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98" r:id="rId5"/>
  </p:sldMasterIdLst>
  <p:notesMasterIdLst>
    <p:notesMasterId r:id="rId47"/>
  </p:notesMasterIdLst>
  <p:handoutMasterIdLst>
    <p:handoutMasterId r:id="rId48"/>
  </p:handoutMasterIdLst>
  <p:sldIdLst>
    <p:sldId id="1131" r:id="rId6"/>
    <p:sldId id="1304" r:id="rId7"/>
    <p:sldId id="1292" r:id="rId8"/>
    <p:sldId id="1306" r:id="rId9"/>
    <p:sldId id="351" r:id="rId10"/>
    <p:sldId id="1201" r:id="rId11"/>
    <p:sldId id="1288" r:id="rId12"/>
    <p:sldId id="1295" r:id="rId13"/>
    <p:sldId id="1237" r:id="rId14"/>
    <p:sldId id="1088" r:id="rId15"/>
    <p:sldId id="1213" r:id="rId16"/>
    <p:sldId id="1239" r:id="rId17"/>
    <p:sldId id="1109" r:id="rId18"/>
    <p:sldId id="357" r:id="rId19"/>
    <p:sldId id="1293" r:id="rId20"/>
    <p:sldId id="1093" r:id="rId21"/>
    <p:sldId id="1294" r:id="rId22"/>
    <p:sldId id="1299" r:id="rId23"/>
    <p:sldId id="1297" r:id="rId24"/>
    <p:sldId id="1296" r:id="rId25"/>
    <p:sldId id="1307" r:id="rId26"/>
    <p:sldId id="1138" r:id="rId27"/>
    <p:sldId id="1137" r:id="rId28"/>
    <p:sldId id="1130" r:id="rId29"/>
    <p:sldId id="1113" r:id="rId30"/>
    <p:sldId id="1136" r:id="rId31"/>
    <p:sldId id="372" r:id="rId32"/>
    <p:sldId id="1065" r:id="rId33"/>
    <p:sldId id="1110" r:id="rId34"/>
    <p:sldId id="1302" r:id="rId35"/>
    <p:sldId id="1090" r:id="rId36"/>
    <p:sldId id="1092" r:id="rId37"/>
    <p:sldId id="1117" r:id="rId38"/>
    <p:sldId id="1101" r:id="rId39"/>
    <p:sldId id="1099" r:id="rId40"/>
    <p:sldId id="1080" r:id="rId41"/>
    <p:sldId id="1118" r:id="rId42"/>
    <p:sldId id="359" r:id="rId43"/>
    <p:sldId id="1111" r:id="rId44"/>
    <p:sldId id="1303" r:id="rId45"/>
    <p:sldId id="358" r:id="rId46"/>
  </p:sldIdLst>
  <p:sldSz cx="12192000" cy="6858000"/>
  <p:notesSz cx="6858000" cy="22669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client" id="{44E9A2B6-C3A9-194B-8CD4-16BCD6267D9A}">
          <p14:sldIdLst>
            <p14:sldId id="1131"/>
            <p14:sldId id="1304"/>
            <p14:sldId id="1292"/>
            <p14:sldId id="1306"/>
            <p14:sldId id="351"/>
            <p14:sldId id="1201"/>
            <p14:sldId id="1288"/>
            <p14:sldId id="1295"/>
            <p14:sldId id="1237"/>
            <p14:sldId id="1088"/>
            <p14:sldId id="1213"/>
            <p14:sldId id="1239"/>
            <p14:sldId id="1109"/>
            <p14:sldId id="357"/>
            <p14:sldId id="1293"/>
            <p14:sldId id="1093"/>
            <p14:sldId id="1294"/>
            <p14:sldId id="1299"/>
            <p14:sldId id="1297"/>
            <p14:sldId id="1296"/>
            <p14:sldId id="1307"/>
          </p14:sldIdLst>
        </p14:section>
        <p14:section name="Tiroirs" id="{ECDF7AEC-01CD-2D4F-9276-5A5CC0576767}">
          <p14:sldIdLst>
            <p14:sldId id="1138"/>
            <p14:sldId id="1137"/>
            <p14:sldId id="1130"/>
            <p14:sldId id="1113"/>
            <p14:sldId id="1136"/>
            <p14:sldId id="372"/>
            <p14:sldId id="1065"/>
            <p14:sldId id="1110"/>
            <p14:sldId id="1302"/>
            <p14:sldId id="1090"/>
            <p14:sldId id="1092"/>
            <p14:sldId id="1117"/>
            <p14:sldId id="1101"/>
            <p14:sldId id="1099"/>
            <p14:sldId id="1080"/>
            <p14:sldId id="1118"/>
            <p14:sldId id="359"/>
            <p14:sldId id="1111"/>
            <p14:sldId id="1303"/>
          </p14:sldIdLst>
        </p14:section>
        <p14:section name="Témoignages" id="{9813DD16-4F37-8F46-8C93-7592057954A5}">
          <p14:sldIdLst>
            <p14:sldId id="358"/>
          </p14:sldIdLst>
        </p14:section>
        <p14:section name="Innovation et perspectives" id="{75ECCDAA-8094-E944-B75B-8BC03380364A}">
          <p14:sldIdLst/>
        </p14:section>
      </p14:sectionLst>
    </p:ext>
    <p:ext uri="{EFAFB233-063F-42B5-8137-9DF3F51BA10A}">
      <p15:sldGuideLst xmlns:p15="http://schemas.microsoft.com/office/powerpoint/2012/main">
        <p15:guide id="1" orient="horz" pos="238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ssandro Bottarelli" initials="AB" lastIdx="52" clrIdx="0">
    <p:extLst>
      <p:ext uri="{19B8F6BF-5375-455C-9EA6-DF929625EA0E}">
        <p15:presenceInfo xmlns:p15="http://schemas.microsoft.com/office/powerpoint/2012/main" userId="S::abottarelli@mailinblack.com::bb43ae5c-0e53-45aa-a531-5806ec988e31" providerId="AD"/>
      </p:ext>
    </p:extLst>
  </p:cmAuthor>
  <p:cmAuthor id="2" name="Paul Tolmer" initials="PT" lastIdx="5" clrIdx="1">
    <p:extLst>
      <p:ext uri="{19B8F6BF-5375-455C-9EA6-DF929625EA0E}">
        <p15:presenceInfo xmlns:p15="http://schemas.microsoft.com/office/powerpoint/2012/main" userId="S::ptolmer@mailinblack.com::c0bfaf2f-3ae2-4ad8-ab26-016035d392ec" providerId="AD"/>
      </p:ext>
    </p:extLst>
  </p:cmAuthor>
  <p:cmAuthor id="3" name="Jérémie Tafforeau" initials="JT" lastIdx="1" clrIdx="2">
    <p:extLst>
      <p:ext uri="{19B8F6BF-5375-455C-9EA6-DF929625EA0E}">
        <p15:presenceInfo xmlns:p15="http://schemas.microsoft.com/office/powerpoint/2012/main" userId="S::jtafforeau@mailinblack.com::62781de5-46e0-461a-b697-b9d527ddafaf" providerId="AD"/>
      </p:ext>
    </p:extLst>
  </p:cmAuthor>
  <p:cmAuthor id="4" name="Maxime Lefevre" initials="ML" lastIdx="1" clrIdx="3">
    <p:extLst>
      <p:ext uri="{19B8F6BF-5375-455C-9EA6-DF929625EA0E}">
        <p15:presenceInfo xmlns:p15="http://schemas.microsoft.com/office/powerpoint/2012/main" userId="S::mlefevre@mailinblack.com::0ac96e08-0f5e-44e1-82f7-fea19509a5fe" providerId="AD"/>
      </p:ext>
    </p:extLst>
  </p:cmAuthor>
  <p:cmAuthor id="5" name="Justine Gretten" initials="JG" lastIdx="13" clrIdx="4">
    <p:extLst>
      <p:ext uri="{19B8F6BF-5375-455C-9EA6-DF929625EA0E}">
        <p15:presenceInfo xmlns:p15="http://schemas.microsoft.com/office/powerpoint/2012/main" userId="S::jgretten@mailinblack.com::0fcb33a0-02ff-4bb2-80af-5c8e21c89ba7" providerId="AD"/>
      </p:ext>
    </p:extLst>
  </p:cmAuthor>
  <p:cmAuthor id="6" name="Mélina Guilley" initials="MG" lastIdx="48" clrIdx="5">
    <p:extLst>
      <p:ext uri="{19B8F6BF-5375-455C-9EA6-DF929625EA0E}">
        <p15:presenceInfo xmlns:p15="http://schemas.microsoft.com/office/powerpoint/2012/main" userId="S::mguilley@mailinblack.com::da75cb9a-4272-4fa6-933f-1f8b8936aa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BDA"/>
    <a:srgbClr val="FF9D59"/>
    <a:srgbClr val="B67040"/>
    <a:srgbClr val="000000"/>
    <a:srgbClr val="F7877B"/>
    <a:srgbClr val="FBCE88"/>
    <a:srgbClr val="B4BCD2"/>
    <a:srgbClr val="091C66"/>
    <a:srgbClr val="D6D6D6"/>
    <a:srgbClr val="A3D7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20B6B7-93E8-E44A-B53D-03DB0D6DA141}" v="7" dt="2021-02-12T14:47:30.38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76218"/>
  </p:normalViewPr>
  <p:slideViewPr>
    <p:cSldViewPr snapToGrid="0" snapToObjects="1" showGuides="1">
      <p:cViewPr varScale="1">
        <p:scale>
          <a:sx n="86" d="100"/>
          <a:sy n="86" d="100"/>
        </p:scale>
        <p:origin x="296" y="200"/>
      </p:cViewPr>
      <p:guideLst>
        <p:guide orient="horz" pos="2387"/>
        <p:guide pos="3840"/>
      </p:guideLst>
    </p:cSldViewPr>
  </p:slideViewPr>
  <p:notesTextViewPr>
    <p:cViewPr>
      <p:scale>
        <a:sx n="1" d="1"/>
        <a:sy n="1" d="1"/>
      </p:scale>
      <p:origin x="0" y="0"/>
    </p:cViewPr>
  </p:notesText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s Xiberras" userId="S::nxiberras@mailinblack.com::c03c78d4-0ff9-4571-8fd7-40ddc38c933d" providerId="AD" clId="Web-{8BED6A37-4FFB-3161-95F8-754D7DD1F331}"/>
    <pc:docChg chg="modSld">
      <pc:chgData name="Nicolas Xiberras" userId="S::nxiberras@mailinblack.com::c03c78d4-0ff9-4571-8fd7-40ddc38c933d" providerId="AD" clId="Web-{8BED6A37-4FFB-3161-95F8-754D7DD1F331}" dt="2020-08-19T08:52:41.103" v="8" actId="20577"/>
      <pc:docMkLst>
        <pc:docMk/>
      </pc:docMkLst>
      <pc:sldChg chg="modSp">
        <pc:chgData name="Nicolas Xiberras" userId="S::nxiberras@mailinblack.com::c03c78d4-0ff9-4571-8fd7-40ddc38c933d" providerId="AD" clId="Web-{8BED6A37-4FFB-3161-95F8-754D7DD1F331}" dt="2020-08-19T08:52:39.572" v="6" actId="20577"/>
        <pc:sldMkLst>
          <pc:docMk/>
          <pc:sldMk cId="3675423216" sldId="1131"/>
        </pc:sldMkLst>
        <pc:spChg chg="mod">
          <ac:chgData name="Nicolas Xiberras" userId="S::nxiberras@mailinblack.com::c03c78d4-0ff9-4571-8fd7-40ddc38c933d" providerId="AD" clId="Web-{8BED6A37-4FFB-3161-95F8-754D7DD1F331}" dt="2020-08-19T08:52:39.572" v="6" actId="20577"/>
          <ac:spMkLst>
            <pc:docMk/>
            <pc:sldMk cId="3675423216" sldId="1131"/>
            <ac:spMk id="6" creationId="{A92B139C-4362-B440-B7DF-5D5154636F88}"/>
          </ac:spMkLst>
        </pc:spChg>
      </pc:sldChg>
    </pc:docChg>
  </pc:docChgLst>
  <pc:docChgLst>
    <pc:chgData name="Mélina Guilley" userId="da75cb9a-4272-4fa6-933f-1f8b8936aa46" providerId="ADAL" clId="{EBA3D983-1EBA-5246-8683-C0C2BDEF490E}"/>
    <pc:docChg chg="custSel addSld delSld modSld modSection">
      <pc:chgData name="Mélina Guilley" userId="da75cb9a-4272-4fa6-933f-1f8b8936aa46" providerId="ADAL" clId="{EBA3D983-1EBA-5246-8683-C0C2BDEF490E}" dt="2020-12-02T15:41:04.422" v="8" actId="2696"/>
      <pc:docMkLst>
        <pc:docMk/>
      </pc:docMkLst>
      <pc:sldChg chg="addSp delSp modSp mod">
        <pc:chgData name="Mélina Guilley" userId="da75cb9a-4272-4fa6-933f-1f8b8936aa46" providerId="ADAL" clId="{EBA3D983-1EBA-5246-8683-C0C2BDEF490E}" dt="2020-12-02T15:41:02.276" v="7"/>
        <pc:sldMkLst>
          <pc:docMk/>
          <pc:sldMk cId="3177635568" sldId="351"/>
        </pc:sldMkLst>
        <pc:picChg chg="add mod">
          <ac:chgData name="Mélina Guilley" userId="da75cb9a-4272-4fa6-933f-1f8b8936aa46" providerId="ADAL" clId="{EBA3D983-1EBA-5246-8683-C0C2BDEF490E}" dt="2020-12-02T15:41:02.276" v="7"/>
          <ac:picMkLst>
            <pc:docMk/>
            <pc:sldMk cId="3177635568" sldId="351"/>
            <ac:picMk id="15" creationId="{9F3F10F7-A0D6-3D40-936B-BFDC2F99EE79}"/>
          </ac:picMkLst>
        </pc:picChg>
        <pc:picChg chg="del">
          <ac:chgData name="Mélina Guilley" userId="da75cb9a-4272-4fa6-933f-1f8b8936aa46" providerId="ADAL" clId="{EBA3D983-1EBA-5246-8683-C0C2BDEF490E}" dt="2020-12-02T15:41:01.999" v="6" actId="478"/>
          <ac:picMkLst>
            <pc:docMk/>
            <pc:sldMk cId="3177635568" sldId="351"/>
            <ac:picMk id="26" creationId="{259C994C-B7A7-4874-B297-EFAA716010C9}"/>
          </ac:picMkLst>
        </pc:picChg>
      </pc:sldChg>
      <pc:sldChg chg="addSp delSp modSp mod">
        <pc:chgData name="Mélina Guilley" userId="da75cb9a-4272-4fa6-933f-1f8b8936aa46" providerId="ADAL" clId="{EBA3D983-1EBA-5246-8683-C0C2BDEF490E}" dt="2020-11-18T13:09:53.736" v="2"/>
        <pc:sldMkLst>
          <pc:docMk/>
          <pc:sldMk cId="3742441967" sldId="1118"/>
        </pc:sldMkLst>
        <pc:spChg chg="mod">
          <ac:chgData name="Mélina Guilley" userId="da75cb9a-4272-4fa6-933f-1f8b8936aa46" providerId="ADAL" clId="{EBA3D983-1EBA-5246-8683-C0C2BDEF490E}" dt="2020-11-18T13:09:53.736" v="2"/>
          <ac:spMkLst>
            <pc:docMk/>
            <pc:sldMk cId="3742441967" sldId="1118"/>
            <ac:spMk id="132" creationId="{13856663-E0A2-DB4B-8E11-E921122496E0}"/>
          </ac:spMkLst>
        </pc:spChg>
        <pc:spChg chg="mod">
          <ac:chgData name="Mélina Guilley" userId="da75cb9a-4272-4fa6-933f-1f8b8936aa46" providerId="ADAL" clId="{EBA3D983-1EBA-5246-8683-C0C2BDEF490E}" dt="2020-11-18T13:09:53.736" v="2"/>
          <ac:spMkLst>
            <pc:docMk/>
            <pc:sldMk cId="3742441967" sldId="1118"/>
            <ac:spMk id="133" creationId="{0B61D20D-3CD9-7044-8EE6-DE1165DBFFC7}"/>
          </ac:spMkLst>
        </pc:spChg>
        <pc:spChg chg="mod">
          <ac:chgData name="Mélina Guilley" userId="da75cb9a-4272-4fa6-933f-1f8b8936aa46" providerId="ADAL" clId="{EBA3D983-1EBA-5246-8683-C0C2BDEF490E}" dt="2020-11-18T13:09:53.736" v="2"/>
          <ac:spMkLst>
            <pc:docMk/>
            <pc:sldMk cId="3742441967" sldId="1118"/>
            <ac:spMk id="134" creationId="{EC20CCE0-9F62-5C47-92ED-CEAA881FC815}"/>
          </ac:spMkLst>
        </pc:spChg>
        <pc:spChg chg="mod">
          <ac:chgData name="Mélina Guilley" userId="da75cb9a-4272-4fa6-933f-1f8b8936aa46" providerId="ADAL" clId="{EBA3D983-1EBA-5246-8683-C0C2BDEF490E}" dt="2020-11-18T13:09:53.736" v="2"/>
          <ac:spMkLst>
            <pc:docMk/>
            <pc:sldMk cId="3742441967" sldId="1118"/>
            <ac:spMk id="135" creationId="{4A40E33D-3018-9C42-AAEF-E109453FA9EB}"/>
          </ac:spMkLst>
        </pc:spChg>
        <pc:spChg chg="mod">
          <ac:chgData name="Mélina Guilley" userId="da75cb9a-4272-4fa6-933f-1f8b8936aa46" providerId="ADAL" clId="{EBA3D983-1EBA-5246-8683-C0C2BDEF490E}" dt="2020-11-18T13:09:53.736" v="2"/>
          <ac:spMkLst>
            <pc:docMk/>
            <pc:sldMk cId="3742441967" sldId="1118"/>
            <ac:spMk id="136" creationId="{7C6C27B5-0B1E-A741-9B4E-717C8842EC60}"/>
          </ac:spMkLst>
        </pc:spChg>
        <pc:spChg chg="mod">
          <ac:chgData name="Mélina Guilley" userId="da75cb9a-4272-4fa6-933f-1f8b8936aa46" providerId="ADAL" clId="{EBA3D983-1EBA-5246-8683-C0C2BDEF490E}" dt="2020-11-18T13:09:53.736" v="2"/>
          <ac:spMkLst>
            <pc:docMk/>
            <pc:sldMk cId="3742441967" sldId="1118"/>
            <ac:spMk id="137" creationId="{CA94C487-D597-954D-9A5C-2319EF901923}"/>
          </ac:spMkLst>
        </pc:spChg>
        <pc:spChg chg="mod">
          <ac:chgData name="Mélina Guilley" userId="da75cb9a-4272-4fa6-933f-1f8b8936aa46" providerId="ADAL" clId="{EBA3D983-1EBA-5246-8683-C0C2BDEF490E}" dt="2020-11-18T13:09:53.736" v="2"/>
          <ac:spMkLst>
            <pc:docMk/>
            <pc:sldMk cId="3742441967" sldId="1118"/>
            <ac:spMk id="138" creationId="{45E6A3A7-0A53-1A42-A679-42B473A84EA5}"/>
          </ac:spMkLst>
        </pc:spChg>
        <pc:spChg chg="mod">
          <ac:chgData name="Mélina Guilley" userId="da75cb9a-4272-4fa6-933f-1f8b8936aa46" providerId="ADAL" clId="{EBA3D983-1EBA-5246-8683-C0C2BDEF490E}" dt="2020-11-18T13:09:53.736" v="2"/>
          <ac:spMkLst>
            <pc:docMk/>
            <pc:sldMk cId="3742441967" sldId="1118"/>
            <ac:spMk id="139" creationId="{3BBB13AD-FF9B-B04B-856D-901BCF0EF75E}"/>
          </ac:spMkLst>
        </pc:spChg>
        <pc:spChg chg="mod">
          <ac:chgData name="Mélina Guilley" userId="da75cb9a-4272-4fa6-933f-1f8b8936aa46" providerId="ADAL" clId="{EBA3D983-1EBA-5246-8683-C0C2BDEF490E}" dt="2020-11-18T13:09:53.736" v="2"/>
          <ac:spMkLst>
            <pc:docMk/>
            <pc:sldMk cId="3742441967" sldId="1118"/>
            <ac:spMk id="140" creationId="{A6A2F4F8-771B-1E42-BABC-D89546A1A916}"/>
          </ac:spMkLst>
        </pc:spChg>
        <pc:spChg chg="mod">
          <ac:chgData name="Mélina Guilley" userId="da75cb9a-4272-4fa6-933f-1f8b8936aa46" providerId="ADAL" clId="{EBA3D983-1EBA-5246-8683-C0C2BDEF490E}" dt="2020-11-18T13:09:53.736" v="2"/>
          <ac:spMkLst>
            <pc:docMk/>
            <pc:sldMk cId="3742441967" sldId="1118"/>
            <ac:spMk id="141" creationId="{922887C4-1AC3-B140-B8F4-C917DE14863F}"/>
          </ac:spMkLst>
        </pc:spChg>
        <pc:spChg chg="mod">
          <ac:chgData name="Mélina Guilley" userId="da75cb9a-4272-4fa6-933f-1f8b8936aa46" providerId="ADAL" clId="{EBA3D983-1EBA-5246-8683-C0C2BDEF490E}" dt="2020-11-18T13:09:53.736" v="2"/>
          <ac:spMkLst>
            <pc:docMk/>
            <pc:sldMk cId="3742441967" sldId="1118"/>
            <ac:spMk id="142" creationId="{964C275C-D468-DD42-9D4B-7D0C94163686}"/>
          </ac:spMkLst>
        </pc:spChg>
        <pc:spChg chg="mod">
          <ac:chgData name="Mélina Guilley" userId="da75cb9a-4272-4fa6-933f-1f8b8936aa46" providerId="ADAL" clId="{EBA3D983-1EBA-5246-8683-C0C2BDEF490E}" dt="2020-11-18T13:09:53.736" v="2"/>
          <ac:spMkLst>
            <pc:docMk/>
            <pc:sldMk cId="3742441967" sldId="1118"/>
            <ac:spMk id="143" creationId="{42A1F947-82C6-5345-94F1-3AAA2EA98ECB}"/>
          </ac:spMkLst>
        </pc:spChg>
        <pc:spChg chg="mod">
          <ac:chgData name="Mélina Guilley" userId="da75cb9a-4272-4fa6-933f-1f8b8936aa46" providerId="ADAL" clId="{EBA3D983-1EBA-5246-8683-C0C2BDEF490E}" dt="2020-11-18T13:09:53.736" v="2"/>
          <ac:spMkLst>
            <pc:docMk/>
            <pc:sldMk cId="3742441967" sldId="1118"/>
            <ac:spMk id="144" creationId="{9C25D1C5-C593-D84E-B037-25410FDE04EB}"/>
          </ac:spMkLst>
        </pc:spChg>
        <pc:spChg chg="mod">
          <ac:chgData name="Mélina Guilley" userId="da75cb9a-4272-4fa6-933f-1f8b8936aa46" providerId="ADAL" clId="{EBA3D983-1EBA-5246-8683-C0C2BDEF490E}" dt="2020-11-18T13:09:53.736" v="2"/>
          <ac:spMkLst>
            <pc:docMk/>
            <pc:sldMk cId="3742441967" sldId="1118"/>
            <ac:spMk id="145" creationId="{3443AD47-EF1E-E845-BF56-EFF0BC8B6A4B}"/>
          </ac:spMkLst>
        </pc:spChg>
        <pc:spChg chg="mod">
          <ac:chgData name="Mélina Guilley" userId="da75cb9a-4272-4fa6-933f-1f8b8936aa46" providerId="ADAL" clId="{EBA3D983-1EBA-5246-8683-C0C2BDEF490E}" dt="2020-11-18T13:09:53.736" v="2"/>
          <ac:spMkLst>
            <pc:docMk/>
            <pc:sldMk cId="3742441967" sldId="1118"/>
            <ac:spMk id="146" creationId="{A8442A25-FF47-A44A-8A3C-5FA7B27BCB16}"/>
          </ac:spMkLst>
        </pc:spChg>
        <pc:spChg chg="mod">
          <ac:chgData name="Mélina Guilley" userId="da75cb9a-4272-4fa6-933f-1f8b8936aa46" providerId="ADAL" clId="{EBA3D983-1EBA-5246-8683-C0C2BDEF490E}" dt="2020-11-18T13:09:53.736" v="2"/>
          <ac:spMkLst>
            <pc:docMk/>
            <pc:sldMk cId="3742441967" sldId="1118"/>
            <ac:spMk id="147" creationId="{AF65DB44-CE53-3A42-815F-7A1F29C754C3}"/>
          </ac:spMkLst>
        </pc:spChg>
        <pc:spChg chg="mod">
          <ac:chgData name="Mélina Guilley" userId="da75cb9a-4272-4fa6-933f-1f8b8936aa46" providerId="ADAL" clId="{EBA3D983-1EBA-5246-8683-C0C2BDEF490E}" dt="2020-11-18T13:09:53.736" v="2"/>
          <ac:spMkLst>
            <pc:docMk/>
            <pc:sldMk cId="3742441967" sldId="1118"/>
            <ac:spMk id="148" creationId="{BECC9764-6FA8-0349-BB64-4976E4FDBA08}"/>
          </ac:spMkLst>
        </pc:spChg>
        <pc:spChg chg="mod">
          <ac:chgData name="Mélina Guilley" userId="da75cb9a-4272-4fa6-933f-1f8b8936aa46" providerId="ADAL" clId="{EBA3D983-1EBA-5246-8683-C0C2BDEF490E}" dt="2020-11-18T13:09:53.736" v="2"/>
          <ac:spMkLst>
            <pc:docMk/>
            <pc:sldMk cId="3742441967" sldId="1118"/>
            <ac:spMk id="149" creationId="{46A14F47-41D7-1A47-B88B-10FF788AF5C7}"/>
          </ac:spMkLst>
        </pc:spChg>
        <pc:spChg chg="mod">
          <ac:chgData name="Mélina Guilley" userId="da75cb9a-4272-4fa6-933f-1f8b8936aa46" providerId="ADAL" clId="{EBA3D983-1EBA-5246-8683-C0C2BDEF490E}" dt="2020-11-18T13:09:53.736" v="2"/>
          <ac:spMkLst>
            <pc:docMk/>
            <pc:sldMk cId="3742441967" sldId="1118"/>
            <ac:spMk id="150" creationId="{54F9A98B-65AE-B74A-93C5-7BAE8A475D55}"/>
          </ac:spMkLst>
        </pc:spChg>
        <pc:spChg chg="mod">
          <ac:chgData name="Mélina Guilley" userId="da75cb9a-4272-4fa6-933f-1f8b8936aa46" providerId="ADAL" clId="{EBA3D983-1EBA-5246-8683-C0C2BDEF490E}" dt="2020-11-18T13:09:53.736" v="2"/>
          <ac:spMkLst>
            <pc:docMk/>
            <pc:sldMk cId="3742441967" sldId="1118"/>
            <ac:spMk id="151" creationId="{A1A1CF57-0F91-324D-9BA3-9F1CC3D859A5}"/>
          </ac:spMkLst>
        </pc:spChg>
        <pc:spChg chg="mod">
          <ac:chgData name="Mélina Guilley" userId="da75cb9a-4272-4fa6-933f-1f8b8936aa46" providerId="ADAL" clId="{EBA3D983-1EBA-5246-8683-C0C2BDEF490E}" dt="2020-11-18T13:09:53.736" v="2"/>
          <ac:spMkLst>
            <pc:docMk/>
            <pc:sldMk cId="3742441967" sldId="1118"/>
            <ac:spMk id="152" creationId="{BC603EB2-8E5C-054E-ADE7-360B7DD68D36}"/>
          </ac:spMkLst>
        </pc:spChg>
        <pc:spChg chg="mod">
          <ac:chgData name="Mélina Guilley" userId="da75cb9a-4272-4fa6-933f-1f8b8936aa46" providerId="ADAL" clId="{EBA3D983-1EBA-5246-8683-C0C2BDEF490E}" dt="2020-11-18T13:09:53.736" v="2"/>
          <ac:spMkLst>
            <pc:docMk/>
            <pc:sldMk cId="3742441967" sldId="1118"/>
            <ac:spMk id="153" creationId="{811D7B99-E23A-064C-B82F-E343A262E7BD}"/>
          </ac:spMkLst>
        </pc:spChg>
        <pc:spChg chg="mod">
          <ac:chgData name="Mélina Guilley" userId="da75cb9a-4272-4fa6-933f-1f8b8936aa46" providerId="ADAL" clId="{EBA3D983-1EBA-5246-8683-C0C2BDEF490E}" dt="2020-11-18T13:09:53.736" v="2"/>
          <ac:spMkLst>
            <pc:docMk/>
            <pc:sldMk cId="3742441967" sldId="1118"/>
            <ac:spMk id="154" creationId="{E704E278-FBE9-9646-AF41-95D723D9225B}"/>
          </ac:spMkLst>
        </pc:spChg>
        <pc:spChg chg="mod">
          <ac:chgData name="Mélina Guilley" userId="da75cb9a-4272-4fa6-933f-1f8b8936aa46" providerId="ADAL" clId="{EBA3D983-1EBA-5246-8683-C0C2BDEF490E}" dt="2020-11-18T13:09:53.736" v="2"/>
          <ac:spMkLst>
            <pc:docMk/>
            <pc:sldMk cId="3742441967" sldId="1118"/>
            <ac:spMk id="155" creationId="{3C8F1358-3EAC-7F4F-8944-11264320B1B7}"/>
          </ac:spMkLst>
        </pc:spChg>
        <pc:spChg chg="mod">
          <ac:chgData name="Mélina Guilley" userId="da75cb9a-4272-4fa6-933f-1f8b8936aa46" providerId="ADAL" clId="{EBA3D983-1EBA-5246-8683-C0C2BDEF490E}" dt="2020-11-18T13:09:53.736" v="2"/>
          <ac:spMkLst>
            <pc:docMk/>
            <pc:sldMk cId="3742441967" sldId="1118"/>
            <ac:spMk id="156" creationId="{B3724F59-6177-2D4C-A49A-E48EB03DB862}"/>
          </ac:spMkLst>
        </pc:spChg>
        <pc:spChg chg="mod">
          <ac:chgData name="Mélina Guilley" userId="da75cb9a-4272-4fa6-933f-1f8b8936aa46" providerId="ADAL" clId="{EBA3D983-1EBA-5246-8683-C0C2BDEF490E}" dt="2020-11-18T13:09:53.736" v="2"/>
          <ac:spMkLst>
            <pc:docMk/>
            <pc:sldMk cId="3742441967" sldId="1118"/>
            <ac:spMk id="157" creationId="{3DBF2ECA-E390-324D-A024-8A6DD2005431}"/>
          </ac:spMkLst>
        </pc:spChg>
        <pc:spChg chg="mod">
          <ac:chgData name="Mélina Guilley" userId="da75cb9a-4272-4fa6-933f-1f8b8936aa46" providerId="ADAL" clId="{EBA3D983-1EBA-5246-8683-C0C2BDEF490E}" dt="2020-11-18T13:09:53.736" v="2"/>
          <ac:spMkLst>
            <pc:docMk/>
            <pc:sldMk cId="3742441967" sldId="1118"/>
            <ac:spMk id="158" creationId="{D70D1381-59E2-C34F-A73A-35D65E014CFE}"/>
          </ac:spMkLst>
        </pc:spChg>
        <pc:spChg chg="mod">
          <ac:chgData name="Mélina Guilley" userId="da75cb9a-4272-4fa6-933f-1f8b8936aa46" providerId="ADAL" clId="{EBA3D983-1EBA-5246-8683-C0C2BDEF490E}" dt="2020-11-18T13:09:53.736" v="2"/>
          <ac:spMkLst>
            <pc:docMk/>
            <pc:sldMk cId="3742441967" sldId="1118"/>
            <ac:spMk id="159" creationId="{9566ADB4-1809-DE48-9923-2AFAB14325BF}"/>
          </ac:spMkLst>
        </pc:spChg>
        <pc:spChg chg="mod">
          <ac:chgData name="Mélina Guilley" userId="da75cb9a-4272-4fa6-933f-1f8b8936aa46" providerId="ADAL" clId="{EBA3D983-1EBA-5246-8683-C0C2BDEF490E}" dt="2020-11-18T13:09:53.736" v="2"/>
          <ac:spMkLst>
            <pc:docMk/>
            <pc:sldMk cId="3742441967" sldId="1118"/>
            <ac:spMk id="160" creationId="{0FAD150A-9A49-754B-9AAF-FB2EDB9270F8}"/>
          </ac:spMkLst>
        </pc:spChg>
        <pc:spChg chg="mod">
          <ac:chgData name="Mélina Guilley" userId="da75cb9a-4272-4fa6-933f-1f8b8936aa46" providerId="ADAL" clId="{EBA3D983-1EBA-5246-8683-C0C2BDEF490E}" dt="2020-11-18T13:09:53.736" v="2"/>
          <ac:spMkLst>
            <pc:docMk/>
            <pc:sldMk cId="3742441967" sldId="1118"/>
            <ac:spMk id="161" creationId="{560A9480-45B8-9641-9780-13DDBD4C19B9}"/>
          </ac:spMkLst>
        </pc:spChg>
        <pc:spChg chg="mod">
          <ac:chgData name="Mélina Guilley" userId="da75cb9a-4272-4fa6-933f-1f8b8936aa46" providerId="ADAL" clId="{EBA3D983-1EBA-5246-8683-C0C2BDEF490E}" dt="2020-11-18T13:09:53.736" v="2"/>
          <ac:spMkLst>
            <pc:docMk/>
            <pc:sldMk cId="3742441967" sldId="1118"/>
            <ac:spMk id="162" creationId="{542BB055-08E2-BA41-B096-A369EF3364A0}"/>
          </ac:spMkLst>
        </pc:spChg>
        <pc:spChg chg="mod">
          <ac:chgData name="Mélina Guilley" userId="da75cb9a-4272-4fa6-933f-1f8b8936aa46" providerId="ADAL" clId="{EBA3D983-1EBA-5246-8683-C0C2BDEF490E}" dt="2020-11-18T13:09:53.736" v="2"/>
          <ac:spMkLst>
            <pc:docMk/>
            <pc:sldMk cId="3742441967" sldId="1118"/>
            <ac:spMk id="163" creationId="{2D6CBD33-A1F7-8C40-AC4A-FB8BE7B75A53}"/>
          </ac:spMkLst>
        </pc:spChg>
        <pc:spChg chg="mod">
          <ac:chgData name="Mélina Guilley" userId="da75cb9a-4272-4fa6-933f-1f8b8936aa46" providerId="ADAL" clId="{EBA3D983-1EBA-5246-8683-C0C2BDEF490E}" dt="2020-11-18T13:09:53.736" v="2"/>
          <ac:spMkLst>
            <pc:docMk/>
            <pc:sldMk cId="3742441967" sldId="1118"/>
            <ac:spMk id="164" creationId="{38EF2A08-EF36-084E-96B8-DFD235AA92BF}"/>
          </ac:spMkLst>
        </pc:spChg>
        <pc:spChg chg="mod">
          <ac:chgData name="Mélina Guilley" userId="da75cb9a-4272-4fa6-933f-1f8b8936aa46" providerId="ADAL" clId="{EBA3D983-1EBA-5246-8683-C0C2BDEF490E}" dt="2020-11-18T13:09:53.736" v="2"/>
          <ac:spMkLst>
            <pc:docMk/>
            <pc:sldMk cId="3742441967" sldId="1118"/>
            <ac:spMk id="165" creationId="{486B8136-A4C5-1844-A1E3-AD990D0BD7B9}"/>
          </ac:spMkLst>
        </pc:spChg>
        <pc:spChg chg="mod">
          <ac:chgData name="Mélina Guilley" userId="da75cb9a-4272-4fa6-933f-1f8b8936aa46" providerId="ADAL" clId="{EBA3D983-1EBA-5246-8683-C0C2BDEF490E}" dt="2020-11-18T13:09:53.736" v="2"/>
          <ac:spMkLst>
            <pc:docMk/>
            <pc:sldMk cId="3742441967" sldId="1118"/>
            <ac:spMk id="166" creationId="{117CB5B3-9E7D-2440-B57A-CDB504E8320D}"/>
          </ac:spMkLst>
        </pc:spChg>
        <pc:spChg chg="mod">
          <ac:chgData name="Mélina Guilley" userId="da75cb9a-4272-4fa6-933f-1f8b8936aa46" providerId="ADAL" clId="{EBA3D983-1EBA-5246-8683-C0C2BDEF490E}" dt="2020-11-18T13:09:53.736" v="2"/>
          <ac:spMkLst>
            <pc:docMk/>
            <pc:sldMk cId="3742441967" sldId="1118"/>
            <ac:spMk id="167" creationId="{F0E53B8A-E6D8-B44D-8F13-2D998ABFB49D}"/>
          </ac:spMkLst>
        </pc:spChg>
        <pc:spChg chg="mod">
          <ac:chgData name="Mélina Guilley" userId="da75cb9a-4272-4fa6-933f-1f8b8936aa46" providerId="ADAL" clId="{EBA3D983-1EBA-5246-8683-C0C2BDEF490E}" dt="2020-11-18T13:09:53.736" v="2"/>
          <ac:spMkLst>
            <pc:docMk/>
            <pc:sldMk cId="3742441967" sldId="1118"/>
            <ac:spMk id="168" creationId="{C5E85ADE-D23F-6548-9263-107BA1C0713E}"/>
          </ac:spMkLst>
        </pc:spChg>
        <pc:spChg chg="mod">
          <ac:chgData name="Mélina Guilley" userId="da75cb9a-4272-4fa6-933f-1f8b8936aa46" providerId="ADAL" clId="{EBA3D983-1EBA-5246-8683-C0C2BDEF490E}" dt="2020-11-18T13:09:53.736" v="2"/>
          <ac:spMkLst>
            <pc:docMk/>
            <pc:sldMk cId="3742441967" sldId="1118"/>
            <ac:spMk id="169" creationId="{4C0287A0-A808-BE47-ABE2-F6DB59C566EB}"/>
          </ac:spMkLst>
        </pc:spChg>
        <pc:spChg chg="mod">
          <ac:chgData name="Mélina Guilley" userId="da75cb9a-4272-4fa6-933f-1f8b8936aa46" providerId="ADAL" clId="{EBA3D983-1EBA-5246-8683-C0C2BDEF490E}" dt="2020-11-18T13:09:53.736" v="2"/>
          <ac:spMkLst>
            <pc:docMk/>
            <pc:sldMk cId="3742441967" sldId="1118"/>
            <ac:spMk id="170" creationId="{A30B82AC-CD86-A846-B39B-C98E347A908F}"/>
          </ac:spMkLst>
        </pc:spChg>
        <pc:spChg chg="mod">
          <ac:chgData name="Mélina Guilley" userId="da75cb9a-4272-4fa6-933f-1f8b8936aa46" providerId="ADAL" clId="{EBA3D983-1EBA-5246-8683-C0C2BDEF490E}" dt="2020-11-18T13:09:53.736" v="2"/>
          <ac:spMkLst>
            <pc:docMk/>
            <pc:sldMk cId="3742441967" sldId="1118"/>
            <ac:spMk id="171" creationId="{3278F75A-A0B0-264D-8FC4-78C8F2CB9B60}"/>
          </ac:spMkLst>
        </pc:spChg>
        <pc:spChg chg="mod">
          <ac:chgData name="Mélina Guilley" userId="da75cb9a-4272-4fa6-933f-1f8b8936aa46" providerId="ADAL" clId="{EBA3D983-1EBA-5246-8683-C0C2BDEF490E}" dt="2020-11-18T13:09:53.736" v="2"/>
          <ac:spMkLst>
            <pc:docMk/>
            <pc:sldMk cId="3742441967" sldId="1118"/>
            <ac:spMk id="172" creationId="{5EBFDFE9-3B5D-9746-818C-5988933B40D5}"/>
          </ac:spMkLst>
        </pc:spChg>
        <pc:spChg chg="mod">
          <ac:chgData name="Mélina Guilley" userId="da75cb9a-4272-4fa6-933f-1f8b8936aa46" providerId="ADAL" clId="{EBA3D983-1EBA-5246-8683-C0C2BDEF490E}" dt="2020-11-18T13:09:53.736" v="2"/>
          <ac:spMkLst>
            <pc:docMk/>
            <pc:sldMk cId="3742441967" sldId="1118"/>
            <ac:spMk id="173" creationId="{EECDDE58-927D-F042-A161-D42ACBD98BB3}"/>
          </ac:spMkLst>
        </pc:spChg>
        <pc:spChg chg="mod">
          <ac:chgData name="Mélina Guilley" userId="da75cb9a-4272-4fa6-933f-1f8b8936aa46" providerId="ADAL" clId="{EBA3D983-1EBA-5246-8683-C0C2BDEF490E}" dt="2020-11-18T13:09:53.736" v="2"/>
          <ac:spMkLst>
            <pc:docMk/>
            <pc:sldMk cId="3742441967" sldId="1118"/>
            <ac:spMk id="174" creationId="{365D1938-B2D1-724D-9081-2C11FD1F7262}"/>
          </ac:spMkLst>
        </pc:spChg>
        <pc:spChg chg="mod">
          <ac:chgData name="Mélina Guilley" userId="da75cb9a-4272-4fa6-933f-1f8b8936aa46" providerId="ADAL" clId="{EBA3D983-1EBA-5246-8683-C0C2BDEF490E}" dt="2020-11-18T13:09:53.736" v="2"/>
          <ac:spMkLst>
            <pc:docMk/>
            <pc:sldMk cId="3742441967" sldId="1118"/>
            <ac:spMk id="175" creationId="{EF2E5393-D4A2-D542-9E83-33BB47307D0B}"/>
          </ac:spMkLst>
        </pc:spChg>
        <pc:spChg chg="mod">
          <ac:chgData name="Mélina Guilley" userId="da75cb9a-4272-4fa6-933f-1f8b8936aa46" providerId="ADAL" clId="{EBA3D983-1EBA-5246-8683-C0C2BDEF490E}" dt="2020-11-18T13:09:53.736" v="2"/>
          <ac:spMkLst>
            <pc:docMk/>
            <pc:sldMk cId="3742441967" sldId="1118"/>
            <ac:spMk id="176" creationId="{4655F888-F9EC-6A47-BB8E-9F28874A2444}"/>
          </ac:spMkLst>
        </pc:spChg>
        <pc:spChg chg="mod">
          <ac:chgData name="Mélina Guilley" userId="da75cb9a-4272-4fa6-933f-1f8b8936aa46" providerId="ADAL" clId="{EBA3D983-1EBA-5246-8683-C0C2BDEF490E}" dt="2020-11-18T13:09:53.736" v="2"/>
          <ac:spMkLst>
            <pc:docMk/>
            <pc:sldMk cId="3742441967" sldId="1118"/>
            <ac:spMk id="177" creationId="{6DE19ABE-962F-8847-9564-0E4124A792C5}"/>
          </ac:spMkLst>
        </pc:spChg>
        <pc:spChg chg="mod">
          <ac:chgData name="Mélina Guilley" userId="da75cb9a-4272-4fa6-933f-1f8b8936aa46" providerId="ADAL" clId="{EBA3D983-1EBA-5246-8683-C0C2BDEF490E}" dt="2020-11-18T13:09:53.736" v="2"/>
          <ac:spMkLst>
            <pc:docMk/>
            <pc:sldMk cId="3742441967" sldId="1118"/>
            <ac:spMk id="178" creationId="{995AA40F-A136-6F47-829D-593F0EDE8F2D}"/>
          </ac:spMkLst>
        </pc:spChg>
        <pc:spChg chg="mod">
          <ac:chgData name="Mélina Guilley" userId="da75cb9a-4272-4fa6-933f-1f8b8936aa46" providerId="ADAL" clId="{EBA3D983-1EBA-5246-8683-C0C2BDEF490E}" dt="2020-11-18T13:09:53.736" v="2"/>
          <ac:spMkLst>
            <pc:docMk/>
            <pc:sldMk cId="3742441967" sldId="1118"/>
            <ac:spMk id="179" creationId="{65710657-E4E2-3141-8D99-CF5B9BFA287A}"/>
          </ac:spMkLst>
        </pc:spChg>
        <pc:spChg chg="mod">
          <ac:chgData name="Mélina Guilley" userId="da75cb9a-4272-4fa6-933f-1f8b8936aa46" providerId="ADAL" clId="{EBA3D983-1EBA-5246-8683-C0C2BDEF490E}" dt="2020-11-18T13:09:53.736" v="2"/>
          <ac:spMkLst>
            <pc:docMk/>
            <pc:sldMk cId="3742441967" sldId="1118"/>
            <ac:spMk id="180" creationId="{58A7742A-D300-DC4F-95A5-57AF5A0CD3B0}"/>
          </ac:spMkLst>
        </pc:spChg>
        <pc:spChg chg="mod">
          <ac:chgData name="Mélina Guilley" userId="da75cb9a-4272-4fa6-933f-1f8b8936aa46" providerId="ADAL" clId="{EBA3D983-1EBA-5246-8683-C0C2BDEF490E}" dt="2020-11-18T13:09:53.736" v="2"/>
          <ac:spMkLst>
            <pc:docMk/>
            <pc:sldMk cId="3742441967" sldId="1118"/>
            <ac:spMk id="181" creationId="{A3CB4799-D786-504D-B78A-E92F9A9FDD9B}"/>
          </ac:spMkLst>
        </pc:spChg>
        <pc:spChg chg="mod">
          <ac:chgData name="Mélina Guilley" userId="da75cb9a-4272-4fa6-933f-1f8b8936aa46" providerId="ADAL" clId="{EBA3D983-1EBA-5246-8683-C0C2BDEF490E}" dt="2020-11-18T13:09:53.736" v="2"/>
          <ac:spMkLst>
            <pc:docMk/>
            <pc:sldMk cId="3742441967" sldId="1118"/>
            <ac:spMk id="182" creationId="{BC50A5B5-66C3-3948-A7E4-9B59E4B176D8}"/>
          </ac:spMkLst>
        </pc:spChg>
        <pc:spChg chg="mod">
          <ac:chgData name="Mélina Guilley" userId="da75cb9a-4272-4fa6-933f-1f8b8936aa46" providerId="ADAL" clId="{EBA3D983-1EBA-5246-8683-C0C2BDEF490E}" dt="2020-11-18T13:09:53.736" v="2"/>
          <ac:spMkLst>
            <pc:docMk/>
            <pc:sldMk cId="3742441967" sldId="1118"/>
            <ac:spMk id="183" creationId="{CCFEDAD4-EB1B-5845-926F-C2C24794C921}"/>
          </ac:spMkLst>
        </pc:spChg>
        <pc:spChg chg="mod">
          <ac:chgData name="Mélina Guilley" userId="da75cb9a-4272-4fa6-933f-1f8b8936aa46" providerId="ADAL" clId="{EBA3D983-1EBA-5246-8683-C0C2BDEF490E}" dt="2020-11-18T13:09:53.736" v="2"/>
          <ac:spMkLst>
            <pc:docMk/>
            <pc:sldMk cId="3742441967" sldId="1118"/>
            <ac:spMk id="184" creationId="{B8D96C0D-192C-BB49-8B0E-2E1A8020AA46}"/>
          </ac:spMkLst>
        </pc:spChg>
        <pc:spChg chg="mod">
          <ac:chgData name="Mélina Guilley" userId="da75cb9a-4272-4fa6-933f-1f8b8936aa46" providerId="ADAL" clId="{EBA3D983-1EBA-5246-8683-C0C2BDEF490E}" dt="2020-11-18T13:09:53.736" v="2"/>
          <ac:spMkLst>
            <pc:docMk/>
            <pc:sldMk cId="3742441967" sldId="1118"/>
            <ac:spMk id="185" creationId="{94B428C0-B6D5-8A48-BFBC-E7C345F6F799}"/>
          </ac:spMkLst>
        </pc:spChg>
        <pc:spChg chg="mod">
          <ac:chgData name="Mélina Guilley" userId="da75cb9a-4272-4fa6-933f-1f8b8936aa46" providerId="ADAL" clId="{EBA3D983-1EBA-5246-8683-C0C2BDEF490E}" dt="2020-11-18T13:09:53.736" v="2"/>
          <ac:spMkLst>
            <pc:docMk/>
            <pc:sldMk cId="3742441967" sldId="1118"/>
            <ac:spMk id="186" creationId="{43AA78DC-BCFC-EA4D-9C49-55792A0A6355}"/>
          </ac:spMkLst>
        </pc:spChg>
        <pc:spChg chg="mod">
          <ac:chgData name="Mélina Guilley" userId="da75cb9a-4272-4fa6-933f-1f8b8936aa46" providerId="ADAL" clId="{EBA3D983-1EBA-5246-8683-C0C2BDEF490E}" dt="2020-11-18T13:09:53.736" v="2"/>
          <ac:spMkLst>
            <pc:docMk/>
            <pc:sldMk cId="3742441967" sldId="1118"/>
            <ac:spMk id="187" creationId="{1F7CFE9E-D6F2-3447-B269-957BBAD1BA05}"/>
          </ac:spMkLst>
        </pc:spChg>
        <pc:spChg chg="mod">
          <ac:chgData name="Mélina Guilley" userId="da75cb9a-4272-4fa6-933f-1f8b8936aa46" providerId="ADAL" clId="{EBA3D983-1EBA-5246-8683-C0C2BDEF490E}" dt="2020-11-18T13:09:53.736" v="2"/>
          <ac:spMkLst>
            <pc:docMk/>
            <pc:sldMk cId="3742441967" sldId="1118"/>
            <ac:spMk id="188" creationId="{B1EFBBEF-9D7C-0040-A418-D4EB7DC55F4F}"/>
          </ac:spMkLst>
        </pc:spChg>
        <pc:spChg chg="mod">
          <ac:chgData name="Mélina Guilley" userId="da75cb9a-4272-4fa6-933f-1f8b8936aa46" providerId="ADAL" clId="{EBA3D983-1EBA-5246-8683-C0C2BDEF490E}" dt="2020-11-18T13:09:53.736" v="2"/>
          <ac:spMkLst>
            <pc:docMk/>
            <pc:sldMk cId="3742441967" sldId="1118"/>
            <ac:spMk id="189" creationId="{F7BE3814-98D0-8D48-844E-03120C468454}"/>
          </ac:spMkLst>
        </pc:spChg>
        <pc:spChg chg="mod">
          <ac:chgData name="Mélina Guilley" userId="da75cb9a-4272-4fa6-933f-1f8b8936aa46" providerId="ADAL" clId="{EBA3D983-1EBA-5246-8683-C0C2BDEF490E}" dt="2020-11-18T13:09:53.736" v="2"/>
          <ac:spMkLst>
            <pc:docMk/>
            <pc:sldMk cId="3742441967" sldId="1118"/>
            <ac:spMk id="190" creationId="{BB76CACB-4D5E-D04E-B526-DB04FB5DFCC2}"/>
          </ac:spMkLst>
        </pc:spChg>
        <pc:spChg chg="mod">
          <ac:chgData name="Mélina Guilley" userId="da75cb9a-4272-4fa6-933f-1f8b8936aa46" providerId="ADAL" clId="{EBA3D983-1EBA-5246-8683-C0C2BDEF490E}" dt="2020-11-18T13:09:53.736" v="2"/>
          <ac:spMkLst>
            <pc:docMk/>
            <pc:sldMk cId="3742441967" sldId="1118"/>
            <ac:spMk id="191" creationId="{358ECBE9-DBB9-F245-B976-9D1DD1200549}"/>
          </ac:spMkLst>
        </pc:spChg>
        <pc:spChg chg="mod">
          <ac:chgData name="Mélina Guilley" userId="da75cb9a-4272-4fa6-933f-1f8b8936aa46" providerId="ADAL" clId="{EBA3D983-1EBA-5246-8683-C0C2BDEF490E}" dt="2020-11-18T13:09:53.736" v="2"/>
          <ac:spMkLst>
            <pc:docMk/>
            <pc:sldMk cId="3742441967" sldId="1118"/>
            <ac:spMk id="192" creationId="{4BC6C32F-97AC-2340-B318-D3131C09DB75}"/>
          </ac:spMkLst>
        </pc:spChg>
        <pc:spChg chg="mod">
          <ac:chgData name="Mélina Guilley" userId="da75cb9a-4272-4fa6-933f-1f8b8936aa46" providerId="ADAL" clId="{EBA3D983-1EBA-5246-8683-C0C2BDEF490E}" dt="2020-11-18T13:09:53.736" v="2"/>
          <ac:spMkLst>
            <pc:docMk/>
            <pc:sldMk cId="3742441967" sldId="1118"/>
            <ac:spMk id="193" creationId="{8D04AF10-7C3D-A546-8FF6-2B2A6474ADE1}"/>
          </ac:spMkLst>
        </pc:spChg>
        <pc:spChg chg="mod">
          <ac:chgData name="Mélina Guilley" userId="da75cb9a-4272-4fa6-933f-1f8b8936aa46" providerId="ADAL" clId="{EBA3D983-1EBA-5246-8683-C0C2BDEF490E}" dt="2020-11-18T13:09:53.736" v="2"/>
          <ac:spMkLst>
            <pc:docMk/>
            <pc:sldMk cId="3742441967" sldId="1118"/>
            <ac:spMk id="194" creationId="{4D120611-3E4F-504E-A842-88707208BD84}"/>
          </ac:spMkLst>
        </pc:spChg>
        <pc:spChg chg="mod">
          <ac:chgData name="Mélina Guilley" userId="da75cb9a-4272-4fa6-933f-1f8b8936aa46" providerId="ADAL" clId="{EBA3D983-1EBA-5246-8683-C0C2BDEF490E}" dt="2020-11-18T13:09:53.736" v="2"/>
          <ac:spMkLst>
            <pc:docMk/>
            <pc:sldMk cId="3742441967" sldId="1118"/>
            <ac:spMk id="195" creationId="{0C91AFA8-572E-5244-82B8-674824DEC497}"/>
          </ac:spMkLst>
        </pc:spChg>
        <pc:spChg chg="mod">
          <ac:chgData name="Mélina Guilley" userId="da75cb9a-4272-4fa6-933f-1f8b8936aa46" providerId="ADAL" clId="{EBA3D983-1EBA-5246-8683-C0C2BDEF490E}" dt="2020-11-18T13:09:53.736" v="2"/>
          <ac:spMkLst>
            <pc:docMk/>
            <pc:sldMk cId="3742441967" sldId="1118"/>
            <ac:spMk id="196" creationId="{B8D55E31-C260-1D46-A200-66F49EBFA14F}"/>
          </ac:spMkLst>
        </pc:spChg>
        <pc:spChg chg="mod">
          <ac:chgData name="Mélina Guilley" userId="da75cb9a-4272-4fa6-933f-1f8b8936aa46" providerId="ADAL" clId="{EBA3D983-1EBA-5246-8683-C0C2BDEF490E}" dt="2020-11-18T13:09:53.736" v="2"/>
          <ac:spMkLst>
            <pc:docMk/>
            <pc:sldMk cId="3742441967" sldId="1118"/>
            <ac:spMk id="197" creationId="{9808112F-9290-FA4A-B3DE-710F748F4C9A}"/>
          </ac:spMkLst>
        </pc:spChg>
        <pc:spChg chg="mod">
          <ac:chgData name="Mélina Guilley" userId="da75cb9a-4272-4fa6-933f-1f8b8936aa46" providerId="ADAL" clId="{EBA3D983-1EBA-5246-8683-C0C2BDEF490E}" dt="2020-11-18T13:09:53.736" v="2"/>
          <ac:spMkLst>
            <pc:docMk/>
            <pc:sldMk cId="3742441967" sldId="1118"/>
            <ac:spMk id="198" creationId="{4059ADD7-149A-3047-9CB8-69EC2423E32E}"/>
          </ac:spMkLst>
        </pc:spChg>
        <pc:spChg chg="mod">
          <ac:chgData name="Mélina Guilley" userId="da75cb9a-4272-4fa6-933f-1f8b8936aa46" providerId="ADAL" clId="{EBA3D983-1EBA-5246-8683-C0C2BDEF490E}" dt="2020-11-18T13:09:53.736" v="2"/>
          <ac:spMkLst>
            <pc:docMk/>
            <pc:sldMk cId="3742441967" sldId="1118"/>
            <ac:spMk id="199" creationId="{B044FA9E-42B7-7A48-BDBA-289CD7902781}"/>
          </ac:spMkLst>
        </pc:spChg>
        <pc:spChg chg="mod">
          <ac:chgData name="Mélina Guilley" userId="da75cb9a-4272-4fa6-933f-1f8b8936aa46" providerId="ADAL" clId="{EBA3D983-1EBA-5246-8683-C0C2BDEF490E}" dt="2020-11-18T13:09:53.736" v="2"/>
          <ac:spMkLst>
            <pc:docMk/>
            <pc:sldMk cId="3742441967" sldId="1118"/>
            <ac:spMk id="200" creationId="{DC5D893F-D2CC-644C-8885-259825A45208}"/>
          </ac:spMkLst>
        </pc:spChg>
        <pc:spChg chg="mod">
          <ac:chgData name="Mélina Guilley" userId="da75cb9a-4272-4fa6-933f-1f8b8936aa46" providerId="ADAL" clId="{EBA3D983-1EBA-5246-8683-C0C2BDEF490E}" dt="2020-11-18T13:09:53.736" v="2"/>
          <ac:spMkLst>
            <pc:docMk/>
            <pc:sldMk cId="3742441967" sldId="1118"/>
            <ac:spMk id="201" creationId="{517B4EF6-780C-5B45-8A5D-5E69EE9D85C0}"/>
          </ac:spMkLst>
        </pc:spChg>
        <pc:spChg chg="mod">
          <ac:chgData name="Mélina Guilley" userId="da75cb9a-4272-4fa6-933f-1f8b8936aa46" providerId="ADAL" clId="{EBA3D983-1EBA-5246-8683-C0C2BDEF490E}" dt="2020-11-18T13:09:53.736" v="2"/>
          <ac:spMkLst>
            <pc:docMk/>
            <pc:sldMk cId="3742441967" sldId="1118"/>
            <ac:spMk id="202" creationId="{DD7D5D08-BA5D-4946-9632-F59B0C2C110E}"/>
          </ac:spMkLst>
        </pc:spChg>
        <pc:spChg chg="mod">
          <ac:chgData name="Mélina Guilley" userId="da75cb9a-4272-4fa6-933f-1f8b8936aa46" providerId="ADAL" clId="{EBA3D983-1EBA-5246-8683-C0C2BDEF490E}" dt="2020-11-18T13:09:53.736" v="2"/>
          <ac:spMkLst>
            <pc:docMk/>
            <pc:sldMk cId="3742441967" sldId="1118"/>
            <ac:spMk id="203" creationId="{BC443A73-E215-114B-A3CE-422246B2BD7E}"/>
          </ac:spMkLst>
        </pc:spChg>
        <pc:spChg chg="mod">
          <ac:chgData name="Mélina Guilley" userId="da75cb9a-4272-4fa6-933f-1f8b8936aa46" providerId="ADAL" clId="{EBA3D983-1EBA-5246-8683-C0C2BDEF490E}" dt="2020-11-18T13:09:53.736" v="2"/>
          <ac:spMkLst>
            <pc:docMk/>
            <pc:sldMk cId="3742441967" sldId="1118"/>
            <ac:spMk id="204" creationId="{7EEE2CF6-4DF3-FF44-A596-B3707221C684}"/>
          </ac:spMkLst>
        </pc:spChg>
        <pc:spChg chg="mod">
          <ac:chgData name="Mélina Guilley" userId="da75cb9a-4272-4fa6-933f-1f8b8936aa46" providerId="ADAL" clId="{EBA3D983-1EBA-5246-8683-C0C2BDEF490E}" dt="2020-11-18T13:09:53.736" v="2"/>
          <ac:spMkLst>
            <pc:docMk/>
            <pc:sldMk cId="3742441967" sldId="1118"/>
            <ac:spMk id="205" creationId="{647DD260-6C5F-E347-93AB-C347332A8EC5}"/>
          </ac:spMkLst>
        </pc:spChg>
        <pc:spChg chg="mod">
          <ac:chgData name="Mélina Guilley" userId="da75cb9a-4272-4fa6-933f-1f8b8936aa46" providerId="ADAL" clId="{EBA3D983-1EBA-5246-8683-C0C2BDEF490E}" dt="2020-11-18T13:09:53.736" v="2"/>
          <ac:spMkLst>
            <pc:docMk/>
            <pc:sldMk cId="3742441967" sldId="1118"/>
            <ac:spMk id="206" creationId="{109EB584-7CC5-1443-8198-BB3F28A85750}"/>
          </ac:spMkLst>
        </pc:spChg>
        <pc:spChg chg="mod">
          <ac:chgData name="Mélina Guilley" userId="da75cb9a-4272-4fa6-933f-1f8b8936aa46" providerId="ADAL" clId="{EBA3D983-1EBA-5246-8683-C0C2BDEF490E}" dt="2020-11-18T13:09:53.736" v="2"/>
          <ac:spMkLst>
            <pc:docMk/>
            <pc:sldMk cId="3742441967" sldId="1118"/>
            <ac:spMk id="207" creationId="{58E14CCA-0A5F-4F4F-86AB-8833583A4E69}"/>
          </ac:spMkLst>
        </pc:spChg>
        <pc:spChg chg="mod">
          <ac:chgData name="Mélina Guilley" userId="da75cb9a-4272-4fa6-933f-1f8b8936aa46" providerId="ADAL" clId="{EBA3D983-1EBA-5246-8683-C0C2BDEF490E}" dt="2020-11-18T13:09:53.736" v="2"/>
          <ac:spMkLst>
            <pc:docMk/>
            <pc:sldMk cId="3742441967" sldId="1118"/>
            <ac:spMk id="208" creationId="{4DB32E11-FE8E-0F4D-9F0B-C589E13A2A7D}"/>
          </ac:spMkLst>
        </pc:spChg>
        <pc:spChg chg="mod">
          <ac:chgData name="Mélina Guilley" userId="da75cb9a-4272-4fa6-933f-1f8b8936aa46" providerId="ADAL" clId="{EBA3D983-1EBA-5246-8683-C0C2BDEF490E}" dt="2020-11-18T13:09:53.736" v="2"/>
          <ac:spMkLst>
            <pc:docMk/>
            <pc:sldMk cId="3742441967" sldId="1118"/>
            <ac:spMk id="209" creationId="{8FDC79BF-28B2-2F47-8F75-4B2ABA40B1FE}"/>
          </ac:spMkLst>
        </pc:spChg>
        <pc:spChg chg="mod">
          <ac:chgData name="Mélina Guilley" userId="da75cb9a-4272-4fa6-933f-1f8b8936aa46" providerId="ADAL" clId="{EBA3D983-1EBA-5246-8683-C0C2BDEF490E}" dt="2020-11-18T13:09:53.736" v="2"/>
          <ac:spMkLst>
            <pc:docMk/>
            <pc:sldMk cId="3742441967" sldId="1118"/>
            <ac:spMk id="210" creationId="{8CB226C1-6E8B-2C4C-AAD7-39062C8B58FC}"/>
          </ac:spMkLst>
        </pc:spChg>
        <pc:spChg chg="mod">
          <ac:chgData name="Mélina Guilley" userId="da75cb9a-4272-4fa6-933f-1f8b8936aa46" providerId="ADAL" clId="{EBA3D983-1EBA-5246-8683-C0C2BDEF490E}" dt="2020-11-18T13:09:53.736" v="2"/>
          <ac:spMkLst>
            <pc:docMk/>
            <pc:sldMk cId="3742441967" sldId="1118"/>
            <ac:spMk id="211" creationId="{A0A40A93-E7C3-0841-9ED6-46F0475081B1}"/>
          </ac:spMkLst>
        </pc:spChg>
        <pc:spChg chg="mod">
          <ac:chgData name="Mélina Guilley" userId="da75cb9a-4272-4fa6-933f-1f8b8936aa46" providerId="ADAL" clId="{EBA3D983-1EBA-5246-8683-C0C2BDEF490E}" dt="2020-11-18T13:09:53.736" v="2"/>
          <ac:spMkLst>
            <pc:docMk/>
            <pc:sldMk cId="3742441967" sldId="1118"/>
            <ac:spMk id="212" creationId="{AF155018-E940-8148-9F45-829F9DEA64C7}"/>
          </ac:spMkLst>
        </pc:spChg>
        <pc:spChg chg="mod">
          <ac:chgData name="Mélina Guilley" userId="da75cb9a-4272-4fa6-933f-1f8b8936aa46" providerId="ADAL" clId="{EBA3D983-1EBA-5246-8683-C0C2BDEF490E}" dt="2020-11-18T13:09:53.736" v="2"/>
          <ac:spMkLst>
            <pc:docMk/>
            <pc:sldMk cId="3742441967" sldId="1118"/>
            <ac:spMk id="213" creationId="{13B0E54D-8A31-5342-B0FA-F2CD9B4397FA}"/>
          </ac:spMkLst>
        </pc:spChg>
        <pc:spChg chg="mod">
          <ac:chgData name="Mélina Guilley" userId="da75cb9a-4272-4fa6-933f-1f8b8936aa46" providerId="ADAL" clId="{EBA3D983-1EBA-5246-8683-C0C2BDEF490E}" dt="2020-11-18T13:09:53.736" v="2"/>
          <ac:spMkLst>
            <pc:docMk/>
            <pc:sldMk cId="3742441967" sldId="1118"/>
            <ac:spMk id="214" creationId="{E077AB30-F826-C345-8FB2-C4EBD5A26A43}"/>
          </ac:spMkLst>
        </pc:spChg>
        <pc:spChg chg="mod">
          <ac:chgData name="Mélina Guilley" userId="da75cb9a-4272-4fa6-933f-1f8b8936aa46" providerId="ADAL" clId="{EBA3D983-1EBA-5246-8683-C0C2BDEF490E}" dt="2020-11-18T13:09:53.736" v="2"/>
          <ac:spMkLst>
            <pc:docMk/>
            <pc:sldMk cId="3742441967" sldId="1118"/>
            <ac:spMk id="215" creationId="{893F9130-F479-6B48-9C44-D853A9CF9649}"/>
          </ac:spMkLst>
        </pc:spChg>
        <pc:spChg chg="mod">
          <ac:chgData name="Mélina Guilley" userId="da75cb9a-4272-4fa6-933f-1f8b8936aa46" providerId="ADAL" clId="{EBA3D983-1EBA-5246-8683-C0C2BDEF490E}" dt="2020-11-18T13:09:53.736" v="2"/>
          <ac:spMkLst>
            <pc:docMk/>
            <pc:sldMk cId="3742441967" sldId="1118"/>
            <ac:spMk id="216" creationId="{371E4E03-234C-4B4C-8B1E-D0E1E0927492}"/>
          </ac:spMkLst>
        </pc:spChg>
        <pc:spChg chg="mod">
          <ac:chgData name="Mélina Guilley" userId="da75cb9a-4272-4fa6-933f-1f8b8936aa46" providerId="ADAL" clId="{EBA3D983-1EBA-5246-8683-C0C2BDEF490E}" dt="2020-11-18T13:09:53.736" v="2"/>
          <ac:spMkLst>
            <pc:docMk/>
            <pc:sldMk cId="3742441967" sldId="1118"/>
            <ac:spMk id="217" creationId="{A1F7E655-2124-994A-B995-C9481DF373BE}"/>
          </ac:spMkLst>
        </pc:spChg>
        <pc:spChg chg="mod">
          <ac:chgData name="Mélina Guilley" userId="da75cb9a-4272-4fa6-933f-1f8b8936aa46" providerId="ADAL" clId="{EBA3D983-1EBA-5246-8683-C0C2BDEF490E}" dt="2020-11-18T13:09:53.736" v="2"/>
          <ac:spMkLst>
            <pc:docMk/>
            <pc:sldMk cId="3742441967" sldId="1118"/>
            <ac:spMk id="218" creationId="{D99EEDFE-9B74-E347-B095-4E2E6B9AFD93}"/>
          </ac:spMkLst>
        </pc:spChg>
        <pc:spChg chg="mod">
          <ac:chgData name="Mélina Guilley" userId="da75cb9a-4272-4fa6-933f-1f8b8936aa46" providerId="ADAL" clId="{EBA3D983-1EBA-5246-8683-C0C2BDEF490E}" dt="2020-11-18T13:09:53.736" v="2"/>
          <ac:spMkLst>
            <pc:docMk/>
            <pc:sldMk cId="3742441967" sldId="1118"/>
            <ac:spMk id="219" creationId="{450CE793-B3A9-9F4D-B46E-C9B7E274BC65}"/>
          </ac:spMkLst>
        </pc:spChg>
        <pc:spChg chg="mod">
          <ac:chgData name="Mélina Guilley" userId="da75cb9a-4272-4fa6-933f-1f8b8936aa46" providerId="ADAL" clId="{EBA3D983-1EBA-5246-8683-C0C2BDEF490E}" dt="2020-11-18T13:09:53.736" v="2"/>
          <ac:spMkLst>
            <pc:docMk/>
            <pc:sldMk cId="3742441967" sldId="1118"/>
            <ac:spMk id="220" creationId="{04CBB3EE-3151-0E46-91A1-36AEDE891F55}"/>
          </ac:spMkLst>
        </pc:spChg>
        <pc:spChg chg="mod">
          <ac:chgData name="Mélina Guilley" userId="da75cb9a-4272-4fa6-933f-1f8b8936aa46" providerId="ADAL" clId="{EBA3D983-1EBA-5246-8683-C0C2BDEF490E}" dt="2020-11-18T13:09:53.736" v="2"/>
          <ac:spMkLst>
            <pc:docMk/>
            <pc:sldMk cId="3742441967" sldId="1118"/>
            <ac:spMk id="221" creationId="{018BC0C2-F8CC-D94A-9964-DE4606CF2CF9}"/>
          </ac:spMkLst>
        </pc:spChg>
        <pc:spChg chg="mod">
          <ac:chgData name="Mélina Guilley" userId="da75cb9a-4272-4fa6-933f-1f8b8936aa46" providerId="ADAL" clId="{EBA3D983-1EBA-5246-8683-C0C2BDEF490E}" dt="2020-11-18T13:09:53.736" v="2"/>
          <ac:spMkLst>
            <pc:docMk/>
            <pc:sldMk cId="3742441967" sldId="1118"/>
            <ac:spMk id="222" creationId="{339ADFF0-4EA3-CC45-A99E-398905BD66CF}"/>
          </ac:spMkLst>
        </pc:spChg>
        <pc:spChg chg="mod">
          <ac:chgData name="Mélina Guilley" userId="da75cb9a-4272-4fa6-933f-1f8b8936aa46" providerId="ADAL" clId="{EBA3D983-1EBA-5246-8683-C0C2BDEF490E}" dt="2020-11-18T13:09:53.736" v="2"/>
          <ac:spMkLst>
            <pc:docMk/>
            <pc:sldMk cId="3742441967" sldId="1118"/>
            <ac:spMk id="223" creationId="{7D67BC9B-7C17-6541-9F1B-3851941CD729}"/>
          </ac:spMkLst>
        </pc:spChg>
        <pc:spChg chg="mod">
          <ac:chgData name="Mélina Guilley" userId="da75cb9a-4272-4fa6-933f-1f8b8936aa46" providerId="ADAL" clId="{EBA3D983-1EBA-5246-8683-C0C2BDEF490E}" dt="2020-11-18T13:09:53.736" v="2"/>
          <ac:spMkLst>
            <pc:docMk/>
            <pc:sldMk cId="3742441967" sldId="1118"/>
            <ac:spMk id="224" creationId="{A78F5431-6DB7-B948-9E12-DC96E676D7E5}"/>
          </ac:spMkLst>
        </pc:spChg>
        <pc:spChg chg="mod">
          <ac:chgData name="Mélina Guilley" userId="da75cb9a-4272-4fa6-933f-1f8b8936aa46" providerId="ADAL" clId="{EBA3D983-1EBA-5246-8683-C0C2BDEF490E}" dt="2020-11-18T13:09:53.736" v="2"/>
          <ac:spMkLst>
            <pc:docMk/>
            <pc:sldMk cId="3742441967" sldId="1118"/>
            <ac:spMk id="225" creationId="{F5B434F9-48FD-A543-93B4-44BAF969C108}"/>
          </ac:spMkLst>
        </pc:spChg>
        <pc:spChg chg="mod">
          <ac:chgData name="Mélina Guilley" userId="da75cb9a-4272-4fa6-933f-1f8b8936aa46" providerId="ADAL" clId="{EBA3D983-1EBA-5246-8683-C0C2BDEF490E}" dt="2020-11-18T13:09:53.736" v="2"/>
          <ac:spMkLst>
            <pc:docMk/>
            <pc:sldMk cId="3742441967" sldId="1118"/>
            <ac:spMk id="226" creationId="{5C572D98-7B42-CC4C-A762-F68D5D26AEFB}"/>
          </ac:spMkLst>
        </pc:spChg>
        <pc:spChg chg="mod">
          <ac:chgData name="Mélina Guilley" userId="da75cb9a-4272-4fa6-933f-1f8b8936aa46" providerId="ADAL" clId="{EBA3D983-1EBA-5246-8683-C0C2BDEF490E}" dt="2020-11-18T13:09:53.736" v="2"/>
          <ac:spMkLst>
            <pc:docMk/>
            <pc:sldMk cId="3742441967" sldId="1118"/>
            <ac:spMk id="227" creationId="{C4E34601-20E4-E14C-A70E-A6DC576049CA}"/>
          </ac:spMkLst>
        </pc:spChg>
        <pc:spChg chg="mod">
          <ac:chgData name="Mélina Guilley" userId="da75cb9a-4272-4fa6-933f-1f8b8936aa46" providerId="ADAL" clId="{EBA3D983-1EBA-5246-8683-C0C2BDEF490E}" dt="2020-11-18T13:09:53.736" v="2"/>
          <ac:spMkLst>
            <pc:docMk/>
            <pc:sldMk cId="3742441967" sldId="1118"/>
            <ac:spMk id="228" creationId="{B12CC964-4D5A-2D4B-B10C-D38177CA6D54}"/>
          </ac:spMkLst>
        </pc:spChg>
        <pc:spChg chg="mod">
          <ac:chgData name="Mélina Guilley" userId="da75cb9a-4272-4fa6-933f-1f8b8936aa46" providerId="ADAL" clId="{EBA3D983-1EBA-5246-8683-C0C2BDEF490E}" dt="2020-11-18T13:09:53.736" v="2"/>
          <ac:spMkLst>
            <pc:docMk/>
            <pc:sldMk cId="3742441967" sldId="1118"/>
            <ac:spMk id="229" creationId="{294D7048-D16B-054B-80F4-151083643620}"/>
          </ac:spMkLst>
        </pc:spChg>
        <pc:spChg chg="mod">
          <ac:chgData name="Mélina Guilley" userId="da75cb9a-4272-4fa6-933f-1f8b8936aa46" providerId="ADAL" clId="{EBA3D983-1EBA-5246-8683-C0C2BDEF490E}" dt="2020-11-18T13:09:53.736" v="2"/>
          <ac:spMkLst>
            <pc:docMk/>
            <pc:sldMk cId="3742441967" sldId="1118"/>
            <ac:spMk id="230" creationId="{9A0BE4E0-1D10-3E4E-A0D4-695727DD1392}"/>
          </ac:spMkLst>
        </pc:spChg>
        <pc:spChg chg="mod">
          <ac:chgData name="Mélina Guilley" userId="da75cb9a-4272-4fa6-933f-1f8b8936aa46" providerId="ADAL" clId="{EBA3D983-1EBA-5246-8683-C0C2BDEF490E}" dt="2020-11-18T13:09:53.736" v="2"/>
          <ac:spMkLst>
            <pc:docMk/>
            <pc:sldMk cId="3742441967" sldId="1118"/>
            <ac:spMk id="231" creationId="{1DF21CA7-4FFE-E048-B3CF-FD92BF3803A5}"/>
          </ac:spMkLst>
        </pc:spChg>
        <pc:spChg chg="mod">
          <ac:chgData name="Mélina Guilley" userId="da75cb9a-4272-4fa6-933f-1f8b8936aa46" providerId="ADAL" clId="{EBA3D983-1EBA-5246-8683-C0C2BDEF490E}" dt="2020-11-18T13:09:53.736" v="2"/>
          <ac:spMkLst>
            <pc:docMk/>
            <pc:sldMk cId="3742441967" sldId="1118"/>
            <ac:spMk id="232" creationId="{171B9887-6CC0-684C-B30F-60372338E07C}"/>
          </ac:spMkLst>
        </pc:spChg>
        <pc:spChg chg="mod">
          <ac:chgData name="Mélina Guilley" userId="da75cb9a-4272-4fa6-933f-1f8b8936aa46" providerId="ADAL" clId="{EBA3D983-1EBA-5246-8683-C0C2BDEF490E}" dt="2020-11-18T13:09:53.736" v="2"/>
          <ac:spMkLst>
            <pc:docMk/>
            <pc:sldMk cId="3742441967" sldId="1118"/>
            <ac:spMk id="233" creationId="{62168871-A70D-BC47-8B3B-71987C45C555}"/>
          </ac:spMkLst>
        </pc:spChg>
        <pc:spChg chg="mod">
          <ac:chgData name="Mélina Guilley" userId="da75cb9a-4272-4fa6-933f-1f8b8936aa46" providerId="ADAL" clId="{EBA3D983-1EBA-5246-8683-C0C2BDEF490E}" dt="2020-11-18T13:09:53.736" v="2"/>
          <ac:spMkLst>
            <pc:docMk/>
            <pc:sldMk cId="3742441967" sldId="1118"/>
            <ac:spMk id="234" creationId="{3B5EE985-2EAF-7844-B2EB-4B5FF3D3964D}"/>
          </ac:spMkLst>
        </pc:spChg>
        <pc:spChg chg="mod">
          <ac:chgData name="Mélina Guilley" userId="da75cb9a-4272-4fa6-933f-1f8b8936aa46" providerId="ADAL" clId="{EBA3D983-1EBA-5246-8683-C0C2BDEF490E}" dt="2020-11-18T13:09:53.736" v="2"/>
          <ac:spMkLst>
            <pc:docMk/>
            <pc:sldMk cId="3742441967" sldId="1118"/>
            <ac:spMk id="235" creationId="{66BC3CF7-CA5C-7C43-B55D-CDCD7FD8E505}"/>
          </ac:spMkLst>
        </pc:spChg>
        <pc:spChg chg="mod">
          <ac:chgData name="Mélina Guilley" userId="da75cb9a-4272-4fa6-933f-1f8b8936aa46" providerId="ADAL" clId="{EBA3D983-1EBA-5246-8683-C0C2BDEF490E}" dt="2020-11-18T13:09:53.736" v="2"/>
          <ac:spMkLst>
            <pc:docMk/>
            <pc:sldMk cId="3742441967" sldId="1118"/>
            <ac:spMk id="236" creationId="{FB441389-160C-2740-B79C-ADC4B59E17DC}"/>
          </ac:spMkLst>
        </pc:spChg>
        <pc:spChg chg="mod">
          <ac:chgData name="Mélina Guilley" userId="da75cb9a-4272-4fa6-933f-1f8b8936aa46" providerId="ADAL" clId="{EBA3D983-1EBA-5246-8683-C0C2BDEF490E}" dt="2020-11-18T13:09:53.736" v="2"/>
          <ac:spMkLst>
            <pc:docMk/>
            <pc:sldMk cId="3742441967" sldId="1118"/>
            <ac:spMk id="237" creationId="{7AEAB717-7E74-1D4E-AD7D-E10290B9E6F1}"/>
          </ac:spMkLst>
        </pc:spChg>
        <pc:grpChg chg="del">
          <ac:chgData name="Mélina Guilley" userId="da75cb9a-4272-4fa6-933f-1f8b8936aa46" providerId="ADAL" clId="{EBA3D983-1EBA-5246-8683-C0C2BDEF490E}" dt="2020-11-18T13:09:53.350" v="1" actId="478"/>
          <ac:grpSpMkLst>
            <pc:docMk/>
            <pc:sldMk cId="3742441967" sldId="1118"/>
            <ac:grpSpMk id="14" creationId="{477DF7CE-A490-D647-847B-3FB3FA1D290E}"/>
          </ac:grpSpMkLst>
        </pc:grpChg>
        <pc:grpChg chg="add mod">
          <ac:chgData name="Mélina Guilley" userId="da75cb9a-4272-4fa6-933f-1f8b8936aa46" providerId="ADAL" clId="{EBA3D983-1EBA-5246-8683-C0C2BDEF490E}" dt="2020-11-18T13:09:53.736" v="2"/>
          <ac:grpSpMkLst>
            <pc:docMk/>
            <pc:sldMk cId="3742441967" sldId="1118"/>
            <ac:grpSpMk id="128" creationId="{F1DDD639-4D03-1042-84F1-9FA314A768DB}"/>
          </ac:grpSpMkLst>
        </pc:grpChg>
        <pc:grpChg chg="mod">
          <ac:chgData name="Mélina Guilley" userId="da75cb9a-4272-4fa6-933f-1f8b8936aa46" providerId="ADAL" clId="{EBA3D983-1EBA-5246-8683-C0C2BDEF490E}" dt="2020-11-18T13:09:53.736" v="2"/>
          <ac:grpSpMkLst>
            <pc:docMk/>
            <pc:sldMk cId="3742441967" sldId="1118"/>
            <ac:grpSpMk id="129" creationId="{5612C89F-9516-F94A-9304-E70F324B60A2}"/>
          </ac:grpSpMkLst>
        </pc:grpChg>
        <pc:grpChg chg="mod">
          <ac:chgData name="Mélina Guilley" userId="da75cb9a-4272-4fa6-933f-1f8b8936aa46" providerId="ADAL" clId="{EBA3D983-1EBA-5246-8683-C0C2BDEF490E}" dt="2020-11-18T13:09:53.736" v="2"/>
          <ac:grpSpMkLst>
            <pc:docMk/>
            <pc:sldMk cId="3742441967" sldId="1118"/>
            <ac:grpSpMk id="130" creationId="{AC3DDFCB-6FAC-3640-946F-D3DB92C91064}"/>
          </ac:grpSpMkLst>
        </pc:grpChg>
        <pc:grpChg chg="mod">
          <ac:chgData name="Mélina Guilley" userId="da75cb9a-4272-4fa6-933f-1f8b8936aa46" providerId="ADAL" clId="{EBA3D983-1EBA-5246-8683-C0C2BDEF490E}" dt="2020-11-18T13:09:53.736" v="2"/>
          <ac:grpSpMkLst>
            <pc:docMk/>
            <pc:sldMk cId="3742441967" sldId="1118"/>
            <ac:grpSpMk id="131" creationId="{1C386533-1826-3A4B-97B1-C76A7622FEE7}"/>
          </ac:grpSpMkLst>
        </pc:grpChg>
        <pc:picChg chg="del">
          <ac:chgData name="Mélina Guilley" userId="da75cb9a-4272-4fa6-933f-1f8b8936aa46" providerId="ADAL" clId="{EBA3D983-1EBA-5246-8683-C0C2BDEF490E}" dt="2020-11-18T13:09:24.233" v="0" actId="478"/>
          <ac:picMkLst>
            <pc:docMk/>
            <pc:sldMk cId="3742441967" sldId="1118"/>
            <ac:picMk id="5" creationId="{8BA049F2-D2F5-F642-A766-3CE2A731B240}"/>
          </ac:picMkLst>
        </pc:picChg>
        <pc:picChg chg="del">
          <ac:chgData name="Mélina Guilley" userId="da75cb9a-4272-4fa6-933f-1f8b8936aa46" providerId="ADAL" clId="{EBA3D983-1EBA-5246-8683-C0C2BDEF490E}" dt="2020-11-18T13:09:53.350" v="1" actId="478"/>
          <ac:picMkLst>
            <pc:docMk/>
            <pc:sldMk cId="3742441967" sldId="1118"/>
            <ac:picMk id="6" creationId="{FF1E3142-6881-CC4D-824E-C93C478E627B}"/>
          </ac:picMkLst>
        </pc:picChg>
        <pc:picChg chg="add mod">
          <ac:chgData name="Mélina Guilley" userId="da75cb9a-4272-4fa6-933f-1f8b8936aa46" providerId="ADAL" clId="{EBA3D983-1EBA-5246-8683-C0C2BDEF490E}" dt="2020-11-18T13:09:53.736" v="2"/>
          <ac:picMkLst>
            <pc:docMk/>
            <pc:sldMk cId="3742441967" sldId="1118"/>
            <ac:picMk id="127" creationId="{12F81871-3B35-DB43-8728-9E1B08DB79E3}"/>
          </ac:picMkLst>
        </pc:picChg>
      </pc:sldChg>
      <pc:sldChg chg="add del setBg">
        <pc:chgData name="Mélina Guilley" userId="da75cb9a-4272-4fa6-933f-1f8b8936aa46" providerId="ADAL" clId="{EBA3D983-1EBA-5246-8683-C0C2BDEF490E}" dt="2020-12-02T15:40:51.595" v="4"/>
        <pc:sldMkLst>
          <pc:docMk/>
          <pc:sldMk cId="526597834" sldId="1306"/>
        </pc:sldMkLst>
      </pc:sldChg>
      <pc:sldChg chg="add del setBg">
        <pc:chgData name="Mélina Guilley" userId="da75cb9a-4272-4fa6-933f-1f8b8936aa46" providerId="ADAL" clId="{EBA3D983-1EBA-5246-8683-C0C2BDEF490E}" dt="2020-12-02T15:41:04.422" v="8" actId="2696"/>
        <pc:sldMkLst>
          <pc:docMk/>
          <pc:sldMk cId="3405398639" sldId="1306"/>
        </pc:sldMkLst>
      </pc:sldChg>
    </pc:docChg>
  </pc:docChgLst>
  <pc:docChgLst>
    <pc:chgData name="Mélina Guilley" userId="da75cb9a-4272-4fa6-933f-1f8b8936aa46" providerId="ADAL" clId="{A720B6B7-93E8-E44A-B53D-03DB0D6DA141}"/>
    <pc:docChg chg="addSld delSld modSld modSection">
      <pc:chgData name="Mélina Guilley" userId="da75cb9a-4272-4fa6-933f-1f8b8936aa46" providerId="ADAL" clId="{A720B6B7-93E8-E44A-B53D-03DB0D6DA141}" dt="2021-02-12T14:47:32.754" v="15" actId="2696"/>
      <pc:docMkLst>
        <pc:docMk/>
      </pc:docMkLst>
      <pc:sldChg chg="del">
        <pc:chgData name="Mélina Guilley" userId="da75cb9a-4272-4fa6-933f-1f8b8936aa46" providerId="ADAL" clId="{A720B6B7-93E8-E44A-B53D-03DB0D6DA141}" dt="2021-02-12T14:46:36.929" v="6" actId="2696"/>
        <pc:sldMkLst>
          <pc:docMk/>
          <pc:sldMk cId="3927715518" sldId="1005"/>
        </pc:sldMkLst>
      </pc:sldChg>
      <pc:sldChg chg="del">
        <pc:chgData name="Mélina Guilley" userId="da75cb9a-4272-4fa6-933f-1f8b8936aa46" providerId="ADAL" clId="{A720B6B7-93E8-E44A-B53D-03DB0D6DA141}" dt="2021-02-12T14:46:36.929" v="6" actId="2696"/>
        <pc:sldMkLst>
          <pc:docMk/>
          <pc:sldMk cId="1584363017" sldId="1007"/>
        </pc:sldMkLst>
      </pc:sldChg>
      <pc:sldChg chg="del">
        <pc:chgData name="Mélina Guilley" userId="da75cb9a-4272-4fa6-933f-1f8b8936aa46" providerId="ADAL" clId="{A720B6B7-93E8-E44A-B53D-03DB0D6DA141}" dt="2021-02-12T14:46:36.929" v="6" actId="2696"/>
        <pc:sldMkLst>
          <pc:docMk/>
          <pc:sldMk cId="2944793968" sldId="1025"/>
        </pc:sldMkLst>
      </pc:sldChg>
      <pc:sldChg chg="del">
        <pc:chgData name="Mélina Guilley" userId="da75cb9a-4272-4fa6-933f-1f8b8936aa46" providerId="ADAL" clId="{A720B6B7-93E8-E44A-B53D-03DB0D6DA141}" dt="2021-02-12T14:46:36.929" v="6" actId="2696"/>
        <pc:sldMkLst>
          <pc:docMk/>
          <pc:sldMk cId="2886631322" sldId="1069"/>
        </pc:sldMkLst>
      </pc:sldChg>
      <pc:sldChg chg="del">
        <pc:chgData name="Mélina Guilley" userId="da75cb9a-4272-4fa6-933f-1f8b8936aa46" providerId="ADAL" clId="{A720B6B7-93E8-E44A-B53D-03DB0D6DA141}" dt="2021-02-12T14:46:36.929" v="6" actId="2696"/>
        <pc:sldMkLst>
          <pc:docMk/>
          <pc:sldMk cId="73748858" sldId="1070"/>
        </pc:sldMkLst>
      </pc:sldChg>
      <pc:sldChg chg="del">
        <pc:chgData name="Mélina Guilley" userId="da75cb9a-4272-4fa6-933f-1f8b8936aa46" providerId="ADAL" clId="{A720B6B7-93E8-E44A-B53D-03DB0D6DA141}" dt="2021-02-12T14:46:36.929" v="6" actId="2696"/>
        <pc:sldMkLst>
          <pc:docMk/>
          <pc:sldMk cId="1728655292" sldId="1071"/>
        </pc:sldMkLst>
      </pc:sldChg>
      <pc:sldChg chg="addSp modSp">
        <pc:chgData name="Mélina Guilley" userId="da75cb9a-4272-4fa6-933f-1f8b8936aa46" providerId="ADAL" clId="{A720B6B7-93E8-E44A-B53D-03DB0D6DA141}" dt="2021-02-12T14:46:23.026" v="4"/>
        <pc:sldMkLst>
          <pc:docMk/>
          <pc:sldMk cId="3675423216" sldId="1131"/>
        </pc:sldMkLst>
        <pc:picChg chg="add mod">
          <ac:chgData name="Mélina Guilley" userId="da75cb9a-4272-4fa6-933f-1f8b8936aa46" providerId="ADAL" clId="{A720B6B7-93E8-E44A-B53D-03DB0D6DA141}" dt="2021-02-12T14:46:23.026" v="4"/>
          <ac:picMkLst>
            <pc:docMk/>
            <pc:sldMk cId="3675423216" sldId="1131"/>
            <ac:picMk id="109" creationId="{78EFCB1E-2A2F-7C42-9E48-D5A3BF23896C}"/>
          </ac:picMkLst>
        </pc:picChg>
      </pc:sldChg>
      <pc:sldChg chg="del">
        <pc:chgData name="Mélina Guilley" userId="da75cb9a-4272-4fa6-933f-1f8b8936aa46" providerId="ADAL" clId="{A720B6B7-93E8-E44A-B53D-03DB0D6DA141}" dt="2021-02-12T14:46:36.929" v="6" actId="2696"/>
        <pc:sldMkLst>
          <pc:docMk/>
          <pc:sldMk cId="3491153107" sldId="1300"/>
        </pc:sldMkLst>
      </pc:sldChg>
      <pc:sldChg chg="del">
        <pc:chgData name="Mélina Guilley" userId="da75cb9a-4272-4fa6-933f-1f8b8936aa46" providerId="ADAL" clId="{A720B6B7-93E8-E44A-B53D-03DB0D6DA141}" dt="2021-02-12T14:47:32.754" v="15" actId="2696"/>
        <pc:sldMkLst>
          <pc:docMk/>
          <pc:sldMk cId="2253471380" sldId="1301"/>
        </pc:sldMkLst>
      </pc:sldChg>
      <pc:sldChg chg="addSp delSp modSp add del mod setBg">
        <pc:chgData name="Mélina Guilley" userId="da75cb9a-4272-4fa6-933f-1f8b8936aa46" providerId="ADAL" clId="{A720B6B7-93E8-E44A-B53D-03DB0D6DA141}" dt="2021-02-12T14:46:24.518" v="5" actId="2696"/>
        <pc:sldMkLst>
          <pc:docMk/>
          <pc:sldMk cId="44983311" sldId="1307"/>
        </pc:sldMkLst>
        <pc:spChg chg="add del mod">
          <ac:chgData name="Mélina Guilley" userId="da75cb9a-4272-4fa6-933f-1f8b8936aa46" providerId="ADAL" clId="{A720B6B7-93E8-E44A-B53D-03DB0D6DA141}" dt="2021-02-12T14:46:22.295" v="3"/>
          <ac:spMkLst>
            <pc:docMk/>
            <pc:sldMk cId="44983311" sldId="1307"/>
            <ac:spMk id="3" creationId="{7B011A86-3C39-8548-91C3-FD6CAD4C69AD}"/>
          </ac:spMkLst>
        </pc:spChg>
      </pc:sldChg>
      <pc:sldChg chg="addSp delSp modSp add mod setBg">
        <pc:chgData name="Mélina Guilley" userId="da75cb9a-4272-4fa6-933f-1f8b8936aa46" providerId="ADAL" clId="{A720B6B7-93E8-E44A-B53D-03DB0D6DA141}" dt="2021-02-12T14:47:30.381" v="14"/>
        <pc:sldMkLst>
          <pc:docMk/>
          <pc:sldMk cId="2226590542" sldId="1307"/>
        </pc:sldMkLst>
        <pc:spChg chg="add del mod">
          <ac:chgData name="Mélina Guilley" userId="da75cb9a-4272-4fa6-933f-1f8b8936aa46" providerId="ADAL" clId="{A720B6B7-93E8-E44A-B53D-03DB0D6DA141}" dt="2021-02-12T14:47:05.860" v="10"/>
          <ac:spMkLst>
            <pc:docMk/>
            <pc:sldMk cId="2226590542" sldId="1307"/>
            <ac:spMk id="2" creationId="{A606A4CC-5AA0-3843-BDA9-C07581766288}"/>
          </ac:spMkLst>
        </pc:spChg>
        <pc:spChg chg="add del mod">
          <ac:chgData name="Mélina Guilley" userId="da75cb9a-4272-4fa6-933f-1f8b8936aa46" providerId="ADAL" clId="{A720B6B7-93E8-E44A-B53D-03DB0D6DA141}" dt="2021-02-12T14:47:20.724" v="13"/>
          <ac:spMkLst>
            <pc:docMk/>
            <pc:sldMk cId="2226590542" sldId="1307"/>
            <ac:spMk id="3" creationId="{3494CBBC-2A37-9449-B8AD-9F54BA7AC36A}"/>
          </ac:spMkLst>
        </pc:spChg>
      </pc:sldChg>
    </pc:docChg>
  </pc:docChgLst>
  <pc:docChgLst>
    <pc:chgData name="Justine Gretten" userId="S::jgretten@mailinblack.com::0fcb33a0-02ff-4bb2-80af-5c8e21c89ba7" providerId="AD" clId="Web-{5F1EAABE-E3C2-B8CE-9C30-478F311C305F}"/>
    <pc:docChg chg="">
      <pc:chgData name="Justine Gretten" userId="S::jgretten@mailinblack.com::0fcb33a0-02ff-4bb2-80af-5c8e21c89ba7" providerId="AD" clId="Web-{5F1EAABE-E3C2-B8CE-9C30-478F311C305F}" dt="2020-09-28T14:30:23.135" v="1"/>
      <pc:docMkLst>
        <pc:docMk/>
      </pc:docMkLst>
      <pc:sldChg chg="delCm">
        <pc:chgData name="Justine Gretten" userId="S::jgretten@mailinblack.com::0fcb33a0-02ff-4bb2-80af-5c8e21c89ba7" providerId="AD" clId="Web-{5F1EAABE-E3C2-B8CE-9C30-478F311C305F}" dt="2020-09-28T14:30:23.135" v="1"/>
        <pc:sldMkLst>
          <pc:docMk/>
          <pc:sldMk cId="3675423216" sldId="1131"/>
        </pc:sldMkLst>
      </pc:sldChg>
      <pc:sldChg chg="addCm">
        <pc:chgData name="Justine Gretten" userId="S::jgretten@mailinblack.com::0fcb33a0-02ff-4bb2-80af-5c8e21c89ba7" providerId="AD" clId="Web-{5F1EAABE-E3C2-B8CE-9C30-478F311C305F}" dt="2020-09-28T14:29:48.774" v="0"/>
        <pc:sldMkLst>
          <pc:docMk/>
          <pc:sldMk cId="3549527229" sldId="1201"/>
        </pc:sldMkLst>
      </pc:sldChg>
    </pc:docChg>
  </pc:docChgLst>
  <pc:docChgLst>
    <pc:chgData name="Camille Blanc" userId="S::cblanc@mailinblack.com::e5b50835-c8ac-4a8e-a768-0fa4df6078a3" providerId="AD" clId="Web-{082ED809-68D7-98FD-65E5-58F4BCBA8EC8}"/>
    <pc:docChg chg="modSld">
      <pc:chgData name="Camille Blanc" userId="S::cblanc@mailinblack.com::e5b50835-c8ac-4a8e-a768-0fa4df6078a3" providerId="AD" clId="Web-{082ED809-68D7-98FD-65E5-58F4BCBA8EC8}" dt="2020-06-10T09:16:41.296" v="12" actId="20577"/>
      <pc:docMkLst>
        <pc:docMk/>
      </pc:docMkLst>
      <pc:sldChg chg="modSp">
        <pc:chgData name="Camille Blanc" userId="S::cblanc@mailinblack.com::e5b50835-c8ac-4a8e-a768-0fa4df6078a3" providerId="AD" clId="Web-{082ED809-68D7-98FD-65E5-58F4BCBA8EC8}" dt="2020-06-10T09:16:36.827" v="10" actId="20577"/>
        <pc:sldMkLst>
          <pc:docMk/>
          <pc:sldMk cId="3675423216" sldId="1131"/>
        </pc:sldMkLst>
        <pc:spChg chg="mod">
          <ac:chgData name="Camille Blanc" userId="S::cblanc@mailinblack.com::e5b50835-c8ac-4a8e-a768-0fa4df6078a3" providerId="AD" clId="Web-{082ED809-68D7-98FD-65E5-58F4BCBA8EC8}" dt="2020-06-10T09:16:36.827" v="10" actId="20577"/>
          <ac:spMkLst>
            <pc:docMk/>
            <pc:sldMk cId="3675423216" sldId="1131"/>
            <ac:spMk id="6" creationId="{A92B139C-4362-B440-B7DF-5D5154636F88}"/>
          </ac:spMkLst>
        </pc:spChg>
      </pc:sldChg>
    </pc:docChg>
  </pc:docChgLst>
  <pc:docChgLst>
    <pc:chgData name="Mélina Guilley" userId="da75cb9a-4272-4fa6-933f-1f8b8936aa46" providerId="ADAL" clId="{44C5C3F2-DBB8-4B14-A12A-AD55450AB950}"/>
    <pc:docChg chg="undo custSel modSld modMainMaster">
      <pc:chgData name="Mélina Guilley" userId="da75cb9a-4272-4fa6-933f-1f8b8936aa46" providerId="ADAL" clId="{44C5C3F2-DBB8-4B14-A12A-AD55450AB950}" dt="2020-07-03T11:17:56.086" v="24" actId="1076"/>
      <pc:docMkLst>
        <pc:docMk/>
      </pc:docMkLst>
      <pc:sldChg chg="addSp delSp modSp mod">
        <pc:chgData name="Mélina Guilley" userId="da75cb9a-4272-4fa6-933f-1f8b8936aa46" providerId="ADAL" clId="{44C5C3F2-DBB8-4B14-A12A-AD55450AB950}" dt="2020-07-03T11:17:56.086" v="24" actId="1076"/>
        <pc:sldMkLst>
          <pc:docMk/>
          <pc:sldMk cId="3142503864" sldId="359"/>
        </pc:sldMkLst>
        <pc:spChg chg="add del mod">
          <ac:chgData name="Mélina Guilley" userId="da75cb9a-4272-4fa6-933f-1f8b8936aa46" providerId="ADAL" clId="{44C5C3F2-DBB8-4B14-A12A-AD55450AB950}" dt="2020-07-03T11:17:56.086" v="24" actId="1076"/>
          <ac:spMkLst>
            <pc:docMk/>
            <pc:sldMk cId="3142503864" sldId="359"/>
            <ac:spMk id="25" creationId="{A0CB6AE3-A0BA-471A-B08D-1CFFF7C5955B}"/>
          </ac:spMkLst>
        </pc:spChg>
      </pc:sldChg>
      <pc:sldChg chg="addSp delSp modSp mod modClrScheme chgLayout">
        <pc:chgData name="Mélina Guilley" userId="da75cb9a-4272-4fa6-933f-1f8b8936aa46" providerId="ADAL" clId="{44C5C3F2-DBB8-4B14-A12A-AD55450AB950}" dt="2020-07-03T11:17:34.456" v="20" actId="1035"/>
        <pc:sldMkLst>
          <pc:docMk/>
          <pc:sldMk cId="3742441967" sldId="1118"/>
        </pc:sldMkLst>
        <pc:spChg chg="del mod">
          <ac:chgData name="Mélina Guilley" userId="da75cb9a-4272-4fa6-933f-1f8b8936aa46" providerId="ADAL" clId="{44C5C3F2-DBB8-4B14-A12A-AD55450AB950}" dt="2020-07-03T11:16:30.588" v="9" actId="478"/>
          <ac:spMkLst>
            <pc:docMk/>
            <pc:sldMk cId="3742441967" sldId="1118"/>
            <ac:spMk id="3" creationId="{318F1A0D-E7B7-8B46-86C6-A26463F61175}"/>
          </ac:spMkLst>
        </pc:spChg>
        <pc:spChg chg="del mod">
          <ac:chgData name="Mélina Guilley" userId="da75cb9a-4272-4fa6-933f-1f8b8936aa46" providerId="ADAL" clId="{44C5C3F2-DBB8-4B14-A12A-AD55450AB950}" dt="2020-07-03T11:16:28.480" v="8" actId="478"/>
          <ac:spMkLst>
            <pc:docMk/>
            <pc:sldMk cId="3742441967" sldId="1118"/>
            <ac:spMk id="5" creationId="{14708BBE-4505-4CA1-A57B-1973CC384E91}"/>
          </ac:spMkLst>
        </pc:spChg>
        <pc:spChg chg="add del mod">
          <ac:chgData name="Mélina Guilley" userId="da75cb9a-4272-4fa6-933f-1f8b8936aa46" providerId="ADAL" clId="{44C5C3F2-DBB8-4B14-A12A-AD55450AB950}" dt="2020-07-03T11:16:32.588" v="11" actId="478"/>
          <ac:spMkLst>
            <pc:docMk/>
            <pc:sldMk cId="3742441967" sldId="1118"/>
            <ac:spMk id="6" creationId="{07058858-3A28-4E2C-9F98-9F3DD23F57BF}"/>
          </ac:spMkLst>
        </pc:spChg>
        <pc:spChg chg="mod">
          <ac:chgData name="Mélina Guilley" userId="da75cb9a-4272-4fa6-933f-1f8b8936aa46" providerId="ADAL" clId="{44C5C3F2-DBB8-4B14-A12A-AD55450AB950}" dt="2020-07-03T11:17:34.456" v="20" actId="1035"/>
          <ac:spMkLst>
            <pc:docMk/>
            <pc:sldMk cId="3742441967" sldId="1118"/>
            <ac:spMk id="14" creationId="{9E5A343A-09BC-2A47-8A1E-69E57B86F9B1}"/>
          </ac:spMkLst>
        </pc:spChg>
        <pc:spChg chg="del mod">
          <ac:chgData name="Mélina Guilley" userId="da75cb9a-4272-4fa6-933f-1f8b8936aa46" providerId="ADAL" clId="{44C5C3F2-DBB8-4B14-A12A-AD55450AB950}" dt="2020-07-03T11:16:33.521" v="12" actId="478"/>
          <ac:spMkLst>
            <pc:docMk/>
            <pc:sldMk cId="3742441967" sldId="1118"/>
            <ac:spMk id="21" creationId="{8859C4F0-C6DF-419D-9361-A8F635634EF6}"/>
          </ac:spMkLst>
        </pc:spChg>
        <pc:picChg chg="del mod">
          <ac:chgData name="Mélina Guilley" userId="da75cb9a-4272-4fa6-933f-1f8b8936aa46" providerId="ADAL" clId="{44C5C3F2-DBB8-4B14-A12A-AD55450AB950}" dt="2020-07-03T11:16:28.480" v="8" actId="478"/>
          <ac:picMkLst>
            <pc:docMk/>
            <pc:sldMk cId="3742441967" sldId="1118"/>
            <ac:picMk id="4" creationId="{862F7DA0-00AE-4B10-BD59-0535C785BD04}"/>
          </ac:picMkLst>
        </pc:picChg>
        <pc:picChg chg="del mod">
          <ac:chgData name="Mélina Guilley" userId="da75cb9a-4272-4fa6-933f-1f8b8936aa46" providerId="ADAL" clId="{44C5C3F2-DBB8-4B14-A12A-AD55450AB950}" dt="2020-07-03T11:16:28.480" v="8" actId="478"/>
          <ac:picMkLst>
            <pc:docMk/>
            <pc:sldMk cId="3742441967" sldId="1118"/>
            <ac:picMk id="8" creationId="{FD8A5953-F0EA-43AA-B71D-9B99AC02A34A}"/>
          </ac:picMkLst>
        </pc:picChg>
        <pc:picChg chg="del mod">
          <ac:chgData name="Mélina Guilley" userId="da75cb9a-4272-4fa6-933f-1f8b8936aa46" providerId="ADAL" clId="{44C5C3F2-DBB8-4B14-A12A-AD55450AB950}" dt="2020-07-03T11:16:30.588" v="9" actId="478"/>
          <ac:picMkLst>
            <pc:docMk/>
            <pc:sldMk cId="3742441967" sldId="1118"/>
            <ac:picMk id="16" creationId="{2EA0A511-5AF8-44AC-A30E-237B23082C57}"/>
          </ac:picMkLst>
        </pc:picChg>
        <pc:picChg chg="del mod">
          <ac:chgData name="Mélina Guilley" userId="da75cb9a-4272-4fa6-933f-1f8b8936aa46" providerId="ADAL" clId="{44C5C3F2-DBB8-4B14-A12A-AD55450AB950}" dt="2020-07-03T11:16:30.588" v="9" actId="478"/>
          <ac:picMkLst>
            <pc:docMk/>
            <pc:sldMk cId="3742441967" sldId="1118"/>
            <ac:picMk id="18" creationId="{81D26ACA-4C58-48EF-881F-1FEA27E4BFFA}"/>
          </ac:picMkLst>
        </pc:picChg>
        <pc:picChg chg="del mod">
          <ac:chgData name="Mélina Guilley" userId="da75cb9a-4272-4fa6-933f-1f8b8936aa46" providerId="ADAL" clId="{44C5C3F2-DBB8-4B14-A12A-AD55450AB950}" dt="2020-07-03T11:16:30.588" v="9" actId="478"/>
          <ac:picMkLst>
            <pc:docMk/>
            <pc:sldMk cId="3742441967" sldId="1118"/>
            <ac:picMk id="20" creationId="{462EEC36-EF4C-45D1-A069-ACEE77F7EF67}"/>
          </ac:picMkLst>
        </pc:picChg>
      </pc:sldChg>
      <pc:sldMasterChg chg="addSldLayout modSldLayout">
        <pc:chgData name="Mélina Guilley" userId="da75cb9a-4272-4fa6-933f-1f8b8936aa46" providerId="ADAL" clId="{44C5C3F2-DBB8-4B14-A12A-AD55450AB950}" dt="2020-07-03T11:16:12.136" v="3" actId="6014"/>
        <pc:sldMasterMkLst>
          <pc:docMk/>
          <pc:sldMasterMk cId="619048816" sldId="2147483664"/>
        </pc:sldMasterMkLst>
        <pc:sldLayoutChg chg="delSp new mod">
          <pc:chgData name="Mélina Guilley" userId="da75cb9a-4272-4fa6-933f-1f8b8936aa46" providerId="ADAL" clId="{44C5C3F2-DBB8-4B14-A12A-AD55450AB950}" dt="2020-07-03T11:15:47.336" v="1" actId="478"/>
          <pc:sldLayoutMkLst>
            <pc:docMk/>
            <pc:sldMasterMk cId="619048816" sldId="2147483664"/>
            <pc:sldLayoutMk cId="1986118302" sldId="2147483696"/>
          </pc:sldLayoutMkLst>
          <pc:spChg chg="del">
            <ac:chgData name="Mélina Guilley" userId="da75cb9a-4272-4fa6-933f-1f8b8936aa46" providerId="ADAL" clId="{44C5C3F2-DBB8-4B14-A12A-AD55450AB950}" dt="2020-07-03T11:15:47.336" v="1" actId="478"/>
            <ac:spMkLst>
              <pc:docMk/>
              <pc:sldMasterMk cId="619048816" sldId="2147483664"/>
              <pc:sldLayoutMk cId="1986118302" sldId="2147483696"/>
              <ac:spMk id="2" creationId="{5F2E43BC-CF22-467D-93AC-3E388C649D6F}"/>
            </ac:spMkLst>
          </pc:spChg>
          <pc:spChg chg="del">
            <ac:chgData name="Mélina Guilley" userId="da75cb9a-4272-4fa6-933f-1f8b8936aa46" providerId="ADAL" clId="{44C5C3F2-DBB8-4B14-A12A-AD55450AB950}" dt="2020-07-03T11:15:47.336" v="1" actId="478"/>
            <ac:spMkLst>
              <pc:docMk/>
              <pc:sldMasterMk cId="619048816" sldId="2147483664"/>
              <pc:sldLayoutMk cId="1986118302" sldId="2147483696"/>
              <ac:spMk id="3" creationId="{426D03D9-8BF7-4D98-9F6D-949F28E218BF}"/>
            </ac:spMkLst>
          </pc:spChg>
          <pc:spChg chg="del">
            <ac:chgData name="Mélina Guilley" userId="da75cb9a-4272-4fa6-933f-1f8b8936aa46" providerId="ADAL" clId="{44C5C3F2-DBB8-4B14-A12A-AD55450AB950}" dt="2020-07-03T11:15:47.336" v="1" actId="478"/>
            <ac:spMkLst>
              <pc:docMk/>
              <pc:sldMasterMk cId="619048816" sldId="2147483664"/>
              <pc:sldLayoutMk cId="1986118302" sldId="2147483696"/>
              <ac:spMk id="4" creationId="{BBA687A5-AB63-4509-8F06-FAA113D1F30A}"/>
            </ac:spMkLst>
          </pc:spChg>
          <pc:spChg chg="del">
            <ac:chgData name="Mélina Guilley" userId="da75cb9a-4272-4fa6-933f-1f8b8936aa46" providerId="ADAL" clId="{44C5C3F2-DBB8-4B14-A12A-AD55450AB950}" dt="2020-07-03T11:15:47.336" v="1" actId="478"/>
            <ac:spMkLst>
              <pc:docMk/>
              <pc:sldMasterMk cId="619048816" sldId="2147483664"/>
              <pc:sldLayoutMk cId="1986118302" sldId="2147483696"/>
              <ac:spMk id="5" creationId="{810EEF59-68EF-46BD-BA93-3C2EE93643A5}"/>
            </ac:spMkLst>
          </pc:spChg>
        </pc:sldLayoutChg>
        <pc:sldLayoutChg chg="modSp mod">
          <pc:chgData name="Mélina Guilley" userId="da75cb9a-4272-4fa6-933f-1f8b8936aa46" providerId="ADAL" clId="{44C5C3F2-DBB8-4B14-A12A-AD55450AB950}" dt="2020-07-03T11:16:12.136" v="3" actId="6014"/>
          <pc:sldLayoutMkLst>
            <pc:docMk/>
            <pc:sldMasterMk cId="619048816" sldId="2147483664"/>
            <pc:sldLayoutMk cId="2428146509" sldId="2147483697"/>
          </pc:sldLayoutMkLst>
          <pc:spChg chg="mod">
            <ac:chgData name="Mélina Guilley" userId="da75cb9a-4272-4fa6-933f-1f8b8936aa46" providerId="ADAL" clId="{44C5C3F2-DBB8-4B14-A12A-AD55450AB950}" dt="2020-07-03T11:15:57.259" v="2" actId="207"/>
            <ac:spMkLst>
              <pc:docMk/>
              <pc:sldMasterMk cId="619048816" sldId="2147483664"/>
              <pc:sldLayoutMk cId="2428146509" sldId="2147483697"/>
              <ac:spMk id="4" creationId="{6C3A3445-C796-4F17-8734-C242917571CB}"/>
            </ac:spMkLst>
          </pc:spChg>
          <pc:spChg chg="mod">
            <ac:chgData name="Mélina Guilley" userId="da75cb9a-4272-4fa6-933f-1f8b8936aa46" providerId="ADAL" clId="{44C5C3F2-DBB8-4B14-A12A-AD55450AB950}" dt="2020-07-03T11:15:57.259" v="2" actId="207"/>
            <ac:spMkLst>
              <pc:docMk/>
              <pc:sldMasterMk cId="619048816" sldId="2147483664"/>
              <pc:sldLayoutMk cId="2428146509" sldId="2147483697"/>
              <ac:spMk id="13" creationId="{E2643165-12DE-4947-B76D-1E9370AE9C70}"/>
            </ac:spMkLst>
          </pc:spChg>
        </pc:sldLayoutChg>
      </pc:sldMasterChg>
    </pc:docChg>
  </pc:docChgLst>
  <pc:docChgLst>
    <pc:chgData name="Justine Gretten" userId="S::jgretten@mailinblack.com::0fcb33a0-02ff-4bb2-80af-5c8e21c89ba7" providerId="AD" clId="Web-{34C5C82E-C557-DE01-D613-B3E9E2A0BBAC}"/>
    <pc:docChg chg="modSld">
      <pc:chgData name="Justine Gretten" userId="S::jgretten@mailinblack.com::0fcb33a0-02ff-4bb2-80af-5c8e21c89ba7" providerId="AD" clId="Web-{34C5C82E-C557-DE01-D613-B3E9E2A0BBAC}" dt="2020-05-06T19:37:03.306" v="87" actId="20577"/>
      <pc:docMkLst>
        <pc:docMk/>
      </pc:docMkLst>
      <pc:sldChg chg="modSp">
        <pc:chgData name="Justine Gretten" userId="S::jgretten@mailinblack.com::0fcb33a0-02ff-4bb2-80af-5c8e21c89ba7" providerId="AD" clId="Web-{34C5C82E-C557-DE01-D613-B3E9E2A0BBAC}" dt="2020-05-06T19:34:17.854" v="75" actId="20577"/>
        <pc:sldMkLst>
          <pc:docMk/>
          <pc:sldMk cId="2326677576" sldId="372"/>
        </pc:sldMkLst>
        <pc:spChg chg="mod">
          <ac:chgData name="Justine Gretten" userId="S::jgretten@mailinblack.com::0fcb33a0-02ff-4bb2-80af-5c8e21c89ba7" providerId="AD" clId="Web-{34C5C82E-C557-DE01-D613-B3E9E2A0BBAC}" dt="2020-05-06T19:33:39.291" v="44" actId="20577"/>
          <ac:spMkLst>
            <pc:docMk/>
            <pc:sldMk cId="2326677576" sldId="372"/>
            <ac:spMk id="34" creationId="{B477BEE1-11D7-412D-8A73-5942C6E7B40F}"/>
          </ac:spMkLst>
        </pc:spChg>
        <pc:spChg chg="mod">
          <ac:chgData name="Justine Gretten" userId="S::jgretten@mailinblack.com::0fcb33a0-02ff-4bb2-80af-5c8e21c89ba7" providerId="AD" clId="Web-{34C5C82E-C557-DE01-D613-B3E9E2A0BBAC}" dt="2020-05-06T19:34:17.854" v="75" actId="20577"/>
          <ac:spMkLst>
            <pc:docMk/>
            <pc:sldMk cId="2326677576" sldId="372"/>
            <ac:spMk id="39" creationId="{1D29A2A9-D5A0-4FE9-9398-48B80803933C}"/>
          </ac:spMkLst>
        </pc:spChg>
        <pc:spChg chg="mod">
          <ac:chgData name="Justine Gretten" userId="S::jgretten@mailinblack.com::0fcb33a0-02ff-4bb2-80af-5c8e21c89ba7" providerId="AD" clId="Web-{34C5C82E-C557-DE01-D613-B3E9E2A0BBAC}" dt="2020-05-06T19:34:03.369" v="68" actId="20577"/>
          <ac:spMkLst>
            <pc:docMk/>
            <pc:sldMk cId="2326677576" sldId="372"/>
            <ac:spMk id="46" creationId="{A57E716E-EF2C-46FB-AA80-A90FB53D0D17}"/>
          </ac:spMkLst>
        </pc:spChg>
      </pc:sldChg>
      <pc:sldChg chg="modSp">
        <pc:chgData name="Justine Gretten" userId="S::jgretten@mailinblack.com::0fcb33a0-02ff-4bb2-80af-5c8e21c89ba7" providerId="AD" clId="Web-{34C5C82E-C557-DE01-D613-B3E9E2A0BBAC}" dt="2020-05-06T19:37:03.306" v="86" actId="20577"/>
        <pc:sldMkLst>
          <pc:docMk/>
          <pc:sldMk cId="2422524443" sldId="1101"/>
        </pc:sldMkLst>
        <pc:spChg chg="mod">
          <ac:chgData name="Justine Gretten" userId="S::jgretten@mailinblack.com::0fcb33a0-02ff-4bb2-80af-5c8e21c89ba7" providerId="AD" clId="Web-{34C5C82E-C557-DE01-D613-B3E9E2A0BBAC}" dt="2020-05-06T19:37:03.306" v="86" actId="20577"/>
          <ac:spMkLst>
            <pc:docMk/>
            <pc:sldMk cId="2422524443" sldId="1101"/>
            <ac:spMk id="11" creationId="{93C9FF2B-5D52-4E0E-B669-F94185F4CAC2}"/>
          </ac:spMkLst>
        </pc:spChg>
      </pc:sldChg>
      <pc:sldChg chg="modSp">
        <pc:chgData name="Justine Gretten" userId="S::jgretten@mailinblack.com::0fcb33a0-02ff-4bb2-80af-5c8e21c89ba7" providerId="AD" clId="Web-{34C5C82E-C557-DE01-D613-B3E9E2A0BBAC}" dt="2020-05-06T19:35:33.041" v="76" actId="20577"/>
        <pc:sldMkLst>
          <pc:docMk/>
          <pc:sldMk cId="3001973251" sldId="1110"/>
        </pc:sldMkLst>
        <pc:spChg chg="mod">
          <ac:chgData name="Justine Gretten" userId="S::jgretten@mailinblack.com::0fcb33a0-02ff-4bb2-80af-5c8e21c89ba7" providerId="AD" clId="Web-{34C5C82E-C557-DE01-D613-B3E9E2A0BBAC}" dt="2020-05-06T19:35:33.041" v="76" actId="20577"/>
          <ac:spMkLst>
            <pc:docMk/>
            <pc:sldMk cId="3001973251" sldId="1110"/>
            <ac:spMk id="14" creationId="{CA8D11AF-042C-446A-BBBF-C8FC1856FA36}"/>
          </ac:spMkLst>
        </pc:spChg>
      </pc:sldChg>
      <pc:sldChg chg="modSp">
        <pc:chgData name="Justine Gretten" userId="S::jgretten@mailinblack.com::0fcb33a0-02ff-4bb2-80af-5c8e21c89ba7" providerId="AD" clId="Web-{34C5C82E-C557-DE01-D613-B3E9E2A0BBAC}" dt="2020-05-06T19:31:45.401" v="15" actId="20577"/>
        <pc:sldMkLst>
          <pc:docMk/>
          <pc:sldMk cId="930746466" sldId="1113"/>
        </pc:sldMkLst>
        <pc:spChg chg="mod">
          <ac:chgData name="Justine Gretten" userId="S::jgretten@mailinblack.com::0fcb33a0-02ff-4bb2-80af-5c8e21c89ba7" providerId="AD" clId="Web-{34C5C82E-C557-DE01-D613-B3E9E2A0BBAC}" dt="2020-05-06T19:31:19.323" v="1" actId="20577"/>
          <ac:spMkLst>
            <pc:docMk/>
            <pc:sldMk cId="930746466" sldId="1113"/>
            <ac:spMk id="14" creationId="{9CFB6FA9-0D65-4547-840C-6FDA33F25C40}"/>
          </ac:spMkLst>
        </pc:spChg>
        <pc:spChg chg="mod">
          <ac:chgData name="Justine Gretten" userId="S::jgretten@mailinblack.com::0fcb33a0-02ff-4bb2-80af-5c8e21c89ba7" providerId="AD" clId="Web-{34C5C82E-C557-DE01-D613-B3E9E2A0BBAC}" dt="2020-05-06T19:31:45.401" v="15" actId="20577"/>
          <ac:spMkLst>
            <pc:docMk/>
            <pc:sldMk cId="930746466" sldId="1113"/>
            <ac:spMk id="15" creationId="{B9ABA385-3545-4EA3-93BA-C62E2C4BBA2B}"/>
          </ac:spMkLst>
        </pc:spChg>
        <pc:spChg chg="mod">
          <ac:chgData name="Justine Gretten" userId="S::jgretten@mailinblack.com::0fcb33a0-02ff-4bb2-80af-5c8e21c89ba7" providerId="AD" clId="Web-{34C5C82E-C557-DE01-D613-B3E9E2A0BBAC}" dt="2020-05-06T19:31:41.761" v="11" actId="20577"/>
          <ac:spMkLst>
            <pc:docMk/>
            <pc:sldMk cId="930746466" sldId="1113"/>
            <ac:spMk id="16" creationId="{83CBD484-1345-4B56-8C9E-C54F5F6282D9}"/>
          </ac:spMkLst>
        </pc:spChg>
      </pc:sldChg>
      <pc:sldChg chg="addCm">
        <pc:chgData name="Justine Gretten" userId="S::jgretten@mailinblack.com::0fcb33a0-02ff-4bb2-80af-5c8e21c89ba7" providerId="AD" clId="Web-{34C5C82E-C557-DE01-D613-B3E9E2A0BBAC}" dt="2020-05-06T19:30:47.339" v="0"/>
        <pc:sldMkLst>
          <pc:docMk/>
          <pc:sldMk cId="3151185050" sldId="1130"/>
        </pc:sldMkLst>
      </pc:sldChg>
      <pc:sldChg chg="modSp">
        <pc:chgData name="Justine Gretten" userId="S::jgretten@mailinblack.com::0fcb33a0-02ff-4bb2-80af-5c8e21c89ba7" providerId="AD" clId="Web-{34C5C82E-C557-DE01-D613-B3E9E2A0BBAC}" dt="2020-05-06T19:33:18.291" v="29" actId="20577"/>
        <pc:sldMkLst>
          <pc:docMk/>
          <pc:sldMk cId="2027657650" sldId="1136"/>
        </pc:sldMkLst>
        <pc:spChg chg="mod">
          <ac:chgData name="Justine Gretten" userId="S::jgretten@mailinblack.com::0fcb33a0-02ff-4bb2-80af-5c8e21c89ba7" providerId="AD" clId="Web-{34C5C82E-C557-DE01-D613-B3E9E2A0BBAC}" dt="2020-05-06T19:32:40.980" v="19" actId="20577"/>
          <ac:spMkLst>
            <pc:docMk/>
            <pc:sldMk cId="2027657650" sldId="1136"/>
            <ac:spMk id="20" creationId="{F2D74CBC-01E8-45E1-81BD-D5E4A413503C}"/>
          </ac:spMkLst>
        </pc:spChg>
        <pc:spChg chg="mod">
          <ac:chgData name="Justine Gretten" userId="S::jgretten@mailinblack.com::0fcb33a0-02ff-4bb2-80af-5c8e21c89ba7" providerId="AD" clId="Web-{34C5C82E-C557-DE01-D613-B3E9E2A0BBAC}" dt="2020-05-06T19:33:18.291" v="29" actId="20577"/>
          <ac:spMkLst>
            <pc:docMk/>
            <pc:sldMk cId="2027657650" sldId="1136"/>
            <ac:spMk id="23" creationId="{E913B944-B23B-4061-9080-7C4BBBB31EC8}"/>
          </ac:spMkLst>
        </pc:spChg>
        <pc:spChg chg="mod">
          <ac:chgData name="Justine Gretten" userId="S::jgretten@mailinblack.com::0fcb33a0-02ff-4bb2-80af-5c8e21c89ba7" providerId="AD" clId="Web-{34C5C82E-C557-DE01-D613-B3E9E2A0BBAC}" dt="2020-05-06T19:32:59.713" v="22" actId="20577"/>
          <ac:spMkLst>
            <pc:docMk/>
            <pc:sldMk cId="2027657650" sldId="1136"/>
            <ac:spMk id="24" creationId="{164307E5-113D-4698-BDD5-1CD87D1ECDE4}"/>
          </ac:spMkLst>
        </pc:spChg>
      </pc:sldChg>
    </pc:docChg>
  </pc:docChgLst>
  <pc:docChgLst>
    <pc:chgData name="Justine Gretten" userId="S::jgretten@mailinblack.com::0fcb33a0-02ff-4bb2-80af-5c8e21c89ba7" providerId="AD" clId="Web-{86B84A4E-5384-49D0-B727-D332B8164E7A}"/>
    <pc:docChg chg="modSld">
      <pc:chgData name="Justine Gretten" userId="S::jgretten@mailinblack.com::0fcb33a0-02ff-4bb2-80af-5c8e21c89ba7" providerId="AD" clId="Web-{86B84A4E-5384-49D0-B727-D332B8164E7A}" dt="2020-05-06T19:53:13.306" v="75"/>
      <pc:docMkLst>
        <pc:docMk/>
      </pc:docMkLst>
      <pc:sldChg chg="modSp">
        <pc:chgData name="Justine Gretten" userId="S::jgretten@mailinblack.com::0fcb33a0-02ff-4bb2-80af-5c8e21c89ba7" providerId="AD" clId="Web-{86B84A4E-5384-49D0-B727-D332B8164E7A}" dt="2020-05-06T19:46:48.588" v="33" actId="20577"/>
        <pc:sldMkLst>
          <pc:docMk/>
          <pc:sldMk cId="1270508634" sldId="357"/>
        </pc:sldMkLst>
        <pc:spChg chg="mod">
          <ac:chgData name="Justine Gretten" userId="S::jgretten@mailinblack.com::0fcb33a0-02ff-4bb2-80af-5c8e21c89ba7" providerId="AD" clId="Web-{86B84A4E-5384-49D0-B727-D332B8164E7A}" dt="2020-05-06T19:46:48.588" v="33" actId="20577"/>
          <ac:spMkLst>
            <pc:docMk/>
            <pc:sldMk cId="1270508634" sldId="357"/>
            <ac:spMk id="22" creationId="{6900FB71-5200-46B6-84A7-A23BECB70A83}"/>
          </ac:spMkLst>
        </pc:spChg>
      </pc:sldChg>
      <pc:sldChg chg="modSp">
        <pc:chgData name="Justine Gretten" userId="S::jgretten@mailinblack.com::0fcb33a0-02ff-4bb2-80af-5c8e21c89ba7" providerId="AD" clId="Web-{86B84A4E-5384-49D0-B727-D332B8164E7A}" dt="2020-05-06T19:47:53.462" v="45" actId="20577"/>
        <pc:sldMkLst>
          <pc:docMk/>
          <pc:sldMk cId="1058350922" sldId="1086"/>
        </pc:sldMkLst>
        <pc:spChg chg="mod">
          <ac:chgData name="Justine Gretten" userId="S::jgretten@mailinblack.com::0fcb33a0-02ff-4bb2-80af-5c8e21c89ba7" providerId="AD" clId="Web-{86B84A4E-5384-49D0-B727-D332B8164E7A}" dt="2020-05-06T19:47:53.462" v="45" actId="20577"/>
          <ac:spMkLst>
            <pc:docMk/>
            <pc:sldMk cId="1058350922" sldId="1086"/>
            <ac:spMk id="103" creationId="{DD843501-7D18-4ACC-86F2-157BAE02E309}"/>
          </ac:spMkLst>
        </pc:spChg>
      </pc:sldChg>
      <pc:sldChg chg="modSp">
        <pc:chgData name="Justine Gretten" userId="S::jgretten@mailinblack.com::0fcb33a0-02ff-4bb2-80af-5c8e21c89ba7" providerId="AD" clId="Web-{86B84A4E-5384-49D0-B727-D332B8164E7A}" dt="2020-05-06T19:47:08.541" v="42" actId="20577"/>
        <pc:sldMkLst>
          <pc:docMk/>
          <pc:sldMk cId="290544667" sldId="1093"/>
        </pc:sldMkLst>
        <pc:spChg chg="mod">
          <ac:chgData name="Justine Gretten" userId="S::jgretten@mailinblack.com::0fcb33a0-02ff-4bb2-80af-5c8e21c89ba7" providerId="AD" clId="Web-{86B84A4E-5384-49D0-B727-D332B8164E7A}" dt="2020-05-06T19:46:27.728" v="12" actId="20577"/>
          <ac:spMkLst>
            <pc:docMk/>
            <pc:sldMk cId="290544667" sldId="1093"/>
            <ac:spMk id="30" creationId="{F1C2AAA9-56E7-4B49-BAF9-CA81E8C6CDA3}"/>
          </ac:spMkLst>
        </pc:spChg>
        <pc:spChg chg="mod">
          <ac:chgData name="Justine Gretten" userId="S::jgretten@mailinblack.com::0fcb33a0-02ff-4bb2-80af-5c8e21c89ba7" providerId="AD" clId="Web-{86B84A4E-5384-49D0-B727-D332B8164E7A}" dt="2020-05-06T19:47:08.541" v="42" actId="20577"/>
          <ac:spMkLst>
            <pc:docMk/>
            <pc:sldMk cId="290544667" sldId="1093"/>
            <ac:spMk id="32" creationId="{5167B5A2-34C1-F148-9515-93B8354E96D8}"/>
          </ac:spMkLst>
        </pc:spChg>
      </pc:sldChg>
      <pc:sldChg chg="modSp">
        <pc:chgData name="Justine Gretten" userId="S::jgretten@mailinblack.com::0fcb33a0-02ff-4bb2-80af-5c8e21c89ba7" providerId="AD" clId="Web-{86B84A4E-5384-49D0-B727-D332B8164E7A}" dt="2020-05-06T19:45:43.385" v="8" actId="20577"/>
        <pc:sldMkLst>
          <pc:docMk/>
          <pc:sldMk cId="619917066" sldId="1109"/>
        </pc:sldMkLst>
        <pc:spChg chg="mod">
          <ac:chgData name="Justine Gretten" userId="S::jgretten@mailinblack.com::0fcb33a0-02ff-4bb2-80af-5c8e21c89ba7" providerId="AD" clId="Web-{86B84A4E-5384-49D0-B727-D332B8164E7A}" dt="2020-05-06T19:45:43.385" v="8" actId="20577"/>
          <ac:spMkLst>
            <pc:docMk/>
            <pc:sldMk cId="619917066" sldId="1109"/>
            <ac:spMk id="20" creationId="{F2D74CBC-01E8-45E1-81BD-D5E4A413503C}"/>
          </ac:spMkLst>
        </pc:spChg>
      </pc:sldChg>
      <pc:sldChg chg="modSp">
        <pc:chgData name="Justine Gretten" userId="S::jgretten@mailinblack.com::0fcb33a0-02ff-4bb2-80af-5c8e21c89ba7" providerId="AD" clId="Web-{86B84A4E-5384-49D0-B727-D332B8164E7A}" dt="2020-05-06T19:52:01.712" v="65"/>
        <pc:sldMkLst>
          <pc:docMk/>
          <pc:sldMk cId="988281472" sldId="1111"/>
        </pc:sldMkLst>
        <pc:graphicFrameChg chg="mod modGraphic">
          <ac:chgData name="Justine Gretten" userId="S::jgretten@mailinblack.com::0fcb33a0-02ff-4bb2-80af-5c8e21c89ba7" providerId="AD" clId="Web-{86B84A4E-5384-49D0-B727-D332B8164E7A}" dt="2020-05-06T19:52:01.712" v="65"/>
          <ac:graphicFrameMkLst>
            <pc:docMk/>
            <pc:sldMk cId="988281472" sldId="1111"/>
            <ac:graphicFrameMk id="20" creationId="{0D0F5104-7B2C-5E41-B59C-6EB8AB8A407A}"/>
          </ac:graphicFrameMkLst>
        </pc:graphicFrameChg>
      </pc:sldChg>
      <pc:sldChg chg="modSp">
        <pc:chgData name="Justine Gretten" userId="S::jgretten@mailinblack.com::0fcb33a0-02ff-4bb2-80af-5c8e21c89ba7" providerId="AD" clId="Web-{86B84A4E-5384-49D0-B727-D332B8164E7A}" dt="2020-05-06T19:53:13.306" v="75"/>
        <pc:sldMkLst>
          <pc:docMk/>
          <pc:sldMk cId="754904544" sldId="1112"/>
        </pc:sldMkLst>
        <pc:graphicFrameChg chg="mod modGraphic">
          <ac:chgData name="Justine Gretten" userId="S::jgretten@mailinblack.com::0fcb33a0-02ff-4bb2-80af-5c8e21c89ba7" providerId="AD" clId="Web-{86B84A4E-5384-49D0-B727-D332B8164E7A}" dt="2020-05-06T19:53:13.306" v="75"/>
          <ac:graphicFrameMkLst>
            <pc:docMk/>
            <pc:sldMk cId="754904544" sldId="1112"/>
            <ac:graphicFrameMk id="20" creationId="{0D0F5104-7B2C-5E41-B59C-6EB8AB8A407A}"/>
          </ac:graphicFrameMkLst>
        </pc:graphicFrameChg>
      </pc:sldChg>
      <pc:sldChg chg="modSp">
        <pc:chgData name="Justine Gretten" userId="S::jgretten@mailinblack.com::0fcb33a0-02ff-4bb2-80af-5c8e21c89ba7" providerId="AD" clId="Web-{86B84A4E-5384-49D0-B727-D332B8164E7A}" dt="2020-05-06T19:44:11.775" v="0" actId="14100"/>
        <pc:sldMkLst>
          <pc:docMk/>
          <pc:sldMk cId="950076554" sldId="1119"/>
        </pc:sldMkLst>
        <pc:spChg chg="mod">
          <ac:chgData name="Justine Gretten" userId="S::jgretten@mailinblack.com::0fcb33a0-02ff-4bb2-80af-5c8e21c89ba7" providerId="AD" clId="Web-{86B84A4E-5384-49D0-B727-D332B8164E7A}" dt="2020-05-06T19:44:11.775" v="0" actId="14100"/>
          <ac:spMkLst>
            <pc:docMk/>
            <pc:sldMk cId="950076554" sldId="1119"/>
            <ac:spMk id="20" creationId="{B1B9F78D-ADF1-47A2-AACE-6044095D67F2}"/>
          </ac:spMkLst>
        </pc:spChg>
      </pc:sldChg>
      <pc:sldChg chg="modSp">
        <pc:chgData name="Justine Gretten" userId="S::jgretten@mailinblack.com::0fcb33a0-02ff-4bb2-80af-5c8e21c89ba7" providerId="AD" clId="Web-{86B84A4E-5384-49D0-B727-D332B8164E7A}" dt="2020-05-06T19:44:46.541" v="5" actId="20577"/>
        <pc:sldMkLst>
          <pc:docMk/>
          <pc:sldMk cId="705212850" sldId="1122"/>
        </pc:sldMkLst>
        <pc:spChg chg="mod">
          <ac:chgData name="Justine Gretten" userId="S::jgretten@mailinblack.com::0fcb33a0-02ff-4bb2-80af-5c8e21c89ba7" providerId="AD" clId="Web-{86B84A4E-5384-49D0-B727-D332B8164E7A}" dt="2020-05-06T19:44:46.541" v="5" actId="20577"/>
          <ac:spMkLst>
            <pc:docMk/>
            <pc:sldMk cId="705212850" sldId="1122"/>
            <ac:spMk id="2" creationId="{00000000-0000-0000-0000-000000000000}"/>
          </ac:spMkLst>
        </pc:spChg>
      </pc:sldChg>
      <pc:sldChg chg="modSp">
        <pc:chgData name="Justine Gretten" userId="S::jgretten@mailinblack.com::0fcb33a0-02ff-4bb2-80af-5c8e21c89ba7" providerId="AD" clId="Web-{86B84A4E-5384-49D0-B727-D332B8164E7A}" dt="2020-05-06T19:48:32.306" v="49"/>
        <pc:sldMkLst>
          <pc:docMk/>
          <pc:sldMk cId="3151185050" sldId="1130"/>
        </pc:sldMkLst>
        <pc:graphicFrameChg chg="mod modGraphic">
          <ac:chgData name="Justine Gretten" userId="S::jgretten@mailinblack.com::0fcb33a0-02ff-4bb2-80af-5c8e21c89ba7" providerId="AD" clId="Web-{86B84A4E-5384-49D0-B727-D332B8164E7A}" dt="2020-05-06T19:48:32.306" v="49"/>
          <ac:graphicFrameMkLst>
            <pc:docMk/>
            <pc:sldMk cId="3151185050" sldId="1130"/>
            <ac:graphicFrameMk id="16" creationId="{0D6B5A0B-F11B-488B-9205-CEF057DA17BB}"/>
          </ac:graphicFrameMkLst>
        </pc:graphicFrameChg>
      </pc:sldChg>
    </pc:docChg>
  </pc:docChgLst>
  <pc:docChgLst>
    <pc:chgData name="Mélina Guilley" userId="da75cb9a-4272-4fa6-933f-1f8b8936aa46" providerId="ADAL" clId="{A910F804-D274-4200-B40D-E2181D8368AE}"/>
    <pc:docChg chg="undo custSel modSld">
      <pc:chgData name="Mélina Guilley" userId="da75cb9a-4272-4fa6-933f-1f8b8936aa46" providerId="ADAL" clId="{A910F804-D274-4200-B40D-E2181D8368AE}" dt="2020-06-16T15:39:00.045" v="65" actId="2711"/>
      <pc:docMkLst>
        <pc:docMk/>
      </pc:docMkLst>
      <pc:sldChg chg="modSp mod">
        <pc:chgData name="Mélina Guilley" userId="da75cb9a-4272-4fa6-933f-1f8b8936aa46" providerId="ADAL" clId="{A910F804-D274-4200-B40D-E2181D8368AE}" dt="2020-06-16T15:21:51.685" v="38" actId="1035"/>
        <pc:sldMkLst>
          <pc:docMk/>
          <pc:sldMk cId="2326677576" sldId="372"/>
        </pc:sldMkLst>
        <pc:grpChg chg="mod">
          <ac:chgData name="Mélina Guilley" userId="da75cb9a-4272-4fa6-933f-1f8b8936aa46" providerId="ADAL" clId="{A910F804-D274-4200-B40D-E2181D8368AE}" dt="2020-06-16T15:21:51.685" v="38" actId="1035"/>
          <ac:grpSpMkLst>
            <pc:docMk/>
            <pc:sldMk cId="2326677576" sldId="372"/>
            <ac:grpSpMk id="6" creationId="{B1C69FA0-4991-3D49-AFD5-ADB8F374F808}"/>
          </ac:grpSpMkLst>
        </pc:grpChg>
        <pc:grpChg chg="mod">
          <ac:chgData name="Mélina Guilley" userId="da75cb9a-4272-4fa6-933f-1f8b8936aa46" providerId="ADAL" clId="{A910F804-D274-4200-B40D-E2181D8368AE}" dt="2020-06-16T15:21:45.353" v="29" actId="1036"/>
          <ac:grpSpMkLst>
            <pc:docMk/>
            <pc:sldMk cId="2326677576" sldId="372"/>
            <ac:grpSpMk id="7" creationId="{EDF9CDEA-7FF2-8E40-A8D2-162AFA75C28D}"/>
          </ac:grpSpMkLst>
        </pc:grpChg>
        <pc:grpChg chg="mod">
          <ac:chgData name="Mélina Guilley" userId="da75cb9a-4272-4fa6-933f-1f8b8936aa46" providerId="ADAL" clId="{A910F804-D274-4200-B40D-E2181D8368AE}" dt="2020-06-16T15:21:45.353" v="29" actId="1036"/>
          <ac:grpSpMkLst>
            <pc:docMk/>
            <pc:sldMk cId="2326677576" sldId="372"/>
            <ac:grpSpMk id="8" creationId="{8BE0DA83-91F4-5540-AE09-1DEFCB716944}"/>
          </ac:grpSpMkLst>
        </pc:grpChg>
        <pc:grpChg chg="mod">
          <ac:chgData name="Mélina Guilley" userId="da75cb9a-4272-4fa6-933f-1f8b8936aa46" providerId="ADAL" clId="{A910F804-D274-4200-B40D-E2181D8368AE}" dt="2020-06-16T15:21:45.353" v="29" actId="1036"/>
          <ac:grpSpMkLst>
            <pc:docMk/>
            <pc:sldMk cId="2326677576" sldId="372"/>
            <ac:grpSpMk id="9" creationId="{74AC34CF-0633-A94C-A062-FE09C1C278B0}"/>
          </ac:grpSpMkLst>
        </pc:grpChg>
        <pc:grpChg chg="mod">
          <ac:chgData name="Mélina Guilley" userId="da75cb9a-4272-4fa6-933f-1f8b8936aa46" providerId="ADAL" clId="{A910F804-D274-4200-B40D-E2181D8368AE}" dt="2020-06-16T15:21:45.353" v="29" actId="1036"/>
          <ac:grpSpMkLst>
            <pc:docMk/>
            <pc:sldMk cId="2326677576" sldId="372"/>
            <ac:grpSpMk id="11" creationId="{74EEDA0D-10B7-7A4E-8474-5458FBD0DB8A}"/>
          </ac:grpSpMkLst>
        </pc:grpChg>
      </pc:sldChg>
      <pc:sldChg chg="addSp delSp modSp mod">
        <pc:chgData name="Mélina Guilley" userId="da75cb9a-4272-4fa6-933f-1f8b8936aa46" providerId="ADAL" clId="{A910F804-D274-4200-B40D-E2181D8368AE}" dt="2020-06-16T15:33:56.253" v="64" actId="1076"/>
        <pc:sldMkLst>
          <pc:docMk/>
          <pc:sldMk cId="1728655292" sldId="1071"/>
        </pc:sldMkLst>
        <pc:spChg chg="mod">
          <ac:chgData name="Mélina Guilley" userId="da75cb9a-4272-4fa6-933f-1f8b8936aa46" providerId="ADAL" clId="{A910F804-D274-4200-B40D-E2181D8368AE}" dt="2020-06-16T15:33:54.899" v="63" actId="1076"/>
          <ac:spMkLst>
            <pc:docMk/>
            <pc:sldMk cId="1728655292" sldId="1071"/>
            <ac:spMk id="3" creationId="{2BDDCB70-A8DE-1D4F-8F76-EBF273017D9A}"/>
          </ac:spMkLst>
        </pc:spChg>
        <pc:spChg chg="add del mod">
          <ac:chgData name="Mélina Guilley" userId="da75cb9a-4272-4fa6-933f-1f8b8936aa46" providerId="ADAL" clId="{A910F804-D274-4200-B40D-E2181D8368AE}" dt="2020-06-16T15:33:39.753" v="55" actId="478"/>
          <ac:spMkLst>
            <pc:docMk/>
            <pc:sldMk cId="1728655292" sldId="1071"/>
            <ac:spMk id="5" creationId="{F89AD6FC-A84C-48C6-B914-A0C45D7EE1A8}"/>
          </ac:spMkLst>
        </pc:spChg>
        <pc:spChg chg="del mod">
          <ac:chgData name="Mélina Guilley" userId="da75cb9a-4272-4fa6-933f-1f8b8936aa46" providerId="ADAL" clId="{A910F804-D274-4200-B40D-E2181D8368AE}" dt="2020-06-16T15:33:51.643" v="62" actId="478"/>
          <ac:spMkLst>
            <pc:docMk/>
            <pc:sldMk cId="1728655292" sldId="1071"/>
            <ac:spMk id="7" creationId="{52CD7620-6C51-44F4-8374-33EB5DDF7AA5}"/>
          </ac:spMkLst>
        </pc:spChg>
        <pc:spChg chg="mod">
          <ac:chgData name="Mélina Guilley" userId="da75cb9a-4272-4fa6-933f-1f8b8936aa46" providerId="ADAL" clId="{A910F804-D274-4200-B40D-E2181D8368AE}" dt="2020-06-16T15:33:31.483" v="52" actId="1076"/>
          <ac:spMkLst>
            <pc:docMk/>
            <pc:sldMk cId="1728655292" sldId="1071"/>
            <ac:spMk id="11" creationId="{FD5E2402-E08E-479D-BC7A-254527128531}"/>
          </ac:spMkLst>
        </pc:spChg>
        <pc:picChg chg="del">
          <ac:chgData name="Mélina Guilley" userId="da75cb9a-4272-4fa6-933f-1f8b8936aa46" providerId="ADAL" clId="{A910F804-D274-4200-B40D-E2181D8368AE}" dt="2020-06-16T15:33:35.576" v="53" actId="478"/>
          <ac:picMkLst>
            <pc:docMk/>
            <pc:sldMk cId="1728655292" sldId="1071"/>
            <ac:picMk id="6" creationId="{D189D79B-7854-754B-ABA4-914A1865E9C1}"/>
          </ac:picMkLst>
        </pc:picChg>
        <pc:picChg chg="add del mod">
          <ac:chgData name="Mélina Guilley" userId="da75cb9a-4272-4fa6-933f-1f8b8936aa46" providerId="ADAL" clId="{A910F804-D274-4200-B40D-E2181D8368AE}" dt="2020-06-16T15:32:04.442" v="50"/>
          <ac:picMkLst>
            <pc:docMk/>
            <pc:sldMk cId="1728655292" sldId="1071"/>
            <ac:picMk id="9" creationId="{86E986B1-A713-4F1C-90A3-7B6E5A989825}"/>
          </ac:picMkLst>
        </pc:picChg>
        <pc:picChg chg="add mod">
          <ac:chgData name="Mélina Guilley" userId="da75cb9a-4272-4fa6-933f-1f8b8936aa46" providerId="ADAL" clId="{A910F804-D274-4200-B40D-E2181D8368AE}" dt="2020-06-16T15:33:56.253" v="64" actId="1076"/>
          <ac:picMkLst>
            <pc:docMk/>
            <pc:sldMk cId="1728655292" sldId="1071"/>
            <ac:picMk id="12" creationId="{C21A7945-BC1E-483A-9937-7AF3D9C1FAFF}"/>
          </ac:picMkLst>
        </pc:picChg>
      </pc:sldChg>
      <pc:sldChg chg="modSp mod">
        <pc:chgData name="Mélina Guilley" userId="da75cb9a-4272-4fa6-933f-1f8b8936aa46" providerId="ADAL" clId="{A910F804-D274-4200-B40D-E2181D8368AE}" dt="2020-06-16T15:39:00.045" v="65" actId="2711"/>
        <pc:sldMkLst>
          <pc:docMk/>
          <pc:sldMk cId="3001973251" sldId="1110"/>
        </pc:sldMkLst>
        <pc:spChg chg="mod">
          <ac:chgData name="Mélina Guilley" userId="da75cb9a-4272-4fa6-933f-1f8b8936aa46" providerId="ADAL" clId="{A910F804-D274-4200-B40D-E2181D8368AE}" dt="2020-06-16T15:22:37.694" v="47" actId="1035"/>
          <ac:spMkLst>
            <pc:docMk/>
            <pc:sldMk cId="3001973251" sldId="1110"/>
            <ac:spMk id="13" creationId="{96301CC7-FDF9-4BA0-858D-771C816D2D5B}"/>
          </ac:spMkLst>
        </pc:spChg>
        <pc:spChg chg="mod">
          <ac:chgData name="Mélina Guilley" userId="da75cb9a-4272-4fa6-933f-1f8b8936aa46" providerId="ADAL" clId="{A910F804-D274-4200-B40D-E2181D8368AE}" dt="2020-06-16T15:39:00.045" v="65" actId="2711"/>
          <ac:spMkLst>
            <pc:docMk/>
            <pc:sldMk cId="3001973251" sldId="1110"/>
            <ac:spMk id="14" creationId="{CA8D11AF-042C-446A-BBBF-C8FC1856FA36}"/>
          </ac:spMkLst>
        </pc:spChg>
        <pc:spChg chg="mod">
          <ac:chgData name="Mélina Guilley" userId="da75cb9a-4272-4fa6-933f-1f8b8936aa46" providerId="ADAL" clId="{A910F804-D274-4200-B40D-E2181D8368AE}" dt="2020-06-16T15:39:00.045" v="65" actId="2711"/>
          <ac:spMkLst>
            <pc:docMk/>
            <pc:sldMk cId="3001973251" sldId="1110"/>
            <ac:spMk id="15" creationId="{C9569C06-BB41-46FA-8C42-7014A89D1899}"/>
          </ac:spMkLst>
        </pc:spChg>
      </pc:sldChg>
      <pc:sldChg chg="modSp mod">
        <pc:chgData name="Mélina Guilley" userId="da75cb9a-4272-4fa6-933f-1f8b8936aa46" providerId="ADAL" clId="{A910F804-D274-4200-B40D-E2181D8368AE}" dt="2020-06-16T15:19:36.974" v="4" actId="1076"/>
        <pc:sldMkLst>
          <pc:docMk/>
          <pc:sldMk cId="3855846367" sldId="1123"/>
        </pc:sldMkLst>
        <pc:spChg chg="mod">
          <ac:chgData name="Mélina Guilley" userId="da75cb9a-4272-4fa6-933f-1f8b8936aa46" providerId="ADAL" clId="{A910F804-D274-4200-B40D-E2181D8368AE}" dt="2020-06-16T15:19:22.350" v="0" actId="20577"/>
          <ac:spMkLst>
            <pc:docMk/>
            <pc:sldMk cId="3855846367" sldId="1123"/>
            <ac:spMk id="42" creationId="{A719EE25-58F7-45AE-8460-28D2C36E53EB}"/>
          </ac:spMkLst>
        </pc:spChg>
        <pc:spChg chg="mod">
          <ac:chgData name="Mélina Guilley" userId="da75cb9a-4272-4fa6-933f-1f8b8936aa46" providerId="ADAL" clId="{A910F804-D274-4200-B40D-E2181D8368AE}" dt="2020-06-16T15:19:23.359" v="1" actId="20577"/>
          <ac:spMkLst>
            <pc:docMk/>
            <pc:sldMk cId="3855846367" sldId="1123"/>
            <ac:spMk id="45" creationId="{1F25D26B-A03D-436E-9D02-20E86A99B9B9}"/>
          </ac:spMkLst>
        </pc:spChg>
        <pc:spChg chg="mod">
          <ac:chgData name="Mélina Guilley" userId="da75cb9a-4272-4fa6-933f-1f8b8936aa46" providerId="ADAL" clId="{A910F804-D274-4200-B40D-E2181D8368AE}" dt="2020-06-16T15:19:30.264" v="2" actId="1076"/>
          <ac:spMkLst>
            <pc:docMk/>
            <pc:sldMk cId="3855846367" sldId="1123"/>
            <ac:spMk id="50" creationId="{1EC3D56C-C96C-4D76-A8DE-FA57EA15526F}"/>
          </ac:spMkLst>
        </pc:spChg>
        <pc:spChg chg="mod">
          <ac:chgData name="Mélina Guilley" userId="da75cb9a-4272-4fa6-933f-1f8b8936aa46" providerId="ADAL" clId="{A910F804-D274-4200-B40D-E2181D8368AE}" dt="2020-06-16T15:19:36.974" v="4" actId="1076"/>
          <ac:spMkLst>
            <pc:docMk/>
            <pc:sldMk cId="3855846367" sldId="1123"/>
            <ac:spMk id="51" creationId="{3C02BB12-517E-404B-88F0-F0A2CF3831AB}"/>
          </ac:spMkLst>
        </pc:spChg>
        <pc:spChg chg="mod">
          <ac:chgData name="Mélina Guilley" userId="da75cb9a-4272-4fa6-933f-1f8b8936aa46" providerId="ADAL" clId="{A910F804-D274-4200-B40D-E2181D8368AE}" dt="2020-06-16T15:19:33.624" v="3" actId="1076"/>
          <ac:spMkLst>
            <pc:docMk/>
            <pc:sldMk cId="3855846367" sldId="1123"/>
            <ac:spMk id="52" creationId="{BF978D85-FF98-4FEC-A922-5CA91D8A169C}"/>
          </ac:spMkLst>
        </pc:spChg>
      </pc:sldChg>
    </pc:docChg>
  </pc:docChgLst>
  <pc:docChgLst>
    <pc:chgData name="Marine Cordaro" userId="S::mcordaro@mailinblack.com::85d99e57-37c0-4a26-abad-42015b4cbef0" providerId="AD" clId="Web-{AFB32E97-835F-8F38-B089-0013653B9E72}"/>
    <pc:docChg chg="modSld">
      <pc:chgData name="Marine Cordaro" userId="S::mcordaro@mailinblack.com::85d99e57-37c0-4a26-abad-42015b4cbef0" providerId="AD" clId="Web-{AFB32E97-835F-8F38-B089-0013653B9E72}" dt="2020-05-11T09:37:48.016" v="5" actId="20577"/>
      <pc:docMkLst>
        <pc:docMk/>
      </pc:docMkLst>
      <pc:sldChg chg="modSp">
        <pc:chgData name="Marine Cordaro" userId="S::mcordaro@mailinblack.com::85d99e57-37c0-4a26-abad-42015b4cbef0" providerId="AD" clId="Web-{AFB32E97-835F-8F38-B089-0013653B9E72}" dt="2020-05-11T09:37:48.016" v="4" actId="20577"/>
        <pc:sldMkLst>
          <pc:docMk/>
          <pc:sldMk cId="2152697502" sldId="1128"/>
        </pc:sldMkLst>
        <pc:spChg chg="mod">
          <ac:chgData name="Marine Cordaro" userId="S::mcordaro@mailinblack.com::85d99e57-37c0-4a26-abad-42015b4cbef0" providerId="AD" clId="Web-{AFB32E97-835F-8F38-B089-0013653B9E72}" dt="2020-05-11T09:37:48.016" v="4" actId="20577"/>
          <ac:spMkLst>
            <pc:docMk/>
            <pc:sldMk cId="2152697502" sldId="1128"/>
            <ac:spMk id="3" creationId="{7C41A893-6D88-7D4A-8D6D-112D95B451A2}"/>
          </ac:spMkLst>
        </pc:spChg>
      </pc:sldChg>
    </pc:docChg>
  </pc:docChgLst>
  <pc:docChgLst>
    <pc:chgData name="Justine Gretten" userId="S::jgretten@mailinblack.com::0fcb33a0-02ff-4bb2-80af-5c8e21c89ba7" providerId="AD" clId="Web-{EDCE85DA-2465-0086-86C2-569D930AA3C0}"/>
    <pc:docChg chg="">
      <pc:chgData name="Justine Gretten" userId="S::jgretten@mailinblack.com::0fcb33a0-02ff-4bb2-80af-5c8e21c89ba7" providerId="AD" clId="Web-{EDCE85DA-2465-0086-86C2-569D930AA3C0}" dt="2020-05-07T12:47:28.564" v="0"/>
      <pc:docMkLst>
        <pc:docMk/>
      </pc:docMkLst>
      <pc:sldChg chg="addCm">
        <pc:chgData name="Justine Gretten" userId="S::jgretten@mailinblack.com::0fcb33a0-02ff-4bb2-80af-5c8e21c89ba7" providerId="AD" clId="Web-{EDCE85DA-2465-0086-86C2-569D930AA3C0}" dt="2020-05-07T12:47:28.564" v="0"/>
        <pc:sldMkLst>
          <pc:docMk/>
          <pc:sldMk cId="3742441967" sldId="1118"/>
        </pc:sldMkLst>
      </pc:sldChg>
    </pc:docChg>
  </pc:docChgLst>
  <pc:docChgLst>
    <pc:chgData name="Mélina Guilley" userId="da75cb9a-4272-4fa6-933f-1f8b8936aa46" providerId="ADAL" clId="{16B09D08-F91C-9A4A-88D4-D90010407F62}"/>
    <pc:docChg chg="undo redo custSel addSld delSld modSld sldOrd modMainMaster modSection">
      <pc:chgData name="Mélina Guilley" userId="da75cb9a-4272-4fa6-933f-1f8b8936aa46" providerId="ADAL" clId="{16B09D08-F91C-9A4A-88D4-D90010407F62}" dt="2020-10-01T12:27:30.985" v="2128" actId="1592"/>
      <pc:docMkLst>
        <pc:docMk/>
      </pc:docMkLst>
      <pc:sldChg chg="addSp delSp modSp mod modClrScheme chgLayout">
        <pc:chgData name="Mélina Guilley" userId="da75cb9a-4272-4fa6-933f-1f8b8936aa46" providerId="ADAL" clId="{16B09D08-F91C-9A4A-88D4-D90010407F62}" dt="2020-09-28T09:31:32.890" v="103" actId="700"/>
        <pc:sldMkLst>
          <pc:docMk/>
          <pc:sldMk cId="3177635568" sldId="351"/>
        </pc:sldMkLst>
        <pc:spChg chg="add del mod">
          <ac:chgData name="Mélina Guilley" userId="da75cb9a-4272-4fa6-933f-1f8b8936aa46" providerId="ADAL" clId="{16B09D08-F91C-9A4A-88D4-D90010407F62}" dt="2020-09-28T09:29:50.271" v="78"/>
          <ac:spMkLst>
            <pc:docMk/>
            <pc:sldMk cId="3177635568" sldId="351"/>
            <ac:spMk id="2" creationId="{AE99E57E-F012-7948-9DD7-7257D5000189}"/>
          </ac:spMkLst>
        </pc:spChg>
        <pc:spChg chg="mod ord">
          <ac:chgData name="Mélina Guilley" userId="da75cb9a-4272-4fa6-933f-1f8b8936aa46" providerId="ADAL" clId="{16B09D08-F91C-9A4A-88D4-D90010407F62}" dt="2020-09-28T09:31:32.890" v="103" actId="700"/>
          <ac:spMkLst>
            <pc:docMk/>
            <pc:sldMk cId="3177635568" sldId="351"/>
            <ac:spMk id="7" creationId="{4D514468-7706-9D42-9E0A-6772EB5CA393}"/>
          </ac:spMkLst>
        </pc:spChg>
      </pc:sldChg>
      <pc:sldChg chg="delSp modSp mod">
        <pc:chgData name="Mélina Guilley" userId="da75cb9a-4272-4fa6-933f-1f8b8936aa46" providerId="ADAL" clId="{16B09D08-F91C-9A4A-88D4-D90010407F62}" dt="2020-09-28T13:19:15.374" v="1813" actId="20577"/>
        <pc:sldMkLst>
          <pc:docMk/>
          <pc:sldMk cId="1270508634" sldId="357"/>
        </pc:sldMkLst>
        <pc:spChg chg="mod">
          <ac:chgData name="Mélina Guilley" userId="da75cb9a-4272-4fa6-933f-1f8b8936aa46" providerId="ADAL" clId="{16B09D08-F91C-9A4A-88D4-D90010407F62}" dt="2020-09-28T13:18:51.583" v="1812"/>
          <ac:spMkLst>
            <pc:docMk/>
            <pc:sldMk cId="1270508634" sldId="357"/>
            <ac:spMk id="16" creationId="{0DB89E1D-617C-48F2-813D-A5ED1AB3DCD8}"/>
          </ac:spMkLst>
        </pc:spChg>
        <pc:spChg chg="mod">
          <ac:chgData name="Mélina Guilley" userId="da75cb9a-4272-4fa6-933f-1f8b8936aa46" providerId="ADAL" clId="{16B09D08-F91C-9A4A-88D4-D90010407F62}" dt="2020-09-28T13:18:51.583" v="1812"/>
          <ac:spMkLst>
            <pc:docMk/>
            <pc:sldMk cId="1270508634" sldId="357"/>
            <ac:spMk id="17" creationId="{C1FD3865-10C0-448E-A946-0D671FFE8D05}"/>
          </ac:spMkLst>
        </pc:spChg>
        <pc:spChg chg="mod">
          <ac:chgData name="Mélina Guilley" userId="da75cb9a-4272-4fa6-933f-1f8b8936aa46" providerId="ADAL" clId="{16B09D08-F91C-9A4A-88D4-D90010407F62}" dt="2020-09-28T13:19:15.374" v="1813" actId="20577"/>
          <ac:spMkLst>
            <pc:docMk/>
            <pc:sldMk cId="1270508634" sldId="357"/>
            <ac:spMk id="18" creationId="{B86B3347-6866-46F6-BEC2-3ECFF29C293A}"/>
          </ac:spMkLst>
        </pc:spChg>
        <pc:spChg chg="mod">
          <ac:chgData name="Mélina Guilley" userId="da75cb9a-4272-4fa6-933f-1f8b8936aa46" providerId="ADAL" clId="{16B09D08-F91C-9A4A-88D4-D90010407F62}" dt="2020-09-28T12:55:11.719" v="1146" actId="1035"/>
          <ac:spMkLst>
            <pc:docMk/>
            <pc:sldMk cId="1270508634" sldId="357"/>
            <ac:spMk id="24" creationId="{CC56AD55-BD88-40D7-AFF5-FD510DA2B67D}"/>
          </ac:spMkLst>
        </pc:spChg>
        <pc:spChg chg="mod">
          <ac:chgData name="Mélina Guilley" userId="da75cb9a-4272-4fa6-933f-1f8b8936aa46" providerId="ADAL" clId="{16B09D08-F91C-9A4A-88D4-D90010407F62}" dt="2020-09-28T12:55:00.882" v="1142" actId="1076"/>
          <ac:spMkLst>
            <pc:docMk/>
            <pc:sldMk cId="1270508634" sldId="357"/>
            <ac:spMk id="31" creationId="{A092CAF5-7C0E-4064-A0E8-2C7C5676BD94}"/>
          </ac:spMkLst>
        </pc:spChg>
        <pc:grpChg chg="mod">
          <ac:chgData name="Mélina Guilley" userId="da75cb9a-4272-4fa6-933f-1f8b8936aa46" providerId="ADAL" clId="{16B09D08-F91C-9A4A-88D4-D90010407F62}" dt="2020-09-28T13:18:51.583" v="1812"/>
          <ac:grpSpMkLst>
            <pc:docMk/>
            <pc:sldMk cId="1270508634" sldId="357"/>
            <ac:grpSpMk id="15" creationId="{DCD34B0E-B8F1-44B2-AEEA-29831265E27E}"/>
          </ac:grpSpMkLst>
        </pc:grpChg>
        <pc:picChg chg="del">
          <ac:chgData name="Mélina Guilley" userId="da75cb9a-4272-4fa6-933f-1f8b8936aa46" providerId="ADAL" clId="{16B09D08-F91C-9A4A-88D4-D90010407F62}" dt="2020-09-28T12:54:57.712" v="1140" actId="478"/>
          <ac:picMkLst>
            <pc:docMk/>
            <pc:sldMk cId="1270508634" sldId="357"/>
            <ac:picMk id="27" creationId="{64B9D50E-DC58-40DD-A52E-0EF80B2398BC}"/>
          </ac:picMkLst>
        </pc:picChg>
        <pc:picChg chg="del">
          <ac:chgData name="Mélina Guilley" userId="da75cb9a-4272-4fa6-933f-1f8b8936aa46" providerId="ADAL" clId="{16B09D08-F91C-9A4A-88D4-D90010407F62}" dt="2020-09-28T12:54:56.267" v="1139" actId="478"/>
          <ac:picMkLst>
            <pc:docMk/>
            <pc:sldMk cId="1270508634" sldId="357"/>
            <ac:picMk id="28" creationId="{27995538-75E7-48C4-A2DD-3387AD8AD0B9}"/>
          </ac:picMkLst>
        </pc:picChg>
      </pc:sldChg>
      <pc:sldChg chg="addSp delSp modSp mod modClrScheme chgLayout">
        <pc:chgData name="Mélina Guilley" userId="da75cb9a-4272-4fa6-933f-1f8b8936aa46" providerId="ADAL" clId="{16B09D08-F91C-9A4A-88D4-D90010407F62}" dt="2020-09-28T10:04:32.941" v="583" actId="478"/>
        <pc:sldMkLst>
          <pc:docMk/>
          <pc:sldMk cId="3241297976" sldId="358"/>
        </pc:sldMkLst>
        <pc:spChg chg="add del mod ord">
          <ac:chgData name="Mélina Guilley" userId="da75cb9a-4272-4fa6-933f-1f8b8936aa46" providerId="ADAL" clId="{16B09D08-F91C-9A4A-88D4-D90010407F62}" dt="2020-09-28T10:04:32.941" v="583" actId="478"/>
          <ac:spMkLst>
            <pc:docMk/>
            <pc:sldMk cId="3241297976" sldId="358"/>
            <ac:spMk id="2" creationId="{2AB9681E-B12E-524D-8C7D-3E5263A0C6AB}"/>
          </ac:spMkLst>
        </pc:spChg>
        <pc:picChg chg="del">
          <ac:chgData name="Mélina Guilley" userId="da75cb9a-4272-4fa6-933f-1f8b8936aa46" providerId="ADAL" clId="{16B09D08-F91C-9A4A-88D4-D90010407F62}" dt="2020-09-28T10:04:30.383" v="582" actId="478"/>
          <ac:picMkLst>
            <pc:docMk/>
            <pc:sldMk cId="3241297976" sldId="358"/>
            <ac:picMk id="10" creationId="{7EC5F1A9-9454-479B-91A2-43BB8DC5428B}"/>
          </ac:picMkLst>
        </pc:picChg>
      </pc:sldChg>
      <pc:sldChg chg="delSp modSp mod">
        <pc:chgData name="Mélina Guilley" userId="da75cb9a-4272-4fa6-933f-1f8b8936aa46" providerId="ADAL" clId="{16B09D08-F91C-9A4A-88D4-D90010407F62}" dt="2020-09-28T13:18:19.929" v="1810" actId="108"/>
        <pc:sldMkLst>
          <pc:docMk/>
          <pc:sldMk cId="3142503864" sldId="359"/>
        </pc:sldMkLst>
        <pc:spChg chg="del">
          <ac:chgData name="Mélina Guilley" userId="da75cb9a-4272-4fa6-933f-1f8b8936aa46" providerId="ADAL" clId="{16B09D08-F91C-9A4A-88D4-D90010407F62}" dt="2020-09-28T10:03:05.831" v="576" actId="478"/>
          <ac:spMkLst>
            <pc:docMk/>
            <pc:sldMk cId="3142503864" sldId="359"/>
            <ac:spMk id="25" creationId="{A0CB6AE3-A0BA-471A-B08D-1CFFF7C5955B}"/>
          </ac:spMkLst>
        </pc:spChg>
        <pc:spChg chg="mod">
          <ac:chgData name="Mélina Guilley" userId="da75cb9a-4272-4fa6-933f-1f8b8936aa46" providerId="ADAL" clId="{16B09D08-F91C-9A4A-88D4-D90010407F62}" dt="2020-09-28T13:18:01.206" v="1807"/>
          <ac:spMkLst>
            <pc:docMk/>
            <pc:sldMk cId="3142503864" sldId="359"/>
            <ac:spMk id="29" creationId="{109395CC-0037-40F6-8CD4-9C743A75AA30}"/>
          </ac:spMkLst>
        </pc:spChg>
        <pc:spChg chg="mod">
          <ac:chgData name="Mélina Guilley" userId="da75cb9a-4272-4fa6-933f-1f8b8936aa46" providerId="ADAL" clId="{16B09D08-F91C-9A4A-88D4-D90010407F62}" dt="2020-09-28T13:18:01.206" v="1807"/>
          <ac:spMkLst>
            <pc:docMk/>
            <pc:sldMk cId="3142503864" sldId="359"/>
            <ac:spMk id="34" creationId="{6BF87489-8D38-4319-94C3-B3731F0B4B64}"/>
          </ac:spMkLst>
        </pc:spChg>
        <pc:spChg chg="mod">
          <ac:chgData name="Mélina Guilley" userId="da75cb9a-4272-4fa6-933f-1f8b8936aa46" providerId="ADAL" clId="{16B09D08-F91C-9A4A-88D4-D90010407F62}" dt="2020-09-28T13:18:06.978" v="1808" actId="108"/>
          <ac:spMkLst>
            <pc:docMk/>
            <pc:sldMk cId="3142503864" sldId="359"/>
            <ac:spMk id="36" creationId="{12A4E436-BDBA-47B2-A3BF-189767397F7C}"/>
          </ac:spMkLst>
        </pc:spChg>
        <pc:spChg chg="mod">
          <ac:chgData name="Mélina Guilley" userId="da75cb9a-4272-4fa6-933f-1f8b8936aa46" providerId="ADAL" clId="{16B09D08-F91C-9A4A-88D4-D90010407F62}" dt="2020-09-28T13:18:14.777" v="1809"/>
          <ac:spMkLst>
            <pc:docMk/>
            <pc:sldMk cId="3142503864" sldId="359"/>
            <ac:spMk id="38" creationId="{AED983AF-ECA7-4A11-BAA5-5DD47B326060}"/>
          </ac:spMkLst>
        </pc:spChg>
        <pc:spChg chg="mod">
          <ac:chgData name="Mélina Guilley" userId="da75cb9a-4272-4fa6-933f-1f8b8936aa46" providerId="ADAL" clId="{16B09D08-F91C-9A4A-88D4-D90010407F62}" dt="2020-09-28T13:18:14.777" v="1809"/>
          <ac:spMkLst>
            <pc:docMk/>
            <pc:sldMk cId="3142503864" sldId="359"/>
            <ac:spMk id="39" creationId="{10893C38-C354-4CD6-8B99-6BD9C9A94AC8}"/>
          </ac:spMkLst>
        </pc:spChg>
        <pc:spChg chg="mod">
          <ac:chgData name="Mélina Guilley" userId="da75cb9a-4272-4fa6-933f-1f8b8936aa46" providerId="ADAL" clId="{16B09D08-F91C-9A4A-88D4-D90010407F62}" dt="2020-09-28T13:18:19.929" v="1810" actId="108"/>
          <ac:spMkLst>
            <pc:docMk/>
            <pc:sldMk cId="3142503864" sldId="359"/>
            <ac:spMk id="40" creationId="{7A640899-2277-40C7-85E6-521C7A33F6CC}"/>
          </ac:spMkLst>
        </pc:spChg>
        <pc:grpChg chg="mod">
          <ac:chgData name="Mélina Guilley" userId="da75cb9a-4272-4fa6-933f-1f8b8936aa46" providerId="ADAL" clId="{16B09D08-F91C-9A4A-88D4-D90010407F62}" dt="2020-09-28T13:18:01.206" v="1807"/>
          <ac:grpSpMkLst>
            <pc:docMk/>
            <pc:sldMk cId="3142503864" sldId="359"/>
            <ac:grpSpMk id="28" creationId="{AEC1766F-AAC9-440B-9620-DF1A55E0B79F}"/>
          </ac:grpSpMkLst>
        </pc:grpChg>
        <pc:grpChg chg="mod">
          <ac:chgData name="Mélina Guilley" userId="da75cb9a-4272-4fa6-933f-1f8b8936aa46" providerId="ADAL" clId="{16B09D08-F91C-9A4A-88D4-D90010407F62}" dt="2020-09-28T13:18:14.777" v="1809"/>
          <ac:grpSpMkLst>
            <pc:docMk/>
            <pc:sldMk cId="3142503864" sldId="359"/>
            <ac:grpSpMk id="37" creationId="{ED068E58-9EB2-4724-A8E4-239CE9B0365B}"/>
          </ac:grpSpMkLst>
        </pc:grpChg>
        <pc:picChg chg="del">
          <ac:chgData name="Mélina Guilley" userId="da75cb9a-4272-4fa6-933f-1f8b8936aa46" providerId="ADAL" clId="{16B09D08-F91C-9A4A-88D4-D90010407F62}" dt="2020-09-28T13:16:57.440" v="1784" actId="478"/>
          <ac:picMkLst>
            <pc:docMk/>
            <pc:sldMk cId="3142503864" sldId="359"/>
            <ac:picMk id="44" creationId="{A941F809-13CA-4BA9-9151-099E6AB87759}"/>
          </ac:picMkLst>
        </pc:picChg>
        <pc:picChg chg="del">
          <ac:chgData name="Mélina Guilley" userId="da75cb9a-4272-4fa6-933f-1f8b8936aa46" providerId="ADAL" clId="{16B09D08-F91C-9A4A-88D4-D90010407F62}" dt="2020-09-28T13:16:55.595" v="1783" actId="478"/>
          <ac:picMkLst>
            <pc:docMk/>
            <pc:sldMk cId="3142503864" sldId="359"/>
            <ac:picMk id="45" creationId="{3B802D4D-F0E9-4158-B9D6-4B42C8F2661A}"/>
          </ac:picMkLst>
        </pc:picChg>
      </pc:sldChg>
      <pc:sldChg chg="del">
        <pc:chgData name="Mélina Guilley" userId="da75cb9a-4272-4fa6-933f-1f8b8936aa46" providerId="ADAL" clId="{16B09D08-F91C-9A4A-88D4-D90010407F62}" dt="2020-09-28T09:32:14.108" v="105" actId="2696"/>
        <pc:sldMkLst>
          <pc:docMk/>
          <pc:sldMk cId="2278138252" sldId="365"/>
        </pc:sldMkLst>
      </pc:sldChg>
      <pc:sldChg chg="addSp delSp modSp mod setBg modClrScheme chgLayout">
        <pc:chgData name="Mélina Guilley" userId="da75cb9a-4272-4fa6-933f-1f8b8936aa46" providerId="ADAL" clId="{16B09D08-F91C-9A4A-88D4-D90010407F62}" dt="2020-09-28T12:08:09.235" v="842" actId="114"/>
        <pc:sldMkLst>
          <pc:docMk/>
          <pc:sldMk cId="2326677576" sldId="372"/>
        </pc:sldMkLst>
        <pc:spChg chg="add del mod">
          <ac:chgData name="Mélina Guilley" userId="da75cb9a-4272-4fa6-933f-1f8b8936aa46" providerId="ADAL" clId="{16B09D08-F91C-9A4A-88D4-D90010407F62}" dt="2020-09-28T09:58:00.287" v="544" actId="700"/>
          <ac:spMkLst>
            <pc:docMk/>
            <pc:sldMk cId="2326677576" sldId="372"/>
            <ac:spMk id="3" creationId="{8CFC7D2A-C0B9-C340-8173-8AACC265E754}"/>
          </ac:spMkLst>
        </pc:spChg>
        <pc:spChg chg="add mod">
          <ac:chgData name="Mélina Guilley" userId="da75cb9a-4272-4fa6-933f-1f8b8936aa46" providerId="ADAL" clId="{16B09D08-F91C-9A4A-88D4-D90010407F62}" dt="2020-09-28T09:58:07.130" v="546" actId="207"/>
          <ac:spMkLst>
            <pc:docMk/>
            <pc:sldMk cId="2326677576" sldId="372"/>
            <ac:spMk id="23" creationId="{DCB64FCC-15B9-7A4B-8897-A5EA52E87E08}"/>
          </ac:spMkLst>
        </pc:spChg>
        <pc:spChg chg="add mod">
          <ac:chgData name="Mélina Guilley" userId="da75cb9a-4272-4fa6-933f-1f8b8936aa46" providerId="ADAL" clId="{16B09D08-F91C-9A4A-88D4-D90010407F62}" dt="2020-09-28T09:58:07.130" v="546" actId="207"/>
          <ac:spMkLst>
            <pc:docMk/>
            <pc:sldMk cId="2326677576" sldId="372"/>
            <ac:spMk id="24" creationId="{3A0F6A30-A85A-A14C-9822-C18F145E4F25}"/>
          </ac:spMkLst>
        </pc:spChg>
        <pc:spChg chg="add mod">
          <ac:chgData name="Mélina Guilley" userId="da75cb9a-4272-4fa6-933f-1f8b8936aa46" providerId="ADAL" clId="{16B09D08-F91C-9A4A-88D4-D90010407F62}" dt="2020-09-28T09:58:07.130" v="546" actId="207"/>
          <ac:spMkLst>
            <pc:docMk/>
            <pc:sldMk cId="2326677576" sldId="372"/>
            <ac:spMk id="25" creationId="{683F298F-5BEA-9B4A-989A-FCF74B788CF9}"/>
          </ac:spMkLst>
        </pc:spChg>
        <pc:spChg chg="add mod">
          <ac:chgData name="Mélina Guilley" userId="da75cb9a-4272-4fa6-933f-1f8b8936aa46" providerId="ADAL" clId="{16B09D08-F91C-9A4A-88D4-D90010407F62}" dt="2020-09-28T09:58:07.130" v="546" actId="207"/>
          <ac:spMkLst>
            <pc:docMk/>
            <pc:sldMk cId="2326677576" sldId="372"/>
            <ac:spMk id="26" creationId="{3C123164-5348-9D42-B757-FE1710CAE5EA}"/>
          </ac:spMkLst>
        </pc:spChg>
        <pc:spChg chg="mod">
          <ac:chgData name="Mélina Guilley" userId="da75cb9a-4272-4fa6-933f-1f8b8936aa46" providerId="ADAL" clId="{16B09D08-F91C-9A4A-88D4-D90010407F62}" dt="2020-09-28T09:56:46.492" v="542" actId="207"/>
          <ac:spMkLst>
            <pc:docMk/>
            <pc:sldMk cId="2326677576" sldId="372"/>
            <ac:spMk id="27" creationId="{4C413314-4746-1B4C-B637-39D1FBC67B5D}"/>
          </ac:spMkLst>
        </pc:spChg>
        <pc:spChg chg="add mod">
          <ac:chgData name="Mélina Guilley" userId="da75cb9a-4272-4fa6-933f-1f8b8936aa46" providerId="ADAL" clId="{16B09D08-F91C-9A4A-88D4-D90010407F62}" dt="2020-09-28T09:58:07.130" v="546" actId="207"/>
          <ac:spMkLst>
            <pc:docMk/>
            <pc:sldMk cId="2326677576" sldId="372"/>
            <ac:spMk id="28" creationId="{996CD544-3544-6848-A792-7C0C05DF2275}"/>
          </ac:spMkLst>
        </pc:spChg>
        <pc:spChg chg="mod">
          <ac:chgData name="Mélina Guilley" userId="da75cb9a-4272-4fa6-933f-1f8b8936aa46" providerId="ADAL" clId="{16B09D08-F91C-9A4A-88D4-D90010407F62}" dt="2020-09-28T09:58:07.130" v="546" actId="207"/>
          <ac:spMkLst>
            <pc:docMk/>
            <pc:sldMk cId="2326677576" sldId="372"/>
            <ac:spMk id="30" creationId="{723B882C-54F2-DB40-B6A5-375CAB356DE3}"/>
          </ac:spMkLst>
        </pc:spChg>
        <pc:spChg chg="mod">
          <ac:chgData name="Mélina Guilley" userId="da75cb9a-4272-4fa6-933f-1f8b8936aa46" providerId="ADAL" clId="{16B09D08-F91C-9A4A-88D4-D90010407F62}" dt="2020-09-28T09:58:07.130" v="546" actId="207"/>
          <ac:spMkLst>
            <pc:docMk/>
            <pc:sldMk cId="2326677576" sldId="372"/>
            <ac:spMk id="31" creationId="{CC41BBE7-E038-9A4A-A306-6FD2923C19E4}"/>
          </ac:spMkLst>
        </pc:spChg>
        <pc:spChg chg="mod">
          <ac:chgData name="Mélina Guilley" userId="da75cb9a-4272-4fa6-933f-1f8b8936aa46" providerId="ADAL" clId="{16B09D08-F91C-9A4A-88D4-D90010407F62}" dt="2020-09-28T09:58:07.130" v="546" actId="207"/>
          <ac:spMkLst>
            <pc:docMk/>
            <pc:sldMk cId="2326677576" sldId="372"/>
            <ac:spMk id="32" creationId="{0CB1A8FD-38C8-AD45-A0C8-7DD0474D2875}"/>
          </ac:spMkLst>
        </pc:spChg>
        <pc:spChg chg="mod ord">
          <ac:chgData name="Mélina Guilley" userId="da75cb9a-4272-4fa6-933f-1f8b8936aa46" providerId="ADAL" clId="{16B09D08-F91C-9A4A-88D4-D90010407F62}" dt="2020-09-28T09:58:18.187" v="547"/>
          <ac:spMkLst>
            <pc:docMk/>
            <pc:sldMk cId="2326677576" sldId="372"/>
            <ac:spMk id="34" creationId="{B477BEE1-11D7-412D-8A73-5942C6E7B40F}"/>
          </ac:spMkLst>
        </pc:spChg>
        <pc:spChg chg="mod">
          <ac:chgData name="Mélina Guilley" userId="da75cb9a-4272-4fa6-933f-1f8b8936aa46" providerId="ADAL" clId="{16B09D08-F91C-9A4A-88D4-D90010407F62}" dt="2020-09-28T12:08:09.235" v="842" actId="114"/>
          <ac:spMkLst>
            <pc:docMk/>
            <pc:sldMk cId="2326677576" sldId="372"/>
            <ac:spMk id="41" creationId="{E4524A20-D3EA-435A-86A1-A92719E6F996}"/>
          </ac:spMkLst>
        </pc:spChg>
        <pc:spChg chg="del mod">
          <ac:chgData name="Mélina Guilley" userId="da75cb9a-4272-4fa6-933f-1f8b8936aa46" providerId="ADAL" clId="{16B09D08-F91C-9A4A-88D4-D90010407F62}" dt="2020-09-28T09:57:42.228" v="543" actId="478"/>
          <ac:spMkLst>
            <pc:docMk/>
            <pc:sldMk cId="2326677576" sldId="372"/>
            <ac:spMk id="46" creationId="{A57E716E-EF2C-46FB-AA80-A90FB53D0D17}"/>
          </ac:spMkLst>
        </pc:spChg>
        <pc:spChg chg="mod">
          <ac:chgData name="Mélina Guilley" userId="da75cb9a-4272-4fa6-933f-1f8b8936aa46" providerId="ADAL" clId="{16B09D08-F91C-9A4A-88D4-D90010407F62}" dt="2020-09-28T09:58:07.130" v="546" actId="207"/>
          <ac:spMkLst>
            <pc:docMk/>
            <pc:sldMk cId="2326677576" sldId="372"/>
            <ac:spMk id="47" creationId="{E1C7E6BD-79B9-054E-B580-B45040A0A46A}"/>
          </ac:spMkLst>
        </pc:spChg>
        <pc:spChg chg="mod">
          <ac:chgData name="Mélina Guilley" userId="da75cb9a-4272-4fa6-933f-1f8b8936aa46" providerId="ADAL" clId="{16B09D08-F91C-9A4A-88D4-D90010407F62}" dt="2020-09-28T09:58:07.130" v="546" actId="207"/>
          <ac:spMkLst>
            <pc:docMk/>
            <pc:sldMk cId="2326677576" sldId="372"/>
            <ac:spMk id="48" creationId="{090849DE-9A24-CC43-AE9F-5CDCCB9DF61F}"/>
          </ac:spMkLst>
        </pc:spChg>
        <pc:spChg chg="mod">
          <ac:chgData name="Mélina Guilley" userId="da75cb9a-4272-4fa6-933f-1f8b8936aa46" providerId="ADAL" clId="{16B09D08-F91C-9A4A-88D4-D90010407F62}" dt="2020-09-28T09:58:07.130" v="546" actId="207"/>
          <ac:spMkLst>
            <pc:docMk/>
            <pc:sldMk cId="2326677576" sldId="372"/>
            <ac:spMk id="49" creationId="{F04BDC79-959F-D847-94BC-2128056F2211}"/>
          </ac:spMkLst>
        </pc:spChg>
        <pc:spChg chg="mod">
          <ac:chgData name="Mélina Guilley" userId="da75cb9a-4272-4fa6-933f-1f8b8936aa46" providerId="ADAL" clId="{16B09D08-F91C-9A4A-88D4-D90010407F62}" dt="2020-09-28T09:58:07.130" v="546" actId="207"/>
          <ac:spMkLst>
            <pc:docMk/>
            <pc:sldMk cId="2326677576" sldId="372"/>
            <ac:spMk id="50" creationId="{3C118A4A-FD09-BC4A-97B5-28C350089E50}"/>
          </ac:spMkLst>
        </pc:spChg>
        <pc:spChg chg="mod">
          <ac:chgData name="Mélina Guilley" userId="da75cb9a-4272-4fa6-933f-1f8b8936aa46" providerId="ADAL" clId="{16B09D08-F91C-9A4A-88D4-D90010407F62}" dt="2020-09-28T09:58:07.130" v="546" actId="207"/>
          <ac:spMkLst>
            <pc:docMk/>
            <pc:sldMk cId="2326677576" sldId="372"/>
            <ac:spMk id="52" creationId="{D9D8BF50-A9D0-E04A-9A2B-85953899E13C}"/>
          </ac:spMkLst>
        </pc:spChg>
        <pc:spChg chg="mod">
          <ac:chgData name="Mélina Guilley" userId="da75cb9a-4272-4fa6-933f-1f8b8936aa46" providerId="ADAL" clId="{16B09D08-F91C-9A4A-88D4-D90010407F62}" dt="2020-09-28T09:58:07.130" v="546" actId="207"/>
          <ac:spMkLst>
            <pc:docMk/>
            <pc:sldMk cId="2326677576" sldId="372"/>
            <ac:spMk id="53" creationId="{FAC03CC8-DA3B-6945-982A-3EA47180DD27}"/>
          </ac:spMkLst>
        </pc:spChg>
        <pc:spChg chg="mod">
          <ac:chgData name="Mélina Guilley" userId="da75cb9a-4272-4fa6-933f-1f8b8936aa46" providerId="ADAL" clId="{16B09D08-F91C-9A4A-88D4-D90010407F62}" dt="2020-09-28T09:58:07.130" v="546" actId="207"/>
          <ac:spMkLst>
            <pc:docMk/>
            <pc:sldMk cId="2326677576" sldId="372"/>
            <ac:spMk id="54" creationId="{5532CFBA-AAB2-624D-A2B4-779A15E608EF}"/>
          </ac:spMkLst>
        </pc:spChg>
        <pc:grpChg chg="del">
          <ac:chgData name="Mélina Guilley" userId="da75cb9a-4272-4fa6-933f-1f8b8936aa46" providerId="ADAL" clId="{16B09D08-F91C-9A4A-88D4-D90010407F62}" dt="2020-09-28T09:57:42.228" v="543" actId="478"/>
          <ac:grpSpMkLst>
            <pc:docMk/>
            <pc:sldMk cId="2326677576" sldId="372"/>
            <ac:grpSpMk id="6" creationId="{B1C69FA0-4991-3D49-AFD5-ADB8F374F808}"/>
          </ac:grpSpMkLst>
        </pc:grpChg>
        <pc:grpChg chg="del">
          <ac:chgData name="Mélina Guilley" userId="da75cb9a-4272-4fa6-933f-1f8b8936aa46" providerId="ADAL" clId="{16B09D08-F91C-9A4A-88D4-D90010407F62}" dt="2020-09-28T09:57:42.228" v="543" actId="478"/>
          <ac:grpSpMkLst>
            <pc:docMk/>
            <pc:sldMk cId="2326677576" sldId="372"/>
            <ac:grpSpMk id="7" creationId="{EDF9CDEA-7FF2-8E40-A8D2-162AFA75C28D}"/>
          </ac:grpSpMkLst>
        </pc:grpChg>
        <pc:grpChg chg="del">
          <ac:chgData name="Mélina Guilley" userId="da75cb9a-4272-4fa6-933f-1f8b8936aa46" providerId="ADAL" clId="{16B09D08-F91C-9A4A-88D4-D90010407F62}" dt="2020-09-28T09:57:42.228" v="543" actId="478"/>
          <ac:grpSpMkLst>
            <pc:docMk/>
            <pc:sldMk cId="2326677576" sldId="372"/>
            <ac:grpSpMk id="8" creationId="{8BE0DA83-91F4-5540-AE09-1DEFCB716944}"/>
          </ac:grpSpMkLst>
        </pc:grpChg>
        <pc:grpChg chg="del">
          <ac:chgData name="Mélina Guilley" userId="da75cb9a-4272-4fa6-933f-1f8b8936aa46" providerId="ADAL" clId="{16B09D08-F91C-9A4A-88D4-D90010407F62}" dt="2020-09-28T09:57:42.228" v="543" actId="478"/>
          <ac:grpSpMkLst>
            <pc:docMk/>
            <pc:sldMk cId="2326677576" sldId="372"/>
            <ac:grpSpMk id="9" creationId="{74AC34CF-0633-A94C-A062-FE09C1C278B0}"/>
          </ac:grpSpMkLst>
        </pc:grpChg>
        <pc:grpChg chg="del">
          <ac:chgData name="Mélina Guilley" userId="da75cb9a-4272-4fa6-933f-1f8b8936aa46" providerId="ADAL" clId="{16B09D08-F91C-9A4A-88D4-D90010407F62}" dt="2020-09-28T09:57:42.228" v="543" actId="478"/>
          <ac:grpSpMkLst>
            <pc:docMk/>
            <pc:sldMk cId="2326677576" sldId="372"/>
            <ac:grpSpMk id="11" creationId="{74EEDA0D-10B7-7A4E-8474-5458FBD0DB8A}"/>
          </ac:grpSpMkLst>
        </pc:grpChg>
        <pc:grpChg chg="add mod">
          <ac:chgData name="Mélina Guilley" userId="da75cb9a-4272-4fa6-933f-1f8b8936aa46" providerId="ADAL" clId="{16B09D08-F91C-9A4A-88D4-D90010407F62}" dt="2020-09-28T09:58:01.405" v="545"/>
          <ac:grpSpMkLst>
            <pc:docMk/>
            <pc:sldMk cId="2326677576" sldId="372"/>
            <ac:grpSpMk id="29" creationId="{E609F8B1-6C11-FE43-B07A-19378D2AFE66}"/>
          </ac:grpSpMkLst>
        </pc:grpChg>
        <pc:grpChg chg="mod">
          <ac:chgData name="Mélina Guilley" userId="da75cb9a-4272-4fa6-933f-1f8b8936aa46" providerId="ADAL" clId="{16B09D08-F91C-9A4A-88D4-D90010407F62}" dt="2020-09-28T09:58:01.405" v="545"/>
          <ac:grpSpMkLst>
            <pc:docMk/>
            <pc:sldMk cId="2326677576" sldId="372"/>
            <ac:grpSpMk id="33" creationId="{AFBDD205-B9D1-8340-BAC0-8C22FBD1E080}"/>
          </ac:grpSpMkLst>
        </pc:grpChg>
        <pc:grpChg chg="add mod">
          <ac:chgData name="Mélina Guilley" userId="da75cb9a-4272-4fa6-933f-1f8b8936aa46" providerId="ADAL" clId="{16B09D08-F91C-9A4A-88D4-D90010407F62}" dt="2020-09-28T09:58:01.405" v="545"/>
          <ac:grpSpMkLst>
            <pc:docMk/>
            <pc:sldMk cId="2326677576" sldId="372"/>
            <ac:grpSpMk id="51" creationId="{9907A0AB-6FD3-0649-8B62-49F98157B86D}"/>
          </ac:grpSpMkLst>
        </pc:grpChg>
        <pc:picChg chg="add mod">
          <ac:chgData name="Mélina Guilley" userId="da75cb9a-4272-4fa6-933f-1f8b8936aa46" providerId="ADAL" clId="{16B09D08-F91C-9A4A-88D4-D90010407F62}" dt="2020-09-28T09:58:01.405" v="545"/>
          <ac:picMkLst>
            <pc:docMk/>
            <pc:sldMk cId="2326677576" sldId="372"/>
            <ac:picMk id="55" creationId="{25732F22-E3E4-604B-A06B-B825CE8A2717}"/>
          </ac:picMkLst>
        </pc:picChg>
        <pc:picChg chg="add mod">
          <ac:chgData name="Mélina Guilley" userId="da75cb9a-4272-4fa6-933f-1f8b8936aa46" providerId="ADAL" clId="{16B09D08-F91C-9A4A-88D4-D90010407F62}" dt="2020-09-28T09:58:01.405" v="545"/>
          <ac:picMkLst>
            <pc:docMk/>
            <pc:sldMk cId="2326677576" sldId="372"/>
            <ac:picMk id="56" creationId="{37DB1730-3168-9545-8136-6D679CFCC07A}"/>
          </ac:picMkLst>
        </pc:picChg>
        <pc:picChg chg="add mod">
          <ac:chgData name="Mélina Guilley" userId="da75cb9a-4272-4fa6-933f-1f8b8936aa46" providerId="ADAL" clId="{16B09D08-F91C-9A4A-88D4-D90010407F62}" dt="2020-09-28T09:58:01.405" v="545"/>
          <ac:picMkLst>
            <pc:docMk/>
            <pc:sldMk cId="2326677576" sldId="372"/>
            <ac:picMk id="57" creationId="{B501C360-60C0-F646-A30F-FF845648EF81}"/>
          </ac:picMkLst>
        </pc:picChg>
      </pc:sldChg>
      <pc:sldChg chg="addSp delSp modSp mod modClrScheme chgLayout">
        <pc:chgData name="Mélina Guilley" userId="da75cb9a-4272-4fa6-933f-1f8b8936aa46" providerId="ADAL" clId="{16B09D08-F91C-9A4A-88D4-D90010407F62}" dt="2020-09-28T13:42:41.434" v="2019"/>
        <pc:sldMkLst>
          <pc:docMk/>
          <pc:sldMk cId="2944793968" sldId="1025"/>
        </pc:sldMkLst>
        <pc:spChg chg="add del">
          <ac:chgData name="Mélina Guilley" userId="da75cb9a-4272-4fa6-933f-1f8b8936aa46" providerId="ADAL" clId="{16B09D08-F91C-9A4A-88D4-D90010407F62}" dt="2020-09-28T13:36:32.801" v="1944" actId="478"/>
          <ac:spMkLst>
            <pc:docMk/>
            <pc:sldMk cId="2944793968" sldId="1025"/>
            <ac:spMk id="9" creationId="{ED65BAFE-3B1A-4DB9-9CDD-2E133CEBBA9F}"/>
          </ac:spMkLst>
        </pc:spChg>
        <pc:spChg chg="add mod">
          <ac:chgData name="Mélina Guilley" userId="da75cb9a-4272-4fa6-933f-1f8b8936aa46" providerId="ADAL" clId="{16B09D08-F91C-9A4A-88D4-D90010407F62}" dt="2020-09-28T13:42:03.971" v="1991" actId="167"/>
          <ac:spMkLst>
            <pc:docMk/>
            <pc:sldMk cId="2944793968" sldId="1025"/>
            <ac:spMk id="13" creationId="{2B4B5E13-1B96-F94F-ADA3-6B911447579D}"/>
          </ac:spMkLst>
        </pc:spChg>
        <pc:spChg chg="mod">
          <ac:chgData name="Mélina Guilley" userId="da75cb9a-4272-4fa6-933f-1f8b8936aa46" providerId="ADAL" clId="{16B09D08-F91C-9A4A-88D4-D90010407F62}" dt="2020-09-28T13:42:17.106" v="2016" actId="1038"/>
          <ac:spMkLst>
            <pc:docMk/>
            <pc:sldMk cId="2944793968" sldId="1025"/>
            <ac:spMk id="14" creationId="{4E7DBDFB-8283-4695-9059-4450250776C5}"/>
          </ac:spMkLst>
        </pc:spChg>
        <pc:spChg chg="mod">
          <ac:chgData name="Mélina Guilley" userId="da75cb9a-4272-4fa6-933f-1f8b8936aa46" providerId="ADAL" clId="{16B09D08-F91C-9A4A-88D4-D90010407F62}" dt="2020-09-28T13:42:17.106" v="2016" actId="1038"/>
          <ac:spMkLst>
            <pc:docMk/>
            <pc:sldMk cId="2944793968" sldId="1025"/>
            <ac:spMk id="15" creationId="{289279D1-7CF6-4354-B9F3-8E9399F3D222}"/>
          </ac:spMkLst>
        </pc:spChg>
        <pc:spChg chg="del">
          <ac:chgData name="Mélina Guilley" userId="da75cb9a-4272-4fa6-933f-1f8b8936aa46" providerId="ADAL" clId="{16B09D08-F91C-9A4A-88D4-D90010407F62}" dt="2020-09-28T13:36:44.716" v="1946" actId="478"/>
          <ac:spMkLst>
            <pc:docMk/>
            <pc:sldMk cId="2944793968" sldId="1025"/>
            <ac:spMk id="17" creationId="{08EC61CC-DBFD-426C-B186-AEC17C187124}"/>
          </ac:spMkLst>
        </pc:spChg>
        <pc:spChg chg="mod">
          <ac:chgData name="Mélina Guilley" userId="da75cb9a-4272-4fa6-933f-1f8b8936aa46" providerId="ADAL" clId="{16B09D08-F91C-9A4A-88D4-D90010407F62}" dt="2020-09-28T13:42:41.434" v="2019"/>
          <ac:spMkLst>
            <pc:docMk/>
            <pc:sldMk cId="2944793968" sldId="1025"/>
            <ac:spMk id="44" creationId="{D61AE448-0067-4D9E-91CE-EE9CDA1994C0}"/>
          </ac:spMkLst>
        </pc:spChg>
        <pc:picChg chg="add del mod">
          <ac:chgData name="Mélina Guilley" userId="da75cb9a-4272-4fa6-933f-1f8b8936aa46" providerId="ADAL" clId="{16B09D08-F91C-9A4A-88D4-D90010407F62}" dt="2020-09-28T13:40:19.075" v="1971" actId="478"/>
          <ac:picMkLst>
            <pc:docMk/>
            <pc:sldMk cId="2944793968" sldId="1025"/>
            <ac:picMk id="3" creationId="{35BC3FA1-B98F-B940-827B-2CECE23996CE}"/>
          </ac:picMkLst>
        </pc:picChg>
        <pc:picChg chg="add del mod">
          <ac:chgData name="Mélina Guilley" userId="da75cb9a-4272-4fa6-933f-1f8b8936aa46" providerId="ADAL" clId="{16B09D08-F91C-9A4A-88D4-D90010407F62}" dt="2020-09-28T13:39:28.448" v="1966" actId="478"/>
          <ac:picMkLst>
            <pc:docMk/>
            <pc:sldMk cId="2944793968" sldId="1025"/>
            <ac:picMk id="5" creationId="{036E3E63-D3A2-764D-8312-C39DBBD39E3C}"/>
          </ac:picMkLst>
        </pc:picChg>
        <pc:picChg chg="add del mod">
          <ac:chgData name="Mélina Guilley" userId="da75cb9a-4272-4fa6-933f-1f8b8936aa46" providerId="ADAL" clId="{16B09D08-F91C-9A4A-88D4-D90010407F62}" dt="2020-09-28T13:39:55.527" v="1969" actId="478"/>
          <ac:picMkLst>
            <pc:docMk/>
            <pc:sldMk cId="2944793968" sldId="1025"/>
            <ac:picMk id="7" creationId="{3939631B-1D1C-B94C-8100-5EE0CC3F59F6}"/>
          </ac:picMkLst>
        </pc:picChg>
        <pc:picChg chg="add mod">
          <ac:chgData name="Mélina Guilley" userId="da75cb9a-4272-4fa6-933f-1f8b8936aa46" providerId="ADAL" clId="{16B09D08-F91C-9A4A-88D4-D90010407F62}" dt="2020-09-28T13:42:17.106" v="2016" actId="1038"/>
          <ac:picMkLst>
            <pc:docMk/>
            <pc:sldMk cId="2944793968" sldId="1025"/>
            <ac:picMk id="10" creationId="{70A891AE-0A6B-1846-8CAB-D3110B9111C8}"/>
          </ac:picMkLst>
        </pc:picChg>
        <pc:picChg chg="add mod">
          <ac:chgData name="Mélina Guilley" userId="da75cb9a-4272-4fa6-933f-1f8b8936aa46" providerId="ADAL" clId="{16B09D08-F91C-9A4A-88D4-D90010407F62}" dt="2020-09-28T13:42:17.106" v="2016" actId="1038"/>
          <ac:picMkLst>
            <pc:docMk/>
            <pc:sldMk cId="2944793968" sldId="1025"/>
            <ac:picMk id="12" creationId="{11EA4B09-925F-904E-A4BE-8A09DF0CA7DE}"/>
          </ac:picMkLst>
        </pc:picChg>
        <pc:picChg chg="add del">
          <ac:chgData name="Mélina Guilley" userId="da75cb9a-4272-4fa6-933f-1f8b8936aa46" providerId="ADAL" clId="{16B09D08-F91C-9A4A-88D4-D90010407F62}" dt="2020-09-28T13:36:30.493" v="1943" actId="478"/>
          <ac:picMkLst>
            <pc:docMk/>
            <pc:sldMk cId="2944793968" sldId="1025"/>
            <ac:picMk id="16" creationId="{C6F3FD07-12D9-402E-8E12-77122122CB23}"/>
          </ac:picMkLst>
        </pc:picChg>
        <pc:picChg chg="add del">
          <ac:chgData name="Mélina Guilley" userId="da75cb9a-4272-4fa6-933f-1f8b8936aa46" providerId="ADAL" clId="{16B09D08-F91C-9A4A-88D4-D90010407F62}" dt="2020-09-28T13:36:30.493" v="1943" actId="478"/>
          <ac:picMkLst>
            <pc:docMk/>
            <pc:sldMk cId="2944793968" sldId="1025"/>
            <ac:picMk id="19" creationId="{57060040-CC37-4023-BA10-830FB654405A}"/>
          </ac:picMkLst>
        </pc:picChg>
        <pc:picChg chg="del">
          <ac:chgData name="Mélina Guilley" userId="da75cb9a-4272-4fa6-933f-1f8b8936aa46" providerId="ADAL" clId="{16B09D08-F91C-9A4A-88D4-D90010407F62}" dt="2020-09-28T13:36:46.180" v="1947" actId="478"/>
          <ac:picMkLst>
            <pc:docMk/>
            <pc:sldMk cId="2944793968" sldId="1025"/>
            <ac:picMk id="21" creationId="{16D28116-61E1-42BC-A82F-E09250C96CB2}"/>
          </ac:picMkLst>
        </pc:picChg>
      </pc:sldChg>
      <pc:sldChg chg="del">
        <pc:chgData name="Mélina Guilley" userId="da75cb9a-4272-4fa6-933f-1f8b8936aa46" providerId="ADAL" clId="{16B09D08-F91C-9A4A-88D4-D90010407F62}" dt="2020-09-28T09:25:41.322" v="27" actId="2696"/>
        <pc:sldMkLst>
          <pc:docMk/>
          <pc:sldMk cId="118869492" sldId="1030"/>
        </pc:sldMkLst>
      </pc:sldChg>
      <pc:sldChg chg="addSp delSp modSp mod setBg">
        <pc:chgData name="Mélina Guilley" userId="da75cb9a-4272-4fa6-933f-1f8b8936aa46" providerId="ADAL" clId="{16B09D08-F91C-9A4A-88D4-D90010407F62}" dt="2020-09-28T12:09:32.079" v="859" actId="1036"/>
        <pc:sldMkLst>
          <pc:docMk/>
          <pc:sldMk cId="1192295914" sldId="1065"/>
        </pc:sldMkLst>
        <pc:spChg chg="mod">
          <ac:chgData name="Mélina Guilley" userId="da75cb9a-4272-4fa6-933f-1f8b8936aa46" providerId="ADAL" clId="{16B09D08-F91C-9A4A-88D4-D90010407F62}" dt="2020-09-28T10:00:27.856" v="556" actId="207"/>
          <ac:spMkLst>
            <pc:docMk/>
            <pc:sldMk cId="1192295914" sldId="1065"/>
            <ac:spMk id="9" creationId="{A8231EC7-A72E-4545-B413-13A3D20AF6CF}"/>
          </ac:spMkLst>
        </pc:spChg>
        <pc:spChg chg="mod">
          <ac:chgData name="Mélina Guilley" userId="da75cb9a-4272-4fa6-933f-1f8b8936aa46" providerId="ADAL" clId="{16B09D08-F91C-9A4A-88D4-D90010407F62}" dt="2020-09-28T10:00:27.856" v="556" actId="207"/>
          <ac:spMkLst>
            <pc:docMk/>
            <pc:sldMk cId="1192295914" sldId="1065"/>
            <ac:spMk id="11" creationId="{09515C06-D0CD-6748-BD3C-3FE5C61D9CBB}"/>
          </ac:spMkLst>
        </pc:spChg>
        <pc:spChg chg="mod">
          <ac:chgData name="Mélina Guilley" userId="da75cb9a-4272-4fa6-933f-1f8b8936aa46" providerId="ADAL" clId="{16B09D08-F91C-9A4A-88D4-D90010407F62}" dt="2020-09-28T09:59:48.647" v="551" actId="207"/>
          <ac:spMkLst>
            <pc:docMk/>
            <pc:sldMk cId="1192295914" sldId="1065"/>
            <ac:spMk id="15" creationId="{854DFCD9-6ADC-E445-BD6D-F27FDC9845E7}"/>
          </ac:spMkLst>
        </pc:spChg>
        <pc:spChg chg="mod">
          <ac:chgData name="Mélina Guilley" userId="da75cb9a-4272-4fa6-933f-1f8b8936aa46" providerId="ADAL" clId="{16B09D08-F91C-9A4A-88D4-D90010407F62}" dt="2020-09-28T10:00:04.622" v="554" actId="207"/>
          <ac:spMkLst>
            <pc:docMk/>
            <pc:sldMk cId="1192295914" sldId="1065"/>
            <ac:spMk id="16" creationId="{B9504196-EDAF-424F-A40D-3C13CBEF71B9}"/>
          </ac:spMkLst>
        </pc:spChg>
        <pc:spChg chg="mod">
          <ac:chgData name="Mélina Guilley" userId="da75cb9a-4272-4fa6-933f-1f8b8936aa46" providerId="ADAL" clId="{16B09D08-F91C-9A4A-88D4-D90010407F62}" dt="2020-09-28T09:59:48.647" v="551" actId="207"/>
          <ac:spMkLst>
            <pc:docMk/>
            <pc:sldMk cId="1192295914" sldId="1065"/>
            <ac:spMk id="18" creationId="{5B892DE7-7950-B544-A28A-AAAE5B693BC4}"/>
          </ac:spMkLst>
        </pc:spChg>
        <pc:spChg chg="del">
          <ac:chgData name="Mélina Guilley" userId="da75cb9a-4272-4fa6-933f-1f8b8936aa46" providerId="ADAL" clId="{16B09D08-F91C-9A4A-88D4-D90010407F62}" dt="2020-09-28T09:59:39.993" v="549" actId="478"/>
          <ac:spMkLst>
            <pc:docMk/>
            <pc:sldMk cId="1192295914" sldId="1065"/>
            <ac:spMk id="20" creationId="{162B7823-6266-4251-BE25-3F9A6DA5B3F5}"/>
          </ac:spMkLst>
        </pc:spChg>
        <pc:spChg chg="add mod">
          <ac:chgData name="Mélina Guilley" userId="da75cb9a-4272-4fa6-933f-1f8b8936aa46" providerId="ADAL" clId="{16B09D08-F91C-9A4A-88D4-D90010407F62}" dt="2020-09-28T12:09:32.079" v="859" actId="1036"/>
          <ac:spMkLst>
            <pc:docMk/>
            <pc:sldMk cId="1192295914" sldId="1065"/>
            <ac:spMk id="21" creationId="{E7C2E46D-7273-DA40-ACF3-D128CE6364E4}"/>
          </ac:spMkLst>
        </pc:spChg>
        <pc:grpChg chg="add mod">
          <ac:chgData name="Mélina Guilley" userId="da75cb9a-4272-4fa6-933f-1f8b8936aa46" providerId="ADAL" clId="{16B09D08-F91C-9A4A-88D4-D90010407F62}" dt="2020-09-28T12:08:52.892" v="850" actId="1076"/>
          <ac:grpSpMkLst>
            <pc:docMk/>
            <pc:sldMk cId="1192295914" sldId="1065"/>
            <ac:grpSpMk id="14" creationId="{AEC06072-9AEC-F444-B547-F8781A0C56BC}"/>
          </ac:grpSpMkLst>
        </pc:grpChg>
        <pc:graphicFrameChg chg="add mod modGraphic">
          <ac:chgData name="Mélina Guilley" userId="da75cb9a-4272-4fa6-933f-1f8b8936aa46" providerId="ADAL" clId="{16B09D08-F91C-9A4A-88D4-D90010407F62}" dt="2020-09-28T12:09:26.998" v="852" actId="403"/>
          <ac:graphicFrameMkLst>
            <pc:docMk/>
            <pc:sldMk cId="1192295914" sldId="1065"/>
            <ac:graphicFrameMk id="10" creationId="{FFB15620-AF79-F642-A346-05D65C719EBF}"/>
          </ac:graphicFrameMkLst>
        </pc:graphicFrameChg>
        <pc:graphicFrameChg chg="del">
          <ac:chgData name="Mélina Guilley" userId="da75cb9a-4272-4fa6-933f-1f8b8936aa46" providerId="ADAL" clId="{16B09D08-F91C-9A4A-88D4-D90010407F62}" dt="2020-09-28T09:59:39.993" v="549" actId="478"/>
          <ac:graphicFrameMkLst>
            <pc:docMk/>
            <pc:sldMk cId="1192295914" sldId="1065"/>
            <ac:graphicFrameMk id="17" creationId="{2A15E21E-6DE1-4E6E-AD9F-5D79A915B9F9}"/>
          </ac:graphicFrameMkLst>
        </pc:graphicFrameChg>
        <pc:picChg chg="del">
          <ac:chgData name="Mélina Guilley" userId="da75cb9a-4272-4fa6-933f-1f8b8936aa46" providerId="ADAL" clId="{16B09D08-F91C-9A4A-88D4-D90010407F62}" dt="2020-09-28T09:59:39.993" v="549" actId="478"/>
          <ac:picMkLst>
            <pc:docMk/>
            <pc:sldMk cId="1192295914" sldId="1065"/>
            <ac:picMk id="12" creationId="{005CC2BF-4009-4B8D-A5BF-16863627E910}"/>
          </ac:picMkLst>
        </pc:picChg>
        <pc:picChg chg="add mod">
          <ac:chgData name="Mélina Guilley" userId="da75cb9a-4272-4fa6-933f-1f8b8936aa46" providerId="ADAL" clId="{16B09D08-F91C-9A4A-88D4-D90010407F62}" dt="2020-09-28T12:08:53.959" v="851" actId="1076"/>
          <ac:picMkLst>
            <pc:docMk/>
            <pc:sldMk cId="1192295914" sldId="1065"/>
            <ac:picMk id="13" creationId="{8F3BAC31-910E-9E47-811D-900400725265}"/>
          </ac:picMkLst>
        </pc:picChg>
        <pc:picChg chg="del">
          <ac:chgData name="Mélina Guilley" userId="da75cb9a-4272-4fa6-933f-1f8b8936aa46" providerId="ADAL" clId="{16B09D08-F91C-9A4A-88D4-D90010407F62}" dt="2020-09-28T09:59:39.993" v="549" actId="478"/>
          <ac:picMkLst>
            <pc:docMk/>
            <pc:sldMk cId="1192295914" sldId="1065"/>
            <ac:picMk id="19" creationId="{1E4BC7AF-CBB4-4BAA-89CA-CD9A894B3C92}"/>
          </ac:picMkLst>
        </pc:picChg>
      </pc:sldChg>
      <pc:sldChg chg="addSp delSp modSp mod">
        <pc:chgData name="Mélina Guilley" userId="da75cb9a-4272-4fa6-933f-1f8b8936aa46" providerId="ADAL" clId="{16B09D08-F91C-9A4A-88D4-D90010407F62}" dt="2020-09-28T13:35:49.498" v="1939" actId="14100"/>
        <pc:sldMkLst>
          <pc:docMk/>
          <pc:sldMk cId="2886631322" sldId="1069"/>
        </pc:sldMkLst>
        <pc:spChg chg="mod">
          <ac:chgData name="Mélina Guilley" userId="da75cb9a-4272-4fa6-933f-1f8b8936aa46" providerId="ADAL" clId="{16B09D08-F91C-9A4A-88D4-D90010407F62}" dt="2020-09-28T13:35:36.394" v="1936" actId="122"/>
          <ac:spMkLst>
            <pc:docMk/>
            <pc:sldMk cId="2886631322" sldId="1069"/>
            <ac:spMk id="5" creationId="{4E4CBB71-8D5A-EF46-94DB-A81C2D2F5AD1}"/>
          </ac:spMkLst>
        </pc:spChg>
        <pc:spChg chg="mod">
          <ac:chgData name="Mélina Guilley" userId="da75cb9a-4272-4fa6-933f-1f8b8936aa46" providerId="ADAL" clId="{16B09D08-F91C-9A4A-88D4-D90010407F62}" dt="2020-09-28T13:35:49.498" v="1939" actId="14100"/>
          <ac:spMkLst>
            <pc:docMk/>
            <pc:sldMk cId="2886631322" sldId="1069"/>
            <ac:spMk id="7" creationId="{8D9791C8-1622-BA41-9856-EB6FDDDF989B}"/>
          </ac:spMkLst>
        </pc:spChg>
        <pc:spChg chg="del">
          <ac:chgData name="Mélina Guilley" userId="da75cb9a-4272-4fa6-933f-1f8b8936aa46" providerId="ADAL" clId="{16B09D08-F91C-9A4A-88D4-D90010407F62}" dt="2020-09-28T13:31:14.056" v="1885" actId="478"/>
          <ac:spMkLst>
            <pc:docMk/>
            <pc:sldMk cId="2886631322" sldId="1069"/>
            <ac:spMk id="9" creationId="{509EBA36-7AC3-4C78-BDB5-F4465E14323B}"/>
          </ac:spMkLst>
        </pc:spChg>
        <pc:spChg chg="mod">
          <ac:chgData name="Mélina Guilley" userId="da75cb9a-4272-4fa6-933f-1f8b8936aa46" providerId="ADAL" clId="{16B09D08-F91C-9A4A-88D4-D90010407F62}" dt="2020-09-28T13:31:45.126" v="1889"/>
          <ac:spMkLst>
            <pc:docMk/>
            <pc:sldMk cId="2886631322" sldId="1069"/>
            <ac:spMk id="13" creationId="{61D0C58A-F995-3F41-A1E9-9A0AA2BE3D29}"/>
          </ac:spMkLst>
        </pc:spChg>
        <pc:spChg chg="mod">
          <ac:chgData name="Mélina Guilley" userId="da75cb9a-4272-4fa6-933f-1f8b8936aa46" providerId="ADAL" clId="{16B09D08-F91C-9A4A-88D4-D90010407F62}" dt="2020-09-28T13:31:45.126" v="1889"/>
          <ac:spMkLst>
            <pc:docMk/>
            <pc:sldMk cId="2886631322" sldId="1069"/>
            <ac:spMk id="14" creationId="{8F4C5061-8AD4-0F4A-AC76-C9CDAD606003}"/>
          </ac:spMkLst>
        </pc:spChg>
        <pc:spChg chg="mod">
          <ac:chgData name="Mélina Guilley" userId="da75cb9a-4272-4fa6-933f-1f8b8936aa46" providerId="ADAL" clId="{16B09D08-F91C-9A4A-88D4-D90010407F62}" dt="2020-09-28T13:31:45.126" v="1889"/>
          <ac:spMkLst>
            <pc:docMk/>
            <pc:sldMk cId="2886631322" sldId="1069"/>
            <ac:spMk id="15" creationId="{E753F473-4AA9-1D47-8B00-0C3F40145BB8}"/>
          </ac:spMkLst>
        </pc:spChg>
        <pc:spChg chg="mod">
          <ac:chgData name="Mélina Guilley" userId="da75cb9a-4272-4fa6-933f-1f8b8936aa46" providerId="ADAL" clId="{16B09D08-F91C-9A4A-88D4-D90010407F62}" dt="2020-09-28T13:31:45.126" v="1889"/>
          <ac:spMkLst>
            <pc:docMk/>
            <pc:sldMk cId="2886631322" sldId="1069"/>
            <ac:spMk id="16" creationId="{56BE1EBB-8A85-8E4A-9D18-F7F5B131BDC3}"/>
          </ac:spMkLst>
        </pc:spChg>
        <pc:spChg chg="mod">
          <ac:chgData name="Mélina Guilley" userId="da75cb9a-4272-4fa6-933f-1f8b8936aa46" providerId="ADAL" clId="{16B09D08-F91C-9A4A-88D4-D90010407F62}" dt="2020-09-28T13:31:45.126" v="1889"/>
          <ac:spMkLst>
            <pc:docMk/>
            <pc:sldMk cId="2886631322" sldId="1069"/>
            <ac:spMk id="17" creationId="{92092119-607B-7448-9482-BEC737D2EDE9}"/>
          </ac:spMkLst>
        </pc:spChg>
        <pc:spChg chg="mod">
          <ac:chgData name="Mélina Guilley" userId="da75cb9a-4272-4fa6-933f-1f8b8936aa46" providerId="ADAL" clId="{16B09D08-F91C-9A4A-88D4-D90010407F62}" dt="2020-09-28T13:31:45.126" v="1889"/>
          <ac:spMkLst>
            <pc:docMk/>
            <pc:sldMk cId="2886631322" sldId="1069"/>
            <ac:spMk id="18" creationId="{90D75391-8ED1-4848-8DA1-58594AB9F6D6}"/>
          </ac:spMkLst>
        </pc:spChg>
        <pc:spChg chg="mod">
          <ac:chgData name="Mélina Guilley" userId="da75cb9a-4272-4fa6-933f-1f8b8936aa46" providerId="ADAL" clId="{16B09D08-F91C-9A4A-88D4-D90010407F62}" dt="2020-09-28T13:31:45.126" v="1889"/>
          <ac:spMkLst>
            <pc:docMk/>
            <pc:sldMk cId="2886631322" sldId="1069"/>
            <ac:spMk id="19" creationId="{4AEC3734-E7BA-5349-8C2F-7426C51739C4}"/>
          </ac:spMkLst>
        </pc:spChg>
        <pc:spChg chg="mod">
          <ac:chgData name="Mélina Guilley" userId="da75cb9a-4272-4fa6-933f-1f8b8936aa46" providerId="ADAL" clId="{16B09D08-F91C-9A4A-88D4-D90010407F62}" dt="2020-09-28T13:31:45.126" v="1889"/>
          <ac:spMkLst>
            <pc:docMk/>
            <pc:sldMk cId="2886631322" sldId="1069"/>
            <ac:spMk id="20" creationId="{0B9CE042-96C3-7A45-98B6-E1219A30E9E1}"/>
          </ac:spMkLst>
        </pc:spChg>
        <pc:spChg chg="mod">
          <ac:chgData name="Mélina Guilley" userId="da75cb9a-4272-4fa6-933f-1f8b8936aa46" providerId="ADAL" clId="{16B09D08-F91C-9A4A-88D4-D90010407F62}" dt="2020-09-28T13:31:45.126" v="1889"/>
          <ac:spMkLst>
            <pc:docMk/>
            <pc:sldMk cId="2886631322" sldId="1069"/>
            <ac:spMk id="21" creationId="{1AF8B98E-B5E5-DC41-94BE-741B1C9CD93B}"/>
          </ac:spMkLst>
        </pc:spChg>
        <pc:grpChg chg="add mod">
          <ac:chgData name="Mélina Guilley" userId="da75cb9a-4272-4fa6-933f-1f8b8936aa46" providerId="ADAL" clId="{16B09D08-F91C-9A4A-88D4-D90010407F62}" dt="2020-09-28T13:32:44.873" v="1909" actId="1037"/>
          <ac:grpSpMkLst>
            <pc:docMk/>
            <pc:sldMk cId="2886631322" sldId="1069"/>
            <ac:grpSpMk id="11" creationId="{072F5F77-7334-CC49-AE5D-1B926B8C5FE0}"/>
          </ac:grpSpMkLst>
        </pc:grpChg>
        <pc:grpChg chg="mod">
          <ac:chgData name="Mélina Guilley" userId="da75cb9a-4272-4fa6-933f-1f8b8936aa46" providerId="ADAL" clId="{16B09D08-F91C-9A4A-88D4-D90010407F62}" dt="2020-09-28T13:31:45.126" v="1889"/>
          <ac:grpSpMkLst>
            <pc:docMk/>
            <pc:sldMk cId="2886631322" sldId="1069"/>
            <ac:grpSpMk id="12" creationId="{3017B45A-75BF-634D-BAF8-196747277C9F}"/>
          </ac:grpSpMkLst>
        </pc:grpChg>
        <pc:picChg chg="del">
          <ac:chgData name="Mélina Guilley" userId="da75cb9a-4272-4fa6-933f-1f8b8936aa46" providerId="ADAL" clId="{16B09D08-F91C-9A4A-88D4-D90010407F62}" dt="2020-09-28T13:31:37.706" v="1888" actId="478"/>
          <ac:picMkLst>
            <pc:docMk/>
            <pc:sldMk cId="2886631322" sldId="1069"/>
            <ac:picMk id="10" creationId="{15D69AB2-767C-E748-9D83-AC6707965BC2}"/>
          </ac:picMkLst>
        </pc:picChg>
      </pc:sldChg>
      <pc:sldChg chg="addSp delSp modSp mod addCm">
        <pc:chgData name="Mélina Guilley" userId="da75cb9a-4272-4fa6-933f-1f8b8936aa46" providerId="ADAL" clId="{16B09D08-F91C-9A4A-88D4-D90010407F62}" dt="2020-09-28T13:34:45.748" v="1928" actId="1589"/>
        <pc:sldMkLst>
          <pc:docMk/>
          <pc:sldMk cId="73748858" sldId="1070"/>
        </pc:sldMkLst>
        <pc:spChg chg="del mod">
          <ac:chgData name="Mélina Guilley" userId="da75cb9a-4272-4fa6-933f-1f8b8936aa46" providerId="ADAL" clId="{16B09D08-F91C-9A4A-88D4-D90010407F62}" dt="2020-09-28T13:31:18.231" v="1887" actId="478"/>
          <ac:spMkLst>
            <pc:docMk/>
            <pc:sldMk cId="73748858" sldId="1070"/>
            <ac:spMk id="9" creationId="{A7669833-5161-4852-BEDD-5DE326D3CF8C}"/>
          </ac:spMkLst>
        </pc:spChg>
        <pc:spChg chg="mod">
          <ac:chgData name="Mélina Guilley" userId="da75cb9a-4272-4fa6-933f-1f8b8936aa46" providerId="ADAL" clId="{16B09D08-F91C-9A4A-88D4-D90010407F62}" dt="2020-09-28T13:33:05.476" v="1915"/>
          <ac:spMkLst>
            <pc:docMk/>
            <pc:sldMk cId="73748858" sldId="1070"/>
            <ac:spMk id="13" creationId="{42891A7D-9DF9-9B4D-9F45-B67DF623A07C}"/>
          </ac:spMkLst>
        </pc:spChg>
        <pc:spChg chg="mod">
          <ac:chgData name="Mélina Guilley" userId="da75cb9a-4272-4fa6-933f-1f8b8936aa46" providerId="ADAL" clId="{16B09D08-F91C-9A4A-88D4-D90010407F62}" dt="2020-09-28T13:33:05.476" v="1915"/>
          <ac:spMkLst>
            <pc:docMk/>
            <pc:sldMk cId="73748858" sldId="1070"/>
            <ac:spMk id="14" creationId="{F71CA86B-84AA-8642-A734-35A6CE05B275}"/>
          </ac:spMkLst>
        </pc:spChg>
        <pc:spChg chg="mod">
          <ac:chgData name="Mélina Guilley" userId="da75cb9a-4272-4fa6-933f-1f8b8936aa46" providerId="ADAL" clId="{16B09D08-F91C-9A4A-88D4-D90010407F62}" dt="2020-09-28T13:33:25.814" v="1920" actId="2711"/>
          <ac:spMkLst>
            <pc:docMk/>
            <pc:sldMk cId="73748858" sldId="1070"/>
            <ac:spMk id="15" creationId="{9F73A3C5-7197-46EB-B9F6-E3CB855CB649}"/>
          </ac:spMkLst>
        </pc:spChg>
        <pc:spChg chg="mod">
          <ac:chgData name="Mélina Guilley" userId="da75cb9a-4272-4fa6-933f-1f8b8936aa46" providerId="ADAL" clId="{16B09D08-F91C-9A4A-88D4-D90010407F62}" dt="2020-09-28T13:33:05.476" v="1915"/>
          <ac:spMkLst>
            <pc:docMk/>
            <pc:sldMk cId="73748858" sldId="1070"/>
            <ac:spMk id="16" creationId="{64820918-EF24-E14F-A3E1-B9BAF06011EA}"/>
          </ac:spMkLst>
        </pc:spChg>
        <pc:spChg chg="mod">
          <ac:chgData name="Mélina Guilley" userId="da75cb9a-4272-4fa6-933f-1f8b8936aa46" providerId="ADAL" clId="{16B09D08-F91C-9A4A-88D4-D90010407F62}" dt="2020-09-28T13:33:05.476" v="1915"/>
          <ac:spMkLst>
            <pc:docMk/>
            <pc:sldMk cId="73748858" sldId="1070"/>
            <ac:spMk id="17" creationId="{291DF181-695E-0749-AC4E-B6FF87256189}"/>
          </ac:spMkLst>
        </pc:spChg>
        <pc:spChg chg="mod">
          <ac:chgData name="Mélina Guilley" userId="da75cb9a-4272-4fa6-933f-1f8b8936aa46" providerId="ADAL" clId="{16B09D08-F91C-9A4A-88D4-D90010407F62}" dt="2020-09-28T13:33:05.476" v="1915"/>
          <ac:spMkLst>
            <pc:docMk/>
            <pc:sldMk cId="73748858" sldId="1070"/>
            <ac:spMk id="18" creationId="{E6ADD736-FAFB-E34E-97E8-D03BD3DA75BF}"/>
          </ac:spMkLst>
        </pc:spChg>
        <pc:spChg chg="mod">
          <ac:chgData name="Mélina Guilley" userId="da75cb9a-4272-4fa6-933f-1f8b8936aa46" providerId="ADAL" clId="{16B09D08-F91C-9A4A-88D4-D90010407F62}" dt="2020-09-28T13:33:05.476" v="1915"/>
          <ac:spMkLst>
            <pc:docMk/>
            <pc:sldMk cId="73748858" sldId="1070"/>
            <ac:spMk id="19" creationId="{7DD2DBD9-BA11-8449-BD91-C510360F5B8C}"/>
          </ac:spMkLst>
        </pc:spChg>
        <pc:spChg chg="mod">
          <ac:chgData name="Mélina Guilley" userId="da75cb9a-4272-4fa6-933f-1f8b8936aa46" providerId="ADAL" clId="{16B09D08-F91C-9A4A-88D4-D90010407F62}" dt="2020-09-28T13:33:05.476" v="1915"/>
          <ac:spMkLst>
            <pc:docMk/>
            <pc:sldMk cId="73748858" sldId="1070"/>
            <ac:spMk id="20" creationId="{C9E91F48-E9F0-DA43-8629-B8691E4154AF}"/>
          </ac:spMkLst>
        </pc:spChg>
        <pc:spChg chg="mod">
          <ac:chgData name="Mélina Guilley" userId="da75cb9a-4272-4fa6-933f-1f8b8936aa46" providerId="ADAL" clId="{16B09D08-F91C-9A4A-88D4-D90010407F62}" dt="2020-09-28T13:33:05.476" v="1915"/>
          <ac:spMkLst>
            <pc:docMk/>
            <pc:sldMk cId="73748858" sldId="1070"/>
            <ac:spMk id="21" creationId="{B0F212EA-C432-4641-A4A6-E15884E5993B}"/>
          </ac:spMkLst>
        </pc:spChg>
        <pc:spChg chg="mod">
          <ac:chgData name="Mélina Guilley" userId="da75cb9a-4272-4fa6-933f-1f8b8936aa46" providerId="ADAL" clId="{16B09D08-F91C-9A4A-88D4-D90010407F62}" dt="2020-09-28T13:33:05.476" v="1915"/>
          <ac:spMkLst>
            <pc:docMk/>
            <pc:sldMk cId="73748858" sldId="1070"/>
            <ac:spMk id="22" creationId="{3E81BEB7-7A8A-3D40-B5D4-74A3028155D7}"/>
          </ac:spMkLst>
        </pc:spChg>
        <pc:grpChg chg="add mod">
          <ac:chgData name="Mélina Guilley" userId="da75cb9a-4272-4fa6-933f-1f8b8936aa46" providerId="ADAL" clId="{16B09D08-F91C-9A4A-88D4-D90010407F62}" dt="2020-09-28T13:33:05.476" v="1915"/>
          <ac:grpSpMkLst>
            <pc:docMk/>
            <pc:sldMk cId="73748858" sldId="1070"/>
            <ac:grpSpMk id="10" creationId="{578FBCD4-3232-4D43-BD82-2F2E5E4190F0}"/>
          </ac:grpSpMkLst>
        </pc:grpChg>
        <pc:grpChg chg="mod">
          <ac:chgData name="Mélina Guilley" userId="da75cb9a-4272-4fa6-933f-1f8b8936aa46" providerId="ADAL" clId="{16B09D08-F91C-9A4A-88D4-D90010407F62}" dt="2020-09-28T13:33:05.476" v="1915"/>
          <ac:grpSpMkLst>
            <pc:docMk/>
            <pc:sldMk cId="73748858" sldId="1070"/>
            <ac:grpSpMk id="11" creationId="{25FC92D3-A871-1D44-8C75-4C082FAE8586}"/>
          </ac:grpSpMkLst>
        </pc:grpChg>
        <pc:picChg chg="del">
          <ac:chgData name="Mélina Guilley" userId="da75cb9a-4272-4fa6-933f-1f8b8936aa46" providerId="ADAL" clId="{16B09D08-F91C-9A4A-88D4-D90010407F62}" dt="2020-09-28T13:33:05.113" v="1914" actId="478"/>
          <ac:picMkLst>
            <pc:docMk/>
            <pc:sldMk cId="73748858" sldId="1070"/>
            <ac:picMk id="12" creationId="{2C6664E4-EDA4-4402-B57D-C96C69338630}"/>
          </ac:picMkLst>
        </pc:picChg>
      </pc:sldChg>
      <pc:sldChg chg="modSp mod">
        <pc:chgData name="Mélina Guilley" userId="da75cb9a-4272-4fa6-933f-1f8b8936aa46" providerId="ADAL" clId="{16B09D08-F91C-9A4A-88D4-D90010407F62}" dt="2020-09-28T13:34:36.063" v="1927" actId="14100"/>
        <pc:sldMkLst>
          <pc:docMk/>
          <pc:sldMk cId="1728655292" sldId="1071"/>
        </pc:sldMkLst>
        <pc:spChg chg="mod">
          <ac:chgData name="Mélina Guilley" userId="da75cb9a-4272-4fa6-933f-1f8b8936aa46" providerId="ADAL" clId="{16B09D08-F91C-9A4A-88D4-D90010407F62}" dt="2020-09-28T13:34:19.410" v="1925" actId="1035"/>
          <ac:spMkLst>
            <pc:docMk/>
            <pc:sldMk cId="1728655292" sldId="1071"/>
            <ac:spMk id="4" creationId="{0BA01775-1452-4F76-8818-1FE7FBE4E42E}"/>
          </ac:spMkLst>
        </pc:spChg>
        <pc:spChg chg="mod">
          <ac:chgData name="Mélina Guilley" userId="da75cb9a-4272-4fa6-933f-1f8b8936aa46" providerId="ADAL" clId="{16B09D08-F91C-9A4A-88D4-D90010407F62}" dt="2020-09-28T13:34:36.063" v="1927" actId="14100"/>
          <ac:spMkLst>
            <pc:docMk/>
            <pc:sldMk cId="1728655292" sldId="1071"/>
            <ac:spMk id="11" creationId="{FD5E2402-E08E-479D-BC7A-254527128531}"/>
          </ac:spMkLst>
        </pc:spChg>
      </pc:sldChg>
      <pc:sldChg chg="del">
        <pc:chgData name="Mélina Guilley" userId="da75cb9a-4272-4fa6-933f-1f8b8936aa46" providerId="ADAL" clId="{16B09D08-F91C-9A4A-88D4-D90010407F62}" dt="2020-09-28T09:39:09.922" v="221" actId="2696"/>
        <pc:sldMkLst>
          <pc:docMk/>
          <pc:sldMk cId="3371634049" sldId="1072"/>
        </pc:sldMkLst>
      </pc:sldChg>
      <pc:sldChg chg="addSp delSp modSp mod delAnim modAnim">
        <pc:chgData name="Mélina Guilley" userId="da75cb9a-4272-4fa6-933f-1f8b8936aa46" providerId="ADAL" clId="{16B09D08-F91C-9A4A-88D4-D90010407F62}" dt="2020-09-28T15:01:55.140" v="2087" actId="207"/>
        <pc:sldMkLst>
          <pc:docMk/>
          <pc:sldMk cId="1303969298" sldId="1083"/>
        </pc:sldMkLst>
        <pc:spChg chg="del">
          <ac:chgData name="Mélina Guilley" userId="da75cb9a-4272-4fa6-933f-1f8b8936aa46" providerId="ADAL" clId="{16B09D08-F91C-9A4A-88D4-D90010407F62}" dt="2020-09-28T15:01:22.696" v="2082" actId="478"/>
          <ac:spMkLst>
            <pc:docMk/>
            <pc:sldMk cId="1303969298" sldId="1083"/>
            <ac:spMk id="41" creationId="{3E42FBE5-6702-034F-A842-7D9E4EFC446D}"/>
          </ac:spMkLst>
        </pc:spChg>
        <pc:spChg chg="mod">
          <ac:chgData name="Mélina Guilley" userId="da75cb9a-4272-4fa6-933f-1f8b8936aa46" providerId="ADAL" clId="{16B09D08-F91C-9A4A-88D4-D90010407F62}" dt="2020-09-28T14:31:30.525" v="2050"/>
          <ac:spMkLst>
            <pc:docMk/>
            <pc:sldMk cId="1303969298" sldId="1083"/>
            <ac:spMk id="50" creationId="{650981BA-DF4F-4047-9C6C-28EB8116635E}"/>
          </ac:spMkLst>
        </pc:spChg>
        <pc:spChg chg="mod">
          <ac:chgData name="Mélina Guilley" userId="da75cb9a-4272-4fa6-933f-1f8b8936aa46" providerId="ADAL" clId="{16B09D08-F91C-9A4A-88D4-D90010407F62}" dt="2020-09-28T14:31:30.525" v="2050"/>
          <ac:spMkLst>
            <pc:docMk/>
            <pc:sldMk cId="1303969298" sldId="1083"/>
            <ac:spMk id="51" creationId="{003F84C3-E2E0-C142-8EF9-6790304D1139}"/>
          </ac:spMkLst>
        </pc:spChg>
        <pc:spChg chg="mod">
          <ac:chgData name="Mélina Guilley" userId="da75cb9a-4272-4fa6-933f-1f8b8936aa46" providerId="ADAL" clId="{16B09D08-F91C-9A4A-88D4-D90010407F62}" dt="2020-09-28T14:31:30.525" v="2050"/>
          <ac:spMkLst>
            <pc:docMk/>
            <pc:sldMk cId="1303969298" sldId="1083"/>
            <ac:spMk id="52" creationId="{2C26961B-09B6-2E4B-83B7-DFC333E51E85}"/>
          </ac:spMkLst>
        </pc:spChg>
        <pc:spChg chg="add mod">
          <ac:chgData name="Mélina Guilley" userId="da75cb9a-4272-4fa6-933f-1f8b8936aa46" providerId="ADAL" clId="{16B09D08-F91C-9A4A-88D4-D90010407F62}" dt="2020-09-28T15:01:32.127" v="2083"/>
          <ac:spMkLst>
            <pc:docMk/>
            <pc:sldMk cId="1303969298" sldId="1083"/>
            <ac:spMk id="53" creationId="{E9E75191-F268-7046-AE72-68AAD51382DB}"/>
          </ac:spMkLst>
        </pc:spChg>
        <pc:spChg chg="del">
          <ac:chgData name="Mélina Guilley" userId="da75cb9a-4272-4fa6-933f-1f8b8936aa46" providerId="ADAL" clId="{16B09D08-F91C-9A4A-88D4-D90010407F62}" dt="2020-09-28T15:01:22.696" v="2082" actId="478"/>
          <ac:spMkLst>
            <pc:docMk/>
            <pc:sldMk cId="1303969298" sldId="1083"/>
            <ac:spMk id="69" creationId="{3D1D46BB-BDF9-4CB9-9FC2-74865284984D}"/>
          </ac:spMkLst>
        </pc:spChg>
        <pc:spChg chg="del">
          <ac:chgData name="Mélina Guilley" userId="da75cb9a-4272-4fa6-933f-1f8b8936aa46" providerId="ADAL" clId="{16B09D08-F91C-9A4A-88D4-D90010407F62}" dt="2020-09-28T15:01:22.696" v="2082" actId="478"/>
          <ac:spMkLst>
            <pc:docMk/>
            <pc:sldMk cId="1303969298" sldId="1083"/>
            <ac:spMk id="70" creationId="{1B46E16B-8B44-49F1-A548-9C02E556C8B1}"/>
          </ac:spMkLst>
        </pc:spChg>
        <pc:spChg chg="del">
          <ac:chgData name="Mélina Guilley" userId="da75cb9a-4272-4fa6-933f-1f8b8936aa46" providerId="ADAL" clId="{16B09D08-F91C-9A4A-88D4-D90010407F62}" dt="2020-09-28T15:01:22.696" v="2082" actId="478"/>
          <ac:spMkLst>
            <pc:docMk/>
            <pc:sldMk cId="1303969298" sldId="1083"/>
            <ac:spMk id="71" creationId="{BAACED51-9265-4987-97B1-AA35E88CA0B8}"/>
          </ac:spMkLst>
        </pc:spChg>
        <pc:spChg chg="del">
          <ac:chgData name="Mélina Guilley" userId="da75cb9a-4272-4fa6-933f-1f8b8936aa46" providerId="ADAL" clId="{16B09D08-F91C-9A4A-88D4-D90010407F62}" dt="2020-09-28T15:01:22.696" v="2082" actId="478"/>
          <ac:spMkLst>
            <pc:docMk/>
            <pc:sldMk cId="1303969298" sldId="1083"/>
            <ac:spMk id="72" creationId="{A5AF8982-B913-463F-97B3-3A15BFFAADCA}"/>
          </ac:spMkLst>
        </pc:spChg>
        <pc:spChg chg="add mod">
          <ac:chgData name="Mélina Guilley" userId="da75cb9a-4272-4fa6-933f-1f8b8936aa46" providerId="ADAL" clId="{16B09D08-F91C-9A4A-88D4-D90010407F62}" dt="2020-09-28T15:01:42.372" v="2084" actId="207"/>
          <ac:spMkLst>
            <pc:docMk/>
            <pc:sldMk cId="1303969298" sldId="1083"/>
            <ac:spMk id="76" creationId="{DE9947FB-50B5-074C-8749-980BCBA46223}"/>
          </ac:spMkLst>
        </pc:spChg>
        <pc:spChg chg="del">
          <ac:chgData name="Mélina Guilley" userId="da75cb9a-4272-4fa6-933f-1f8b8936aa46" providerId="ADAL" clId="{16B09D08-F91C-9A4A-88D4-D90010407F62}" dt="2020-09-28T15:01:22.696" v="2082" actId="478"/>
          <ac:spMkLst>
            <pc:docMk/>
            <pc:sldMk cId="1303969298" sldId="1083"/>
            <ac:spMk id="77" creationId="{65342D79-184C-4919-8E38-70C98D19269C}"/>
          </ac:spMkLst>
        </pc:spChg>
        <pc:spChg chg="del">
          <ac:chgData name="Mélina Guilley" userId="da75cb9a-4272-4fa6-933f-1f8b8936aa46" providerId="ADAL" clId="{16B09D08-F91C-9A4A-88D4-D90010407F62}" dt="2020-09-28T15:01:22.696" v="2082" actId="478"/>
          <ac:spMkLst>
            <pc:docMk/>
            <pc:sldMk cId="1303969298" sldId="1083"/>
            <ac:spMk id="78" creationId="{B6FEB8C9-A25C-472B-B010-CFBF815D9A2E}"/>
          </ac:spMkLst>
        </pc:spChg>
        <pc:spChg chg="del">
          <ac:chgData name="Mélina Guilley" userId="da75cb9a-4272-4fa6-933f-1f8b8936aa46" providerId="ADAL" clId="{16B09D08-F91C-9A4A-88D4-D90010407F62}" dt="2020-09-28T15:01:22.696" v="2082" actId="478"/>
          <ac:spMkLst>
            <pc:docMk/>
            <pc:sldMk cId="1303969298" sldId="1083"/>
            <ac:spMk id="79" creationId="{55E11A4C-EE1F-4F0F-B143-B45F2EB3A6F1}"/>
          </ac:spMkLst>
        </pc:spChg>
        <pc:spChg chg="del">
          <ac:chgData name="Mélina Guilley" userId="da75cb9a-4272-4fa6-933f-1f8b8936aa46" providerId="ADAL" clId="{16B09D08-F91C-9A4A-88D4-D90010407F62}" dt="2020-09-28T15:01:22.696" v="2082" actId="478"/>
          <ac:spMkLst>
            <pc:docMk/>
            <pc:sldMk cId="1303969298" sldId="1083"/>
            <ac:spMk id="80" creationId="{803C2127-DEAE-4AFE-B7B3-287E017AFF69}"/>
          </ac:spMkLst>
        </pc:spChg>
        <pc:spChg chg="del">
          <ac:chgData name="Mélina Guilley" userId="da75cb9a-4272-4fa6-933f-1f8b8936aa46" providerId="ADAL" clId="{16B09D08-F91C-9A4A-88D4-D90010407F62}" dt="2020-09-28T15:01:22.696" v="2082" actId="478"/>
          <ac:spMkLst>
            <pc:docMk/>
            <pc:sldMk cId="1303969298" sldId="1083"/>
            <ac:spMk id="81" creationId="{A8425241-0B29-4E49-B397-70F9353C5197}"/>
          </ac:spMkLst>
        </pc:spChg>
        <pc:spChg chg="del">
          <ac:chgData name="Mélina Guilley" userId="da75cb9a-4272-4fa6-933f-1f8b8936aa46" providerId="ADAL" clId="{16B09D08-F91C-9A4A-88D4-D90010407F62}" dt="2020-09-28T15:01:22.696" v="2082" actId="478"/>
          <ac:spMkLst>
            <pc:docMk/>
            <pc:sldMk cId="1303969298" sldId="1083"/>
            <ac:spMk id="82" creationId="{39C0C796-FBC5-44F4-81DE-BAF3BC88382F}"/>
          </ac:spMkLst>
        </pc:spChg>
        <pc:spChg chg="del">
          <ac:chgData name="Mélina Guilley" userId="da75cb9a-4272-4fa6-933f-1f8b8936aa46" providerId="ADAL" clId="{16B09D08-F91C-9A4A-88D4-D90010407F62}" dt="2020-09-28T15:01:22.696" v="2082" actId="478"/>
          <ac:spMkLst>
            <pc:docMk/>
            <pc:sldMk cId="1303969298" sldId="1083"/>
            <ac:spMk id="83" creationId="{70670ED8-D393-40BD-957D-881DC36F658A}"/>
          </ac:spMkLst>
        </pc:spChg>
        <pc:spChg chg="del">
          <ac:chgData name="Mélina Guilley" userId="da75cb9a-4272-4fa6-933f-1f8b8936aa46" providerId="ADAL" clId="{16B09D08-F91C-9A4A-88D4-D90010407F62}" dt="2020-09-28T15:01:22.696" v="2082" actId="478"/>
          <ac:spMkLst>
            <pc:docMk/>
            <pc:sldMk cId="1303969298" sldId="1083"/>
            <ac:spMk id="84" creationId="{D7A4A606-BD7C-4B8A-8BF5-CCE50A1DAED0}"/>
          </ac:spMkLst>
        </pc:spChg>
        <pc:spChg chg="del">
          <ac:chgData name="Mélina Guilley" userId="da75cb9a-4272-4fa6-933f-1f8b8936aa46" providerId="ADAL" clId="{16B09D08-F91C-9A4A-88D4-D90010407F62}" dt="2020-09-28T15:01:22.696" v="2082" actId="478"/>
          <ac:spMkLst>
            <pc:docMk/>
            <pc:sldMk cId="1303969298" sldId="1083"/>
            <ac:spMk id="85" creationId="{BEF0B1F3-D76D-4062-AEB7-918BD3768320}"/>
          </ac:spMkLst>
        </pc:spChg>
        <pc:spChg chg="del">
          <ac:chgData name="Mélina Guilley" userId="da75cb9a-4272-4fa6-933f-1f8b8936aa46" providerId="ADAL" clId="{16B09D08-F91C-9A4A-88D4-D90010407F62}" dt="2020-09-28T15:01:22.696" v="2082" actId="478"/>
          <ac:spMkLst>
            <pc:docMk/>
            <pc:sldMk cId="1303969298" sldId="1083"/>
            <ac:spMk id="86" creationId="{B53BF55D-D814-420E-8696-7EB702A8B2E7}"/>
          </ac:spMkLst>
        </pc:spChg>
        <pc:spChg chg="add mod">
          <ac:chgData name="Mélina Guilley" userId="da75cb9a-4272-4fa6-933f-1f8b8936aa46" providerId="ADAL" clId="{16B09D08-F91C-9A4A-88D4-D90010407F62}" dt="2020-09-28T15:01:42.372" v="2084" actId="207"/>
          <ac:spMkLst>
            <pc:docMk/>
            <pc:sldMk cId="1303969298" sldId="1083"/>
            <ac:spMk id="101" creationId="{9BE63A8F-3D2C-1B4F-9A2E-9E6106180318}"/>
          </ac:spMkLst>
        </pc:spChg>
        <pc:spChg chg="add mod">
          <ac:chgData name="Mélina Guilley" userId="da75cb9a-4272-4fa6-933f-1f8b8936aa46" providerId="ADAL" clId="{16B09D08-F91C-9A4A-88D4-D90010407F62}" dt="2020-09-28T15:01:42.372" v="2084" actId="207"/>
          <ac:spMkLst>
            <pc:docMk/>
            <pc:sldMk cId="1303969298" sldId="1083"/>
            <ac:spMk id="102" creationId="{53EFF6E9-6BAB-D748-A370-76FCC7C4CB9D}"/>
          </ac:spMkLst>
        </pc:spChg>
        <pc:spChg chg="add mod">
          <ac:chgData name="Mélina Guilley" userId="da75cb9a-4272-4fa6-933f-1f8b8936aa46" providerId="ADAL" clId="{16B09D08-F91C-9A4A-88D4-D90010407F62}" dt="2020-09-28T15:01:42.372" v="2084" actId="207"/>
          <ac:spMkLst>
            <pc:docMk/>
            <pc:sldMk cId="1303969298" sldId="1083"/>
            <ac:spMk id="103" creationId="{9ECE9217-324C-A842-A704-2672DD7976CD}"/>
          </ac:spMkLst>
        </pc:spChg>
        <pc:spChg chg="add mod">
          <ac:chgData name="Mélina Guilley" userId="da75cb9a-4272-4fa6-933f-1f8b8936aa46" providerId="ADAL" clId="{16B09D08-F91C-9A4A-88D4-D90010407F62}" dt="2020-09-28T15:01:47.401" v="2086" actId="207"/>
          <ac:spMkLst>
            <pc:docMk/>
            <pc:sldMk cId="1303969298" sldId="1083"/>
            <ac:spMk id="104" creationId="{4544BCF3-E600-F541-A0A3-38090E632FAE}"/>
          </ac:spMkLst>
        </pc:spChg>
        <pc:spChg chg="add mod">
          <ac:chgData name="Mélina Guilley" userId="da75cb9a-4272-4fa6-933f-1f8b8936aa46" providerId="ADAL" clId="{16B09D08-F91C-9A4A-88D4-D90010407F62}" dt="2020-09-28T15:01:42.372" v="2084" actId="207"/>
          <ac:spMkLst>
            <pc:docMk/>
            <pc:sldMk cId="1303969298" sldId="1083"/>
            <ac:spMk id="105" creationId="{1ED1EEDD-B364-814A-ADCA-41D669ADD5D2}"/>
          </ac:spMkLst>
        </pc:spChg>
        <pc:spChg chg="add mod">
          <ac:chgData name="Mélina Guilley" userId="da75cb9a-4272-4fa6-933f-1f8b8936aa46" providerId="ADAL" clId="{16B09D08-F91C-9A4A-88D4-D90010407F62}" dt="2020-09-28T15:01:55.140" v="2087" actId="207"/>
          <ac:spMkLst>
            <pc:docMk/>
            <pc:sldMk cId="1303969298" sldId="1083"/>
            <ac:spMk id="106" creationId="{2C0CAD56-C5D8-8C4A-9733-E7BE84056C65}"/>
          </ac:spMkLst>
        </pc:spChg>
        <pc:spChg chg="add mod">
          <ac:chgData name="Mélina Guilley" userId="da75cb9a-4272-4fa6-933f-1f8b8936aa46" providerId="ADAL" clId="{16B09D08-F91C-9A4A-88D4-D90010407F62}" dt="2020-09-28T15:01:32.127" v="2083"/>
          <ac:spMkLst>
            <pc:docMk/>
            <pc:sldMk cId="1303969298" sldId="1083"/>
            <ac:spMk id="107" creationId="{BF7EDC82-A91A-3F42-99CB-BF3A930C2415}"/>
          </ac:spMkLst>
        </pc:spChg>
        <pc:spChg chg="add mod">
          <ac:chgData name="Mélina Guilley" userId="da75cb9a-4272-4fa6-933f-1f8b8936aa46" providerId="ADAL" clId="{16B09D08-F91C-9A4A-88D4-D90010407F62}" dt="2020-09-28T15:01:55.140" v="2087" actId="207"/>
          <ac:spMkLst>
            <pc:docMk/>
            <pc:sldMk cId="1303969298" sldId="1083"/>
            <ac:spMk id="108" creationId="{2B3EC19C-E9FF-7B46-A32E-D22D105BC67B}"/>
          </ac:spMkLst>
        </pc:spChg>
        <pc:spChg chg="add mod">
          <ac:chgData name="Mélina Guilley" userId="da75cb9a-4272-4fa6-933f-1f8b8936aa46" providerId="ADAL" clId="{16B09D08-F91C-9A4A-88D4-D90010407F62}" dt="2020-09-28T15:01:55.140" v="2087" actId="207"/>
          <ac:spMkLst>
            <pc:docMk/>
            <pc:sldMk cId="1303969298" sldId="1083"/>
            <ac:spMk id="109" creationId="{98BCFEDB-8F1D-7C49-9875-95CADCB334E8}"/>
          </ac:spMkLst>
        </pc:spChg>
        <pc:spChg chg="add mod">
          <ac:chgData name="Mélina Guilley" userId="da75cb9a-4272-4fa6-933f-1f8b8936aa46" providerId="ADAL" clId="{16B09D08-F91C-9A4A-88D4-D90010407F62}" dt="2020-09-28T15:01:32.127" v="2083"/>
          <ac:spMkLst>
            <pc:docMk/>
            <pc:sldMk cId="1303969298" sldId="1083"/>
            <ac:spMk id="110" creationId="{B235087F-A34E-AC4C-9E33-8840ED8531B2}"/>
          </ac:spMkLst>
        </pc:spChg>
        <pc:spChg chg="add mod">
          <ac:chgData name="Mélina Guilley" userId="da75cb9a-4272-4fa6-933f-1f8b8936aa46" providerId="ADAL" clId="{16B09D08-F91C-9A4A-88D4-D90010407F62}" dt="2020-09-28T15:01:32.127" v="2083"/>
          <ac:spMkLst>
            <pc:docMk/>
            <pc:sldMk cId="1303969298" sldId="1083"/>
            <ac:spMk id="111" creationId="{773B6470-1877-1C4C-A710-16D7CE62D82A}"/>
          </ac:spMkLst>
        </pc:spChg>
        <pc:spChg chg="add mod">
          <ac:chgData name="Mélina Guilley" userId="da75cb9a-4272-4fa6-933f-1f8b8936aa46" providerId="ADAL" clId="{16B09D08-F91C-9A4A-88D4-D90010407F62}" dt="2020-09-28T15:01:32.127" v="2083"/>
          <ac:spMkLst>
            <pc:docMk/>
            <pc:sldMk cId="1303969298" sldId="1083"/>
            <ac:spMk id="112" creationId="{9AB05A04-C323-5143-962B-5B793CC9FE95}"/>
          </ac:spMkLst>
        </pc:spChg>
        <pc:spChg chg="add mod">
          <ac:chgData name="Mélina Guilley" userId="da75cb9a-4272-4fa6-933f-1f8b8936aa46" providerId="ADAL" clId="{16B09D08-F91C-9A4A-88D4-D90010407F62}" dt="2020-09-28T15:01:47.401" v="2086" actId="207"/>
          <ac:spMkLst>
            <pc:docMk/>
            <pc:sldMk cId="1303969298" sldId="1083"/>
            <ac:spMk id="113" creationId="{CA81C470-78FB-A442-9519-1BA90E3C981D}"/>
          </ac:spMkLst>
        </pc:spChg>
        <pc:spChg chg="mod">
          <ac:chgData name="Mélina Guilley" userId="da75cb9a-4272-4fa6-933f-1f8b8936aa46" providerId="ADAL" clId="{16B09D08-F91C-9A4A-88D4-D90010407F62}" dt="2020-09-28T15:01:32.127" v="2083"/>
          <ac:spMkLst>
            <pc:docMk/>
            <pc:sldMk cId="1303969298" sldId="1083"/>
            <ac:spMk id="115" creationId="{1671EC2F-6331-284D-9D25-6587003C54DC}"/>
          </ac:spMkLst>
        </pc:spChg>
        <pc:spChg chg="mod">
          <ac:chgData name="Mélina Guilley" userId="da75cb9a-4272-4fa6-933f-1f8b8936aa46" providerId="ADAL" clId="{16B09D08-F91C-9A4A-88D4-D90010407F62}" dt="2020-09-28T15:01:32.127" v="2083"/>
          <ac:spMkLst>
            <pc:docMk/>
            <pc:sldMk cId="1303969298" sldId="1083"/>
            <ac:spMk id="118" creationId="{4695ECB0-ABFF-5C4A-B992-C1425251575F}"/>
          </ac:spMkLst>
        </pc:spChg>
        <pc:spChg chg="mod">
          <ac:chgData name="Mélina Guilley" userId="da75cb9a-4272-4fa6-933f-1f8b8936aa46" providerId="ADAL" clId="{16B09D08-F91C-9A4A-88D4-D90010407F62}" dt="2020-09-28T15:01:32.127" v="2083"/>
          <ac:spMkLst>
            <pc:docMk/>
            <pc:sldMk cId="1303969298" sldId="1083"/>
            <ac:spMk id="121" creationId="{56F6B280-BAFE-414B-90BE-F7F72AA7F94E}"/>
          </ac:spMkLst>
        </pc:spChg>
        <pc:spChg chg="mod">
          <ac:chgData name="Mélina Guilley" userId="da75cb9a-4272-4fa6-933f-1f8b8936aa46" providerId="ADAL" clId="{16B09D08-F91C-9A4A-88D4-D90010407F62}" dt="2020-09-28T15:01:32.127" v="2083"/>
          <ac:spMkLst>
            <pc:docMk/>
            <pc:sldMk cId="1303969298" sldId="1083"/>
            <ac:spMk id="124" creationId="{10FF61BE-F9D3-3446-9874-71B304820D65}"/>
          </ac:spMkLst>
        </pc:spChg>
        <pc:spChg chg="mod">
          <ac:chgData name="Mélina Guilley" userId="da75cb9a-4272-4fa6-933f-1f8b8936aa46" providerId="ADAL" clId="{16B09D08-F91C-9A4A-88D4-D90010407F62}" dt="2020-09-28T15:01:32.127" v="2083"/>
          <ac:spMkLst>
            <pc:docMk/>
            <pc:sldMk cId="1303969298" sldId="1083"/>
            <ac:spMk id="127" creationId="{3C643D47-16B8-014C-903F-2986C6900620}"/>
          </ac:spMkLst>
        </pc:spChg>
        <pc:spChg chg="mod">
          <ac:chgData name="Mélina Guilley" userId="da75cb9a-4272-4fa6-933f-1f8b8936aa46" providerId="ADAL" clId="{16B09D08-F91C-9A4A-88D4-D90010407F62}" dt="2020-09-28T15:01:32.127" v="2083"/>
          <ac:spMkLst>
            <pc:docMk/>
            <pc:sldMk cId="1303969298" sldId="1083"/>
            <ac:spMk id="130" creationId="{D725465E-EFB3-AC46-B8DF-F7E3E2EA110F}"/>
          </ac:spMkLst>
        </pc:spChg>
        <pc:spChg chg="mod">
          <ac:chgData name="Mélina Guilley" userId="da75cb9a-4272-4fa6-933f-1f8b8936aa46" providerId="ADAL" clId="{16B09D08-F91C-9A4A-88D4-D90010407F62}" dt="2020-09-28T15:01:32.127" v="2083"/>
          <ac:spMkLst>
            <pc:docMk/>
            <pc:sldMk cId="1303969298" sldId="1083"/>
            <ac:spMk id="131" creationId="{6B000CB8-57FB-A148-B482-3C680A07EA13}"/>
          </ac:spMkLst>
        </pc:spChg>
        <pc:spChg chg="mod">
          <ac:chgData name="Mélina Guilley" userId="da75cb9a-4272-4fa6-933f-1f8b8936aa46" providerId="ADAL" clId="{16B09D08-F91C-9A4A-88D4-D90010407F62}" dt="2020-09-28T15:01:32.127" v="2083"/>
          <ac:spMkLst>
            <pc:docMk/>
            <pc:sldMk cId="1303969298" sldId="1083"/>
            <ac:spMk id="132" creationId="{734129D8-7E8E-0741-9730-85E1A294FE39}"/>
          </ac:spMkLst>
        </pc:spChg>
        <pc:spChg chg="mod">
          <ac:chgData name="Mélina Guilley" userId="da75cb9a-4272-4fa6-933f-1f8b8936aa46" providerId="ADAL" clId="{16B09D08-F91C-9A4A-88D4-D90010407F62}" dt="2020-09-28T15:01:32.127" v="2083"/>
          <ac:spMkLst>
            <pc:docMk/>
            <pc:sldMk cId="1303969298" sldId="1083"/>
            <ac:spMk id="134" creationId="{2101A105-9225-9E44-9423-30F097F3C95F}"/>
          </ac:spMkLst>
        </pc:spChg>
        <pc:spChg chg="mod">
          <ac:chgData name="Mélina Guilley" userId="da75cb9a-4272-4fa6-933f-1f8b8936aa46" providerId="ADAL" clId="{16B09D08-F91C-9A4A-88D4-D90010407F62}" dt="2020-09-28T15:01:32.127" v="2083"/>
          <ac:spMkLst>
            <pc:docMk/>
            <pc:sldMk cId="1303969298" sldId="1083"/>
            <ac:spMk id="136" creationId="{3C5A6BB2-47B8-7549-B55B-BC963FF37760}"/>
          </ac:spMkLst>
        </pc:spChg>
        <pc:spChg chg="mod">
          <ac:chgData name="Mélina Guilley" userId="da75cb9a-4272-4fa6-933f-1f8b8936aa46" providerId="ADAL" clId="{16B09D08-F91C-9A4A-88D4-D90010407F62}" dt="2020-09-28T15:01:32.127" v="2083"/>
          <ac:spMkLst>
            <pc:docMk/>
            <pc:sldMk cId="1303969298" sldId="1083"/>
            <ac:spMk id="137" creationId="{E9AA430A-D005-CA4E-B463-E98DC9032AB0}"/>
          </ac:spMkLst>
        </pc:spChg>
        <pc:spChg chg="mod">
          <ac:chgData name="Mélina Guilley" userId="da75cb9a-4272-4fa6-933f-1f8b8936aa46" providerId="ADAL" clId="{16B09D08-F91C-9A4A-88D4-D90010407F62}" dt="2020-09-28T15:01:32.127" v="2083"/>
          <ac:spMkLst>
            <pc:docMk/>
            <pc:sldMk cId="1303969298" sldId="1083"/>
            <ac:spMk id="139" creationId="{20EBB6C6-B682-A24B-B145-21DCEC35E37E}"/>
          </ac:spMkLst>
        </pc:spChg>
        <pc:spChg chg="mod">
          <ac:chgData name="Mélina Guilley" userId="da75cb9a-4272-4fa6-933f-1f8b8936aa46" providerId="ADAL" clId="{16B09D08-F91C-9A4A-88D4-D90010407F62}" dt="2020-09-28T15:01:32.127" v="2083"/>
          <ac:spMkLst>
            <pc:docMk/>
            <pc:sldMk cId="1303969298" sldId="1083"/>
            <ac:spMk id="141" creationId="{092F4932-3972-E544-BEBE-C7C09ABC7ABB}"/>
          </ac:spMkLst>
        </pc:spChg>
        <pc:spChg chg="mod">
          <ac:chgData name="Mélina Guilley" userId="da75cb9a-4272-4fa6-933f-1f8b8936aa46" providerId="ADAL" clId="{16B09D08-F91C-9A4A-88D4-D90010407F62}" dt="2020-09-28T15:01:32.127" v="2083"/>
          <ac:spMkLst>
            <pc:docMk/>
            <pc:sldMk cId="1303969298" sldId="1083"/>
            <ac:spMk id="142" creationId="{5D17B165-7B22-4548-ABBB-97DAE4593070}"/>
          </ac:spMkLst>
        </pc:spChg>
        <pc:spChg chg="mod">
          <ac:chgData name="Mélina Guilley" userId="da75cb9a-4272-4fa6-933f-1f8b8936aa46" providerId="ADAL" clId="{16B09D08-F91C-9A4A-88D4-D90010407F62}" dt="2020-09-28T15:01:32.127" v="2083"/>
          <ac:spMkLst>
            <pc:docMk/>
            <pc:sldMk cId="1303969298" sldId="1083"/>
            <ac:spMk id="144" creationId="{41606132-7AAA-2947-89C8-F470CFEFD513}"/>
          </ac:spMkLst>
        </pc:spChg>
        <pc:spChg chg="mod">
          <ac:chgData name="Mélina Guilley" userId="da75cb9a-4272-4fa6-933f-1f8b8936aa46" providerId="ADAL" clId="{16B09D08-F91C-9A4A-88D4-D90010407F62}" dt="2020-09-28T15:01:32.127" v="2083"/>
          <ac:spMkLst>
            <pc:docMk/>
            <pc:sldMk cId="1303969298" sldId="1083"/>
            <ac:spMk id="145" creationId="{F8E66210-CD2F-2A44-8166-AC43F1FDE840}"/>
          </ac:spMkLst>
        </pc:spChg>
        <pc:spChg chg="mod">
          <ac:chgData name="Mélina Guilley" userId="da75cb9a-4272-4fa6-933f-1f8b8936aa46" providerId="ADAL" clId="{16B09D08-F91C-9A4A-88D4-D90010407F62}" dt="2020-09-28T15:01:32.127" v="2083"/>
          <ac:spMkLst>
            <pc:docMk/>
            <pc:sldMk cId="1303969298" sldId="1083"/>
            <ac:spMk id="148" creationId="{88F78068-73D0-5D4A-B969-0B7DC28454CD}"/>
          </ac:spMkLst>
        </pc:spChg>
        <pc:spChg chg="mod">
          <ac:chgData name="Mélina Guilley" userId="da75cb9a-4272-4fa6-933f-1f8b8936aa46" providerId="ADAL" clId="{16B09D08-F91C-9A4A-88D4-D90010407F62}" dt="2020-09-28T15:01:32.127" v="2083"/>
          <ac:spMkLst>
            <pc:docMk/>
            <pc:sldMk cId="1303969298" sldId="1083"/>
            <ac:spMk id="149" creationId="{E506EF48-28E6-6146-8A15-01C007F2A66D}"/>
          </ac:spMkLst>
        </pc:spChg>
        <pc:spChg chg="mod">
          <ac:chgData name="Mélina Guilley" userId="da75cb9a-4272-4fa6-933f-1f8b8936aa46" providerId="ADAL" clId="{16B09D08-F91C-9A4A-88D4-D90010407F62}" dt="2020-09-28T15:01:32.127" v="2083"/>
          <ac:spMkLst>
            <pc:docMk/>
            <pc:sldMk cId="1303969298" sldId="1083"/>
            <ac:spMk id="150" creationId="{D97DB2F8-5FF6-B944-BB52-F630B3837869}"/>
          </ac:spMkLst>
        </pc:spChg>
        <pc:spChg chg="mod">
          <ac:chgData name="Mélina Guilley" userId="da75cb9a-4272-4fa6-933f-1f8b8936aa46" providerId="ADAL" clId="{16B09D08-F91C-9A4A-88D4-D90010407F62}" dt="2020-09-28T15:01:32.127" v="2083"/>
          <ac:spMkLst>
            <pc:docMk/>
            <pc:sldMk cId="1303969298" sldId="1083"/>
            <ac:spMk id="151" creationId="{29F4D60F-2397-6D40-87D7-EF8BC2BC7548}"/>
          </ac:spMkLst>
        </pc:spChg>
        <pc:spChg chg="mod">
          <ac:chgData name="Mélina Guilley" userId="da75cb9a-4272-4fa6-933f-1f8b8936aa46" providerId="ADAL" clId="{16B09D08-F91C-9A4A-88D4-D90010407F62}" dt="2020-09-28T15:01:32.127" v="2083"/>
          <ac:spMkLst>
            <pc:docMk/>
            <pc:sldMk cId="1303969298" sldId="1083"/>
            <ac:spMk id="152" creationId="{F8882883-F155-8141-BEFE-00C2B0D4D32C}"/>
          </ac:spMkLst>
        </pc:spChg>
        <pc:spChg chg="mod">
          <ac:chgData name="Mélina Guilley" userId="da75cb9a-4272-4fa6-933f-1f8b8936aa46" providerId="ADAL" clId="{16B09D08-F91C-9A4A-88D4-D90010407F62}" dt="2020-09-28T15:01:32.127" v="2083"/>
          <ac:spMkLst>
            <pc:docMk/>
            <pc:sldMk cId="1303969298" sldId="1083"/>
            <ac:spMk id="153" creationId="{D49379FC-EBC3-EE4A-8452-68A2EF5B9169}"/>
          </ac:spMkLst>
        </pc:spChg>
        <pc:spChg chg="mod">
          <ac:chgData name="Mélina Guilley" userId="da75cb9a-4272-4fa6-933f-1f8b8936aa46" providerId="ADAL" clId="{16B09D08-F91C-9A4A-88D4-D90010407F62}" dt="2020-09-28T15:01:32.127" v="2083"/>
          <ac:spMkLst>
            <pc:docMk/>
            <pc:sldMk cId="1303969298" sldId="1083"/>
            <ac:spMk id="154" creationId="{45B2F2D0-232F-0A48-9763-A696B9C5140D}"/>
          </ac:spMkLst>
        </pc:spChg>
        <pc:spChg chg="mod">
          <ac:chgData name="Mélina Guilley" userId="da75cb9a-4272-4fa6-933f-1f8b8936aa46" providerId="ADAL" clId="{16B09D08-F91C-9A4A-88D4-D90010407F62}" dt="2020-09-28T15:01:32.127" v="2083"/>
          <ac:spMkLst>
            <pc:docMk/>
            <pc:sldMk cId="1303969298" sldId="1083"/>
            <ac:spMk id="155" creationId="{921679A2-CC85-444F-9FFE-DCEA47D39EE9}"/>
          </ac:spMkLst>
        </pc:spChg>
        <pc:spChg chg="mod">
          <ac:chgData name="Mélina Guilley" userId="da75cb9a-4272-4fa6-933f-1f8b8936aa46" providerId="ADAL" clId="{16B09D08-F91C-9A4A-88D4-D90010407F62}" dt="2020-09-28T15:01:32.127" v="2083"/>
          <ac:spMkLst>
            <pc:docMk/>
            <pc:sldMk cId="1303969298" sldId="1083"/>
            <ac:spMk id="156" creationId="{B1D2CF9D-224D-D74F-8276-8151BD67F43A}"/>
          </ac:spMkLst>
        </pc:spChg>
        <pc:spChg chg="mod">
          <ac:chgData name="Mélina Guilley" userId="da75cb9a-4272-4fa6-933f-1f8b8936aa46" providerId="ADAL" clId="{16B09D08-F91C-9A4A-88D4-D90010407F62}" dt="2020-09-28T15:01:32.127" v="2083"/>
          <ac:spMkLst>
            <pc:docMk/>
            <pc:sldMk cId="1303969298" sldId="1083"/>
            <ac:spMk id="158" creationId="{B2470FE5-3922-984A-AF1B-046C2FE0B553}"/>
          </ac:spMkLst>
        </pc:spChg>
        <pc:spChg chg="mod">
          <ac:chgData name="Mélina Guilley" userId="da75cb9a-4272-4fa6-933f-1f8b8936aa46" providerId="ADAL" clId="{16B09D08-F91C-9A4A-88D4-D90010407F62}" dt="2020-09-28T15:01:32.127" v="2083"/>
          <ac:spMkLst>
            <pc:docMk/>
            <pc:sldMk cId="1303969298" sldId="1083"/>
            <ac:spMk id="160" creationId="{F907BE81-D5B2-C24E-9F3D-0C8C73253E1F}"/>
          </ac:spMkLst>
        </pc:spChg>
        <pc:spChg chg="mod">
          <ac:chgData name="Mélina Guilley" userId="da75cb9a-4272-4fa6-933f-1f8b8936aa46" providerId="ADAL" clId="{16B09D08-F91C-9A4A-88D4-D90010407F62}" dt="2020-09-28T15:01:32.127" v="2083"/>
          <ac:spMkLst>
            <pc:docMk/>
            <pc:sldMk cId="1303969298" sldId="1083"/>
            <ac:spMk id="161" creationId="{0D82920F-FF4D-7844-87D6-0DF64FE20F84}"/>
          </ac:spMkLst>
        </pc:spChg>
        <pc:spChg chg="mod">
          <ac:chgData name="Mélina Guilley" userId="da75cb9a-4272-4fa6-933f-1f8b8936aa46" providerId="ADAL" clId="{16B09D08-F91C-9A4A-88D4-D90010407F62}" dt="2020-09-28T15:01:32.127" v="2083"/>
          <ac:spMkLst>
            <pc:docMk/>
            <pc:sldMk cId="1303969298" sldId="1083"/>
            <ac:spMk id="162" creationId="{DB2D9B73-BD65-1249-B2E7-9DA944976B45}"/>
          </ac:spMkLst>
        </pc:spChg>
        <pc:grpChg chg="del">
          <ac:chgData name="Mélina Guilley" userId="da75cb9a-4272-4fa6-933f-1f8b8936aa46" providerId="ADAL" clId="{16B09D08-F91C-9A4A-88D4-D90010407F62}" dt="2020-09-28T15:01:22.696" v="2082" actId="478"/>
          <ac:grpSpMkLst>
            <pc:docMk/>
            <pc:sldMk cId="1303969298" sldId="1083"/>
            <ac:grpSpMk id="2" creationId="{9302C325-8993-7541-86ED-CEE0AB3B4E92}"/>
          </ac:grpSpMkLst>
        </pc:grpChg>
        <pc:grpChg chg="del">
          <ac:chgData name="Mélina Guilley" userId="da75cb9a-4272-4fa6-933f-1f8b8936aa46" providerId="ADAL" clId="{16B09D08-F91C-9A4A-88D4-D90010407F62}" dt="2020-09-28T15:01:22.696" v="2082" actId="478"/>
          <ac:grpSpMkLst>
            <pc:docMk/>
            <pc:sldMk cId="1303969298" sldId="1083"/>
            <ac:grpSpMk id="3" creationId="{CF201CD3-E448-C540-A9C5-A3E5F2108656}"/>
          </ac:grpSpMkLst>
        </pc:grpChg>
        <pc:grpChg chg="del">
          <ac:chgData name="Mélina Guilley" userId="da75cb9a-4272-4fa6-933f-1f8b8936aa46" providerId="ADAL" clId="{16B09D08-F91C-9A4A-88D4-D90010407F62}" dt="2020-09-28T15:01:22.696" v="2082" actId="478"/>
          <ac:grpSpMkLst>
            <pc:docMk/>
            <pc:sldMk cId="1303969298" sldId="1083"/>
            <ac:grpSpMk id="4" creationId="{113B11BC-AA33-E542-A0A2-A1AC67B26743}"/>
          </ac:grpSpMkLst>
        </pc:grpChg>
        <pc:grpChg chg="del">
          <ac:chgData name="Mélina Guilley" userId="da75cb9a-4272-4fa6-933f-1f8b8936aa46" providerId="ADAL" clId="{16B09D08-F91C-9A4A-88D4-D90010407F62}" dt="2020-09-28T15:01:22.696" v="2082" actId="478"/>
          <ac:grpSpMkLst>
            <pc:docMk/>
            <pc:sldMk cId="1303969298" sldId="1083"/>
            <ac:grpSpMk id="5" creationId="{54692C38-BE2A-024D-82BA-A2CD2CDAA416}"/>
          </ac:grpSpMkLst>
        </pc:grpChg>
        <pc:grpChg chg="del">
          <ac:chgData name="Mélina Guilley" userId="da75cb9a-4272-4fa6-933f-1f8b8936aa46" providerId="ADAL" clId="{16B09D08-F91C-9A4A-88D4-D90010407F62}" dt="2020-09-28T15:01:22.696" v="2082" actId="478"/>
          <ac:grpSpMkLst>
            <pc:docMk/>
            <pc:sldMk cId="1303969298" sldId="1083"/>
            <ac:grpSpMk id="6" creationId="{8B21974A-9647-294F-B6F5-F0A18FBD742D}"/>
          </ac:grpSpMkLst>
        </pc:grpChg>
        <pc:grpChg chg="add del mod">
          <ac:chgData name="Mélina Guilley" userId="da75cb9a-4272-4fa6-933f-1f8b8936aa46" providerId="ADAL" clId="{16B09D08-F91C-9A4A-88D4-D90010407F62}" dt="2020-09-28T14:32:22.512" v="2061"/>
          <ac:grpSpMkLst>
            <pc:docMk/>
            <pc:sldMk cId="1303969298" sldId="1083"/>
            <ac:grpSpMk id="49" creationId="{4C3B5214-BE98-5C47-AFC3-BA56D2ABC8B8}"/>
          </ac:grpSpMkLst>
        </pc:grpChg>
        <pc:grpChg chg="del">
          <ac:chgData name="Mélina Guilley" userId="da75cb9a-4272-4fa6-933f-1f8b8936aa46" providerId="ADAL" clId="{16B09D08-F91C-9A4A-88D4-D90010407F62}" dt="2020-09-28T15:01:22.696" v="2082" actId="478"/>
          <ac:grpSpMkLst>
            <pc:docMk/>
            <pc:sldMk cId="1303969298" sldId="1083"/>
            <ac:grpSpMk id="64" creationId="{3663F896-2C8C-42C3-A72E-2C8E1A7124B5}"/>
          </ac:grpSpMkLst>
        </pc:grpChg>
        <pc:grpChg chg="del">
          <ac:chgData name="Mélina Guilley" userId="da75cb9a-4272-4fa6-933f-1f8b8936aa46" providerId="ADAL" clId="{16B09D08-F91C-9A4A-88D4-D90010407F62}" dt="2020-09-28T15:01:22.696" v="2082" actId="478"/>
          <ac:grpSpMkLst>
            <pc:docMk/>
            <pc:sldMk cId="1303969298" sldId="1083"/>
            <ac:grpSpMk id="73" creationId="{08005EA4-4FCE-4ABD-AD3F-6D5E6E376C30}"/>
          </ac:grpSpMkLst>
        </pc:grpChg>
        <pc:grpChg chg="add mod">
          <ac:chgData name="Mélina Guilley" userId="da75cb9a-4272-4fa6-933f-1f8b8936aa46" providerId="ADAL" clId="{16B09D08-F91C-9A4A-88D4-D90010407F62}" dt="2020-09-28T15:01:32.127" v="2083"/>
          <ac:grpSpMkLst>
            <pc:docMk/>
            <pc:sldMk cId="1303969298" sldId="1083"/>
            <ac:grpSpMk id="114" creationId="{2F829EC1-4F09-4442-B38B-0110B37442AD}"/>
          </ac:grpSpMkLst>
        </pc:grpChg>
        <pc:grpChg chg="add mod">
          <ac:chgData name="Mélina Guilley" userId="da75cb9a-4272-4fa6-933f-1f8b8936aa46" providerId="ADAL" clId="{16B09D08-F91C-9A4A-88D4-D90010407F62}" dt="2020-09-28T15:01:32.127" v="2083"/>
          <ac:grpSpMkLst>
            <pc:docMk/>
            <pc:sldMk cId="1303969298" sldId="1083"/>
            <ac:grpSpMk id="117" creationId="{7C6FD1ED-C23F-EE41-8900-9968EA4E09BE}"/>
          </ac:grpSpMkLst>
        </pc:grpChg>
        <pc:grpChg chg="add mod">
          <ac:chgData name="Mélina Guilley" userId="da75cb9a-4272-4fa6-933f-1f8b8936aa46" providerId="ADAL" clId="{16B09D08-F91C-9A4A-88D4-D90010407F62}" dt="2020-09-28T15:01:32.127" v="2083"/>
          <ac:grpSpMkLst>
            <pc:docMk/>
            <pc:sldMk cId="1303969298" sldId="1083"/>
            <ac:grpSpMk id="120" creationId="{04024B51-3FBB-1441-ADB0-C5599EE2DA87}"/>
          </ac:grpSpMkLst>
        </pc:grpChg>
        <pc:grpChg chg="add mod">
          <ac:chgData name="Mélina Guilley" userId="da75cb9a-4272-4fa6-933f-1f8b8936aa46" providerId="ADAL" clId="{16B09D08-F91C-9A4A-88D4-D90010407F62}" dt="2020-09-28T15:01:32.127" v="2083"/>
          <ac:grpSpMkLst>
            <pc:docMk/>
            <pc:sldMk cId="1303969298" sldId="1083"/>
            <ac:grpSpMk id="123" creationId="{C729AE40-EAAE-8F4A-B747-1431881D59E2}"/>
          </ac:grpSpMkLst>
        </pc:grpChg>
        <pc:grpChg chg="add mod">
          <ac:chgData name="Mélina Guilley" userId="da75cb9a-4272-4fa6-933f-1f8b8936aa46" providerId="ADAL" clId="{16B09D08-F91C-9A4A-88D4-D90010407F62}" dt="2020-09-28T15:01:32.127" v="2083"/>
          <ac:grpSpMkLst>
            <pc:docMk/>
            <pc:sldMk cId="1303969298" sldId="1083"/>
            <ac:grpSpMk id="126" creationId="{97E9E60F-FF2C-394C-8F15-1D88E6A9423A}"/>
          </ac:grpSpMkLst>
        </pc:grpChg>
        <pc:grpChg chg="add mod">
          <ac:chgData name="Mélina Guilley" userId="da75cb9a-4272-4fa6-933f-1f8b8936aa46" providerId="ADAL" clId="{16B09D08-F91C-9A4A-88D4-D90010407F62}" dt="2020-09-28T15:01:32.127" v="2083"/>
          <ac:grpSpMkLst>
            <pc:docMk/>
            <pc:sldMk cId="1303969298" sldId="1083"/>
            <ac:grpSpMk id="129" creationId="{1249C3D1-7B31-1E41-A20B-77FAD3D65008}"/>
          </ac:grpSpMkLst>
        </pc:grpChg>
        <pc:grpChg chg="add mod">
          <ac:chgData name="Mélina Guilley" userId="da75cb9a-4272-4fa6-933f-1f8b8936aa46" providerId="ADAL" clId="{16B09D08-F91C-9A4A-88D4-D90010407F62}" dt="2020-09-28T15:01:32.127" v="2083"/>
          <ac:grpSpMkLst>
            <pc:docMk/>
            <pc:sldMk cId="1303969298" sldId="1083"/>
            <ac:grpSpMk id="133" creationId="{D997049A-CF31-AB45-85AE-28C9A4A72AEA}"/>
          </ac:grpSpMkLst>
        </pc:grpChg>
        <pc:grpChg chg="mod">
          <ac:chgData name="Mélina Guilley" userId="da75cb9a-4272-4fa6-933f-1f8b8936aa46" providerId="ADAL" clId="{16B09D08-F91C-9A4A-88D4-D90010407F62}" dt="2020-09-28T15:01:32.127" v="2083"/>
          <ac:grpSpMkLst>
            <pc:docMk/>
            <pc:sldMk cId="1303969298" sldId="1083"/>
            <ac:grpSpMk id="135" creationId="{18077C81-6C68-A349-8919-63678A0AB82E}"/>
          </ac:grpSpMkLst>
        </pc:grpChg>
        <pc:grpChg chg="add mod">
          <ac:chgData name="Mélina Guilley" userId="da75cb9a-4272-4fa6-933f-1f8b8936aa46" providerId="ADAL" clId="{16B09D08-F91C-9A4A-88D4-D90010407F62}" dt="2020-09-28T15:01:32.127" v="2083"/>
          <ac:grpSpMkLst>
            <pc:docMk/>
            <pc:sldMk cId="1303969298" sldId="1083"/>
            <ac:grpSpMk id="138" creationId="{F91B6C3C-AA1F-7A47-8307-D8BBA3B2116F}"/>
          </ac:grpSpMkLst>
        </pc:grpChg>
        <pc:grpChg chg="mod">
          <ac:chgData name="Mélina Guilley" userId="da75cb9a-4272-4fa6-933f-1f8b8936aa46" providerId="ADAL" clId="{16B09D08-F91C-9A4A-88D4-D90010407F62}" dt="2020-09-28T15:01:32.127" v="2083"/>
          <ac:grpSpMkLst>
            <pc:docMk/>
            <pc:sldMk cId="1303969298" sldId="1083"/>
            <ac:grpSpMk id="140" creationId="{1DDCCEE8-0180-A94A-A782-A70F44FF90CF}"/>
          </ac:grpSpMkLst>
        </pc:grpChg>
        <pc:grpChg chg="add mod">
          <ac:chgData name="Mélina Guilley" userId="da75cb9a-4272-4fa6-933f-1f8b8936aa46" providerId="ADAL" clId="{16B09D08-F91C-9A4A-88D4-D90010407F62}" dt="2020-09-28T15:01:32.127" v="2083"/>
          <ac:grpSpMkLst>
            <pc:docMk/>
            <pc:sldMk cId="1303969298" sldId="1083"/>
            <ac:grpSpMk id="143" creationId="{1135BD65-C61B-C94B-AE0F-F446152E1F09}"/>
          </ac:grpSpMkLst>
        </pc:grpChg>
        <pc:grpChg chg="add mod">
          <ac:chgData name="Mélina Guilley" userId="da75cb9a-4272-4fa6-933f-1f8b8936aa46" providerId="ADAL" clId="{16B09D08-F91C-9A4A-88D4-D90010407F62}" dt="2020-09-28T15:01:32.127" v="2083"/>
          <ac:grpSpMkLst>
            <pc:docMk/>
            <pc:sldMk cId="1303969298" sldId="1083"/>
            <ac:grpSpMk id="146" creationId="{ED1F4294-1D3D-A441-BD2B-AF5950B80B49}"/>
          </ac:grpSpMkLst>
        </pc:grpChg>
        <pc:grpChg chg="mod">
          <ac:chgData name="Mélina Guilley" userId="da75cb9a-4272-4fa6-933f-1f8b8936aa46" providerId="ADAL" clId="{16B09D08-F91C-9A4A-88D4-D90010407F62}" dt="2020-09-28T15:01:32.127" v="2083"/>
          <ac:grpSpMkLst>
            <pc:docMk/>
            <pc:sldMk cId="1303969298" sldId="1083"/>
            <ac:grpSpMk id="147" creationId="{B5900382-9DF5-1549-9A37-3675182941DB}"/>
          </ac:grpSpMkLst>
        </pc:grpChg>
        <pc:grpChg chg="add mod">
          <ac:chgData name="Mélina Guilley" userId="da75cb9a-4272-4fa6-933f-1f8b8936aa46" providerId="ADAL" clId="{16B09D08-F91C-9A4A-88D4-D90010407F62}" dt="2020-09-28T15:01:32.127" v="2083"/>
          <ac:grpSpMkLst>
            <pc:docMk/>
            <pc:sldMk cId="1303969298" sldId="1083"/>
            <ac:grpSpMk id="157" creationId="{C2389560-F762-6249-AB15-1C1742536FC5}"/>
          </ac:grpSpMkLst>
        </pc:grpChg>
        <pc:grpChg chg="mod">
          <ac:chgData name="Mélina Guilley" userId="da75cb9a-4272-4fa6-933f-1f8b8936aa46" providerId="ADAL" clId="{16B09D08-F91C-9A4A-88D4-D90010407F62}" dt="2020-09-28T15:01:32.127" v="2083"/>
          <ac:grpSpMkLst>
            <pc:docMk/>
            <pc:sldMk cId="1303969298" sldId="1083"/>
            <ac:grpSpMk id="159" creationId="{57B8B28B-980F-684D-906B-0F3B43EDD422}"/>
          </ac:grpSpMkLst>
        </pc:grpChg>
        <pc:picChg chg="del">
          <ac:chgData name="Mélina Guilley" userId="da75cb9a-4272-4fa6-933f-1f8b8936aa46" providerId="ADAL" clId="{16B09D08-F91C-9A4A-88D4-D90010407F62}" dt="2020-09-28T15:01:22.696" v="2082" actId="478"/>
          <ac:picMkLst>
            <pc:docMk/>
            <pc:sldMk cId="1303969298" sldId="1083"/>
            <ac:picMk id="68" creationId="{362EE953-577C-4EB3-8583-D60F6AC08DC6}"/>
          </ac:picMkLst>
        </pc:picChg>
        <pc:picChg chg="del">
          <ac:chgData name="Mélina Guilley" userId="da75cb9a-4272-4fa6-933f-1f8b8936aa46" providerId="ADAL" clId="{16B09D08-F91C-9A4A-88D4-D90010407F62}" dt="2020-09-28T15:01:22.696" v="2082" actId="478"/>
          <ac:picMkLst>
            <pc:docMk/>
            <pc:sldMk cId="1303969298" sldId="1083"/>
            <ac:picMk id="87" creationId="{E473F316-FD2B-42C3-89BA-B4BBE11C27AD}"/>
          </ac:picMkLst>
        </pc:picChg>
        <pc:picChg chg="del">
          <ac:chgData name="Mélina Guilley" userId="da75cb9a-4272-4fa6-933f-1f8b8936aa46" providerId="ADAL" clId="{16B09D08-F91C-9A4A-88D4-D90010407F62}" dt="2020-09-28T15:01:22.696" v="2082" actId="478"/>
          <ac:picMkLst>
            <pc:docMk/>
            <pc:sldMk cId="1303969298" sldId="1083"/>
            <ac:picMk id="88" creationId="{09851C61-1921-41A8-B8EB-A8F2A9695470}"/>
          </ac:picMkLst>
        </pc:picChg>
        <pc:picChg chg="add del">
          <ac:chgData name="Mélina Guilley" userId="da75cb9a-4272-4fa6-933f-1f8b8936aa46" providerId="ADAL" clId="{16B09D08-F91C-9A4A-88D4-D90010407F62}" dt="2020-09-28T15:01:22.696" v="2082" actId="478"/>
          <ac:picMkLst>
            <pc:docMk/>
            <pc:sldMk cId="1303969298" sldId="1083"/>
            <ac:picMk id="90" creationId="{E29FEE0B-C764-48B7-AAC0-C877BFC75331}"/>
          </ac:picMkLst>
        </pc:picChg>
        <pc:picChg chg="mod">
          <ac:chgData name="Mélina Guilley" userId="da75cb9a-4272-4fa6-933f-1f8b8936aa46" providerId="ADAL" clId="{16B09D08-F91C-9A4A-88D4-D90010407F62}" dt="2020-09-28T15:01:32.127" v="2083"/>
          <ac:picMkLst>
            <pc:docMk/>
            <pc:sldMk cId="1303969298" sldId="1083"/>
            <ac:picMk id="116" creationId="{2AE89030-D2D6-3744-B25C-852FCEE1B44C}"/>
          </ac:picMkLst>
        </pc:picChg>
        <pc:picChg chg="mod">
          <ac:chgData name="Mélina Guilley" userId="da75cb9a-4272-4fa6-933f-1f8b8936aa46" providerId="ADAL" clId="{16B09D08-F91C-9A4A-88D4-D90010407F62}" dt="2020-09-28T15:01:32.127" v="2083"/>
          <ac:picMkLst>
            <pc:docMk/>
            <pc:sldMk cId="1303969298" sldId="1083"/>
            <ac:picMk id="119" creationId="{EA176BF9-8078-8E42-8CF2-18D8BE91BDA9}"/>
          </ac:picMkLst>
        </pc:picChg>
        <pc:picChg chg="mod">
          <ac:chgData name="Mélina Guilley" userId="da75cb9a-4272-4fa6-933f-1f8b8936aa46" providerId="ADAL" clId="{16B09D08-F91C-9A4A-88D4-D90010407F62}" dt="2020-09-28T15:01:32.127" v="2083"/>
          <ac:picMkLst>
            <pc:docMk/>
            <pc:sldMk cId="1303969298" sldId="1083"/>
            <ac:picMk id="122" creationId="{A4EC4B5B-2792-394B-966B-F94757E469C6}"/>
          </ac:picMkLst>
        </pc:picChg>
        <pc:picChg chg="mod">
          <ac:chgData name="Mélina Guilley" userId="da75cb9a-4272-4fa6-933f-1f8b8936aa46" providerId="ADAL" clId="{16B09D08-F91C-9A4A-88D4-D90010407F62}" dt="2020-09-28T15:01:32.127" v="2083"/>
          <ac:picMkLst>
            <pc:docMk/>
            <pc:sldMk cId="1303969298" sldId="1083"/>
            <ac:picMk id="125" creationId="{A3D3A647-CD56-EC43-B67A-A790B6975D30}"/>
          </ac:picMkLst>
        </pc:picChg>
        <pc:picChg chg="mod">
          <ac:chgData name="Mélina Guilley" userId="da75cb9a-4272-4fa6-933f-1f8b8936aa46" providerId="ADAL" clId="{16B09D08-F91C-9A4A-88D4-D90010407F62}" dt="2020-09-28T15:01:32.127" v="2083"/>
          <ac:picMkLst>
            <pc:docMk/>
            <pc:sldMk cId="1303969298" sldId="1083"/>
            <ac:picMk id="128" creationId="{D6404B85-293B-A34B-97CF-8B2ED15C3964}"/>
          </ac:picMkLst>
        </pc:picChg>
        <pc:cxnChg chg="add mod">
          <ac:chgData name="Mélina Guilley" userId="da75cb9a-4272-4fa6-933f-1f8b8936aa46" providerId="ADAL" clId="{16B09D08-F91C-9A4A-88D4-D90010407F62}" dt="2020-09-28T15:01:32.127" v="2083"/>
          <ac:cxnSpMkLst>
            <pc:docMk/>
            <pc:sldMk cId="1303969298" sldId="1083"/>
            <ac:cxnSpMk id="54" creationId="{ADCA86E9-A8AA-F746-A2EC-CB68DCAD9D6E}"/>
          </ac:cxnSpMkLst>
        </pc:cxnChg>
        <pc:cxnChg chg="add mod">
          <ac:chgData name="Mélina Guilley" userId="da75cb9a-4272-4fa6-933f-1f8b8936aa46" providerId="ADAL" clId="{16B09D08-F91C-9A4A-88D4-D90010407F62}" dt="2020-09-28T15:01:32.127" v="2083"/>
          <ac:cxnSpMkLst>
            <pc:docMk/>
            <pc:sldMk cId="1303969298" sldId="1083"/>
            <ac:cxnSpMk id="55" creationId="{D95AFA11-9963-5849-B743-7F97DFC588A5}"/>
          </ac:cxnSpMkLst>
        </pc:cxnChg>
        <pc:cxnChg chg="add mod">
          <ac:chgData name="Mélina Guilley" userId="da75cb9a-4272-4fa6-933f-1f8b8936aa46" providerId="ADAL" clId="{16B09D08-F91C-9A4A-88D4-D90010407F62}" dt="2020-09-28T15:01:32.127" v="2083"/>
          <ac:cxnSpMkLst>
            <pc:docMk/>
            <pc:sldMk cId="1303969298" sldId="1083"/>
            <ac:cxnSpMk id="56" creationId="{024DABAC-3796-BE4B-8AA6-818D05ADB292}"/>
          </ac:cxnSpMkLst>
        </pc:cxnChg>
        <pc:cxnChg chg="del">
          <ac:chgData name="Mélina Guilley" userId="da75cb9a-4272-4fa6-933f-1f8b8936aa46" providerId="ADAL" clId="{16B09D08-F91C-9A4A-88D4-D90010407F62}" dt="2020-09-28T15:01:22.696" v="2082" actId="478"/>
          <ac:cxnSpMkLst>
            <pc:docMk/>
            <pc:sldMk cId="1303969298" sldId="1083"/>
            <ac:cxnSpMk id="57" creationId="{51BEFE50-F5DC-4D50-BFF0-02B8FE483F83}"/>
          </ac:cxnSpMkLst>
        </pc:cxnChg>
        <pc:cxnChg chg="del">
          <ac:chgData name="Mélina Guilley" userId="da75cb9a-4272-4fa6-933f-1f8b8936aa46" providerId="ADAL" clId="{16B09D08-F91C-9A4A-88D4-D90010407F62}" dt="2020-09-28T15:01:22.696" v="2082" actId="478"/>
          <ac:cxnSpMkLst>
            <pc:docMk/>
            <pc:sldMk cId="1303969298" sldId="1083"/>
            <ac:cxnSpMk id="58" creationId="{8AE0980C-78E1-4063-BE68-37B72620859F}"/>
          </ac:cxnSpMkLst>
        </pc:cxnChg>
        <pc:cxnChg chg="add mod">
          <ac:chgData name="Mélina Guilley" userId="da75cb9a-4272-4fa6-933f-1f8b8936aa46" providerId="ADAL" clId="{16B09D08-F91C-9A4A-88D4-D90010407F62}" dt="2020-09-28T15:01:32.127" v="2083"/>
          <ac:cxnSpMkLst>
            <pc:docMk/>
            <pc:sldMk cId="1303969298" sldId="1083"/>
            <ac:cxnSpMk id="59" creationId="{793A581F-8FF7-7B48-862C-9095CAA84639}"/>
          </ac:cxnSpMkLst>
        </pc:cxnChg>
        <pc:cxnChg chg="del">
          <ac:chgData name="Mélina Guilley" userId="da75cb9a-4272-4fa6-933f-1f8b8936aa46" providerId="ADAL" clId="{16B09D08-F91C-9A4A-88D4-D90010407F62}" dt="2020-09-28T15:01:22.696" v="2082" actId="478"/>
          <ac:cxnSpMkLst>
            <pc:docMk/>
            <pc:sldMk cId="1303969298" sldId="1083"/>
            <ac:cxnSpMk id="60" creationId="{CF94DF5C-109C-43EF-B7D7-2C2CE0EED205}"/>
          </ac:cxnSpMkLst>
        </pc:cxnChg>
        <pc:cxnChg chg="del">
          <ac:chgData name="Mélina Guilley" userId="da75cb9a-4272-4fa6-933f-1f8b8936aa46" providerId="ADAL" clId="{16B09D08-F91C-9A4A-88D4-D90010407F62}" dt="2020-09-28T15:01:22.696" v="2082" actId="478"/>
          <ac:cxnSpMkLst>
            <pc:docMk/>
            <pc:sldMk cId="1303969298" sldId="1083"/>
            <ac:cxnSpMk id="61" creationId="{973FE883-8A47-42D9-B96A-FDFB1B05E85A}"/>
          </ac:cxnSpMkLst>
        </pc:cxnChg>
        <pc:cxnChg chg="del">
          <ac:chgData name="Mélina Guilley" userId="da75cb9a-4272-4fa6-933f-1f8b8936aa46" providerId="ADAL" clId="{16B09D08-F91C-9A4A-88D4-D90010407F62}" dt="2020-09-28T15:01:22.696" v="2082" actId="478"/>
          <ac:cxnSpMkLst>
            <pc:docMk/>
            <pc:sldMk cId="1303969298" sldId="1083"/>
            <ac:cxnSpMk id="62" creationId="{6BE5B66A-9B54-4796-82B5-1ACB8B39155D}"/>
          </ac:cxnSpMkLst>
        </pc:cxnChg>
        <pc:cxnChg chg="add mod">
          <ac:chgData name="Mélina Guilley" userId="da75cb9a-4272-4fa6-933f-1f8b8936aa46" providerId="ADAL" clId="{16B09D08-F91C-9A4A-88D4-D90010407F62}" dt="2020-09-28T15:01:32.127" v="2083"/>
          <ac:cxnSpMkLst>
            <pc:docMk/>
            <pc:sldMk cId="1303969298" sldId="1083"/>
            <ac:cxnSpMk id="63" creationId="{D545717B-605A-2041-80FA-0CFCC2B742BC}"/>
          </ac:cxnSpMkLst>
        </pc:cxnChg>
      </pc:sldChg>
      <pc:sldChg chg="del">
        <pc:chgData name="Mélina Guilley" userId="da75cb9a-4272-4fa6-933f-1f8b8936aa46" providerId="ADAL" clId="{16B09D08-F91C-9A4A-88D4-D90010407F62}" dt="2020-09-28T12:33:42.134" v="1113" actId="2696"/>
        <pc:sldMkLst>
          <pc:docMk/>
          <pc:sldMk cId="259737896" sldId="1085"/>
        </pc:sldMkLst>
      </pc:sldChg>
      <pc:sldChg chg="del">
        <pc:chgData name="Mélina Guilley" userId="da75cb9a-4272-4fa6-933f-1f8b8936aa46" providerId="ADAL" clId="{16B09D08-F91C-9A4A-88D4-D90010407F62}" dt="2020-09-28T12:32:57.556" v="1109" actId="2696"/>
        <pc:sldMkLst>
          <pc:docMk/>
          <pc:sldMk cId="1058350922" sldId="1086"/>
        </pc:sldMkLst>
      </pc:sldChg>
      <pc:sldChg chg="addSp delSp modSp mod setBg">
        <pc:chgData name="Mélina Guilley" userId="da75cb9a-4272-4fa6-933f-1f8b8936aa46" providerId="ADAL" clId="{16B09D08-F91C-9A4A-88D4-D90010407F62}" dt="2020-09-28T12:54:23.139" v="1138" actId="2711"/>
        <pc:sldMkLst>
          <pc:docMk/>
          <pc:sldMk cId="1819201839" sldId="1088"/>
        </pc:sldMkLst>
        <pc:spChg chg="mod">
          <ac:chgData name="Mélina Guilley" userId="da75cb9a-4272-4fa6-933f-1f8b8936aa46" providerId="ADAL" clId="{16B09D08-F91C-9A4A-88D4-D90010407F62}" dt="2020-09-28T12:54:14.991" v="1135" actId="167"/>
          <ac:spMkLst>
            <pc:docMk/>
            <pc:sldMk cId="1819201839" sldId="1088"/>
            <ac:spMk id="2" creationId="{A90E6BAE-7444-4A9B-A3E5-0662FDD243D2}"/>
          </ac:spMkLst>
        </pc:spChg>
        <pc:spChg chg="mod">
          <ac:chgData name="Mélina Guilley" userId="da75cb9a-4272-4fa6-933f-1f8b8936aa46" providerId="ADAL" clId="{16B09D08-F91C-9A4A-88D4-D90010407F62}" dt="2020-09-28T11:28:26.235" v="613"/>
          <ac:spMkLst>
            <pc:docMk/>
            <pc:sldMk cId="1819201839" sldId="1088"/>
            <ac:spMk id="12" creationId="{D104F8D0-17BE-4D44-973D-D13C6AF6ACB4}"/>
          </ac:spMkLst>
        </pc:spChg>
        <pc:spChg chg="mod">
          <ac:chgData name="Mélina Guilley" userId="da75cb9a-4272-4fa6-933f-1f8b8936aa46" providerId="ADAL" clId="{16B09D08-F91C-9A4A-88D4-D90010407F62}" dt="2020-09-28T11:28:26.235" v="613"/>
          <ac:spMkLst>
            <pc:docMk/>
            <pc:sldMk cId="1819201839" sldId="1088"/>
            <ac:spMk id="13" creationId="{D1FA67E0-8144-9F4B-8755-F6D0BCE1B95E}"/>
          </ac:spMkLst>
        </pc:spChg>
        <pc:spChg chg="mod">
          <ac:chgData name="Mélina Guilley" userId="da75cb9a-4272-4fa6-933f-1f8b8936aa46" providerId="ADAL" clId="{16B09D08-F91C-9A4A-88D4-D90010407F62}" dt="2020-09-28T11:28:26.235" v="613"/>
          <ac:spMkLst>
            <pc:docMk/>
            <pc:sldMk cId="1819201839" sldId="1088"/>
            <ac:spMk id="14" creationId="{27ABA08B-2841-404D-A7B9-40740C5BB010}"/>
          </ac:spMkLst>
        </pc:spChg>
        <pc:spChg chg="mod">
          <ac:chgData name="Mélina Guilley" userId="da75cb9a-4272-4fa6-933f-1f8b8936aa46" providerId="ADAL" clId="{16B09D08-F91C-9A4A-88D4-D90010407F62}" dt="2020-09-28T11:28:11.162" v="611" actId="207"/>
          <ac:spMkLst>
            <pc:docMk/>
            <pc:sldMk cId="1819201839" sldId="1088"/>
            <ac:spMk id="16" creationId="{13EA9599-7214-4D8B-86DD-8D6B7CF25164}"/>
          </ac:spMkLst>
        </pc:spChg>
        <pc:spChg chg="mod">
          <ac:chgData name="Mélina Guilley" userId="da75cb9a-4272-4fa6-933f-1f8b8936aa46" providerId="ADAL" clId="{16B09D08-F91C-9A4A-88D4-D90010407F62}" dt="2020-09-28T11:32:50.343" v="669" actId="2711"/>
          <ac:spMkLst>
            <pc:docMk/>
            <pc:sldMk cId="1819201839" sldId="1088"/>
            <ac:spMk id="17" creationId="{BE88DF7C-4587-4015-ABE4-B4373ABA067E}"/>
          </ac:spMkLst>
        </pc:spChg>
        <pc:spChg chg="mod">
          <ac:chgData name="Mélina Guilley" userId="da75cb9a-4272-4fa6-933f-1f8b8936aa46" providerId="ADAL" clId="{16B09D08-F91C-9A4A-88D4-D90010407F62}" dt="2020-09-28T11:27:56.122" v="607" actId="207"/>
          <ac:spMkLst>
            <pc:docMk/>
            <pc:sldMk cId="1819201839" sldId="1088"/>
            <ac:spMk id="18" creationId="{6053C064-FA4B-4DE9-B9CE-A349D3867693}"/>
          </ac:spMkLst>
        </pc:spChg>
        <pc:spChg chg="mod">
          <ac:chgData name="Mélina Guilley" userId="da75cb9a-4272-4fa6-933f-1f8b8936aa46" providerId="ADAL" clId="{16B09D08-F91C-9A4A-88D4-D90010407F62}" dt="2020-09-28T11:32:28.263" v="663" actId="12788"/>
          <ac:spMkLst>
            <pc:docMk/>
            <pc:sldMk cId="1819201839" sldId="1088"/>
            <ac:spMk id="21" creationId="{D671B70D-0523-4B4A-A4A2-340A8A43A31F}"/>
          </ac:spMkLst>
        </pc:spChg>
        <pc:spChg chg="mod">
          <ac:chgData name="Mélina Guilley" userId="da75cb9a-4272-4fa6-933f-1f8b8936aa46" providerId="ADAL" clId="{16B09D08-F91C-9A4A-88D4-D90010407F62}" dt="2020-09-28T12:54:23.139" v="1138" actId="2711"/>
          <ac:spMkLst>
            <pc:docMk/>
            <pc:sldMk cId="1819201839" sldId="1088"/>
            <ac:spMk id="23" creationId="{08775E32-1EC9-4D4A-8EAC-7D4D6D26FB77}"/>
          </ac:spMkLst>
        </pc:spChg>
        <pc:spChg chg="mod">
          <ac:chgData name="Mélina Guilley" userId="da75cb9a-4272-4fa6-933f-1f8b8936aa46" providerId="ADAL" clId="{16B09D08-F91C-9A4A-88D4-D90010407F62}" dt="2020-09-28T11:28:43.015" v="615"/>
          <ac:spMkLst>
            <pc:docMk/>
            <pc:sldMk cId="1819201839" sldId="1088"/>
            <ac:spMk id="24" creationId="{11D16AEF-BB81-7947-B2EF-FE49E0125223}"/>
          </ac:spMkLst>
        </pc:spChg>
        <pc:spChg chg="mod">
          <ac:chgData name="Mélina Guilley" userId="da75cb9a-4272-4fa6-933f-1f8b8936aa46" providerId="ADAL" clId="{16B09D08-F91C-9A4A-88D4-D90010407F62}" dt="2020-09-28T11:28:43.015" v="615"/>
          <ac:spMkLst>
            <pc:docMk/>
            <pc:sldMk cId="1819201839" sldId="1088"/>
            <ac:spMk id="25" creationId="{2CA6A947-BA93-5941-9253-48A8D09C5CE3}"/>
          </ac:spMkLst>
        </pc:spChg>
        <pc:spChg chg="mod">
          <ac:chgData name="Mélina Guilley" userId="da75cb9a-4272-4fa6-933f-1f8b8936aa46" providerId="ADAL" clId="{16B09D08-F91C-9A4A-88D4-D90010407F62}" dt="2020-09-28T11:28:43.015" v="615"/>
          <ac:spMkLst>
            <pc:docMk/>
            <pc:sldMk cId="1819201839" sldId="1088"/>
            <ac:spMk id="26" creationId="{EB212758-AE55-C047-95BE-AAB213C79BF4}"/>
          </ac:spMkLst>
        </pc:spChg>
        <pc:spChg chg="mod">
          <ac:chgData name="Mélina Guilley" userId="da75cb9a-4272-4fa6-933f-1f8b8936aa46" providerId="ADAL" clId="{16B09D08-F91C-9A4A-88D4-D90010407F62}" dt="2020-09-28T11:29:47.455" v="625"/>
          <ac:spMkLst>
            <pc:docMk/>
            <pc:sldMk cId="1819201839" sldId="1088"/>
            <ac:spMk id="28" creationId="{75E78F12-0545-6F45-87D9-523071B19EA8}"/>
          </ac:spMkLst>
        </pc:spChg>
        <pc:spChg chg="mod">
          <ac:chgData name="Mélina Guilley" userId="da75cb9a-4272-4fa6-933f-1f8b8936aa46" providerId="ADAL" clId="{16B09D08-F91C-9A4A-88D4-D90010407F62}" dt="2020-09-28T11:29:47.455" v="625"/>
          <ac:spMkLst>
            <pc:docMk/>
            <pc:sldMk cId="1819201839" sldId="1088"/>
            <ac:spMk id="29" creationId="{CED2318F-6335-B945-BBF5-7357229918B1}"/>
          </ac:spMkLst>
        </pc:spChg>
        <pc:spChg chg="mod">
          <ac:chgData name="Mélina Guilley" userId="da75cb9a-4272-4fa6-933f-1f8b8936aa46" providerId="ADAL" clId="{16B09D08-F91C-9A4A-88D4-D90010407F62}" dt="2020-09-28T11:29:47.455" v="625"/>
          <ac:spMkLst>
            <pc:docMk/>
            <pc:sldMk cId="1819201839" sldId="1088"/>
            <ac:spMk id="30" creationId="{867444B9-6284-2A42-B5EA-20C59EFC0288}"/>
          </ac:spMkLst>
        </pc:spChg>
        <pc:grpChg chg="add del mod">
          <ac:chgData name="Mélina Guilley" userId="da75cb9a-4272-4fa6-933f-1f8b8936aa46" providerId="ADAL" clId="{16B09D08-F91C-9A4A-88D4-D90010407F62}" dt="2020-09-28T11:28:27.885" v="614" actId="478"/>
          <ac:grpSpMkLst>
            <pc:docMk/>
            <pc:sldMk cId="1819201839" sldId="1088"/>
            <ac:grpSpMk id="11" creationId="{9BDF4EB3-7A72-994C-A060-397D8C150DDC}"/>
          </ac:grpSpMkLst>
        </pc:grpChg>
        <pc:grpChg chg="add mod">
          <ac:chgData name="Mélina Guilley" userId="da75cb9a-4272-4fa6-933f-1f8b8936aa46" providerId="ADAL" clId="{16B09D08-F91C-9A4A-88D4-D90010407F62}" dt="2020-09-28T11:30:00.851" v="631" actId="1038"/>
          <ac:grpSpMkLst>
            <pc:docMk/>
            <pc:sldMk cId="1819201839" sldId="1088"/>
            <ac:grpSpMk id="15" creationId="{01E9462B-44A4-5546-8DBF-A35A1E3A7F17}"/>
          </ac:grpSpMkLst>
        </pc:grpChg>
        <pc:grpChg chg="add mod">
          <ac:chgData name="Mélina Guilley" userId="da75cb9a-4272-4fa6-933f-1f8b8936aa46" providerId="ADAL" clId="{16B09D08-F91C-9A4A-88D4-D90010407F62}" dt="2020-09-28T11:29:50.643" v="626" actId="1076"/>
          <ac:grpSpMkLst>
            <pc:docMk/>
            <pc:sldMk cId="1819201839" sldId="1088"/>
            <ac:grpSpMk id="27" creationId="{9C257832-4948-8647-BEE1-524C5340C78C}"/>
          </ac:grpSpMkLst>
        </pc:grpChg>
        <pc:picChg chg="del">
          <ac:chgData name="Mélina Guilley" userId="da75cb9a-4272-4fa6-933f-1f8b8936aa46" providerId="ADAL" clId="{16B09D08-F91C-9A4A-88D4-D90010407F62}" dt="2020-09-28T11:28:25.809" v="612" actId="478"/>
          <ac:picMkLst>
            <pc:docMk/>
            <pc:sldMk cId="1819201839" sldId="1088"/>
            <ac:picMk id="19" creationId="{E9146FD0-C808-4DFE-A20E-E758FF9FCCCE}"/>
          </ac:picMkLst>
        </pc:picChg>
        <pc:picChg chg="del">
          <ac:chgData name="Mélina Guilley" userId="da75cb9a-4272-4fa6-933f-1f8b8936aa46" providerId="ADAL" clId="{16B09D08-F91C-9A4A-88D4-D90010407F62}" dt="2020-09-28T11:29:08.707" v="624" actId="478"/>
          <ac:picMkLst>
            <pc:docMk/>
            <pc:sldMk cId="1819201839" sldId="1088"/>
            <ac:picMk id="20" creationId="{F9E593A3-10E8-4CAD-AFF9-A41D84CA7C3C}"/>
          </ac:picMkLst>
        </pc:picChg>
        <pc:picChg chg="mod">
          <ac:chgData name="Mélina Guilley" userId="da75cb9a-4272-4fa6-933f-1f8b8936aa46" providerId="ADAL" clId="{16B09D08-F91C-9A4A-88D4-D90010407F62}" dt="2020-09-28T11:32:28.263" v="663" actId="12788"/>
          <ac:picMkLst>
            <pc:docMk/>
            <pc:sldMk cId="1819201839" sldId="1088"/>
            <ac:picMk id="22" creationId="{BFFB602D-BC1B-4100-93C8-0F00A59074CC}"/>
          </ac:picMkLst>
        </pc:picChg>
      </pc:sldChg>
      <pc:sldChg chg="delSp modSp mod">
        <pc:chgData name="Mélina Guilley" userId="da75cb9a-4272-4fa6-933f-1f8b8936aa46" providerId="ADAL" clId="{16B09D08-F91C-9A4A-88D4-D90010407F62}" dt="2020-09-28T12:14:44.540" v="920"/>
        <pc:sldMkLst>
          <pc:docMk/>
          <pc:sldMk cId="3304107897" sldId="1090"/>
        </pc:sldMkLst>
        <pc:spChg chg="del mod">
          <ac:chgData name="Mélina Guilley" userId="da75cb9a-4272-4fa6-933f-1f8b8936aa46" providerId="ADAL" clId="{16B09D08-F91C-9A4A-88D4-D90010407F62}" dt="2020-09-28T10:01:43.176" v="565" actId="478"/>
          <ac:spMkLst>
            <pc:docMk/>
            <pc:sldMk cId="3304107897" sldId="1090"/>
            <ac:spMk id="7" creationId="{3137F730-9C40-447D-809E-CF541B6C495E}"/>
          </ac:spMkLst>
        </pc:spChg>
        <pc:spChg chg="mod">
          <ac:chgData name="Mélina Guilley" userId="da75cb9a-4272-4fa6-933f-1f8b8936aa46" providerId="ADAL" clId="{16B09D08-F91C-9A4A-88D4-D90010407F62}" dt="2020-09-28T12:14:44.540" v="920"/>
          <ac:spMkLst>
            <pc:docMk/>
            <pc:sldMk cId="3304107897" sldId="1090"/>
            <ac:spMk id="15" creationId="{55118493-5FB9-430B-A06D-7D2D7BB9B670}"/>
          </ac:spMkLst>
        </pc:spChg>
        <pc:picChg chg="del">
          <ac:chgData name="Mélina Guilley" userId="da75cb9a-4272-4fa6-933f-1f8b8936aa46" providerId="ADAL" clId="{16B09D08-F91C-9A4A-88D4-D90010407F62}" dt="2020-09-28T12:14:31.154" v="918" actId="478"/>
          <ac:picMkLst>
            <pc:docMk/>
            <pc:sldMk cId="3304107897" sldId="1090"/>
            <ac:picMk id="24" creationId="{D3981DA3-4780-4B73-B1AB-929A18C0D783}"/>
          </ac:picMkLst>
        </pc:picChg>
      </pc:sldChg>
      <pc:sldChg chg="delSp modSp mod">
        <pc:chgData name="Mélina Guilley" userId="da75cb9a-4272-4fa6-933f-1f8b8936aa46" providerId="ADAL" clId="{16B09D08-F91C-9A4A-88D4-D90010407F62}" dt="2020-09-28T12:15:01.634" v="924" actId="1076"/>
        <pc:sldMkLst>
          <pc:docMk/>
          <pc:sldMk cId="3224087452" sldId="1092"/>
        </pc:sldMkLst>
        <pc:spChg chg="mod">
          <ac:chgData name="Mélina Guilley" userId="da75cb9a-4272-4fa6-933f-1f8b8936aa46" providerId="ADAL" clId="{16B09D08-F91C-9A4A-88D4-D90010407F62}" dt="2020-09-28T12:14:58.661" v="923" actId="1076"/>
          <ac:spMkLst>
            <pc:docMk/>
            <pc:sldMk cId="3224087452" sldId="1092"/>
            <ac:spMk id="10" creationId="{8A85F9B5-0A67-47D3-96C5-EB1C1BFC0932}"/>
          </ac:spMkLst>
        </pc:spChg>
        <pc:spChg chg="del">
          <ac:chgData name="Mélina Guilley" userId="da75cb9a-4272-4fa6-933f-1f8b8936aa46" providerId="ADAL" clId="{16B09D08-F91C-9A4A-88D4-D90010407F62}" dt="2020-09-28T10:01:38.385" v="563" actId="478"/>
          <ac:spMkLst>
            <pc:docMk/>
            <pc:sldMk cId="3224087452" sldId="1092"/>
            <ac:spMk id="11" creationId="{155CA6C1-F73E-4AAC-814E-7216C6327CA4}"/>
          </ac:spMkLst>
        </pc:spChg>
        <pc:spChg chg="mod">
          <ac:chgData name="Mélina Guilley" userId="da75cb9a-4272-4fa6-933f-1f8b8936aa46" providerId="ADAL" clId="{16B09D08-F91C-9A4A-88D4-D90010407F62}" dt="2020-09-28T12:14:53.596" v="921"/>
          <ac:spMkLst>
            <pc:docMk/>
            <pc:sldMk cId="3224087452" sldId="1092"/>
            <ac:spMk id="15" creationId="{C98FF68E-86A0-4F87-8B10-F35FF4AE8920}"/>
          </ac:spMkLst>
        </pc:spChg>
        <pc:grpChg chg="mod">
          <ac:chgData name="Mélina Guilley" userId="da75cb9a-4272-4fa6-933f-1f8b8936aa46" providerId="ADAL" clId="{16B09D08-F91C-9A4A-88D4-D90010407F62}" dt="2020-09-28T12:15:01.634" v="924" actId="1076"/>
          <ac:grpSpMkLst>
            <pc:docMk/>
            <pc:sldMk cId="3224087452" sldId="1092"/>
            <ac:grpSpMk id="14" creationId="{C40FC38F-A60A-45B6-A08B-234285135C8E}"/>
          </ac:grpSpMkLst>
        </pc:grpChg>
        <pc:picChg chg="del">
          <ac:chgData name="Mélina Guilley" userId="da75cb9a-4272-4fa6-933f-1f8b8936aa46" providerId="ADAL" clId="{16B09D08-F91C-9A4A-88D4-D90010407F62}" dt="2020-09-28T12:14:34.976" v="919" actId="478"/>
          <ac:picMkLst>
            <pc:docMk/>
            <pc:sldMk cId="3224087452" sldId="1092"/>
            <ac:picMk id="13" creationId="{BE116DA0-7AA2-4E2B-A2EA-E1A6BE1A96D1}"/>
          </ac:picMkLst>
        </pc:picChg>
      </pc:sldChg>
      <pc:sldChg chg="addSp delSp modSp mod">
        <pc:chgData name="Mélina Guilley" userId="da75cb9a-4272-4fa6-933f-1f8b8936aa46" providerId="ADAL" clId="{16B09D08-F91C-9A4A-88D4-D90010407F62}" dt="2020-09-28T09:50:08.317" v="446" actId="20577"/>
        <pc:sldMkLst>
          <pc:docMk/>
          <pc:sldMk cId="290544667" sldId="1093"/>
        </pc:sldMkLst>
        <pc:spChg chg="mod">
          <ac:chgData name="Mélina Guilley" userId="da75cb9a-4272-4fa6-933f-1f8b8936aa46" providerId="ADAL" clId="{16B09D08-F91C-9A4A-88D4-D90010407F62}" dt="2020-09-28T09:50:08.317" v="446" actId="20577"/>
          <ac:spMkLst>
            <pc:docMk/>
            <pc:sldMk cId="290544667" sldId="1093"/>
            <ac:spMk id="2" creationId="{EE51EB03-F9AF-A24D-9FA2-676C7D4FF1AA}"/>
          </ac:spMkLst>
        </pc:spChg>
        <pc:spChg chg="mod">
          <ac:chgData name="Mélina Guilley" userId="da75cb9a-4272-4fa6-933f-1f8b8936aa46" providerId="ADAL" clId="{16B09D08-F91C-9A4A-88D4-D90010407F62}" dt="2020-09-28T09:49:07.160" v="427"/>
          <ac:spMkLst>
            <pc:docMk/>
            <pc:sldMk cId="290544667" sldId="1093"/>
            <ac:spMk id="22" creationId="{E9697B12-A960-9442-8602-20C54BBF7267}"/>
          </ac:spMkLst>
        </pc:spChg>
        <pc:spChg chg="mod">
          <ac:chgData name="Mélina Guilley" userId="da75cb9a-4272-4fa6-933f-1f8b8936aa46" providerId="ADAL" clId="{16B09D08-F91C-9A4A-88D4-D90010407F62}" dt="2020-09-28T09:49:07.160" v="427"/>
          <ac:spMkLst>
            <pc:docMk/>
            <pc:sldMk cId="290544667" sldId="1093"/>
            <ac:spMk id="23" creationId="{EA7920CF-CD9F-BD4D-8AD8-FF9D98C875E0}"/>
          </ac:spMkLst>
        </pc:spChg>
        <pc:spChg chg="mod">
          <ac:chgData name="Mélina Guilley" userId="da75cb9a-4272-4fa6-933f-1f8b8936aa46" providerId="ADAL" clId="{16B09D08-F91C-9A4A-88D4-D90010407F62}" dt="2020-09-28T09:49:39.022" v="441"/>
          <ac:spMkLst>
            <pc:docMk/>
            <pc:sldMk cId="290544667" sldId="1093"/>
            <ac:spMk id="33" creationId="{82A00100-C85E-594C-AD4C-0E41DF838007}"/>
          </ac:spMkLst>
        </pc:spChg>
        <pc:spChg chg="mod">
          <ac:chgData name="Mélina Guilley" userId="da75cb9a-4272-4fa6-933f-1f8b8936aa46" providerId="ADAL" clId="{16B09D08-F91C-9A4A-88D4-D90010407F62}" dt="2020-09-28T09:49:39.022" v="441"/>
          <ac:spMkLst>
            <pc:docMk/>
            <pc:sldMk cId="290544667" sldId="1093"/>
            <ac:spMk id="34" creationId="{456D6A7E-DC60-F94B-93D4-E568EAD1AC2B}"/>
          </ac:spMkLst>
        </pc:spChg>
        <pc:spChg chg="mod">
          <ac:chgData name="Mélina Guilley" userId="da75cb9a-4272-4fa6-933f-1f8b8936aa46" providerId="ADAL" clId="{16B09D08-F91C-9A4A-88D4-D90010407F62}" dt="2020-09-28T09:49:45.051" v="444" actId="20577"/>
          <ac:spMkLst>
            <pc:docMk/>
            <pc:sldMk cId="290544667" sldId="1093"/>
            <ac:spMk id="46" creationId="{13BB074D-DD71-4C88-A2F0-AD5571D592BE}"/>
          </ac:spMkLst>
        </pc:spChg>
        <pc:spChg chg="mod">
          <ac:chgData name="Mélina Guilley" userId="da75cb9a-4272-4fa6-933f-1f8b8936aa46" providerId="ADAL" clId="{16B09D08-F91C-9A4A-88D4-D90010407F62}" dt="2020-09-28T09:49:46.825" v="445" actId="20577"/>
          <ac:spMkLst>
            <pc:docMk/>
            <pc:sldMk cId="290544667" sldId="1093"/>
            <ac:spMk id="47" creationId="{B7871768-A94D-4CC5-A25E-DBF549ABCA6E}"/>
          </ac:spMkLst>
        </pc:spChg>
        <pc:grpChg chg="add del mod">
          <ac:chgData name="Mélina Guilley" userId="da75cb9a-4272-4fa6-933f-1f8b8936aa46" providerId="ADAL" clId="{16B09D08-F91C-9A4A-88D4-D90010407F62}" dt="2020-09-28T09:49:38.503" v="440" actId="478"/>
          <ac:grpSpMkLst>
            <pc:docMk/>
            <pc:sldMk cId="290544667" sldId="1093"/>
            <ac:grpSpMk id="21" creationId="{1DA22D63-7CCB-EC4A-9CDE-DD0B7F57355E}"/>
          </ac:grpSpMkLst>
        </pc:grpChg>
        <pc:grpChg chg="add mod">
          <ac:chgData name="Mélina Guilley" userId="da75cb9a-4272-4fa6-933f-1f8b8936aa46" providerId="ADAL" clId="{16B09D08-F91C-9A4A-88D4-D90010407F62}" dt="2020-09-28T09:49:39.022" v="441"/>
          <ac:grpSpMkLst>
            <pc:docMk/>
            <pc:sldMk cId="290544667" sldId="1093"/>
            <ac:grpSpMk id="31" creationId="{E3F93307-CA8E-F847-9C9D-C10A48963C0B}"/>
          </ac:grpSpMkLst>
        </pc:grpChg>
        <pc:picChg chg="del">
          <ac:chgData name="Mélina Guilley" userId="da75cb9a-4272-4fa6-933f-1f8b8936aa46" providerId="ADAL" clId="{16B09D08-F91C-9A4A-88D4-D90010407F62}" dt="2020-09-28T09:49:00.569" v="426" actId="478"/>
          <ac:picMkLst>
            <pc:docMk/>
            <pc:sldMk cId="290544667" sldId="1093"/>
            <ac:picMk id="18" creationId="{F20E6389-0526-CC41-BC6D-08AE8D13810C}"/>
          </ac:picMkLst>
        </pc:picChg>
        <pc:picChg chg="del">
          <ac:chgData name="Mélina Guilley" userId="da75cb9a-4272-4fa6-933f-1f8b8936aa46" providerId="ADAL" clId="{16B09D08-F91C-9A4A-88D4-D90010407F62}" dt="2020-09-28T09:49:00.569" v="426" actId="478"/>
          <ac:picMkLst>
            <pc:docMk/>
            <pc:sldMk cId="290544667" sldId="1093"/>
            <ac:picMk id="20" creationId="{8527EC44-1E33-F64E-9485-03C3C1FD551C}"/>
          </ac:picMkLst>
        </pc:picChg>
        <pc:picChg chg="add del mod">
          <ac:chgData name="Mélina Guilley" userId="da75cb9a-4272-4fa6-933f-1f8b8936aa46" providerId="ADAL" clId="{16B09D08-F91C-9A4A-88D4-D90010407F62}" dt="2020-09-28T09:49:38.503" v="440" actId="478"/>
          <ac:picMkLst>
            <pc:docMk/>
            <pc:sldMk cId="290544667" sldId="1093"/>
            <ac:picMk id="26" creationId="{FD9EE626-36BC-F549-8847-6B245D7EBBFB}"/>
          </ac:picMkLst>
        </pc:picChg>
        <pc:picChg chg="add mod">
          <ac:chgData name="Mélina Guilley" userId="da75cb9a-4272-4fa6-933f-1f8b8936aa46" providerId="ADAL" clId="{16B09D08-F91C-9A4A-88D4-D90010407F62}" dt="2020-09-28T09:49:39.022" v="441"/>
          <ac:picMkLst>
            <pc:docMk/>
            <pc:sldMk cId="290544667" sldId="1093"/>
            <ac:picMk id="37" creationId="{BA352E56-37E3-AB4E-91FB-354B063DA227}"/>
          </ac:picMkLst>
        </pc:picChg>
      </pc:sldChg>
      <pc:sldChg chg="addSp delSp modSp mod">
        <pc:chgData name="Mélina Guilley" userId="da75cb9a-4272-4fa6-933f-1f8b8936aa46" providerId="ADAL" clId="{16B09D08-F91C-9A4A-88D4-D90010407F62}" dt="2020-09-28T10:02:32.675" v="574" actId="403"/>
        <pc:sldMkLst>
          <pc:docMk/>
          <pc:sldMk cId="2854316313" sldId="1099"/>
        </pc:sldMkLst>
        <pc:spChg chg="add mod">
          <ac:chgData name="Mélina Guilley" userId="da75cb9a-4272-4fa6-933f-1f8b8936aa46" providerId="ADAL" clId="{16B09D08-F91C-9A4A-88D4-D90010407F62}" dt="2020-09-28T10:02:32.675" v="574" actId="403"/>
          <ac:spMkLst>
            <pc:docMk/>
            <pc:sldMk cId="2854316313" sldId="1099"/>
            <ac:spMk id="17" creationId="{6B14FB97-B725-8F49-8249-013129849F08}"/>
          </ac:spMkLst>
        </pc:spChg>
        <pc:spChg chg="add mod">
          <ac:chgData name="Mélina Guilley" userId="da75cb9a-4272-4fa6-933f-1f8b8936aa46" providerId="ADAL" clId="{16B09D08-F91C-9A4A-88D4-D90010407F62}" dt="2020-09-28T10:02:32.675" v="574" actId="403"/>
          <ac:spMkLst>
            <pc:docMk/>
            <pc:sldMk cId="2854316313" sldId="1099"/>
            <ac:spMk id="19" creationId="{91DFC2F8-0D33-AF47-867D-E9BF283BC6DA}"/>
          </ac:spMkLst>
        </pc:spChg>
        <pc:spChg chg="add mod">
          <ac:chgData name="Mélina Guilley" userId="da75cb9a-4272-4fa6-933f-1f8b8936aa46" providerId="ADAL" clId="{16B09D08-F91C-9A4A-88D4-D90010407F62}" dt="2020-09-28T10:02:32.675" v="574" actId="403"/>
          <ac:spMkLst>
            <pc:docMk/>
            <pc:sldMk cId="2854316313" sldId="1099"/>
            <ac:spMk id="20" creationId="{B898D519-77F1-924F-80E1-15E2E653ECB3}"/>
          </ac:spMkLst>
        </pc:spChg>
        <pc:spChg chg="del">
          <ac:chgData name="Mélina Guilley" userId="da75cb9a-4272-4fa6-933f-1f8b8936aa46" providerId="ADAL" clId="{16B09D08-F91C-9A4A-88D4-D90010407F62}" dt="2020-09-28T10:02:29.269" v="570" actId="478"/>
          <ac:spMkLst>
            <pc:docMk/>
            <pc:sldMk cId="2854316313" sldId="1099"/>
            <ac:spMk id="32" creationId="{8C84347F-A1DA-4716-A91D-A0121BB4D7A3}"/>
          </ac:spMkLst>
        </pc:spChg>
        <pc:spChg chg="del">
          <ac:chgData name="Mélina Guilley" userId="da75cb9a-4272-4fa6-933f-1f8b8936aa46" providerId="ADAL" clId="{16B09D08-F91C-9A4A-88D4-D90010407F62}" dt="2020-09-28T10:02:29.269" v="570" actId="478"/>
          <ac:spMkLst>
            <pc:docMk/>
            <pc:sldMk cId="2854316313" sldId="1099"/>
            <ac:spMk id="33" creationId="{6118F45B-B664-4F39-84E6-CCCCD0819FE8}"/>
          </ac:spMkLst>
        </pc:spChg>
        <pc:spChg chg="del">
          <ac:chgData name="Mélina Guilley" userId="da75cb9a-4272-4fa6-933f-1f8b8936aa46" providerId="ADAL" clId="{16B09D08-F91C-9A4A-88D4-D90010407F62}" dt="2020-09-28T10:02:29.269" v="570" actId="478"/>
          <ac:spMkLst>
            <pc:docMk/>
            <pc:sldMk cId="2854316313" sldId="1099"/>
            <ac:spMk id="41" creationId="{26887A02-A844-46C8-9553-BA8809A15FBB}"/>
          </ac:spMkLst>
        </pc:spChg>
      </pc:sldChg>
      <pc:sldChg chg="delSp modSp mod">
        <pc:chgData name="Mélina Guilley" userId="da75cb9a-4272-4fa6-933f-1f8b8936aa46" providerId="ADAL" clId="{16B09D08-F91C-9A4A-88D4-D90010407F62}" dt="2020-09-28T12:15:47.763" v="926" actId="20577"/>
        <pc:sldMkLst>
          <pc:docMk/>
          <pc:sldMk cId="2422524443" sldId="1101"/>
        </pc:sldMkLst>
        <pc:spChg chg="del mod">
          <ac:chgData name="Mélina Guilley" userId="da75cb9a-4272-4fa6-933f-1f8b8936aa46" providerId="ADAL" clId="{16B09D08-F91C-9A4A-88D4-D90010407F62}" dt="2020-09-28T10:01:53.010" v="569" actId="478"/>
          <ac:spMkLst>
            <pc:docMk/>
            <pc:sldMk cId="2422524443" sldId="1101"/>
            <ac:spMk id="7" creationId="{42D6CF48-4C6C-4571-BE33-5440A899AD39}"/>
          </ac:spMkLst>
        </pc:spChg>
        <pc:spChg chg="mod">
          <ac:chgData name="Mélina Guilley" userId="da75cb9a-4272-4fa6-933f-1f8b8936aa46" providerId="ADAL" clId="{16B09D08-F91C-9A4A-88D4-D90010407F62}" dt="2020-09-28T12:15:47.763" v="926" actId="20577"/>
          <ac:spMkLst>
            <pc:docMk/>
            <pc:sldMk cId="2422524443" sldId="1101"/>
            <ac:spMk id="11" creationId="{93C9FF2B-5D52-4E0E-B669-F94185F4CAC2}"/>
          </ac:spMkLst>
        </pc:spChg>
      </pc:sldChg>
      <pc:sldChg chg="addSp delSp modSp mod modClrScheme delCm chgLayout">
        <pc:chgData name="Mélina Guilley" userId="da75cb9a-4272-4fa6-933f-1f8b8936aa46" providerId="ADAL" clId="{16B09D08-F91C-9A4A-88D4-D90010407F62}" dt="2020-09-28T14:15:43.337" v="2039" actId="1592"/>
        <pc:sldMkLst>
          <pc:docMk/>
          <pc:sldMk cId="619917066" sldId="1109"/>
        </pc:sldMkLst>
        <pc:spChg chg="del">
          <ac:chgData name="Mélina Guilley" userId="da75cb9a-4272-4fa6-933f-1f8b8936aa46" providerId="ADAL" clId="{16B09D08-F91C-9A4A-88D4-D90010407F62}" dt="2020-09-28T11:41:10.589" v="673" actId="478"/>
          <ac:spMkLst>
            <pc:docMk/>
            <pc:sldMk cId="619917066" sldId="1109"/>
            <ac:spMk id="8" creationId="{D753B251-CA7B-4816-8C28-24830591FB4F}"/>
          </ac:spMkLst>
        </pc:spChg>
        <pc:spChg chg="mod">
          <ac:chgData name="Mélina Guilley" userId="da75cb9a-4272-4fa6-933f-1f8b8936aa46" providerId="ADAL" clId="{16B09D08-F91C-9A4A-88D4-D90010407F62}" dt="2020-09-28T11:46:47.854" v="707" actId="207"/>
          <ac:spMkLst>
            <pc:docMk/>
            <pc:sldMk cId="619917066" sldId="1109"/>
            <ac:spMk id="11" creationId="{D7038A36-E808-B948-BD7A-E922AA491337}"/>
          </ac:spMkLst>
        </pc:spChg>
        <pc:spChg chg="mod">
          <ac:chgData name="Mélina Guilley" userId="da75cb9a-4272-4fa6-933f-1f8b8936aa46" providerId="ADAL" clId="{16B09D08-F91C-9A4A-88D4-D90010407F62}" dt="2020-09-28T11:46:47.854" v="707" actId="207"/>
          <ac:spMkLst>
            <pc:docMk/>
            <pc:sldMk cId="619917066" sldId="1109"/>
            <ac:spMk id="12" creationId="{B306FDB4-C3AE-FA49-AE48-091EAB9D8270}"/>
          </ac:spMkLst>
        </pc:spChg>
        <pc:spChg chg="del mod">
          <ac:chgData name="Mélina Guilley" userId="da75cb9a-4272-4fa6-933f-1f8b8936aa46" providerId="ADAL" clId="{16B09D08-F91C-9A4A-88D4-D90010407F62}" dt="2020-09-28T12:07:00.468" v="819" actId="478"/>
          <ac:spMkLst>
            <pc:docMk/>
            <pc:sldMk cId="619917066" sldId="1109"/>
            <ac:spMk id="13" creationId="{90E281C8-334D-ED41-B454-84E0CE8AE915}"/>
          </ac:spMkLst>
        </pc:spChg>
        <pc:spChg chg="del mod ord">
          <ac:chgData name="Mélina Guilley" userId="da75cb9a-4272-4fa6-933f-1f8b8936aa46" providerId="ADAL" clId="{16B09D08-F91C-9A4A-88D4-D90010407F62}" dt="2020-09-28T12:07:00.468" v="819" actId="478"/>
          <ac:spMkLst>
            <pc:docMk/>
            <pc:sldMk cId="619917066" sldId="1109"/>
            <ac:spMk id="15" creationId="{1CD0F258-C912-429E-AB82-102A18653AFE}"/>
          </ac:spMkLst>
        </pc:spChg>
        <pc:spChg chg="mod">
          <ac:chgData name="Mélina Guilley" userId="da75cb9a-4272-4fa6-933f-1f8b8936aa46" providerId="ADAL" clId="{16B09D08-F91C-9A4A-88D4-D90010407F62}" dt="2020-09-28T11:46:40.896" v="706" actId="207"/>
          <ac:spMkLst>
            <pc:docMk/>
            <pc:sldMk cId="619917066" sldId="1109"/>
            <ac:spMk id="17" creationId="{BFB82884-E883-D64C-A3E6-E07D399FFB35}"/>
          </ac:spMkLst>
        </pc:spChg>
        <pc:spChg chg="mod ord">
          <ac:chgData name="Mélina Guilley" userId="da75cb9a-4272-4fa6-933f-1f8b8936aa46" providerId="ADAL" clId="{16B09D08-F91C-9A4A-88D4-D90010407F62}" dt="2020-09-28T11:41:16.170" v="674" actId="700"/>
          <ac:spMkLst>
            <pc:docMk/>
            <pc:sldMk cId="619917066" sldId="1109"/>
            <ac:spMk id="20" creationId="{F2D74CBC-01E8-45E1-81BD-D5E4A413503C}"/>
          </ac:spMkLst>
        </pc:spChg>
        <pc:spChg chg="mod">
          <ac:chgData name="Mélina Guilley" userId="da75cb9a-4272-4fa6-933f-1f8b8936aa46" providerId="ADAL" clId="{16B09D08-F91C-9A4A-88D4-D90010407F62}" dt="2020-09-28T11:46:40.896" v="706" actId="207"/>
          <ac:spMkLst>
            <pc:docMk/>
            <pc:sldMk cId="619917066" sldId="1109"/>
            <ac:spMk id="21" creationId="{5916C4A7-6730-1340-AF68-4BFAFD9F7F09}"/>
          </ac:spMkLst>
        </pc:spChg>
        <pc:spChg chg="del mod">
          <ac:chgData name="Mélina Guilley" userId="da75cb9a-4272-4fa6-933f-1f8b8936aa46" providerId="ADAL" clId="{16B09D08-F91C-9A4A-88D4-D90010407F62}" dt="2020-09-28T12:07:00.468" v="819" actId="478"/>
          <ac:spMkLst>
            <pc:docMk/>
            <pc:sldMk cId="619917066" sldId="1109"/>
            <ac:spMk id="22" creationId="{DD5152B0-5FD1-43AD-8B72-F57177767DCC}"/>
          </ac:spMkLst>
        </pc:spChg>
        <pc:spChg chg="del mod">
          <ac:chgData name="Mélina Guilley" userId="da75cb9a-4272-4fa6-933f-1f8b8936aa46" providerId="ADAL" clId="{16B09D08-F91C-9A4A-88D4-D90010407F62}" dt="2020-09-28T12:07:00.468" v="819" actId="478"/>
          <ac:spMkLst>
            <pc:docMk/>
            <pc:sldMk cId="619917066" sldId="1109"/>
            <ac:spMk id="23" creationId="{E913B944-B23B-4061-9080-7C4BBBB31EC8}"/>
          </ac:spMkLst>
        </pc:spChg>
        <pc:spChg chg="del mod">
          <ac:chgData name="Mélina Guilley" userId="da75cb9a-4272-4fa6-933f-1f8b8936aa46" providerId="ADAL" clId="{16B09D08-F91C-9A4A-88D4-D90010407F62}" dt="2020-09-28T12:07:00.468" v="819" actId="478"/>
          <ac:spMkLst>
            <pc:docMk/>
            <pc:sldMk cId="619917066" sldId="1109"/>
            <ac:spMk id="24" creationId="{164307E5-113D-4698-BDD5-1CD87D1ECDE4}"/>
          </ac:spMkLst>
        </pc:spChg>
        <pc:spChg chg="mod">
          <ac:chgData name="Mélina Guilley" userId="da75cb9a-4272-4fa6-933f-1f8b8936aa46" providerId="ADAL" clId="{16B09D08-F91C-9A4A-88D4-D90010407F62}" dt="2020-09-28T11:46:40.896" v="706" actId="207"/>
          <ac:spMkLst>
            <pc:docMk/>
            <pc:sldMk cId="619917066" sldId="1109"/>
            <ac:spMk id="25" creationId="{77EB5810-3D3E-B348-81FE-8FBF061557CF}"/>
          </ac:spMkLst>
        </pc:spChg>
        <pc:spChg chg="mod">
          <ac:chgData name="Mélina Guilley" userId="da75cb9a-4272-4fa6-933f-1f8b8936aa46" providerId="ADAL" clId="{16B09D08-F91C-9A4A-88D4-D90010407F62}" dt="2020-09-28T11:46:40.896" v="706" actId="207"/>
          <ac:spMkLst>
            <pc:docMk/>
            <pc:sldMk cId="619917066" sldId="1109"/>
            <ac:spMk id="26" creationId="{75EE9D13-DE5E-0D46-B02B-3021DED2DA23}"/>
          </ac:spMkLst>
        </pc:spChg>
        <pc:spChg chg="mod">
          <ac:chgData name="Mélina Guilley" userId="da75cb9a-4272-4fa6-933f-1f8b8936aa46" providerId="ADAL" clId="{16B09D08-F91C-9A4A-88D4-D90010407F62}" dt="2020-09-28T11:46:40.896" v="706" actId="207"/>
          <ac:spMkLst>
            <pc:docMk/>
            <pc:sldMk cId="619917066" sldId="1109"/>
            <ac:spMk id="27" creationId="{C2AB73A4-39DD-EB46-BB82-651A2149B91F}"/>
          </ac:spMkLst>
        </pc:spChg>
        <pc:spChg chg="add del mod">
          <ac:chgData name="Mélina Guilley" userId="da75cb9a-4272-4fa6-933f-1f8b8936aa46" providerId="ADAL" clId="{16B09D08-F91C-9A4A-88D4-D90010407F62}" dt="2020-09-28T12:07:27.376" v="822" actId="478"/>
          <ac:spMkLst>
            <pc:docMk/>
            <pc:sldMk cId="619917066" sldId="1109"/>
            <ac:spMk id="32" creationId="{AADF9A21-1620-924D-926F-111ABFDE5F67}"/>
          </ac:spMkLst>
        </pc:spChg>
        <pc:spChg chg="add mod">
          <ac:chgData name="Mélina Guilley" userId="da75cb9a-4272-4fa6-933f-1f8b8936aa46" providerId="ADAL" clId="{16B09D08-F91C-9A4A-88D4-D90010407F62}" dt="2020-09-28T12:07:02.397" v="821"/>
          <ac:spMkLst>
            <pc:docMk/>
            <pc:sldMk cId="619917066" sldId="1109"/>
            <ac:spMk id="33" creationId="{A6982A78-F351-3648-8205-BA99CD24ADA0}"/>
          </ac:spMkLst>
        </pc:spChg>
        <pc:spChg chg="add del mod">
          <ac:chgData name="Mélina Guilley" userId="da75cb9a-4272-4fa6-933f-1f8b8936aa46" providerId="ADAL" clId="{16B09D08-F91C-9A4A-88D4-D90010407F62}" dt="2020-09-28T12:07:27.376" v="822" actId="478"/>
          <ac:spMkLst>
            <pc:docMk/>
            <pc:sldMk cId="619917066" sldId="1109"/>
            <ac:spMk id="34" creationId="{F63DC734-AEE1-6241-BD10-8A9EDFE5F4E1}"/>
          </ac:spMkLst>
        </pc:spChg>
        <pc:spChg chg="add del mod">
          <ac:chgData name="Mélina Guilley" userId="da75cb9a-4272-4fa6-933f-1f8b8936aa46" providerId="ADAL" clId="{16B09D08-F91C-9A4A-88D4-D90010407F62}" dt="2020-09-28T12:07:27.376" v="822" actId="478"/>
          <ac:spMkLst>
            <pc:docMk/>
            <pc:sldMk cId="619917066" sldId="1109"/>
            <ac:spMk id="35" creationId="{3BB5D759-7DB4-5C40-A61F-B8024900D4F2}"/>
          </ac:spMkLst>
        </pc:spChg>
        <pc:spChg chg="add del mod">
          <ac:chgData name="Mélina Guilley" userId="da75cb9a-4272-4fa6-933f-1f8b8936aa46" providerId="ADAL" clId="{16B09D08-F91C-9A4A-88D4-D90010407F62}" dt="2020-09-28T12:07:27.376" v="822" actId="478"/>
          <ac:spMkLst>
            <pc:docMk/>
            <pc:sldMk cId="619917066" sldId="1109"/>
            <ac:spMk id="36" creationId="{6CFD6F7C-304F-A64C-910D-C66F3C38BAC8}"/>
          </ac:spMkLst>
        </pc:spChg>
        <pc:spChg chg="add mod">
          <ac:chgData name="Mélina Guilley" userId="da75cb9a-4272-4fa6-933f-1f8b8936aa46" providerId="ADAL" clId="{16B09D08-F91C-9A4A-88D4-D90010407F62}" dt="2020-09-28T14:15:00.830" v="2031" actId="1037"/>
          <ac:spMkLst>
            <pc:docMk/>
            <pc:sldMk cId="619917066" sldId="1109"/>
            <ac:spMk id="37" creationId="{07ED8C44-778B-8641-B926-4FC7D0E4F82A}"/>
          </ac:spMkLst>
        </pc:spChg>
        <pc:spChg chg="add mod">
          <ac:chgData name="Mélina Guilley" userId="da75cb9a-4272-4fa6-933f-1f8b8936aa46" providerId="ADAL" clId="{16B09D08-F91C-9A4A-88D4-D90010407F62}" dt="2020-09-28T13:23:14.071" v="1825" actId="2711"/>
          <ac:spMkLst>
            <pc:docMk/>
            <pc:sldMk cId="619917066" sldId="1109"/>
            <ac:spMk id="38" creationId="{1E594468-BF40-C54F-A9BF-02F9E3E36E04}"/>
          </ac:spMkLst>
        </pc:spChg>
        <pc:spChg chg="add mod">
          <ac:chgData name="Mélina Guilley" userId="da75cb9a-4272-4fa6-933f-1f8b8936aa46" providerId="ADAL" clId="{16B09D08-F91C-9A4A-88D4-D90010407F62}" dt="2020-09-28T14:15:36.928" v="2038" actId="12788"/>
          <ac:spMkLst>
            <pc:docMk/>
            <pc:sldMk cId="619917066" sldId="1109"/>
            <ac:spMk id="39" creationId="{AB3E5EBB-BF81-6242-A20C-73D1BC0B9D82}"/>
          </ac:spMkLst>
        </pc:spChg>
        <pc:spChg chg="add mod">
          <ac:chgData name="Mélina Guilley" userId="da75cb9a-4272-4fa6-933f-1f8b8936aa46" providerId="ADAL" clId="{16B09D08-F91C-9A4A-88D4-D90010407F62}" dt="2020-09-28T13:23:14.071" v="1825" actId="2711"/>
          <ac:spMkLst>
            <pc:docMk/>
            <pc:sldMk cId="619917066" sldId="1109"/>
            <ac:spMk id="40" creationId="{0E52BA34-04F4-BC4C-A3A3-66038F47F711}"/>
          </ac:spMkLst>
        </pc:spChg>
        <pc:spChg chg="mod">
          <ac:chgData name="Mélina Guilley" userId="da75cb9a-4272-4fa6-933f-1f8b8936aa46" providerId="ADAL" clId="{16B09D08-F91C-9A4A-88D4-D90010407F62}" dt="2020-09-28T12:07:27.786" v="823"/>
          <ac:spMkLst>
            <pc:docMk/>
            <pc:sldMk cId="619917066" sldId="1109"/>
            <ac:spMk id="43" creationId="{CD1A8A45-F0C7-7247-AD63-200DB22B371C}"/>
          </ac:spMkLst>
        </pc:spChg>
        <pc:spChg chg="mod">
          <ac:chgData name="Mélina Guilley" userId="da75cb9a-4272-4fa6-933f-1f8b8936aa46" providerId="ADAL" clId="{16B09D08-F91C-9A4A-88D4-D90010407F62}" dt="2020-09-28T12:07:27.786" v="823"/>
          <ac:spMkLst>
            <pc:docMk/>
            <pc:sldMk cId="619917066" sldId="1109"/>
            <ac:spMk id="44" creationId="{8C1A90C0-E550-6044-A348-B419733CA276}"/>
          </ac:spMkLst>
        </pc:spChg>
        <pc:spChg chg="mod">
          <ac:chgData name="Mélina Guilley" userId="da75cb9a-4272-4fa6-933f-1f8b8936aa46" providerId="ADAL" clId="{16B09D08-F91C-9A4A-88D4-D90010407F62}" dt="2020-09-28T12:07:27.786" v="823"/>
          <ac:spMkLst>
            <pc:docMk/>
            <pc:sldMk cId="619917066" sldId="1109"/>
            <ac:spMk id="46" creationId="{9D28228C-D68A-0F42-BB4B-F151FAB47908}"/>
          </ac:spMkLst>
        </pc:spChg>
        <pc:spChg chg="mod">
          <ac:chgData name="Mélina Guilley" userId="da75cb9a-4272-4fa6-933f-1f8b8936aa46" providerId="ADAL" clId="{16B09D08-F91C-9A4A-88D4-D90010407F62}" dt="2020-09-28T12:07:27.786" v="823"/>
          <ac:spMkLst>
            <pc:docMk/>
            <pc:sldMk cId="619917066" sldId="1109"/>
            <ac:spMk id="47" creationId="{AAE1F83D-DEE1-0041-A915-998665DADBF0}"/>
          </ac:spMkLst>
        </pc:spChg>
        <pc:spChg chg="mod">
          <ac:chgData name="Mélina Guilley" userId="da75cb9a-4272-4fa6-933f-1f8b8936aa46" providerId="ADAL" clId="{16B09D08-F91C-9A4A-88D4-D90010407F62}" dt="2020-09-28T12:07:27.786" v="823"/>
          <ac:spMkLst>
            <pc:docMk/>
            <pc:sldMk cId="619917066" sldId="1109"/>
            <ac:spMk id="48" creationId="{C016A576-1C77-8D4B-9F2A-8601E79054EB}"/>
          </ac:spMkLst>
        </pc:spChg>
        <pc:spChg chg="mod">
          <ac:chgData name="Mélina Guilley" userId="da75cb9a-4272-4fa6-933f-1f8b8936aa46" providerId="ADAL" clId="{16B09D08-F91C-9A4A-88D4-D90010407F62}" dt="2020-09-28T12:07:27.786" v="823"/>
          <ac:spMkLst>
            <pc:docMk/>
            <pc:sldMk cId="619917066" sldId="1109"/>
            <ac:spMk id="49" creationId="{64393F0A-B2DB-A540-821F-51DA3C7CDB9B}"/>
          </ac:spMkLst>
        </pc:spChg>
        <pc:spChg chg="mod">
          <ac:chgData name="Mélina Guilley" userId="da75cb9a-4272-4fa6-933f-1f8b8936aa46" providerId="ADAL" clId="{16B09D08-F91C-9A4A-88D4-D90010407F62}" dt="2020-09-28T12:07:27.786" v="823"/>
          <ac:spMkLst>
            <pc:docMk/>
            <pc:sldMk cId="619917066" sldId="1109"/>
            <ac:spMk id="50" creationId="{E3E1124E-B370-104D-BB4B-1D08C0BC1027}"/>
          </ac:spMkLst>
        </pc:spChg>
        <pc:grpChg chg="del mod">
          <ac:chgData name="Mélina Guilley" userId="da75cb9a-4272-4fa6-933f-1f8b8936aa46" providerId="ADAL" clId="{16B09D08-F91C-9A4A-88D4-D90010407F62}" dt="2020-09-28T12:07:00.468" v="819" actId="478"/>
          <ac:grpSpMkLst>
            <pc:docMk/>
            <pc:sldMk cId="619917066" sldId="1109"/>
            <ac:grpSpMk id="10" creationId="{CED0DB87-5407-8442-9F2A-5D181FCBF3D2}"/>
          </ac:grpSpMkLst>
        </pc:grpChg>
        <pc:grpChg chg="mod">
          <ac:chgData name="Mélina Guilley" userId="da75cb9a-4272-4fa6-933f-1f8b8936aa46" providerId="ADAL" clId="{16B09D08-F91C-9A4A-88D4-D90010407F62}" dt="2020-09-28T11:46:31.366" v="705" actId="27803"/>
          <ac:grpSpMkLst>
            <pc:docMk/>
            <pc:sldMk cId="619917066" sldId="1109"/>
            <ac:grpSpMk id="14" creationId="{CED0DB87-5407-8442-9F2A-5D181FCBF3D2}"/>
          </ac:grpSpMkLst>
        </pc:grpChg>
        <pc:grpChg chg="add mod">
          <ac:chgData name="Mélina Guilley" userId="da75cb9a-4272-4fa6-933f-1f8b8936aa46" providerId="ADAL" clId="{16B09D08-F91C-9A4A-88D4-D90010407F62}" dt="2020-09-28T12:07:35.493" v="839" actId="1036"/>
          <ac:grpSpMkLst>
            <pc:docMk/>
            <pc:sldMk cId="619917066" sldId="1109"/>
            <ac:grpSpMk id="42" creationId="{59BE9937-19AB-D54A-8773-0E3B445BF3CD}"/>
          </ac:grpSpMkLst>
        </pc:grpChg>
        <pc:grpChg chg="mod">
          <ac:chgData name="Mélina Guilley" userId="da75cb9a-4272-4fa6-933f-1f8b8936aa46" providerId="ADAL" clId="{16B09D08-F91C-9A4A-88D4-D90010407F62}" dt="2020-09-28T12:07:27.786" v="823"/>
          <ac:grpSpMkLst>
            <pc:docMk/>
            <pc:sldMk cId="619917066" sldId="1109"/>
            <ac:grpSpMk id="45" creationId="{9A1C64DB-1115-E440-B154-8C442A3858D8}"/>
          </ac:grpSpMkLst>
        </pc:grpChg>
        <pc:picChg chg="del mod">
          <ac:chgData name="Mélina Guilley" userId="da75cb9a-4272-4fa6-933f-1f8b8936aa46" providerId="ADAL" clId="{16B09D08-F91C-9A4A-88D4-D90010407F62}" dt="2020-09-28T11:47:00.641" v="711" actId="478"/>
          <ac:picMkLst>
            <pc:docMk/>
            <pc:sldMk cId="619917066" sldId="1109"/>
            <ac:picMk id="3" creationId="{42292C23-20C3-4A1C-83E5-5EE967FF2EB7}"/>
          </ac:picMkLst>
        </pc:picChg>
        <pc:picChg chg="add del mod">
          <ac:chgData name="Mélina Guilley" userId="da75cb9a-4272-4fa6-933f-1f8b8936aa46" providerId="ADAL" clId="{16B09D08-F91C-9A4A-88D4-D90010407F62}" dt="2020-09-28T12:07:01.961" v="820" actId="478"/>
          <ac:picMkLst>
            <pc:docMk/>
            <pc:sldMk cId="619917066" sldId="1109"/>
            <ac:picMk id="4" creationId="{1DF22FDA-6D63-4E4F-9433-0DD2927C4636}"/>
          </ac:picMkLst>
        </pc:picChg>
        <pc:picChg chg="add del mod">
          <ac:chgData name="Mélina Guilley" userId="da75cb9a-4272-4fa6-933f-1f8b8936aa46" providerId="ADAL" clId="{16B09D08-F91C-9A4A-88D4-D90010407F62}" dt="2020-09-28T12:07:00.468" v="819" actId="478"/>
          <ac:picMkLst>
            <pc:docMk/>
            <pc:sldMk cId="619917066" sldId="1109"/>
            <ac:picMk id="6" creationId="{1A020DE2-1056-9746-AE38-E8B1F6FEDED3}"/>
          </ac:picMkLst>
        </pc:picChg>
        <pc:picChg chg="add del mod">
          <ac:chgData name="Mélina Guilley" userId="da75cb9a-4272-4fa6-933f-1f8b8936aa46" providerId="ADAL" clId="{16B09D08-F91C-9A4A-88D4-D90010407F62}" dt="2020-09-28T11:46:31.366" v="705" actId="27803"/>
          <ac:picMkLst>
            <pc:docMk/>
            <pc:sldMk cId="619917066" sldId="1109"/>
            <ac:picMk id="9" creationId="{CED0DB87-5407-8442-9F2A-5D181FCBF3D2}"/>
          </ac:picMkLst>
        </pc:picChg>
        <pc:picChg chg="del mod">
          <ac:chgData name="Mélina Guilley" userId="da75cb9a-4272-4fa6-933f-1f8b8936aa46" providerId="ADAL" clId="{16B09D08-F91C-9A4A-88D4-D90010407F62}" dt="2020-09-28T11:51:35.326" v="718" actId="478"/>
          <ac:picMkLst>
            <pc:docMk/>
            <pc:sldMk cId="619917066" sldId="1109"/>
            <ac:picMk id="16" creationId="{AFB52769-E83B-4C7D-A31B-1AECF9E5711C}"/>
          </ac:picMkLst>
        </pc:picChg>
        <pc:picChg chg="del">
          <ac:chgData name="Mélina Guilley" userId="da75cb9a-4272-4fa6-933f-1f8b8936aa46" providerId="ADAL" clId="{16B09D08-F91C-9A4A-88D4-D90010407F62}" dt="2020-09-28T11:43:39.463" v="685" actId="478"/>
          <ac:picMkLst>
            <pc:docMk/>
            <pc:sldMk cId="619917066" sldId="1109"/>
            <ac:picMk id="18" creationId="{BEA7C8F1-E1D7-465C-81E5-A41450618BBA}"/>
          </ac:picMkLst>
        </pc:picChg>
        <pc:picChg chg="del">
          <ac:chgData name="Mélina Guilley" userId="da75cb9a-4272-4fa6-933f-1f8b8936aa46" providerId="ADAL" clId="{16B09D08-F91C-9A4A-88D4-D90010407F62}" dt="2020-09-28T12:02:59.619" v="722" actId="478"/>
          <ac:picMkLst>
            <pc:docMk/>
            <pc:sldMk cId="619917066" sldId="1109"/>
            <ac:picMk id="19" creationId="{57DA495C-32ED-4559-ABA0-A42CC5819C43}"/>
          </ac:picMkLst>
        </pc:picChg>
        <pc:picChg chg="add del mod">
          <ac:chgData name="Mélina Guilley" userId="da75cb9a-4272-4fa6-933f-1f8b8936aa46" providerId="ADAL" clId="{16B09D08-F91C-9A4A-88D4-D90010407F62}" dt="2020-09-28T12:07:00.468" v="819" actId="478"/>
          <ac:picMkLst>
            <pc:docMk/>
            <pc:sldMk cId="619917066" sldId="1109"/>
            <ac:picMk id="29" creationId="{945C351A-7319-4943-AAF6-A5A59A09B97E}"/>
          </ac:picMkLst>
        </pc:picChg>
        <pc:picChg chg="add del mod">
          <ac:chgData name="Mélina Guilley" userId="da75cb9a-4272-4fa6-933f-1f8b8936aa46" providerId="ADAL" clId="{16B09D08-F91C-9A4A-88D4-D90010407F62}" dt="2020-09-28T12:07:00.468" v="819" actId="478"/>
          <ac:picMkLst>
            <pc:docMk/>
            <pc:sldMk cId="619917066" sldId="1109"/>
            <ac:picMk id="31" creationId="{01A0DF06-DA02-364E-90BA-1F1C629A780C}"/>
          </ac:picMkLst>
        </pc:picChg>
        <pc:picChg chg="add mod">
          <ac:chgData name="Mélina Guilley" userId="da75cb9a-4272-4fa6-933f-1f8b8936aa46" providerId="ADAL" clId="{16B09D08-F91C-9A4A-88D4-D90010407F62}" dt="2020-09-28T12:07:35.493" v="839" actId="1036"/>
          <ac:picMkLst>
            <pc:docMk/>
            <pc:sldMk cId="619917066" sldId="1109"/>
            <ac:picMk id="41" creationId="{D30B6EBD-DAE2-C14A-95E1-D6D3497D82AC}"/>
          </ac:picMkLst>
        </pc:picChg>
        <pc:picChg chg="add mod">
          <ac:chgData name="Mélina Guilley" userId="da75cb9a-4272-4fa6-933f-1f8b8936aa46" providerId="ADAL" clId="{16B09D08-F91C-9A4A-88D4-D90010407F62}" dt="2020-09-28T14:15:00.830" v="2031" actId="1037"/>
          <ac:picMkLst>
            <pc:docMk/>
            <pc:sldMk cId="619917066" sldId="1109"/>
            <ac:picMk id="51" creationId="{8FE67B6E-C606-714D-A144-8A883D71A8C4}"/>
          </ac:picMkLst>
        </pc:picChg>
        <pc:picChg chg="add mod">
          <ac:chgData name="Mélina Guilley" userId="da75cb9a-4272-4fa6-933f-1f8b8936aa46" providerId="ADAL" clId="{16B09D08-F91C-9A4A-88D4-D90010407F62}" dt="2020-09-28T14:15:36.928" v="2038" actId="12788"/>
          <ac:picMkLst>
            <pc:docMk/>
            <pc:sldMk cId="619917066" sldId="1109"/>
            <ac:picMk id="52" creationId="{289E4A15-1744-4B4B-93AD-DDC880DB4DA6}"/>
          </ac:picMkLst>
        </pc:picChg>
      </pc:sldChg>
      <pc:sldChg chg="addSp delSp modSp mod">
        <pc:chgData name="Mélina Guilley" userId="da75cb9a-4272-4fa6-933f-1f8b8936aa46" providerId="ADAL" clId="{16B09D08-F91C-9A4A-88D4-D90010407F62}" dt="2020-09-28T12:13:22.851" v="917" actId="20577"/>
        <pc:sldMkLst>
          <pc:docMk/>
          <pc:sldMk cId="3001973251" sldId="1110"/>
        </pc:sldMkLst>
        <pc:spChg chg="add del mod">
          <ac:chgData name="Mélina Guilley" userId="da75cb9a-4272-4fa6-933f-1f8b8936aa46" providerId="ADAL" clId="{16B09D08-F91C-9A4A-88D4-D90010407F62}" dt="2020-09-28T10:01:25.227" v="562"/>
          <ac:spMkLst>
            <pc:docMk/>
            <pc:sldMk cId="3001973251" sldId="1110"/>
            <ac:spMk id="2" creationId="{A017B41A-DEBD-A14F-9FF8-53DDB165FD6B}"/>
          </ac:spMkLst>
        </pc:spChg>
        <pc:spChg chg="mod">
          <ac:chgData name="Mélina Guilley" userId="da75cb9a-4272-4fa6-933f-1f8b8936aa46" providerId="ADAL" clId="{16B09D08-F91C-9A4A-88D4-D90010407F62}" dt="2020-09-28T12:10:42.408" v="866" actId="1076"/>
          <ac:spMkLst>
            <pc:docMk/>
            <pc:sldMk cId="3001973251" sldId="1110"/>
            <ac:spMk id="13" creationId="{96301CC7-FDF9-4BA0-858D-771C816D2D5B}"/>
          </ac:spMkLst>
        </pc:spChg>
        <pc:spChg chg="mod">
          <ac:chgData name="Mélina Guilley" userId="da75cb9a-4272-4fa6-933f-1f8b8936aa46" providerId="ADAL" clId="{16B09D08-F91C-9A4A-88D4-D90010407F62}" dt="2020-09-28T12:13:20.981" v="916" actId="20577"/>
          <ac:spMkLst>
            <pc:docMk/>
            <pc:sldMk cId="3001973251" sldId="1110"/>
            <ac:spMk id="14" creationId="{CA8D11AF-042C-446A-BBBF-C8FC1856FA36}"/>
          </ac:spMkLst>
        </pc:spChg>
        <pc:spChg chg="add del mod">
          <ac:chgData name="Mélina Guilley" userId="da75cb9a-4272-4fa6-933f-1f8b8936aa46" providerId="ADAL" clId="{16B09D08-F91C-9A4A-88D4-D90010407F62}" dt="2020-09-28T12:13:22.851" v="917" actId="20577"/>
          <ac:spMkLst>
            <pc:docMk/>
            <pc:sldMk cId="3001973251" sldId="1110"/>
            <ac:spMk id="15" creationId="{C9569C06-BB41-46FA-8C42-7014A89D1899}"/>
          </ac:spMkLst>
        </pc:spChg>
        <pc:picChg chg="del">
          <ac:chgData name="Mélina Guilley" userId="da75cb9a-4272-4fa6-933f-1f8b8936aa46" providerId="ADAL" clId="{16B09D08-F91C-9A4A-88D4-D90010407F62}" dt="2020-09-28T10:01:05.170" v="557" actId="478"/>
          <ac:picMkLst>
            <pc:docMk/>
            <pc:sldMk cId="3001973251" sldId="1110"/>
            <ac:picMk id="10" creationId="{F84E6092-26DA-4486-BA95-6F7C528C1581}"/>
          </ac:picMkLst>
        </pc:picChg>
        <pc:picChg chg="add mod">
          <ac:chgData name="Mélina Guilley" userId="da75cb9a-4272-4fa6-933f-1f8b8936aa46" providerId="ADAL" clId="{16B09D08-F91C-9A4A-88D4-D90010407F62}" dt="2020-09-28T10:01:13.292" v="560" actId="1076"/>
          <ac:picMkLst>
            <pc:docMk/>
            <pc:sldMk cId="3001973251" sldId="1110"/>
            <ac:picMk id="11" creationId="{C25F33B8-9BD4-8E45-B259-46C107E12CAA}"/>
          </ac:picMkLst>
        </pc:picChg>
      </pc:sldChg>
      <pc:sldChg chg="modSp mod">
        <pc:chgData name="Mélina Guilley" userId="da75cb9a-4272-4fa6-933f-1f8b8936aa46" providerId="ADAL" clId="{16B09D08-F91C-9A4A-88D4-D90010407F62}" dt="2020-09-28T13:16:28.295" v="1778" actId="1037"/>
        <pc:sldMkLst>
          <pc:docMk/>
          <pc:sldMk cId="988281472" sldId="1111"/>
        </pc:sldMkLst>
        <pc:spChg chg="mod">
          <ac:chgData name="Mélina Guilley" userId="da75cb9a-4272-4fa6-933f-1f8b8936aa46" providerId="ADAL" clId="{16B09D08-F91C-9A4A-88D4-D90010407F62}" dt="2020-09-28T13:16:28.295" v="1778" actId="1037"/>
          <ac:spMkLst>
            <pc:docMk/>
            <pc:sldMk cId="988281472" sldId="1111"/>
            <ac:spMk id="24" creationId="{514B0626-37FF-F744-8DC5-F195AFA473EE}"/>
          </ac:spMkLst>
        </pc:spChg>
        <pc:graphicFrameChg chg="mod modGraphic">
          <ac:chgData name="Mélina Guilley" userId="da75cb9a-4272-4fa6-933f-1f8b8936aa46" providerId="ADAL" clId="{16B09D08-F91C-9A4A-88D4-D90010407F62}" dt="2020-09-28T13:16:20.572" v="1770" actId="1037"/>
          <ac:graphicFrameMkLst>
            <pc:docMk/>
            <pc:sldMk cId="988281472" sldId="1111"/>
            <ac:graphicFrameMk id="20" creationId="{0D0F5104-7B2C-5E41-B59C-6EB8AB8A407A}"/>
          </ac:graphicFrameMkLst>
        </pc:graphicFrameChg>
      </pc:sldChg>
      <pc:sldChg chg="modSp mod">
        <pc:chgData name="Mélina Guilley" userId="da75cb9a-4272-4fa6-933f-1f8b8936aa46" providerId="ADAL" clId="{16B09D08-F91C-9A4A-88D4-D90010407F62}" dt="2020-09-28T13:16:44.384" v="1782" actId="207"/>
        <pc:sldMkLst>
          <pc:docMk/>
          <pc:sldMk cId="754904544" sldId="1112"/>
        </pc:sldMkLst>
        <pc:spChg chg="mod">
          <ac:chgData name="Mélina Guilley" userId="da75cb9a-4272-4fa6-933f-1f8b8936aa46" providerId="ADAL" clId="{16B09D08-F91C-9A4A-88D4-D90010407F62}" dt="2020-09-28T13:16:44.384" v="1782" actId="207"/>
          <ac:spMkLst>
            <pc:docMk/>
            <pc:sldMk cId="754904544" sldId="1112"/>
            <ac:spMk id="24" creationId="{514B0626-37FF-F744-8DC5-F195AFA473EE}"/>
          </ac:spMkLst>
        </pc:spChg>
        <pc:graphicFrameChg chg="modGraphic">
          <ac:chgData name="Mélina Guilley" userId="da75cb9a-4272-4fa6-933f-1f8b8936aa46" providerId="ADAL" clId="{16B09D08-F91C-9A4A-88D4-D90010407F62}" dt="2020-09-28T13:16:41.540" v="1781" actId="113"/>
          <ac:graphicFrameMkLst>
            <pc:docMk/>
            <pc:sldMk cId="754904544" sldId="1112"/>
            <ac:graphicFrameMk id="20" creationId="{0D0F5104-7B2C-5E41-B59C-6EB8AB8A407A}"/>
          </ac:graphicFrameMkLst>
        </pc:graphicFrameChg>
      </pc:sldChg>
      <pc:sldChg chg="modSp mod modClrScheme chgLayout">
        <pc:chgData name="Mélina Guilley" userId="da75cb9a-4272-4fa6-933f-1f8b8936aa46" providerId="ADAL" clId="{16B09D08-F91C-9A4A-88D4-D90010407F62}" dt="2020-09-28T14:16:37.166" v="2045" actId="2710"/>
        <pc:sldMkLst>
          <pc:docMk/>
          <pc:sldMk cId="930746466" sldId="1113"/>
        </pc:sldMkLst>
        <pc:spChg chg="mod ord">
          <ac:chgData name="Mélina Guilley" userId="da75cb9a-4272-4fa6-933f-1f8b8936aa46" providerId="ADAL" clId="{16B09D08-F91C-9A4A-88D4-D90010407F62}" dt="2020-09-28T09:54:34.420" v="527" actId="1076"/>
          <ac:spMkLst>
            <pc:docMk/>
            <pc:sldMk cId="930746466" sldId="1113"/>
            <ac:spMk id="14" creationId="{9CFB6FA9-0D65-4547-840C-6FDA33F25C40}"/>
          </ac:spMkLst>
        </pc:spChg>
        <pc:spChg chg="mod ord">
          <ac:chgData name="Mélina Guilley" userId="da75cb9a-4272-4fa6-933f-1f8b8936aa46" providerId="ADAL" clId="{16B09D08-F91C-9A4A-88D4-D90010407F62}" dt="2020-09-28T14:16:37.166" v="2045" actId="2710"/>
          <ac:spMkLst>
            <pc:docMk/>
            <pc:sldMk cId="930746466" sldId="1113"/>
            <ac:spMk id="15" creationId="{B9ABA385-3545-4EA3-93BA-C62E2C4BBA2B}"/>
          </ac:spMkLst>
        </pc:spChg>
        <pc:spChg chg="mod ord">
          <ac:chgData name="Mélina Guilley" userId="da75cb9a-4272-4fa6-933f-1f8b8936aa46" providerId="ADAL" clId="{16B09D08-F91C-9A4A-88D4-D90010407F62}" dt="2020-09-28T14:16:37.166" v="2045" actId="2710"/>
          <ac:spMkLst>
            <pc:docMk/>
            <pc:sldMk cId="930746466" sldId="1113"/>
            <ac:spMk id="16" creationId="{83CBD484-1345-4B56-8C9E-C54F5F6282D9}"/>
          </ac:spMkLst>
        </pc:spChg>
        <pc:spChg chg="mod">
          <ac:chgData name="Mélina Guilley" userId="da75cb9a-4272-4fa6-933f-1f8b8936aa46" providerId="ADAL" clId="{16B09D08-F91C-9A4A-88D4-D90010407F62}" dt="2020-09-28T14:16:32.091" v="2044" actId="1076"/>
          <ac:spMkLst>
            <pc:docMk/>
            <pc:sldMk cId="930746466" sldId="1113"/>
            <ac:spMk id="17" creationId="{3AD9A03A-282C-4B00-B77F-E193224839CB}"/>
          </ac:spMkLst>
        </pc:spChg>
        <pc:spChg chg="mod">
          <ac:chgData name="Mélina Guilley" userId="da75cb9a-4272-4fa6-933f-1f8b8936aa46" providerId="ADAL" clId="{16B09D08-F91C-9A4A-88D4-D90010407F62}" dt="2020-09-28T09:54:05.824" v="520" actId="1076"/>
          <ac:spMkLst>
            <pc:docMk/>
            <pc:sldMk cId="930746466" sldId="1113"/>
            <ac:spMk id="19" creationId="{BDDE6465-779A-410F-BFE6-CB13A0A0F853}"/>
          </ac:spMkLst>
        </pc:spChg>
        <pc:spChg chg="mod">
          <ac:chgData name="Mélina Guilley" userId="da75cb9a-4272-4fa6-933f-1f8b8936aa46" providerId="ADAL" clId="{16B09D08-F91C-9A4A-88D4-D90010407F62}" dt="2020-09-28T09:53:30.514" v="516" actId="122"/>
          <ac:spMkLst>
            <pc:docMk/>
            <pc:sldMk cId="930746466" sldId="1113"/>
            <ac:spMk id="26" creationId="{2DEAEB02-9710-A94F-98B4-34FEEEEF356D}"/>
          </ac:spMkLst>
        </pc:spChg>
      </pc:sldChg>
      <pc:sldChg chg="delSp modSp mod">
        <pc:chgData name="Mélina Guilley" userId="da75cb9a-4272-4fa6-933f-1f8b8936aa46" providerId="ADAL" clId="{16B09D08-F91C-9A4A-88D4-D90010407F62}" dt="2020-09-28T12:15:28.030" v="925" actId="2711"/>
        <pc:sldMkLst>
          <pc:docMk/>
          <pc:sldMk cId="3143250792" sldId="1117"/>
        </pc:sldMkLst>
        <pc:spChg chg="del mod">
          <ac:chgData name="Mélina Guilley" userId="da75cb9a-4272-4fa6-933f-1f8b8936aa46" providerId="ADAL" clId="{16B09D08-F91C-9A4A-88D4-D90010407F62}" dt="2020-09-28T10:01:48.608" v="567" actId="478"/>
          <ac:spMkLst>
            <pc:docMk/>
            <pc:sldMk cId="3143250792" sldId="1117"/>
            <ac:spMk id="10" creationId="{6325987D-819B-4E29-B926-96FC6AB533A3}"/>
          </ac:spMkLst>
        </pc:spChg>
        <pc:spChg chg="mod">
          <ac:chgData name="Mélina Guilley" userId="da75cb9a-4272-4fa6-933f-1f8b8936aa46" providerId="ADAL" clId="{16B09D08-F91C-9A4A-88D4-D90010407F62}" dt="2020-09-28T12:15:28.030" v="925" actId="2711"/>
          <ac:spMkLst>
            <pc:docMk/>
            <pc:sldMk cId="3143250792" sldId="1117"/>
            <ac:spMk id="11" creationId="{71E45FEA-8F2D-443D-9F75-AD587A43A4DA}"/>
          </ac:spMkLst>
        </pc:spChg>
      </pc:sldChg>
      <pc:sldChg chg="addSp modSp mod modClrScheme chgLayout">
        <pc:chgData name="Mélina Guilley" userId="da75cb9a-4272-4fa6-933f-1f8b8936aa46" providerId="ADAL" clId="{16B09D08-F91C-9A4A-88D4-D90010407F62}" dt="2020-09-28T12:16:03.063" v="927" actId="113"/>
        <pc:sldMkLst>
          <pc:docMk/>
          <pc:sldMk cId="3742441967" sldId="1118"/>
        </pc:sldMkLst>
        <pc:spChg chg="add mod">
          <ac:chgData name="Mélina Guilley" userId="da75cb9a-4272-4fa6-933f-1f8b8936aa46" providerId="ADAL" clId="{16B09D08-F91C-9A4A-88D4-D90010407F62}" dt="2020-09-28T10:03:33.385" v="580" actId="167"/>
          <ac:spMkLst>
            <pc:docMk/>
            <pc:sldMk cId="3742441967" sldId="1118"/>
            <ac:spMk id="3" creationId="{13CFD15E-202C-0F44-B1BD-80E11E10BA9B}"/>
          </ac:spMkLst>
        </pc:spChg>
        <pc:spChg chg="add mod">
          <ac:chgData name="Mélina Guilley" userId="da75cb9a-4272-4fa6-933f-1f8b8936aa46" providerId="ADAL" clId="{16B09D08-F91C-9A4A-88D4-D90010407F62}" dt="2020-09-28T12:16:03.063" v="927" actId="113"/>
          <ac:spMkLst>
            <pc:docMk/>
            <pc:sldMk cId="3742441967" sldId="1118"/>
            <ac:spMk id="4" creationId="{87121A50-C06D-E244-94DC-8696A0694EFC}"/>
          </ac:spMkLst>
        </pc:spChg>
        <pc:spChg chg="add mod">
          <ac:chgData name="Mélina Guilley" userId="da75cb9a-4272-4fa6-933f-1f8b8936aa46" providerId="ADAL" clId="{16B09D08-F91C-9A4A-88D4-D90010407F62}" dt="2020-09-28T10:03:26.847" v="579" actId="207"/>
          <ac:spMkLst>
            <pc:docMk/>
            <pc:sldMk cId="3742441967" sldId="1118"/>
            <ac:spMk id="10" creationId="{1C35E620-6686-9A45-BC99-454FE8A2561D}"/>
          </ac:spMkLst>
        </pc:spChg>
        <pc:picChg chg="add mod">
          <ac:chgData name="Mélina Guilley" userId="da75cb9a-4272-4fa6-933f-1f8b8936aa46" providerId="ADAL" clId="{16B09D08-F91C-9A4A-88D4-D90010407F62}" dt="2020-09-28T10:03:24.982" v="578"/>
          <ac:picMkLst>
            <pc:docMk/>
            <pc:sldMk cId="3742441967" sldId="1118"/>
            <ac:picMk id="5" creationId="{8BA049F2-D2F5-F642-A766-3CE2A731B240}"/>
          </ac:picMkLst>
        </pc:picChg>
        <pc:picChg chg="add mod">
          <ac:chgData name="Mélina Guilley" userId="da75cb9a-4272-4fa6-933f-1f8b8936aa46" providerId="ADAL" clId="{16B09D08-F91C-9A4A-88D4-D90010407F62}" dt="2020-09-28T10:03:24.982" v="578"/>
          <ac:picMkLst>
            <pc:docMk/>
            <pc:sldMk cId="3742441967" sldId="1118"/>
            <ac:picMk id="6" creationId="{FF1E3142-6881-CC4D-824E-C93C478E627B}"/>
          </ac:picMkLst>
        </pc:picChg>
        <pc:picChg chg="add mod">
          <ac:chgData name="Mélina Guilley" userId="da75cb9a-4272-4fa6-933f-1f8b8936aa46" providerId="ADAL" clId="{16B09D08-F91C-9A4A-88D4-D90010407F62}" dt="2020-09-28T10:03:24.982" v="578"/>
          <ac:picMkLst>
            <pc:docMk/>
            <pc:sldMk cId="3742441967" sldId="1118"/>
            <ac:picMk id="7" creationId="{AB51ADE0-A6B9-5A43-9970-BDDB72AFA9C8}"/>
          </ac:picMkLst>
        </pc:picChg>
        <pc:picChg chg="add mod">
          <ac:chgData name="Mélina Guilley" userId="da75cb9a-4272-4fa6-933f-1f8b8936aa46" providerId="ADAL" clId="{16B09D08-F91C-9A4A-88D4-D90010407F62}" dt="2020-09-28T10:03:24.982" v="578"/>
          <ac:picMkLst>
            <pc:docMk/>
            <pc:sldMk cId="3742441967" sldId="1118"/>
            <ac:picMk id="8" creationId="{769B1F73-6B66-3548-A44A-36AE50A61F67}"/>
          </ac:picMkLst>
        </pc:picChg>
        <pc:picChg chg="add mod">
          <ac:chgData name="Mélina Guilley" userId="da75cb9a-4272-4fa6-933f-1f8b8936aa46" providerId="ADAL" clId="{16B09D08-F91C-9A4A-88D4-D90010407F62}" dt="2020-09-28T10:03:24.982" v="578"/>
          <ac:picMkLst>
            <pc:docMk/>
            <pc:sldMk cId="3742441967" sldId="1118"/>
            <ac:picMk id="9" creationId="{709DB65D-545C-A74E-B953-050FC7031205}"/>
          </ac:picMkLst>
        </pc:picChg>
        <pc:picChg chg="add mod">
          <ac:chgData name="Mélina Guilley" userId="da75cb9a-4272-4fa6-933f-1f8b8936aa46" providerId="ADAL" clId="{16B09D08-F91C-9A4A-88D4-D90010407F62}" dt="2020-09-28T10:03:24.982" v="578"/>
          <ac:picMkLst>
            <pc:docMk/>
            <pc:sldMk cId="3742441967" sldId="1118"/>
            <ac:picMk id="11" creationId="{170A44FE-3A1E-C34A-B98C-226EB5AF3E37}"/>
          </ac:picMkLst>
        </pc:picChg>
      </pc:sldChg>
      <pc:sldChg chg="del">
        <pc:chgData name="Mélina Guilley" userId="da75cb9a-4272-4fa6-933f-1f8b8936aa46" providerId="ADAL" clId="{16B09D08-F91C-9A4A-88D4-D90010407F62}" dt="2020-09-28T12:24:54.995" v="1087" actId="2696"/>
        <pc:sldMkLst>
          <pc:docMk/>
          <pc:sldMk cId="950076554" sldId="1119"/>
        </pc:sldMkLst>
      </pc:sldChg>
      <pc:sldChg chg="addSp delSp modSp del mod setBg">
        <pc:chgData name="Mélina Guilley" userId="da75cb9a-4272-4fa6-933f-1f8b8936aa46" providerId="ADAL" clId="{16B09D08-F91C-9A4A-88D4-D90010407F62}" dt="2020-09-28T13:29:11.721" v="1882" actId="2696"/>
        <pc:sldMkLst>
          <pc:docMk/>
          <pc:sldMk cId="3396776001" sldId="1121"/>
        </pc:sldMkLst>
        <pc:spChg chg="add del mod">
          <ac:chgData name="Mélina Guilley" userId="da75cb9a-4272-4fa6-933f-1f8b8936aa46" providerId="ADAL" clId="{16B09D08-F91C-9A4A-88D4-D90010407F62}" dt="2020-09-28T13:28:44.155" v="1844" actId="478"/>
          <ac:spMkLst>
            <pc:docMk/>
            <pc:sldMk cId="3396776001" sldId="1121"/>
            <ac:spMk id="9" creationId="{0C95EA91-7A18-4B34-9028-72AE14C81E8F}"/>
          </ac:spMkLst>
        </pc:spChg>
      </pc:sldChg>
      <pc:sldChg chg="del">
        <pc:chgData name="Mélina Guilley" userId="da75cb9a-4272-4fa6-933f-1f8b8936aa46" providerId="ADAL" clId="{16B09D08-F91C-9A4A-88D4-D90010407F62}" dt="2020-09-28T09:35:02.019" v="139" actId="2696"/>
        <pc:sldMkLst>
          <pc:docMk/>
          <pc:sldMk cId="705212850" sldId="1122"/>
        </pc:sldMkLst>
      </pc:sldChg>
      <pc:sldChg chg="addSp delSp modSp del mod modClrScheme chgLayout">
        <pc:chgData name="Mélina Guilley" userId="da75cb9a-4272-4fa6-933f-1f8b8936aa46" providerId="ADAL" clId="{16B09D08-F91C-9A4A-88D4-D90010407F62}" dt="2020-09-28T13:14:20.746" v="1739" actId="2696"/>
        <pc:sldMkLst>
          <pc:docMk/>
          <pc:sldMk cId="3855846367" sldId="1123"/>
        </pc:sldMkLst>
        <pc:spChg chg="add mod ord">
          <ac:chgData name="Mélina Guilley" userId="da75cb9a-4272-4fa6-933f-1f8b8936aa46" providerId="ADAL" clId="{16B09D08-F91C-9A4A-88D4-D90010407F62}" dt="2020-09-28T09:50:30.666" v="478" actId="20577"/>
          <ac:spMkLst>
            <pc:docMk/>
            <pc:sldMk cId="3855846367" sldId="1123"/>
            <ac:spMk id="2" creationId="{AA561D67-9FE1-C744-94E9-8B1AAE3EA336}"/>
          </ac:spMkLst>
        </pc:spChg>
        <pc:spChg chg="add del mod">
          <ac:chgData name="Mélina Guilley" userId="da75cb9a-4272-4fa6-933f-1f8b8936aa46" providerId="ADAL" clId="{16B09D08-F91C-9A4A-88D4-D90010407F62}" dt="2020-09-28T12:59:14.591" v="1269" actId="478"/>
          <ac:spMkLst>
            <pc:docMk/>
            <pc:sldMk cId="3855846367" sldId="1123"/>
            <ac:spMk id="5" creationId="{535A7EEA-6D31-0648-A2E8-9206198C3B2F}"/>
          </ac:spMkLst>
        </pc:spChg>
        <pc:spChg chg="add mod">
          <ac:chgData name="Mélina Guilley" userId="da75cb9a-4272-4fa6-933f-1f8b8936aa46" providerId="ADAL" clId="{16B09D08-F91C-9A4A-88D4-D90010407F62}" dt="2020-09-28T13:12:35.477" v="1599" actId="1076"/>
          <ac:spMkLst>
            <pc:docMk/>
            <pc:sldMk cId="3855846367" sldId="1123"/>
            <ac:spMk id="10" creationId="{327D5C45-4457-D545-BC6E-BCAD6E8F6308}"/>
          </ac:spMkLst>
        </pc:spChg>
        <pc:spChg chg="add del mod">
          <ac:chgData name="Mélina Guilley" userId="da75cb9a-4272-4fa6-933f-1f8b8936aa46" providerId="ADAL" clId="{16B09D08-F91C-9A4A-88D4-D90010407F62}" dt="2020-09-28T12:59:13.269" v="1268"/>
          <ac:spMkLst>
            <pc:docMk/>
            <pc:sldMk cId="3855846367" sldId="1123"/>
            <ac:spMk id="24" creationId="{2F16A446-ED08-434F-9410-4A3E70BE5E5B}"/>
          </ac:spMkLst>
        </pc:spChg>
        <pc:spChg chg="add del mod">
          <ac:chgData name="Mélina Guilley" userId="da75cb9a-4272-4fa6-933f-1f8b8936aa46" providerId="ADAL" clId="{16B09D08-F91C-9A4A-88D4-D90010407F62}" dt="2020-09-28T12:59:12.465" v="1266"/>
          <ac:spMkLst>
            <pc:docMk/>
            <pc:sldMk cId="3855846367" sldId="1123"/>
            <ac:spMk id="25" creationId="{9D29E183-D8CF-FE4D-9747-1538C806C4E7}"/>
          </ac:spMkLst>
        </pc:spChg>
        <pc:spChg chg="add del mod">
          <ac:chgData name="Mélina Guilley" userId="da75cb9a-4272-4fa6-933f-1f8b8936aa46" providerId="ADAL" clId="{16B09D08-F91C-9A4A-88D4-D90010407F62}" dt="2020-09-28T12:59:12.154" v="1264"/>
          <ac:spMkLst>
            <pc:docMk/>
            <pc:sldMk cId="3855846367" sldId="1123"/>
            <ac:spMk id="26" creationId="{4D077456-F71B-AF47-B283-04D0D36A9762}"/>
          </ac:spMkLst>
        </pc:spChg>
        <pc:spChg chg="add del mod">
          <ac:chgData name="Mélina Guilley" userId="da75cb9a-4272-4fa6-933f-1f8b8936aa46" providerId="ADAL" clId="{16B09D08-F91C-9A4A-88D4-D90010407F62}" dt="2020-09-28T12:59:12.011" v="1262"/>
          <ac:spMkLst>
            <pc:docMk/>
            <pc:sldMk cId="3855846367" sldId="1123"/>
            <ac:spMk id="27" creationId="{828BCF47-30C5-644E-B229-3E34D3E34FFD}"/>
          </ac:spMkLst>
        </pc:spChg>
        <pc:spChg chg="mod">
          <ac:chgData name="Mélina Guilley" userId="da75cb9a-4272-4fa6-933f-1f8b8936aa46" providerId="ADAL" clId="{16B09D08-F91C-9A4A-88D4-D90010407F62}" dt="2020-09-28T13:02:08.500" v="1327" actId="1076"/>
          <ac:spMkLst>
            <pc:docMk/>
            <pc:sldMk cId="3855846367" sldId="1123"/>
            <ac:spMk id="42" creationId="{A719EE25-58F7-45AE-8460-28D2C36E53EB}"/>
          </ac:spMkLst>
        </pc:spChg>
        <pc:spChg chg="mod">
          <ac:chgData name="Mélina Guilley" userId="da75cb9a-4272-4fa6-933f-1f8b8936aa46" providerId="ADAL" clId="{16B09D08-F91C-9A4A-88D4-D90010407F62}" dt="2020-09-28T12:58:23.306" v="1248" actId="1035"/>
          <ac:spMkLst>
            <pc:docMk/>
            <pc:sldMk cId="3855846367" sldId="1123"/>
            <ac:spMk id="43" creationId="{57EB7333-DE1F-4C5C-BF48-CF5561FD508C}"/>
          </ac:spMkLst>
        </pc:spChg>
        <pc:spChg chg="add del mod">
          <ac:chgData name="Mélina Guilley" userId="da75cb9a-4272-4fa6-933f-1f8b8936aa46" providerId="ADAL" clId="{16B09D08-F91C-9A4A-88D4-D90010407F62}" dt="2020-09-28T13:12:35.477" v="1599" actId="1076"/>
          <ac:spMkLst>
            <pc:docMk/>
            <pc:sldMk cId="3855846367" sldId="1123"/>
            <ac:spMk id="45" creationId="{1F25D26B-A03D-436E-9D02-20E86A99B9B9}"/>
          </ac:spMkLst>
        </pc:spChg>
        <pc:spChg chg="mod">
          <ac:chgData name="Mélina Guilley" userId="da75cb9a-4272-4fa6-933f-1f8b8936aa46" providerId="ADAL" clId="{16B09D08-F91C-9A4A-88D4-D90010407F62}" dt="2020-09-28T12:58:23.306" v="1248" actId="1035"/>
          <ac:spMkLst>
            <pc:docMk/>
            <pc:sldMk cId="3855846367" sldId="1123"/>
            <ac:spMk id="46" creationId="{9127A0F0-E723-4C2B-B90E-9E2E5EE13478}"/>
          </ac:spMkLst>
        </pc:spChg>
        <pc:spChg chg="mod">
          <ac:chgData name="Mélina Guilley" userId="da75cb9a-4272-4fa6-933f-1f8b8936aa46" providerId="ADAL" clId="{16B09D08-F91C-9A4A-88D4-D90010407F62}" dt="2020-09-28T12:58:23.306" v="1248" actId="1035"/>
          <ac:spMkLst>
            <pc:docMk/>
            <pc:sldMk cId="3855846367" sldId="1123"/>
            <ac:spMk id="47" creationId="{2DB9BAF2-0141-4C5E-BAB3-94D752034983}"/>
          </ac:spMkLst>
        </pc:spChg>
        <pc:spChg chg="mod">
          <ac:chgData name="Mélina Guilley" userId="da75cb9a-4272-4fa6-933f-1f8b8936aa46" providerId="ADAL" clId="{16B09D08-F91C-9A4A-88D4-D90010407F62}" dt="2020-09-28T12:58:23.306" v="1248" actId="1035"/>
          <ac:spMkLst>
            <pc:docMk/>
            <pc:sldMk cId="3855846367" sldId="1123"/>
            <ac:spMk id="48" creationId="{024614B7-ED2F-47A2-B2EC-EDF51867DFDB}"/>
          </ac:spMkLst>
        </pc:spChg>
        <pc:spChg chg="mod">
          <ac:chgData name="Mélina Guilley" userId="da75cb9a-4272-4fa6-933f-1f8b8936aa46" providerId="ADAL" clId="{16B09D08-F91C-9A4A-88D4-D90010407F62}" dt="2020-09-28T12:58:23.306" v="1248" actId="1035"/>
          <ac:spMkLst>
            <pc:docMk/>
            <pc:sldMk cId="3855846367" sldId="1123"/>
            <ac:spMk id="49" creationId="{F70D09EB-93B7-4395-B57C-DD596F6EBB94}"/>
          </ac:spMkLst>
        </pc:spChg>
        <pc:spChg chg="mod">
          <ac:chgData name="Mélina Guilley" userId="da75cb9a-4272-4fa6-933f-1f8b8936aa46" providerId="ADAL" clId="{16B09D08-F91C-9A4A-88D4-D90010407F62}" dt="2020-09-28T13:12:35.477" v="1599" actId="1076"/>
          <ac:spMkLst>
            <pc:docMk/>
            <pc:sldMk cId="3855846367" sldId="1123"/>
            <ac:spMk id="50" creationId="{1EC3D56C-C96C-4D76-A8DE-FA57EA15526F}"/>
          </ac:spMkLst>
        </pc:spChg>
        <pc:spChg chg="mod">
          <ac:chgData name="Mélina Guilley" userId="da75cb9a-4272-4fa6-933f-1f8b8936aa46" providerId="ADAL" clId="{16B09D08-F91C-9A4A-88D4-D90010407F62}" dt="2020-09-28T13:12:35.477" v="1599" actId="1076"/>
          <ac:spMkLst>
            <pc:docMk/>
            <pc:sldMk cId="3855846367" sldId="1123"/>
            <ac:spMk id="51" creationId="{3C02BB12-517E-404B-88F0-F0A2CF3831AB}"/>
          </ac:spMkLst>
        </pc:spChg>
        <pc:spChg chg="mod">
          <ac:chgData name="Mélina Guilley" userId="da75cb9a-4272-4fa6-933f-1f8b8936aa46" providerId="ADAL" clId="{16B09D08-F91C-9A4A-88D4-D90010407F62}" dt="2020-09-28T13:12:35.477" v="1599" actId="1076"/>
          <ac:spMkLst>
            <pc:docMk/>
            <pc:sldMk cId="3855846367" sldId="1123"/>
            <ac:spMk id="52" creationId="{BF978D85-FF98-4FEC-A922-5CA91D8A169C}"/>
          </ac:spMkLst>
        </pc:spChg>
        <pc:spChg chg="del">
          <ac:chgData name="Mélina Guilley" userId="da75cb9a-4272-4fa6-933f-1f8b8936aa46" providerId="ADAL" clId="{16B09D08-F91C-9A4A-88D4-D90010407F62}" dt="2020-09-28T09:50:32.212" v="479" actId="478"/>
          <ac:spMkLst>
            <pc:docMk/>
            <pc:sldMk cId="3855846367" sldId="1123"/>
            <ac:spMk id="58" creationId="{644CB8CA-92AD-48F2-8974-ABE044B80433}"/>
          </ac:spMkLst>
        </pc:spChg>
        <pc:picChg chg="add mod">
          <ac:chgData name="Mélina Guilley" userId="da75cb9a-4272-4fa6-933f-1f8b8936aa46" providerId="ADAL" clId="{16B09D08-F91C-9A4A-88D4-D90010407F62}" dt="2020-09-28T12:58:14.471" v="1222" actId="1076"/>
          <ac:picMkLst>
            <pc:docMk/>
            <pc:sldMk cId="3855846367" sldId="1123"/>
            <ac:picMk id="22" creationId="{525900D0-1B40-9841-B5B2-FC9FE967AFBE}"/>
          </ac:picMkLst>
        </pc:picChg>
        <pc:picChg chg="add del mod">
          <ac:chgData name="Mélina Guilley" userId="da75cb9a-4272-4fa6-933f-1f8b8936aa46" providerId="ADAL" clId="{16B09D08-F91C-9A4A-88D4-D90010407F62}" dt="2020-09-28T12:55:38.373" v="1147" actId="478"/>
          <ac:picMkLst>
            <pc:docMk/>
            <pc:sldMk cId="3855846367" sldId="1123"/>
            <ac:picMk id="44" creationId="{A90A87A8-11AD-4527-B922-5131F5D1538A}"/>
          </ac:picMkLst>
        </pc:picChg>
        <pc:picChg chg="add del mod">
          <ac:chgData name="Mélina Guilley" userId="da75cb9a-4272-4fa6-933f-1f8b8936aa46" providerId="ADAL" clId="{16B09D08-F91C-9A4A-88D4-D90010407F62}" dt="2020-09-28T12:55:38.373" v="1147" actId="478"/>
          <ac:picMkLst>
            <pc:docMk/>
            <pc:sldMk cId="3855846367" sldId="1123"/>
            <ac:picMk id="53" creationId="{91A1B96C-295E-4E12-B60F-D526A6D6C8DB}"/>
          </ac:picMkLst>
        </pc:picChg>
        <pc:picChg chg="add del mod">
          <ac:chgData name="Mélina Guilley" userId="da75cb9a-4272-4fa6-933f-1f8b8936aa46" providerId="ADAL" clId="{16B09D08-F91C-9A4A-88D4-D90010407F62}" dt="2020-09-28T12:55:38.373" v="1147" actId="478"/>
          <ac:picMkLst>
            <pc:docMk/>
            <pc:sldMk cId="3855846367" sldId="1123"/>
            <ac:picMk id="54" creationId="{286A3486-9F23-4BE5-8E6F-25F6712D187B}"/>
          </ac:picMkLst>
        </pc:picChg>
        <pc:picChg chg="add del mod">
          <ac:chgData name="Mélina Guilley" userId="da75cb9a-4272-4fa6-933f-1f8b8936aa46" providerId="ADAL" clId="{16B09D08-F91C-9A4A-88D4-D90010407F62}" dt="2020-09-28T12:28:35.450" v="1094" actId="478"/>
          <ac:picMkLst>
            <pc:docMk/>
            <pc:sldMk cId="3855846367" sldId="1123"/>
            <ac:picMk id="55" creationId="{140D50E3-91F4-4E75-AB80-F2E29735B530}"/>
          </ac:picMkLst>
        </pc:picChg>
        <pc:picChg chg="add del mod">
          <ac:chgData name="Mélina Guilley" userId="da75cb9a-4272-4fa6-933f-1f8b8936aa46" providerId="ADAL" clId="{16B09D08-F91C-9A4A-88D4-D90010407F62}" dt="2020-09-28T12:28:39.199" v="1095" actId="478"/>
          <ac:picMkLst>
            <pc:docMk/>
            <pc:sldMk cId="3855846367" sldId="1123"/>
            <ac:picMk id="56" creationId="{FC737391-9BD0-4A33-86FB-70F71530DF47}"/>
          </ac:picMkLst>
        </pc:picChg>
        <pc:picChg chg="add del mod">
          <ac:chgData name="Mélina Guilley" userId="da75cb9a-4272-4fa6-933f-1f8b8936aa46" providerId="ADAL" clId="{16B09D08-F91C-9A4A-88D4-D90010407F62}" dt="2020-09-28T12:55:38.373" v="1147" actId="478"/>
          <ac:picMkLst>
            <pc:docMk/>
            <pc:sldMk cId="3855846367" sldId="1123"/>
            <ac:picMk id="57" creationId="{EDE42E75-002C-49F7-9E70-257D24291ED9}"/>
          </ac:picMkLst>
        </pc:picChg>
        <pc:cxnChg chg="add del mod">
          <ac:chgData name="Mélina Guilley" userId="da75cb9a-4272-4fa6-933f-1f8b8936aa46" providerId="ADAL" clId="{16B09D08-F91C-9A4A-88D4-D90010407F62}" dt="2020-09-28T12:58:12.882" v="1220" actId="478"/>
          <ac:cxnSpMkLst>
            <pc:docMk/>
            <pc:sldMk cId="3855846367" sldId="1123"/>
            <ac:cxnSpMk id="4" creationId="{52131ED3-0F90-4E44-B625-B1677D3B4A96}"/>
          </ac:cxnSpMkLst>
        </pc:cxnChg>
        <pc:cxnChg chg="add del mod">
          <ac:chgData name="Mélina Guilley" userId="da75cb9a-4272-4fa6-933f-1f8b8936aa46" providerId="ADAL" clId="{16B09D08-F91C-9A4A-88D4-D90010407F62}" dt="2020-09-28T13:00:30.522" v="1303" actId="478"/>
          <ac:cxnSpMkLst>
            <pc:docMk/>
            <pc:sldMk cId="3855846367" sldId="1123"/>
            <ac:cxnSpMk id="7" creationId="{DBA7A2B8-F5D6-B047-AFE5-2E4574286089}"/>
          </ac:cxnSpMkLst>
        </pc:cxnChg>
        <pc:cxnChg chg="add del mod">
          <ac:chgData name="Mélina Guilley" userId="da75cb9a-4272-4fa6-933f-1f8b8936aa46" providerId="ADAL" clId="{16B09D08-F91C-9A4A-88D4-D90010407F62}" dt="2020-09-28T13:00:16.005" v="1298" actId="478"/>
          <ac:cxnSpMkLst>
            <pc:docMk/>
            <pc:sldMk cId="3855846367" sldId="1123"/>
            <ac:cxnSpMk id="30" creationId="{D2ACAC8D-E9C2-7F47-8E06-9A0FE7565322}"/>
          </ac:cxnSpMkLst>
        </pc:cxnChg>
        <pc:cxnChg chg="add del mod">
          <ac:chgData name="Mélina Guilley" userId="da75cb9a-4272-4fa6-933f-1f8b8936aa46" providerId="ADAL" clId="{16B09D08-F91C-9A4A-88D4-D90010407F62}" dt="2020-09-28T13:12:28.409" v="1598" actId="478"/>
          <ac:cxnSpMkLst>
            <pc:docMk/>
            <pc:sldMk cId="3855846367" sldId="1123"/>
            <ac:cxnSpMk id="31" creationId="{793319AE-2D2A-A642-85CE-C6D4A56226C0}"/>
          </ac:cxnSpMkLst>
        </pc:cxnChg>
        <pc:cxnChg chg="add del mod">
          <ac:chgData name="Mélina Guilley" userId="da75cb9a-4272-4fa6-933f-1f8b8936aa46" providerId="ADAL" clId="{16B09D08-F91C-9A4A-88D4-D90010407F62}" dt="2020-09-28T13:12:28.409" v="1598" actId="478"/>
          <ac:cxnSpMkLst>
            <pc:docMk/>
            <pc:sldMk cId="3855846367" sldId="1123"/>
            <ac:cxnSpMk id="32" creationId="{CE75127D-8677-224E-8C2C-1C9A1525E44A}"/>
          </ac:cxnSpMkLst>
        </pc:cxnChg>
        <pc:cxnChg chg="add del mod">
          <ac:chgData name="Mélina Guilley" userId="da75cb9a-4272-4fa6-933f-1f8b8936aa46" providerId="ADAL" clId="{16B09D08-F91C-9A4A-88D4-D90010407F62}" dt="2020-09-28T13:12:28.409" v="1598" actId="478"/>
          <ac:cxnSpMkLst>
            <pc:docMk/>
            <pc:sldMk cId="3855846367" sldId="1123"/>
            <ac:cxnSpMk id="33" creationId="{A55325AC-AD3C-D342-B24B-C1415F2B4D6C}"/>
          </ac:cxnSpMkLst>
        </pc:cxnChg>
        <pc:cxnChg chg="add del mod">
          <ac:chgData name="Mélina Guilley" userId="da75cb9a-4272-4fa6-933f-1f8b8936aa46" providerId="ADAL" clId="{16B09D08-F91C-9A4A-88D4-D90010407F62}" dt="2020-09-28T13:00:28.912" v="1302" actId="478"/>
          <ac:cxnSpMkLst>
            <pc:docMk/>
            <pc:sldMk cId="3855846367" sldId="1123"/>
            <ac:cxnSpMk id="36" creationId="{D5C4DCB5-0838-D440-8012-59152D66BC89}"/>
          </ac:cxnSpMkLst>
        </pc:cxnChg>
        <pc:cxnChg chg="add del mod">
          <ac:chgData name="Mélina Guilley" userId="da75cb9a-4272-4fa6-933f-1f8b8936aa46" providerId="ADAL" clId="{16B09D08-F91C-9A4A-88D4-D90010407F62}" dt="2020-09-28T13:12:28.409" v="1598" actId="478"/>
          <ac:cxnSpMkLst>
            <pc:docMk/>
            <pc:sldMk cId="3855846367" sldId="1123"/>
            <ac:cxnSpMk id="37" creationId="{93D3EDE3-ACA3-AB48-9CAE-A2CDC3E6B90E}"/>
          </ac:cxnSpMkLst>
        </pc:cxnChg>
        <pc:cxnChg chg="add del mod">
          <ac:chgData name="Mélina Guilley" userId="da75cb9a-4272-4fa6-933f-1f8b8936aa46" providerId="ADAL" clId="{16B09D08-F91C-9A4A-88D4-D90010407F62}" dt="2020-09-28T13:01:56.026" v="1326" actId="478"/>
          <ac:cxnSpMkLst>
            <pc:docMk/>
            <pc:sldMk cId="3855846367" sldId="1123"/>
            <ac:cxnSpMk id="38" creationId="{D619CEC4-24DC-4149-B635-26FFE8CF7B94}"/>
          </ac:cxnSpMkLst>
        </pc:cxnChg>
      </pc:sldChg>
      <pc:sldChg chg="del">
        <pc:chgData name="Mélina Guilley" userId="da75cb9a-4272-4fa6-933f-1f8b8936aa46" providerId="ADAL" clId="{16B09D08-F91C-9A4A-88D4-D90010407F62}" dt="2020-09-28T09:29:42.483" v="74" actId="2696"/>
        <pc:sldMkLst>
          <pc:docMk/>
          <pc:sldMk cId="1772662981" sldId="1125"/>
        </pc:sldMkLst>
      </pc:sldChg>
      <pc:sldChg chg="modSp del mod">
        <pc:chgData name="Mélina Guilley" userId="da75cb9a-4272-4fa6-933f-1f8b8936aa46" providerId="ADAL" clId="{16B09D08-F91C-9A4A-88D4-D90010407F62}" dt="2020-09-28T15:00:58.112" v="2081" actId="2696"/>
        <pc:sldMkLst>
          <pc:docMk/>
          <pc:sldMk cId="2152697502" sldId="1128"/>
        </pc:sldMkLst>
        <pc:spChg chg="mod">
          <ac:chgData name="Mélina Guilley" userId="da75cb9a-4272-4fa6-933f-1f8b8936aa46" providerId="ADAL" clId="{16B09D08-F91C-9A4A-88D4-D90010407F62}" dt="2020-09-28T12:53:27.755" v="1133" actId="12"/>
          <ac:spMkLst>
            <pc:docMk/>
            <pc:sldMk cId="2152697502" sldId="1128"/>
            <ac:spMk id="3" creationId="{7C41A893-6D88-7D4A-8D6D-112D95B451A2}"/>
          </ac:spMkLst>
        </pc:spChg>
      </pc:sldChg>
      <pc:sldChg chg="addSp delSp modSp mod setBg modClrScheme addCm modCm chgLayout">
        <pc:chgData name="Mélina Guilley" userId="da75cb9a-4272-4fa6-933f-1f8b8936aa46" providerId="ADAL" clId="{16B09D08-F91C-9A4A-88D4-D90010407F62}" dt="2020-09-28T13:44:06.760" v="2022" actId="1589"/>
        <pc:sldMkLst>
          <pc:docMk/>
          <pc:sldMk cId="3675423216" sldId="1131"/>
        </pc:sldMkLst>
        <pc:spChg chg="add del mod">
          <ac:chgData name="Mélina Guilley" userId="da75cb9a-4272-4fa6-933f-1f8b8936aa46" providerId="ADAL" clId="{16B09D08-F91C-9A4A-88D4-D90010407F62}" dt="2020-09-28T10:53:56.635" v="595"/>
          <ac:spMkLst>
            <pc:docMk/>
            <pc:sldMk cId="3675423216" sldId="1131"/>
            <ac:spMk id="2" creationId="{8160F52E-E1D1-354B-964B-1030E637F914}"/>
          </ac:spMkLst>
        </pc:spChg>
        <pc:spChg chg="del">
          <ac:chgData name="Mélina Guilley" userId="da75cb9a-4272-4fa6-933f-1f8b8936aa46" providerId="ADAL" clId="{16B09D08-F91C-9A4A-88D4-D90010407F62}" dt="2020-09-28T12:44:31.965" v="1123" actId="700"/>
          <ac:spMkLst>
            <pc:docMk/>
            <pc:sldMk cId="3675423216" sldId="1131"/>
            <ac:spMk id="6" creationId="{A92B139C-4362-B440-B7DF-5D5154636F88}"/>
          </ac:spMkLst>
        </pc:spChg>
        <pc:picChg chg="add mod">
          <ac:chgData name="Mélina Guilley" userId="da75cb9a-4272-4fa6-933f-1f8b8936aa46" providerId="ADAL" clId="{16B09D08-F91C-9A4A-88D4-D90010407F62}" dt="2020-09-28T12:44:45.748" v="1129" actId="1076"/>
          <ac:picMkLst>
            <pc:docMk/>
            <pc:sldMk cId="3675423216" sldId="1131"/>
            <ac:picMk id="4" creationId="{C23BF2BA-FF9B-BF42-BF0D-E9A5943B8554}"/>
          </ac:picMkLst>
        </pc:picChg>
        <pc:picChg chg="add del mod">
          <ac:chgData name="Mélina Guilley" userId="da75cb9a-4272-4fa6-933f-1f8b8936aa46" providerId="ADAL" clId="{16B09D08-F91C-9A4A-88D4-D90010407F62}" dt="2020-09-28T13:22:00.667" v="1824" actId="478"/>
          <ac:picMkLst>
            <pc:docMk/>
            <pc:sldMk cId="3675423216" sldId="1131"/>
            <ac:picMk id="5" creationId="{183F7AE2-7EAF-5944-A8C5-577D6D5A8703}"/>
          </ac:picMkLst>
        </pc:picChg>
        <pc:picChg chg="add del mod">
          <ac:chgData name="Mélina Guilley" userId="da75cb9a-4272-4fa6-933f-1f8b8936aa46" providerId="ADAL" clId="{16B09D08-F91C-9A4A-88D4-D90010407F62}" dt="2020-09-28T13:21:57.323" v="1823" actId="478"/>
          <ac:picMkLst>
            <pc:docMk/>
            <pc:sldMk cId="3675423216" sldId="1131"/>
            <ac:picMk id="8" creationId="{B177266A-FCC5-2A4D-83E7-0A5AA9D3FB44}"/>
          </ac:picMkLst>
        </pc:picChg>
        <pc:picChg chg="add mod">
          <ac:chgData name="Mélina Guilley" userId="da75cb9a-4272-4fa6-933f-1f8b8936aa46" providerId="ADAL" clId="{16B09D08-F91C-9A4A-88D4-D90010407F62}" dt="2020-09-28T13:21:52.799" v="1821" actId="1076"/>
          <ac:picMkLst>
            <pc:docMk/>
            <pc:sldMk cId="3675423216" sldId="1131"/>
            <ac:picMk id="10" creationId="{17A0AF72-9143-334B-A540-A0176C5862EA}"/>
          </ac:picMkLst>
        </pc:picChg>
      </pc:sldChg>
      <pc:sldChg chg="del">
        <pc:chgData name="Mélina Guilley" userId="da75cb9a-4272-4fa6-933f-1f8b8936aa46" providerId="ADAL" clId="{16B09D08-F91C-9A4A-88D4-D90010407F62}" dt="2020-09-28T09:38:59.529" v="219" actId="2696"/>
        <pc:sldMkLst>
          <pc:docMk/>
          <pc:sldMk cId="2178678213" sldId="1132"/>
        </pc:sldMkLst>
      </pc:sldChg>
      <pc:sldChg chg="del">
        <pc:chgData name="Mélina Guilley" userId="da75cb9a-4272-4fa6-933f-1f8b8936aa46" providerId="ADAL" clId="{16B09D08-F91C-9A4A-88D4-D90010407F62}" dt="2020-09-28T09:34:37.111" v="136" actId="2696"/>
        <pc:sldMkLst>
          <pc:docMk/>
          <pc:sldMk cId="3011153912" sldId="1133"/>
        </pc:sldMkLst>
      </pc:sldChg>
      <pc:sldChg chg="del">
        <pc:chgData name="Mélina Guilley" userId="da75cb9a-4272-4fa6-933f-1f8b8936aa46" providerId="ADAL" clId="{16B09D08-F91C-9A4A-88D4-D90010407F62}" dt="2020-09-28T09:37:10.155" v="147" actId="2696"/>
        <pc:sldMkLst>
          <pc:docMk/>
          <pc:sldMk cId="1703950260" sldId="1134"/>
        </pc:sldMkLst>
      </pc:sldChg>
      <pc:sldChg chg="addSp delSp modSp del mod setBg modClrScheme chgLayout">
        <pc:chgData name="Mélina Guilley" userId="da75cb9a-4272-4fa6-933f-1f8b8936aa46" providerId="ADAL" clId="{16B09D08-F91C-9A4A-88D4-D90010407F62}" dt="2020-09-29T13:10:52.050" v="2126" actId="2696"/>
        <pc:sldMkLst>
          <pc:docMk/>
          <pc:sldMk cId="375623100" sldId="1135"/>
        </pc:sldMkLst>
        <pc:spChg chg="del mod ord">
          <ac:chgData name="Mélina Guilley" userId="da75cb9a-4272-4fa6-933f-1f8b8936aa46" providerId="ADAL" clId="{16B09D08-F91C-9A4A-88D4-D90010407F62}" dt="2020-09-29T13:07:18.436" v="2088" actId="700"/>
          <ac:spMkLst>
            <pc:docMk/>
            <pc:sldMk cId="375623100" sldId="1135"/>
            <ac:spMk id="2" creationId="{33B7ACAB-B60A-4868-A4E6-504AD3658CEB}"/>
          </ac:spMkLst>
        </pc:spChg>
        <pc:spChg chg="del mod ord">
          <ac:chgData name="Mélina Guilley" userId="da75cb9a-4272-4fa6-933f-1f8b8936aa46" providerId="ADAL" clId="{16B09D08-F91C-9A4A-88D4-D90010407F62}" dt="2020-09-29T13:07:18.436" v="2088" actId="700"/>
          <ac:spMkLst>
            <pc:docMk/>
            <pc:sldMk cId="375623100" sldId="1135"/>
            <ac:spMk id="3" creationId="{62AEDA62-2697-4BFF-B358-D7448CB2785F}"/>
          </ac:spMkLst>
        </pc:spChg>
        <pc:spChg chg="del mod ord">
          <ac:chgData name="Mélina Guilley" userId="da75cb9a-4272-4fa6-933f-1f8b8936aa46" providerId="ADAL" clId="{16B09D08-F91C-9A4A-88D4-D90010407F62}" dt="2020-09-29T13:07:18.436" v="2088" actId="700"/>
          <ac:spMkLst>
            <pc:docMk/>
            <pc:sldMk cId="375623100" sldId="1135"/>
            <ac:spMk id="4" creationId="{7A507E41-15D6-44A1-A292-64DDDAA2F3F5}"/>
          </ac:spMkLst>
        </pc:spChg>
        <pc:spChg chg="del">
          <ac:chgData name="Mélina Guilley" userId="da75cb9a-4272-4fa6-933f-1f8b8936aa46" providerId="ADAL" clId="{16B09D08-F91C-9A4A-88D4-D90010407F62}" dt="2020-09-29T13:07:18.436" v="2088" actId="700"/>
          <ac:spMkLst>
            <pc:docMk/>
            <pc:sldMk cId="375623100" sldId="1135"/>
            <ac:spMk id="5" creationId="{0CD840E0-C703-4583-8321-824640FBFDA9}"/>
          </ac:spMkLst>
        </pc:spChg>
        <pc:spChg chg="add mod ord">
          <ac:chgData name="Mélina Guilley" userId="da75cb9a-4272-4fa6-933f-1f8b8936aa46" providerId="ADAL" clId="{16B09D08-F91C-9A4A-88D4-D90010407F62}" dt="2020-09-29T13:07:18.436" v="2088" actId="700"/>
          <ac:spMkLst>
            <pc:docMk/>
            <pc:sldMk cId="375623100" sldId="1135"/>
            <ac:spMk id="6" creationId="{D46DFD71-690B-9E4A-93DC-D58C772D8E39}"/>
          </ac:spMkLst>
        </pc:spChg>
        <pc:spChg chg="add mod ord">
          <ac:chgData name="Mélina Guilley" userId="da75cb9a-4272-4fa6-933f-1f8b8936aa46" providerId="ADAL" clId="{16B09D08-F91C-9A4A-88D4-D90010407F62}" dt="2020-09-29T13:08:40.711" v="2117" actId="20577"/>
          <ac:spMkLst>
            <pc:docMk/>
            <pc:sldMk cId="375623100" sldId="1135"/>
            <ac:spMk id="7" creationId="{01F17577-D229-164C-A686-054160C04AEE}"/>
          </ac:spMkLst>
        </pc:spChg>
        <pc:spChg chg="add mod ord">
          <ac:chgData name="Mélina Guilley" userId="da75cb9a-4272-4fa6-933f-1f8b8936aa46" providerId="ADAL" clId="{16B09D08-F91C-9A4A-88D4-D90010407F62}" dt="2020-09-29T13:07:18.436" v="2088" actId="700"/>
          <ac:spMkLst>
            <pc:docMk/>
            <pc:sldMk cId="375623100" sldId="1135"/>
            <ac:spMk id="8" creationId="{70E31E34-C014-0644-A133-02D008608B15}"/>
          </ac:spMkLst>
        </pc:spChg>
      </pc:sldChg>
      <pc:sldChg chg="addSp delSp modSp mod modClrScheme chgLayout">
        <pc:chgData name="Mélina Guilley" userId="da75cb9a-4272-4fa6-933f-1f8b8936aa46" providerId="ADAL" clId="{16B09D08-F91C-9A4A-88D4-D90010407F62}" dt="2020-09-28T14:16:41.562" v="2047"/>
        <pc:sldMkLst>
          <pc:docMk/>
          <pc:sldMk cId="2027657650" sldId="1136"/>
        </pc:sldMkLst>
        <pc:spChg chg="add mod ord">
          <ac:chgData name="Mélina Guilley" userId="da75cb9a-4272-4fa6-933f-1f8b8936aa46" providerId="ADAL" clId="{16B09D08-F91C-9A4A-88D4-D90010407F62}" dt="2020-09-28T12:04:04.172" v="738" actId="20577"/>
          <ac:spMkLst>
            <pc:docMk/>
            <pc:sldMk cId="2027657650" sldId="1136"/>
            <ac:spMk id="2" creationId="{B94FD247-5BD5-7D4F-AB8B-10934B4D16C8}"/>
          </ac:spMkLst>
        </pc:spChg>
        <pc:spChg chg="add del mod">
          <ac:chgData name="Mélina Guilley" userId="da75cb9a-4272-4fa6-933f-1f8b8936aa46" providerId="ADAL" clId="{16B09D08-F91C-9A4A-88D4-D90010407F62}" dt="2020-09-28T12:04:00.559" v="736" actId="478"/>
          <ac:spMkLst>
            <pc:docMk/>
            <pc:sldMk cId="2027657650" sldId="1136"/>
            <ac:spMk id="14" creationId="{A41C8B84-230D-3349-B085-8B72B5CB26A9}"/>
          </ac:spMkLst>
        </pc:spChg>
        <pc:spChg chg="add del mod">
          <ac:chgData name="Mélina Guilley" userId="da75cb9a-4272-4fa6-933f-1f8b8936aa46" providerId="ADAL" clId="{16B09D08-F91C-9A4A-88D4-D90010407F62}" dt="2020-09-28T12:07:57.583" v="840" actId="478"/>
          <ac:spMkLst>
            <pc:docMk/>
            <pc:sldMk cId="2027657650" sldId="1136"/>
            <ac:spMk id="15" creationId="{3834AFD0-457C-1045-BA20-D6812B09A510}"/>
          </ac:spMkLst>
        </pc:spChg>
        <pc:spChg chg="add mod">
          <ac:chgData name="Mélina Guilley" userId="da75cb9a-4272-4fa6-933f-1f8b8936aa46" providerId="ADAL" clId="{16B09D08-F91C-9A4A-88D4-D90010407F62}" dt="2020-09-28T12:04:45.501" v="740" actId="1076"/>
          <ac:spMkLst>
            <pc:docMk/>
            <pc:sldMk cId="2027657650" sldId="1136"/>
            <ac:spMk id="16" creationId="{EEE6B0C3-23C1-D04D-9FD9-0D4AEC2AC7F3}"/>
          </ac:spMkLst>
        </pc:spChg>
        <pc:spChg chg="add del mod">
          <ac:chgData name="Mélina Guilley" userId="da75cb9a-4272-4fa6-933f-1f8b8936aa46" providerId="ADAL" clId="{16B09D08-F91C-9A4A-88D4-D90010407F62}" dt="2020-09-28T12:07:57.583" v="840" actId="478"/>
          <ac:spMkLst>
            <pc:docMk/>
            <pc:sldMk cId="2027657650" sldId="1136"/>
            <ac:spMk id="17" creationId="{6D0C75AE-1C85-7F49-81DD-BDFA5603BF83}"/>
          </ac:spMkLst>
        </pc:spChg>
        <pc:spChg chg="add del mod">
          <ac:chgData name="Mélina Guilley" userId="da75cb9a-4272-4fa6-933f-1f8b8936aa46" providerId="ADAL" clId="{16B09D08-F91C-9A4A-88D4-D90010407F62}" dt="2020-09-28T12:07:57.583" v="840" actId="478"/>
          <ac:spMkLst>
            <pc:docMk/>
            <pc:sldMk cId="2027657650" sldId="1136"/>
            <ac:spMk id="18" creationId="{C893A0F2-5EE3-BC40-BCBE-7315E3D433E0}"/>
          </ac:spMkLst>
        </pc:spChg>
        <pc:spChg chg="add del mod">
          <ac:chgData name="Mélina Guilley" userId="da75cb9a-4272-4fa6-933f-1f8b8936aa46" providerId="ADAL" clId="{16B09D08-F91C-9A4A-88D4-D90010407F62}" dt="2020-09-28T12:07:57.583" v="840" actId="478"/>
          <ac:spMkLst>
            <pc:docMk/>
            <pc:sldMk cId="2027657650" sldId="1136"/>
            <ac:spMk id="19" creationId="{0DC5A7B1-104F-724F-9F4B-2AFD21EA9DAB}"/>
          </ac:spMkLst>
        </pc:spChg>
        <pc:spChg chg="mod">
          <ac:chgData name="Mélina Guilley" userId="da75cb9a-4272-4fa6-933f-1f8b8936aa46" providerId="ADAL" clId="{16B09D08-F91C-9A4A-88D4-D90010407F62}" dt="2020-09-28T12:03:56.930" v="735"/>
          <ac:spMkLst>
            <pc:docMk/>
            <pc:sldMk cId="2027657650" sldId="1136"/>
            <ac:spMk id="23" creationId="{B8E73CEE-6FD9-6F42-8EC5-6E62AB5EFD12}"/>
          </ac:spMkLst>
        </pc:spChg>
        <pc:spChg chg="mod">
          <ac:chgData name="Mélina Guilley" userId="da75cb9a-4272-4fa6-933f-1f8b8936aa46" providerId="ADAL" clId="{16B09D08-F91C-9A4A-88D4-D90010407F62}" dt="2020-09-28T12:03:56.930" v="735"/>
          <ac:spMkLst>
            <pc:docMk/>
            <pc:sldMk cId="2027657650" sldId="1136"/>
            <ac:spMk id="24" creationId="{42206619-F228-3E40-8E84-87DF4F1C2536}"/>
          </ac:spMkLst>
        </pc:spChg>
        <pc:spChg chg="mod">
          <ac:chgData name="Mélina Guilley" userId="da75cb9a-4272-4fa6-933f-1f8b8936aa46" providerId="ADAL" clId="{16B09D08-F91C-9A4A-88D4-D90010407F62}" dt="2020-09-28T12:03:56.930" v="735"/>
          <ac:spMkLst>
            <pc:docMk/>
            <pc:sldMk cId="2027657650" sldId="1136"/>
            <ac:spMk id="26" creationId="{446D5DF8-DAB7-794C-88BC-C81A33138150}"/>
          </ac:spMkLst>
        </pc:spChg>
        <pc:spChg chg="mod">
          <ac:chgData name="Mélina Guilley" userId="da75cb9a-4272-4fa6-933f-1f8b8936aa46" providerId="ADAL" clId="{16B09D08-F91C-9A4A-88D4-D90010407F62}" dt="2020-09-28T12:03:56.930" v="735"/>
          <ac:spMkLst>
            <pc:docMk/>
            <pc:sldMk cId="2027657650" sldId="1136"/>
            <ac:spMk id="27" creationId="{4E174FDF-F1B0-7949-BFDC-FD438B954EC7}"/>
          </ac:spMkLst>
        </pc:spChg>
        <pc:spChg chg="mod">
          <ac:chgData name="Mélina Guilley" userId="da75cb9a-4272-4fa6-933f-1f8b8936aa46" providerId="ADAL" clId="{16B09D08-F91C-9A4A-88D4-D90010407F62}" dt="2020-09-28T12:03:56.930" v="735"/>
          <ac:spMkLst>
            <pc:docMk/>
            <pc:sldMk cId="2027657650" sldId="1136"/>
            <ac:spMk id="28" creationId="{63A02F5A-4BCA-0F43-893A-5F7464CA687F}"/>
          </ac:spMkLst>
        </pc:spChg>
        <pc:spChg chg="mod">
          <ac:chgData name="Mélina Guilley" userId="da75cb9a-4272-4fa6-933f-1f8b8936aa46" providerId="ADAL" clId="{16B09D08-F91C-9A4A-88D4-D90010407F62}" dt="2020-09-28T12:03:56.930" v="735"/>
          <ac:spMkLst>
            <pc:docMk/>
            <pc:sldMk cId="2027657650" sldId="1136"/>
            <ac:spMk id="29" creationId="{FDF07FAA-1601-0F4F-8EEB-63F73A90170A}"/>
          </ac:spMkLst>
        </pc:spChg>
        <pc:spChg chg="mod">
          <ac:chgData name="Mélina Guilley" userId="da75cb9a-4272-4fa6-933f-1f8b8936aa46" providerId="ADAL" clId="{16B09D08-F91C-9A4A-88D4-D90010407F62}" dt="2020-09-28T12:03:56.930" v="735"/>
          <ac:spMkLst>
            <pc:docMk/>
            <pc:sldMk cId="2027657650" sldId="1136"/>
            <ac:spMk id="30" creationId="{DD1A9FF5-4194-0040-91AE-859905BDDBF9}"/>
          </ac:spMkLst>
        </pc:spChg>
        <pc:spChg chg="add del mod">
          <ac:chgData name="Mélina Guilley" userId="da75cb9a-4272-4fa6-933f-1f8b8936aa46" providerId="ADAL" clId="{16B09D08-F91C-9A4A-88D4-D90010407F62}" dt="2020-09-28T14:16:41.029" v="2046" actId="478"/>
          <ac:spMkLst>
            <pc:docMk/>
            <pc:sldMk cId="2027657650" sldId="1136"/>
            <ac:spMk id="33" creationId="{5958E231-F95E-584E-8A9B-33EA83B06E48}"/>
          </ac:spMkLst>
        </pc:spChg>
        <pc:spChg chg="del">
          <ac:chgData name="Mélina Guilley" userId="da75cb9a-4272-4fa6-933f-1f8b8936aa46" providerId="ADAL" clId="{16B09D08-F91C-9A4A-88D4-D90010407F62}" dt="2020-09-28T12:03:52.921" v="733" actId="478"/>
          <ac:spMkLst>
            <pc:docMk/>
            <pc:sldMk cId="2027657650" sldId="1136"/>
            <ac:spMk id="34" creationId="{62DF3BB1-3522-4258-ABDC-A88FEE10E972}"/>
          </ac:spMkLst>
        </pc:spChg>
        <pc:spChg chg="del">
          <ac:chgData name="Mélina Guilley" userId="da75cb9a-4272-4fa6-933f-1f8b8936aa46" providerId="ADAL" clId="{16B09D08-F91C-9A4A-88D4-D90010407F62}" dt="2020-09-28T12:03:52.921" v="733" actId="478"/>
          <ac:spMkLst>
            <pc:docMk/>
            <pc:sldMk cId="2027657650" sldId="1136"/>
            <ac:spMk id="38" creationId="{5ADDC493-6C62-48E0-8EF7-BC18710B2F02}"/>
          </ac:spMkLst>
        </pc:spChg>
        <pc:spChg chg="del">
          <ac:chgData name="Mélina Guilley" userId="da75cb9a-4272-4fa6-933f-1f8b8936aa46" providerId="ADAL" clId="{16B09D08-F91C-9A4A-88D4-D90010407F62}" dt="2020-09-28T12:03:52.921" v="733" actId="478"/>
          <ac:spMkLst>
            <pc:docMk/>
            <pc:sldMk cId="2027657650" sldId="1136"/>
            <ac:spMk id="39" creationId="{F4B24630-89F3-40E3-859B-901073D3DB6E}"/>
          </ac:spMkLst>
        </pc:spChg>
        <pc:spChg chg="del">
          <ac:chgData name="Mélina Guilley" userId="da75cb9a-4272-4fa6-933f-1f8b8936aa46" providerId="ADAL" clId="{16B09D08-F91C-9A4A-88D4-D90010407F62}" dt="2020-09-28T12:03:52.921" v="733" actId="478"/>
          <ac:spMkLst>
            <pc:docMk/>
            <pc:sldMk cId="2027657650" sldId="1136"/>
            <ac:spMk id="40" creationId="{DEB76981-7E5F-4641-9F0E-CEF9FA97D9B6}"/>
          </ac:spMkLst>
        </pc:spChg>
        <pc:spChg chg="del">
          <ac:chgData name="Mélina Guilley" userId="da75cb9a-4272-4fa6-933f-1f8b8936aa46" providerId="ADAL" clId="{16B09D08-F91C-9A4A-88D4-D90010407F62}" dt="2020-09-28T12:03:52.921" v="733" actId="478"/>
          <ac:spMkLst>
            <pc:docMk/>
            <pc:sldMk cId="2027657650" sldId="1136"/>
            <ac:spMk id="41" creationId="{C89730B0-6AC1-4DE6-8779-4B5FD52856AE}"/>
          </ac:spMkLst>
        </pc:spChg>
        <pc:spChg chg="del">
          <ac:chgData name="Mélina Guilley" userId="da75cb9a-4272-4fa6-933f-1f8b8936aa46" providerId="ADAL" clId="{16B09D08-F91C-9A4A-88D4-D90010407F62}" dt="2020-09-28T12:03:52.921" v="733" actId="478"/>
          <ac:spMkLst>
            <pc:docMk/>
            <pc:sldMk cId="2027657650" sldId="1136"/>
            <ac:spMk id="42" creationId="{32B5B34F-4716-41BC-BEAA-051E3BCD45E8}"/>
          </ac:spMkLst>
        </pc:spChg>
        <pc:spChg chg="add del mod">
          <ac:chgData name="Mélina Guilley" userId="da75cb9a-4272-4fa6-933f-1f8b8936aa46" providerId="ADAL" clId="{16B09D08-F91C-9A4A-88D4-D90010407F62}" dt="2020-09-28T14:16:41.029" v="2046" actId="478"/>
          <ac:spMkLst>
            <pc:docMk/>
            <pc:sldMk cId="2027657650" sldId="1136"/>
            <ac:spMk id="44" creationId="{D191421B-4CA5-B341-9153-C9E0DC6C3474}"/>
          </ac:spMkLst>
        </pc:spChg>
        <pc:spChg chg="add del mod">
          <ac:chgData name="Mélina Guilley" userId="da75cb9a-4272-4fa6-933f-1f8b8936aa46" providerId="ADAL" clId="{16B09D08-F91C-9A4A-88D4-D90010407F62}" dt="2020-09-28T14:16:41.029" v="2046" actId="478"/>
          <ac:spMkLst>
            <pc:docMk/>
            <pc:sldMk cId="2027657650" sldId="1136"/>
            <ac:spMk id="45" creationId="{B402015E-2833-4942-B765-5D71E9279DDF}"/>
          </ac:spMkLst>
        </pc:spChg>
        <pc:spChg chg="add del mod">
          <ac:chgData name="Mélina Guilley" userId="da75cb9a-4272-4fa6-933f-1f8b8936aa46" providerId="ADAL" clId="{16B09D08-F91C-9A4A-88D4-D90010407F62}" dt="2020-09-28T14:16:41.029" v="2046" actId="478"/>
          <ac:spMkLst>
            <pc:docMk/>
            <pc:sldMk cId="2027657650" sldId="1136"/>
            <ac:spMk id="46" creationId="{61227092-5761-FF47-87F7-503075172D6A}"/>
          </ac:spMkLst>
        </pc:spChg>
        <pc:spChg chg="mod">
          <ac:chgData name="Mélina Guilley" userId="da75cb9a-4272-4fa6-933f-1f8b8936aa46" providerId="ADAL" clId="{16B09D08-F91C-9A4A-88D4-D90010407F62}" dt="2020-09-28T12:07:57.934" v="841"/>
          <ac:spMkLst>
            <pc:docMk/>
            <pc:sldMk cId="2027657650" sldId="1136"/>
            <ac:spMk id="49" creationId="{7C56EF1E-8249-774A-93C9-38373D0895E5}"/>
          </ac:spMkLst>
        </pc:spChg>
        <pc:spChg chg="mod">
          <ac:chgData name="Mélina Guilley" userId="da75cb9a-4272-4fa6-933f-1f8b8936aa46" providerId="ADAL" clId="{16B09D08-F91C-9A4A-88D4-D90010407F62}" dt="2020-09-28T12:07:57.934" v="841"/>
          <ac:spMkLst>
            <pc:docMk/>
            <pc:sldMk cId="2027657650" sldId="1136"/>
            <ac:spMk id="50" creationId="{394C0F3D-9097-A848-9F2C-EB9E63CBB390}"/>
          </ac:spMkLst>
        </pc:spChg>
        <pc:spChg chg="mod">
          <ac:chgData name="Mélina Guilley" userId="da75cb9a-4272-4fa6-933f-1f8b8936aa46" providerId="ADAL" clId="{16B09D08-F91C-9A4A-88D4-D90010407F62}" dt="2020-09-28T12:07:57.934" v="841"/>
          <ac:spMkLst>
            <pc:docMk/>
            <pc:sldMk cId="2027657650" sldId="1136"/>
            <ac:spMk id="52" creationId="{972060C2-CC35-9744-A16D-651A47194F06}"/>
          </ac:spMkLst>
        </pc:spChg>
        <pc:spChg chg="mod">
          <ac:chgData name="Mélina Guilley" userId="da75cb9a-4272-4fa6-933f-1f8b8936aa46" providerId="ADAL" clId="{16B09D08-F91C-9A4A-88D4-D90010407F62}" dt="2020-09-28T12:07:57.934" v="841"/>
          <ac:spMkLst>
            <pc:docMk/>
            <pc:sldMk cId="2027657650" sldId="1136"/>
            <ac:spMk id="53" creationId="{472AD358-4208-CD48-8CF5-0A9EA7075BF3}"/>
          </ac:spMkLst>
        </pc:spChg>
        <pc:spChg chg="mod">
          <ac:chgData name="Mélina Guilley" userId="da75cb9a-4272-4fa6-933f-1f8b8936aa46" providerId="ADAL" clId="{16B09D08-F91C-9A4A-88D4-D90010407F62}" dt="2020-09-28T12:07:57.934" v="841"/>
          <ac:spMkLst>
            <pc:docMk/>
            <pc:sldMk cId="2027657650" sldId="1136"/>
            <ac:spMk id="54" creationId="{06879DA2-3959-1548-9610-29A03AB26E55}"/>
          </ac:spMkLst>
        </pc:spChg>
        <pc:spChg chg="mod">
          <ac:chgData name="Mélina Guilley" userId="da75cb9a-4272-4fa6-933f-1f8b8936aa46" providerId="ADAL" clId="{16B09D08-F91C-9A4A-88D4-D90010407F62}" dt="2020-09-28T12:07:57.934" v="841"/>
          <ac:spMkLst>
            <pc:docMk/>
            <pc:sldMk cId="2027657650" sldId="1136"/>
            <ac:spMk id="55" creationId="{4DBBB202-0B6B-6B4D-9A95-12D5E29D3A06}"/>
          </ac:spMkLst>
        </pc:spChg>
        <pc:spChg chg="mod">
          <ac:chgData name="Mélina Guilley" userId="da75cb9a-4272-4fa6-933f-1f8b8936aa46" providerId="ADAL" clId="{16B09D08-F91C-9A4A-88D4-D90010407F62}" dt="2020-09-28T12:07:57.934" v="841"/>
          <ac:spMkLst>
            <pc:docMk/>
            <pc:sldMk cId="2027657650" sldId="1136"/>
            <ac:spMk id="56" creationId="{FAF16DEE-B206-8147-B1AD-62188BA5E36B}"/>
          </ac:spMkLst>
        </pc:spChg>
        <pc:spChg chg="add mod">
          <ac:chgData name="Mélina Guilley" userId="da75cb9a-4272-4fa6-933f-1f8b8936aa46" providerId="ADAL" clId="{16B09D08-F91C-9A4A-88D4-D90010407F62}" dt="2020-09-28T14:16:41.562" v="2047"/>
          <ac:spMkLst>
            <pc:docMk/>
            <pc:sldMk cId="2027657650" sldId="1136"/>
            <ac:spMk id="59" creationId="{EF73775F-0C2A-C145-85FD-9C804FBB1E97}"/>
          </ac:spMkLst>
        </pc:spChg>
        <pc:spChg chg="add mod">
          <ac:chgData name="Mélina Guilley" userId="da75cb9a-4272-4fa6-933f-1f8b8936aa46" providerId="ADAL" clId="{16B09D08-F91C-9A4A-88D4-D90010407F62}" dt="2020-09-28T14:16:41.562" v="2047"/>
          <ac:spMkLst>
            <pc:docMk/>
            <pc:sldMk cId="2027657650" sldId="1136"/>
            <ac:spMk id="60" creationId="{1CCB7784-9664-3440-AD39-E359B91BD585}"/>
          </ac:spMkLst>
        </pc:spChg>
        <pc:spChg chg="add mod">
          <ac:chgData name="Mélina Guilley" userId="da75cb9a-4272-4fa6-933f-1f8b8936aa46" providerId="ADAL" clId="{16B09D08-F91C-9A4A-88D4-D90010407F62}" dt="2020-09-28T14:16:41.562" v="2047"/>
          <ac:spMkLst>
            <pc:docMk/>
            <pc:sldMk cId="2027657650" sldId="1136"/>
            <ac:spMk id="61" creationId="{BB10E8AC-85D1-BB42-BF20-7DF2B994A5A6}"/>
          </ac:spMkLst>
        </pc:spChg>
        <pc:spChg chg="add mod">
          <ac:chgData name="Mélina Guilley" userId="da75cb9a-4272-4fa6-933f-1f8b8936aa46" providerId="ADAL" clId="{16B09D08-F91C-9A4A-88D4-D90010407F62}" dt="2020-09-28T14:16:41.562" v="2047"/>
          <ac:spMkLst>
            <pc:docMk/>
            <pc:sldMk cId="2027657650" sldId="1136"/>
            <ac:spMk id="62" creationId="{AEE9B23C-CBDF-3146-B189-01284143CC4B}"/>
          </ac:spMkLst>
        </pc:spChg>
        <pc:spChg chg="mod">
          <ac:chgData name="Mélina Guilley" userId="da75cb9a-4272-4fa6-933f-1f8b8936aa46" providerId="ADAL" clId="{16B09D08-F91C-9A4A-88D4-D90010407F62}" dt="2020-09-28T14:16:41.562" v="2047"/>
          <ac:spMkLst>
            <pc:docMk/>
            <pc:sldMk cId="2027657650" sldId="1136"/>
            <ac:spMk id="65" creationId="{0E9A4C3D-397C-204A-B62E-250EC1533038}"/>
          </ac:spMkLst>
        </pc:spChg>
        <pc:spChg chg="mod">
          <ac:chgData name="Mélina Guilley" userId="da75cb9a-4272-4fa6-933f-1f8b8936aa46" providerId="ADAL" clId="{16B09D08-F91C-9A4A-88D4-D90010407F62}" dt="2020-09-28T14:16:41.562" v="2047"/>
          <ac:spMkLst>
            <pc:docMk/>
            <pc:sldMk cId="2027657650" sldId="1136"/>
            <ac:spMk id="66" creationId="{E85A1767-16D1-1F40-9CB7-39C0FA91E4CD}"/>
          </ac:spMkLst>
        </pc:spChg>
        <pc:spChg chg="mod">
          <ac:chgData name="Mélina Guilley" userId="da75cb9a-4272-4fa6-933f-1f8b8936aa46" providerId="ADAL" clId="{16B09D08-F91C-9A4A-88D4-D90010407F62}" dt="2020-09-28T14:16:41.562" v="2047"/>
          <ac:spMkLst>
            <pc:docMk/>
            <pc:sldMk cId="2027657650" sldId="1136"/>
            <ac:spMk id="68" creationId="{0C485D78-BD39-8B41-AABA-9C692360D74E}"/>
          </ac:spMkLst>
        </pc:spChg>
        <pc:spChg chg="mod">
          <ac:chgData name="Mélina Guilley" userId="da75cb9a-4272-4fa6-933f-1f8b8936aa46" providerId="ADAL" clId="{16B09D08-F91C-9A4A-88D4-D90010407F62}" dt="2020-09-28T14:16:41.562" v="2047"/>
          <ac:spMkLst>
            <pc:docMk/>
            <pc:sldMk cId="2027657650" sldId="1136"/>
            <ac:spMk id="69" creationId="{1ACD4B41-532F-C049-84EC-C503A32BCDAD}"/>
          </ac:spMkLst>
        </pc:spChg>
        <pc:spChg chg="mod">
          <ac:chgData name="Mélina Guilley" userId="da75cb9a-4272-4fa6-933f-1f8b8936aa46" providerId="ADAL" clId="{16B09D08-F91C-9A4A-88D4-D90010407F62}" dt="2020-09-28T14:16:41.562" v="2047"/>
          <ac:spMkLst>
            <pc:docMk/>
            <pc:sldMk cId="2027657650" sldId="1136"/>
            <ac:spMk id="70" creationId="{DF7DC2C2-18C0-B44D-8C02-50D52B0D187E}"/>
          </ac:spMkLst>
        </pc:spChg>
        <pc:spChg chg="mod">
          <ac:chgData name="Mélina Guilley" userId="da75cb9a-4272-4fa6-933f-1f8b8936aa46" providerId="ADAL" clId="{16B09D08-F91C-9A4A-88D4-D90010407F62}" dt="2020-09-28T14:16:41.562" v="2047"/>
          <ac:spMkLst>
            <pc:docMk/>
            <pc:sldMk cId="2027657650" sldId="1136"/>
            <ac:spMk id="71" creationId="{80DA3029-A7FF-984B-A84A-2923A6AA6D64}"/>
          </ac:spMkLst>
        </pc:spChg>
        <pc:spChg chg="mod">
          <ac:chgData name="Mélina Guilley" userId="da75cb9a-4272-4fa6-933f-1f8b8936aa46" providerId="ADAL" clId="{16B09D08-F91C-9A4A-88D4-D90010407F62}" dt="2020-09-28T14:16:41.562" v="2047"/>
          <ac:spMkLst>
            <pc:docMk/>
            <pc:sldMk cId="2027657650" sldId="1136"/>
            <ac:spMk id="72" creationId="{33511399-DF99-8246-A3BF-2AE6B8898B34}"/>
          </ac:spMkLst>
        </pc:spChg>
        <pc:grpChg chg="add del mod">
          <ac:chgData name="Mélina Guilley" userId="da75cb9a-4272-4fa6-933f-1f8b8936aa46" providerId="ADAL" clId="{16B09D08-F91C-9A4A-88D4-D90010407F62}" dt="2020-09-28T12:07:57.583" v="840" actId="478"/>
          <ac:grpSpMkLst>
            <pc:docMk/>
            <pc:sldMk cId="2027657650" sldId="1136"/>
            <ac:grpSpMk id="22" creationId="{0970C97E-C87B-D04B-BC94-5C5A870FD4C4}"/>
          </ac:grpSpMkLst>
        </pc:grpChg>
        <pc:grpChg chg="mod">
          <ac:chgData name="Mélina Guilley" userId="da75cb9a-4272-4fa6-933f-1f8b8936aa46" providerId="ADAL" clId="{16B09D08-F91C-9A4A-88D4-D90010407F62}" dt="2020-09-28T12:03:56.930" v="735"/>
          <ac:grpSpMkLst>
            <pc:docMk/>
            <pc:sldMk cId="2027657650" sldId="1136"/>
            <ac:grpSpMk id="25" creationId="{0BD5AD5D-151E-9E43-8F83-097149943411}"/>
          </ac:grpSpMkLst>
        </pc:grpChg>
        <pc:grpChg chg="add del mod">
          <ac:chgData name="Mélina Guilley" userId="da75cb9a-4272-4fa6-933f-1f8b8936aa46" providerId="ADAL" clId="{16B09D08-F91C-9A4A-88D4-D90010407F62}" dt="2020-09-28T14:16:41.029" v="2046" actId="478"/>
          <ac:grpSpMkLst>
            <pc:docMk/>
            <pc:sldMk cId="2027657650" sldId="1136"/>
            <ac:grpSpMk id="48" creationId="{ED44E82F-A8F6-3343-9D3A-03D4D4DE1190}"/>
          </ac:grpSpMkLst>
        </pc:grpChg>
        <pc:grpChg chg="mod">
          <ac:chgData name="Mélina Guilley" userId="da75cb9a-4272-4fa6-933f-1f8b8936aa46" providerId="ADAL" clId="{16B09D08-F91C-9A4A-88D4-D90010407F62}" dt="2020-09-28T12:07:57.934" v="841"/>
          <ac:grpSpMkLst>
            <pc:docMk/>
            <pc:sldMk cId="2027657650" sldId="1136"/>
            <ac:grpSpMk id="51" creationId="{C259A10B-6145-EA47-95C2-E883F92B2816}"/>
          </ac:grpSpMkLst>
        </pc:grpChg>
        <pc:grpChg chg="add mod">
          <ac:chgData name="Mélina Guilley" userId="da75cb9a-4272-4fa6-933f-1f8b8936aa46" providerId="ADAL" clId="{16B09D08-F91C-9A4A-88D4-D90010407F62}" dt="2020-09-28T14:16:41.562" v="2047"/>
          <ac:grpSpMkLst>
            <pc:docMk/>
            <pc:sldMk cId="2027657650" sldId="1136"/>
            <ac:grpSpMk id="64" creationId="{44346F17-062E-784B-A46C-E86A8A7E8A5A}"/>
          </ac:grpSpMkLst>
        </pc:grpChg>
        <pc:grpChg chg="mod">
          <ac:chgData name="Mélina Guilley" userId="da75cb9a-4272-4fa6-933f-1f8b8936aa46" providerId="ADAL" clId="{16B09D08-F91C-9A4A-88D4-D90010407F62}" dt="2020-09-28T14:16:41.562" v="2047"/>
          <ac:grpSpMkLst>
            <pc:docMk/>
            <pc:sldMk cId="2027657650" sldId="1136"/>
            <ac:grpSpMk id="67" creationId="{FA828AC9-B76B-374B-BFE4-33FD87FBF6B7}"/>
          </ac:grpSpMkLst>
        </pc:grpChg>
        <pc:picChg chg="add del mod">
          <ac:chgData name="Mélina Guilley" userId="da75cb9a-4272-4fa6-933f-1f8b8936aa46" providerId="ADAL" clId="{16B09D08-F91C-9A4A-88D4-D90010407F62}" dt="2020-09-28T12:04:40.941" v="739" actId="21"/>
          <ac:picMkLst>
            <pc:docMk/>
            <pc:sldMk cId="2027657650" sldId="1136"/>
            <ac:picMk id="20" creationId="{0E8125A4-17BF-B44C-9B7D-A2A32579B7C0}"/>
          </ac:picMkLst>
        </pc:picChg>
        <pc:picChg chg="add del mod">
          <ac:chgData name="Mélina Guilley" userId="da75cb9a-4272-4fa6-933f-1f8b8936aa46" providerId="ADAL" clId="{16B09D08-F91C-9A4A-88D4-D90010407F62}" dt="2020-09-28T12:07:57.583" v="840" actId="478"/>
          <ac:picMkLst>
            <pc:docMk/>
            <pc:sldMk cId="2027657650" sldId="1136"/>
            <ac:picMk id="21" creationId="{4E7BA209-D6C5-A84E-9ED3-D1959AE54001}"/>
          </ac:picMkLst>
        </pc:picChg>
        <pc:picChg chg="add del mod">
          <ac:chgData name="Mélina Guilley" userId="da75cb9a-4272-4fa6-933f-1f8b8936aa46" providerId="ADAL" clId="{16B09D08-F91C-9A4A-88D4-D90010407F62}" dt="2020-09-28T12:07:57.583" v="840" actId="478"/>
          <ac:picMkLst>
            <pc:docMk/>
            <pc:sldMk cId="2027657650" sldId="1136"/>
            <ac:picMk id="31" creationId="{49EA22BD-027F-B443-85E1-7D802E9E2D36}"/>
          </ac:picMkLst>
        </pc:picChg>
        <pc:picChg chg="add del mod">
          <ac:chgData name="Mélina Guilley" userId="da75cb9a-4272-4fa6-933f-1f8b8936aa46" providerId="ADAL" clId="{16B09D08-F91C-9A4A-88D4-D90010407F62}" dt="2020-09-28T12:07:57.583" v="840" actId="478"/>
          <ac:picMkLst>
            <pc:docMk/>
            <pc:sldMk cId="2027657650" sldId="1136"/>
            <ac:picMk id="32" creationId="{1FF3BADF-1E61-A442-A899-75DFAC061994}"/>
          </ac:picMkLst>
        </pc:picChg>
        <pc:picChg chg="del">
          <ac:chgData name="Mélina Guilley" userId="da75cb9a-4272-4fa6-933f-1f8b8936aa46" providerId="ADAL" clId="{16B09D08-F91C-9A4A-88D4-D90010407F62}" dt="2020-09-28T12:03:52.921" v="733" actId="478"/>
          <ac:picMkLst>
            <pc:docMk/>
            <pc:sldMk cId="2027657650" sldId="1136"/>
            <ac:picMk id="35" creationId="{9F8716A2-9386-45D1-BC53-802C6F690CF8}"/>
          </ac:picMkLst>
        </pc:picChg>
        <pc:picChg chg="del">
          <ac:chgData name="Mélina Guilley" userId="da75cb9a-4272-4fa6-933f-1f8b8936aa46" providerId="ADAL" clId="{16B09D08-F91C-9A4A-88D4-D90010407F62}" dt="2020-09-28T12:03:52.921" v="733" actId="478"/>
          <ac:picMkLst>
            <pc:docMk/>
            <pc:sldMk cId="2027657650" sldId="1136"/>
            <ac:picMk id="36" creationId="{0925DA8B-2B75-4BB1-B6D8-A7B1CFD88DAD}"/>
          </ac:picMkLst>
        </pc:picChg>
        <pc:picChg chg="del">
          <ac:chgData name="Mélina Guilley" userId="da75cb9a-4272-4fa6-933f-1f8b8936aa46" providerId="ADAL" clId="{16B09D08-F91C-9A4A-88D4-D90010407F62}" dt="2020-09-28T12:03:52.921" v="733" actId="478"/>
          <ac:picMkLst>
            <pc:docMk/>
            <pc:sldMk cId="2027657650" sldId="1136"/>
            <ac:picMk id="37" creationId="{3934C322-ADBF-481B-A130-9FCBBC32F191}"/>
          </ac:picMkLst>
        </pc:picChg>
        <pc:picChg chg="del">
          <ac:chgData name="Mélina Guilley" userId="da75cb9a-4272-4fa6-933f-1f8b8936aa46" providerId="ADAL" clId="{16B09D08-F91C-9A4A-88D4-D90010407F62}" dt="2020-09-28T12:03:52.921" v="733" actId="478"/>
          <ac:picMkLst>
            <pc:docMk/>
            <pc:sldMk cId="2027657650" sldId="1136"/>
            <ac:picMk id="43" creationId="{713E290C-BD97-4779-A2E4-86622FD89537}"/>
          </ac:picMkLst>
        </pc:picChg>
        <pc:picChg chg="add del mod">
          <ac:chgData name="Mélina Guilley" userId="da75cb9a-4272-4fa6-933f-1f8b8936aa46" providerId="ADAL" clId="{16B09D08-F91C-9A4A-88D4-D90010407F62}" dt="2020-09-28T14:16:41.029" v="2046" actId="478"/>
          <ac:picMkLst>
            <pc:docMk/>
            <pc:sldMk cId="2027657650" sldId="1136"/>
            <ac:picMk id="47" creationId="{1345DCE0-E9B8-C542-B130-D0BB4FCAA619}"/>
          </ac:picMkLst>
        </pc:picChg>
        <pc:picChg chg="add del mod">
          <ac:chgData name="Mélina Guilley" userId="da75cb9a-4272-4fa6-933f-1f8b8936aa46" providerId="ADAL" clId="{16B09D08-F91C-9A4A-88D4-D90010407F62}" dt="2020-09-28T14:16:41.029" v="2046" actId="478"/>
          <ac:picMkLst>
            <pc:docMk/>
            <pc:sldMk cId="2027657650" sldId="1136"/>
            <ac:picMk id="57" creationId="{D269DB41-C13F-5C48-9D41-AD25408C6AC6}"/>
          </ac:picMkLst>
        </pc:picChg>
        <pc:picChg chg="add del mod">
          <ac:chgData name="Mélina Guilley" userId="da75cb9a-4272-4fa6-933f-1f8b8936aa46" providerId="ADAL" clId="{16B09D08-F91C-9A4A-88D4-D90010407F62}" dt="2020-09-28T14:16:41.029" v="2046" actId="478"/>
          <ac:picMkLst>
            <pc:docMk/>
            <pc:sldMk cId="2027657650" sldId="1136"/>
            <ac:picMk id="58" creationId="{9787CFCE-C27C-664C-986A-BA1FA9152A9A}"/>
          </ac:picMkLst>
        </pc:picChg>
        <pc:picChg chg="add mod">
          <ac:chgData name="Mélina Guilley" userId="da75cb9a-4272-4fa6-933f-1f8b8936aa46" providerId="ADAL" clId="{16B09D08-F91C-9A4A-88D4-D90010407F62}" dt="2020-09-28T14:16:41.562" v="2047"/>
          <ac:picMkLst>
            <pc:docMk/>
            <pc:sldMk cId="2027657650" sldId="1136"/>
            <ac:picMk id="63" creationId="{CA95E7BE-1533-B449-AB57-F571AAFF1416}"/>
          </ac:picMkLst>
        </pc:picChg>
        <pc:picChg chg="add mod">
          <ac:chgData name="Mélina Guilley" userId="da75cb9a-4272-4fa6-933f-1f8b8936aa46" providerId="ADAL" clId="{16B09D08-F91C-9A4A-88D4-D90010407F62}" dt="2020-09-28T14:16:41.562" v="2047"/>
          <ac:picMkLst>
            <pc:docMk/>
            <pc:sldMk cId="2027657650" sldId="1136"/>
            <ac:picMk id="73" creationId="{AA851E7D-B99A-AE46-9F26-4CD0E395D8DF}"/>
          </ac:picMkLst>
        </pc:picChg>
        <pc:picChg chg="add mod">
          <ac:chgData name="Mélina Guilley" userId="da75cb9a-4272-4fa6-933f-1f8b8936aa46" providerId="ADAL" clId="{16B09D08-F91C-9A4A-88D4-D90010407F62}" dt="2020-09-28T14:16:41.562" v="2047"/>
          <ac:picMkLst>
            <pc:docMk/>
            <pc:sldMk cId="2027657650" sldId="1136"/>
            <ac:picMk id="74" creationId="{FC2CF241-0285-1A4C-BB97-3F65969E4E37}"/>
          </ac:picMkLst>
        </pc:picChg>
      </pc:sldChg>
      <pc:sldChg chg="addSp delSp modSp mod">
        <pc:chgData name="Mélina Guilley" userId="da75cb9a-4272-4fa6-933f-1f8b8936aa46" providerId="ADAL" clId="{16B09D08-F91C-9A4A-88D4-D90010407F62}" dt="2020-09-28T10:02:45.332" v="575" actId="2711"/>
        <pc:sldMkLst>
          <pc:docMk/>
          <pc:sldMk cId="2968082505" sldId="1137"/>
        </pc:sldMkLst>
        <pc:spChg chg="add del mod">
          <ac:chgData name="Mélina Guilley" userId="da75cb9a-4272-4fa6-933f-1f8b8936aa46" providerId="ADAL" clId="{16B09D08-F91C-9A4A-88D4-D90010407F62}" dt="2020-09-28T09:52:38.048" v="507"/>
          <ac:spMkLst>
            <pc:docMk/>
            <pc:sldMk cId="2968082505" sldId="1137"/>
            <ac:spMk id="18" creationId="{40B2EE52-FFBF-7C4C-BEA5-08678B595B4A}"/>
          </ac:spMkLst>
        </pc:spChg>
        <pc:spChg chg="add del mod">
          <ac:chgData name="Mélina Guilley" userId="da75cb9a-4272-4fa6-933f-1f8b8936aa46" providerId="ADAL" clId="{16B09D08-F91C-9A4A-88D4-D90010407F62}" dt="2020-09-28T09:52:38.048" v="507"/>
          <ac:spMkLst>
            <pc:docMk/>
            <pc:sldMk cId="2968082505" sldId="1137"/>
            <ac:spMk id="19" creationId="{FEE103D6-FA48-974E-9071-BE7D44F29883}"/>
          </ac:spMkLst>
        </pc:spChg>
        <pc:spChg chg="add del mod">
          <ac:chgData name="Mélina Guilley" userId="da75cb9a-4272-4fa6-933f-1f8b8936aa46" providerId="ADAL" clId="{16B09D08-F91C-9A4A-88D4-D90010407F62}" dt="2020-09-28T09:52:38.048" v="507"/>
          <ac:spMkLst>
            <pc:docMk/>
            <pc:sldMk cId="2968082505" sldId="1137"/>
            <ac:spMk id="22" creationId="{762AEEC6-2C56-474E-A8B9-6BA49DCF6D80}"/>
          </ac:spMkLst>
        </pc:spChg>
        <pc:spChg chg="add mod">
          <ac:chgData name="Mélina Guilley" userId="da75cb9a-4272-4fa6-933f-1f8b8936aa46" providerId="ADAL" clId="{16B09D08-F91C-9A4A-88D4-D90010407F62}" dt="2020-09-28T10:02:45.332" v="575" actId="2711"/>
          <ac:spMkLst>
            <pc:docMk/>
            <pc:sldMk cId="2968082505" sldId="1137"/>
            <ac:spMk id="23" creationId="{E081003F-8990-5B47-BF61-496661385CB5}"/>
          </ac:spMkLst>
        </pc:spChg>
        <pc:spChg chg="add mod">
          <ac:chgData name="Mélina Guilley" userId="da75cb9a-4272-4fa6-933f-1f8b8936aa46" providerId="ADAL" clId="{16B09D08-F91C-9A4A-88D4-D90010407F62}" dt="2020-09-28T10:02:45.332" v="575" actId="2711"/>
          <ac:spMkLst>
            <pc:docMk/>
            <pc:sldMk cId="2968082505" sldId="1137"/>
            <ac:spMk id="24" creationId="{C8693FFB-BC38-4545-BFF2-05E2839C4F98}"/>
          </ac:spMkLst>
        </pc:spChg>
        <pc:spChg chg="add mod">
          <ac:chgData name="Mélina Guilley" userId="da75cb9a-4272-4fa6-933f-1f8b8936aa46" providerId="ADAL" clId="{16B09D08-F91C-9A4A-88D4-D90010407F62}" dt="2020-09-28T10:02:45.332" v="575" actId="2711"/>
          <ac:spMkLst>
            <pc:docMk/>
            <pc:sldMk cId="2968082505" sldId="1137"/>
            <ac:spMk id="25" creationId="{3C698836-DB19-754C-A40A-717931C46797}"/>
          </ac:spMkLst>
        </pc:spChg>
        <pc:spChg chg="del">
          <ac:chgData name="Mélina Guilley" userId="da75cb9a-4272-4fa6-933f-1f8b8936aa46" providerId="ADAL" clId="{16B09D08-F91C-9A4A-88D4-D90010407F62}" dt="2020-09-28T09:52:38.377" v="508" actId="478"/>
          <ac:spMkLst>
            <pc:docMk/>
            <pc:sldMk cId="2968082505" sldId="1137"/>
            <ac:spMk id="32" creationId="{8C84347F-A1DA-4716-A91D-A0121BB4D7A3}"/>
          </ac:spMkLst>
        </pc:spChg>
        <pc:spChg chg="del mod">
          <ac:chgData name="Mélina Guilley" userId="da75cb9a-4272-4fa6-933f-1f8b8936aa46" providerId="ADAL" clId="{16B09D08-F91C-9A4A-88D4-D90010407F62}" dt="2020-09-28T09:52:38.377" v="508" actId="478"/>
          <ac:spMkLst>
            <pc:docMk/>
            <pc:sldMk cId="2968082505" sldId="1137"/>
            <ac:spMk id="33" creationId="{6118F45B-B664-4F39-84E6-CCCCD0819FE8}"/>
          </ac:spMkLst>
        </pc:spChg>
        <pc:spChg chg="del mod">
          <ac:chgData name="Mélina Guilley" userId="da75cb9a-4272-4fa6-933f-1f8b8936aa46" providerId="ADAL" clId="{16B09D08-F91C-9A4A-88D4-D90010407F62}" dt="2020-09-28T09:52:38.377" v="508" actId="478"/>
          <ac:spMkLst>
            <pc:docMk/>
            <pc:sldMk cId="2968082505" sldId="1137"/>
            <ac:spMk id="41" creationId="{26887A02-A844-46C8-9553-BA8809A15FBB}"/>
          </ac:spMkLst>
        </pc:spChg>
        <pc:spChg chg="mod">
          <ac:chgData name="Mélina Guilley" userId="da75cb9a-4272-4fa6-933f-1f8b8936aa46" providerId="ADAL" clId="{16B09D08-F91C-9A4A-88D4-D90010407F62}" dt="2020-09-28T09:52:33.750" v="505" actId="1076"/>
          <ac:spMkLst>
            <pc:docMk/>
            <pc:sldMk cId="2968082505" sldId="1137"/>
            <ac:spMk id="52" creationId="{EF190843-3BC6-4D82-A160-81ECA7EBE6E6}"/>
          </ac:spMkLst>
        </pc:spChg>
      </pc:sldChg>
      <pc:sldChg chg="addSp delSp modSp mod modClrScheme chgLayout">
        <pc:chgData name="Mélina Guilley" userId="da75cb9a-4272-4fa6-933f-1f8b8936aa46" providerId="ADAL" clId="{16B09D08-F91C-9A4A-88D4-D90010407F62}" dt="2020-09-28T09:51:43.197" v="503" actId="20577"/>
        <pc:sldMkLst>
          <pc:docMk/>
          <pc:sldMk cId="1211503309" sldId="1138"/>
        </pc:sldMkLst>
        <pc:spChg chg="add del mod">
          <ac:chgData name="Mélina Guilley" userId="da75cb9a-4272-4fa6-933f-1f8b8936aa46" providerId="ADAL" clId="{16B09D08-F91C-9A4A-88D4-D90010407F62}" dt="2020-09-28T09:51:03.077" v="485"/>
          <ac:spMkLst>
            <pc:docMk/>
            <pc:sldMk cId="1211503309" sldId="1138"/>
            <ac:spMk id="3" creationId="{DB153B50-99DE-BE4E-ABBE-A92E1B93E43C}"/>
          </ac:spMkLst>
        </pc:spChg>
        <pc:spChg chg="del">
          <ac:chgData name="Mélina Guilley" userId="da75cb9a-4272-4fa6-933f-1f8b8936aa46" providerId="ADAL" clId="{16B09D08-F91C-9A4A-88D4-D90010407F62}" dt="2020-09-28T09:51:04.731" v="486" actId="478"/>
          <ac:spMkLst>
            <pc:docMk/>
            <pc:sldMk cId="1211503309" sldId="1138"/>
            <ac:spMk id="4" creationId="{03046628-2A02-427E-A0D9-E69322D90E4E}"/>
          </ac:spMkLst>
        </pc:spChg>
        <pc:spChg chg="add del mod">
          <ac:chgData name="Mélina Guilley" userId="da75cb9a-4272-4fa6-933f-1f8b8936aa46" providerId="ADAL" clId="{16B09D08-F91C-9A4A-88D4-D90010407F62}" dt="2020-09-28T09:51:08.543" v="487" actId="700"/>
          <ac:spMkLst>
            <pc:docMk/>
            <pc:sldMk cId="1211503309" sldId="1138"/>
            <ac:spMk id="5" creationId="{CD739756-C288-F44A-96B0-3D8320105E86}"/>
          </ac:spMkLst>
        </pc:spChg>
        <pc:spChg chg="add mod">
          <ac:chgData name="Mélina Guilley" userId="da75cb9a-4272-4fa6-933f-1f8b8936aa46" providerId="ADAL" clId="{16B09D08-F91C-9A4A-88D4-D90010407F62}" dt="2020-09-28T09:51:43.197" v="503" actId="20577"/>
          <ac:spMkLst>
            <pc:docMk/>
            <pc:sldMk cId="1211503309" sldId="1138"/>
            <ac:spMk id="6" creationId="{4C282EE6-C118-3749-8730-052C1F81688E}"/>
          </ac:spMkLst>
        </pc:spChg>
        <pc:spChg chg="add del mod">
          <ac:chgData name="Mélina Guilley" userId="da75cb9a-4272-4fa6-933f-1f8b8936aa46" providerId="ADAL" clId="{16B09D08-F91C-9A4A-88D4-D90010407F62}" dt="2020-09-28T09:51:24.314" v="498"/>
          <ac:spMkLst>
            <pc:docMk/>
            <pc:sldMk cId="1211503309" sldId="1138"/>
            <ac:spMk id="7" creationId="{C2285B9A-8BDA-3C4A-97EF-21604CB83FA4}"/>
          </ac:spMkLst>
        </pc:spChg>
      </pc:sldChg>
      <pc:sldChg chg="modSp add mod addCm chgLayout">
        <pc:chgData name="Mélina Guilley" userId="da75cb9a-4272-4fa6-933f-1f8b8936aa46" providerId="ADAL" clId="{16B09D08-F91C-9A4A-88D4-D90010407F62}" dt="2020-09-28T14:39:50.544" v="2070" actId="1589"/>
        <pc:sldMkLst>
          <pc:docMk/>
          <pc:sldMk cId="3549527229" sldId="1201"/>
        </pc:sldMkLst>
        <pc:spChg chg="mod ord">
          <ac:chgData name="Mélina Guilley" userId="da75cb9a-4272-4fa6-933f-1f8b8936aa46" providerId="ADAL" clId="{16B09D08-F91C-9A4A-88D4-D90010407F62}" dt="2020-09-28T14:39:41.301" v="2069" actId="700"/>
          <ac:spMkLst>
            <pc:docMk/>
            <pc:sldMk cId="3549527229" sldId="1201"/>
            <ac:spMk id="2" creationId="{700217C7-83BA-9146-A24E-37EF4EED4F32}"/>
          </ac:spMkLst>
        </pc:spChg>
        <pc:spChg chg="mod">
          <ac:chgData name="Mélina Guilley" userId="da75cb9a-4272-4fa6-933f-1f8b8936aa46" providerId="ADAL" clId="{16B09D08-F91C-9A4A-88D4-D90010407F62}" dt="2020-09-28T09:31:38.301" v="104" actId="207"/>
          <ac:spMkLst>
            <pc:docMk/>
            <pc:sldMk cId="3549527229" sldId="1201"/>
            <ac:spMk id="31" creationId="{55FDEF56-4063-704F-BCEB-ABB0D6087009}"/>
          </ac:spMkLst>
        </pc:spChg>
        <pc:spChg chg="mod">
          <ac:chgData name="Mélina Guilley" userId="da75cb9a-4272-4fa6-933f-1f8b8936aa46" providerId="ADAL" clId="{16B09D08-F91C-9A4A-88D4-D90010407F62}" dt="2020-09-28T09:31:38.301" v="104" actId="207"/>
          <ac:spMkLst>
            <pc:docMk/>
            <pc:sldMk cId="3549527229" sldId="1201"/>
            <ac:spMk id="42" creationId="{690C2108-9D8A-0A43-8268-400C8B69F55D}"/>
          </ac:spMkLst>
        </pc:spChg>
        <pc:spChg chg="mod">
          <ac:chgData name="Mélina Guilley" userId="da75cb9a-4272-4fa6-933f-1f8b8936aa46" providerId="ADAL" clId="{16B09D08-F91C-9A4A-88D4-D90010407F62}" dt="2020-09-28T09:31:38.301" v="104" actId="207"/>
          <ac:spMkLst>
            <pc:docMk/>
            <pc:sldMk cId="3549527229" sldId="1201"/>
            <ac:spMk id="43" creationId="{678D47DE-5C4C-3947-A498-3AD461C1E27E}"/>
          </ac:spMkLst>
        </pc:spChg>
        <pc:spChg chg="mod">
          <ac:chgData name="Mélina Guilley" userId="da75cb9a-4272-4fa6-933f-1f8b8936aa46" providerId="ADAL" clId="{16B09D08-F91C-9A4A-88D4-D90010407F62}" dt="2020-09-28T09:31:38.301" v="104" actId="207"/>
          <ac:spMkLst>
            <pc:docMk/>
            <pc:sldMk cId="3549527229" sldId="1201"/>
            <ac:spMk id="46" creationId="{18D93484-5278-0446-B7F4-B3166E86EB1E}"/>
          </ac:spMkLst>
        </pc:spChg>
        <pc:spChg chg="mod">
          <ac:chgData name="Mélina Guilley" userId="da75cb9a-4272-4fa6-933f-1f8b8936aa46" providerId="ADAL" clId="{16B09D08-F91C-9A4A-88D4-D90010407F62}" dt="2020-09-28T09:31:38.301" v="104" actId="207"/>
          <ac:spMkLst>
            <pc:docMk/>
            <pc:sldMk cId="3549527229" sldId="1201"/>
            <ac:spMk id="47" creationId="{9D7C0028-C6FD-F347-80A8-190E275BD8E3}"/>
          </ac:spMkLst>
        </pc:spChg>
        <pc:spChg chg="mod">
          <ac:chgData name="Mélina Guilley" userId="da75cb9a-4272-4fa6-933f-1f8b8936aa46" providerId="ADAL" clId="{16B09D08-F91C-9A4A-88D4-D90010407F62}" dt="2020-09-28T09:31:38.301" v="104" actId="207"/>
          <ac:spMkLst>
            <pc:docMk/>
            <pc:sldMk cId="3549527229" sldId="1201"/>
            <ac:spMk id="48" creationId="{CBDE87A4-9C01-9A4F-8286-312CBFADAB24}"/>
          </ac:spMkLst>
        </pc:spChg>
        <pc:spChg chg="mod">
          <ac:chgData name="Mélina Guilley" userId="da75cb9a-4272-4fa6-933f-1f8b8936aa46" providerId="ADAL" clId="{16B09D08-F91C-9A4A-88D4-D90010407F62}" dt="2020-09-28T09:31:38.301" v="104" actId="207"/>
          <ac:spMkLst>
            <pc:docMk/>
            <pc:sldMk cId="3549527229" sldId="1201"/>
            <ac:spMk id="50" creationId="{69737AD9-A1FA-AE4D-A159-623470D92DA0}"/>
          </ac:spMkLst>
        </pc:spChg>
        <pc:spChg chg="mod">
          <ac:chgData name="Mélina Guilley" userId="da75cb9a-4272-4fa6-933f-1f8b8936aa46" providerId="ADAL" clId="{16B09D08-F91C-9A4A-88D4-D90010407F62}" dt="2020-09-28T09:31:38.301" v="104" actId="207"/>
          <ac:spMkLst>
            <pc:docMk/>
            <pc:sldMk cId="3549527229" sldId="1201"/>
            <ac:spMk id="51" creationId="{82981FFB-83AF-4242-A05D-616607A57496}"/>
          </ac:spMkLst>
        </pc:spChg>
        <pc:spChg chg="mod">
          <ac:chgData name="Mélina Guilley" userId="da75cb9a-4272-4fa6-933f-1f8b8936aa46" providerId="ADAL" clId="{16B09D08-F91C-9A4A-88D4-D90010407F62}" dt="2020-09-28T09:31:38.301" v="104" actId="207"/>
          <ac:spMkLst>
            <pc:docMk/>
            <pc:sldMk cId="3549527229" sldId="1201"/>
            <ac:spMk id="52" creationId="{816074F3-1DD5-9A48-B035-CBC78DDC6B6C}"/>
          </ac:spMkLst>
        </pc:spChg>
        <pc:spChg chg="mod">
          <ac:chgData name="Mélina Guilley" userId="da75cb9a-4272-4fa6-933f-1f8b8936aa46" providerId="ADAL" clId="{16B09D08-F91C-9A4A-88D4-D90010407F62}" dt="2020-09-28T09:31:38.301" v="104" actId="207"/>
          <ac:spMkLst>
            <pc:docMk/>
            <pc:sldMk cId="3549527229" sldId="1201"/>
            <ac:spMk id="54" creationId="{F6B78EB4-F8C0-444D-8C89-BD28AF709FD4}"/>
          </ac:spMkLst>
        </pc:spChg>
        <pc:spChg chg="mod">
          <ac:chgData name="Mélina Guilley" userId="da75cb9a-4272-4fa6-933f-1f8b8936aa46" providerId="ADAL" clId="{16B09D08-F91C-9A4A-88D4-D90010407F62}" dt="2020-09-28T09:31:38.301" v="104" actId="207"/>
          <ac:spMkLst>
            <pc:docMk/>
            <pc:sldMk cId="3549527229" sldId="1201"/>
            <ac:spMk id="55" creationId="{821B84EF-DC58-F948-8AE8-8280A805566D}"/>
          </ac:spMkLst>
        </pc:spChg>
        <pc:spChg chg="mod">
          <ac:chgData name="Mélina Guilley" userId="da75cb9a-4272-4fa6-933f-1f8b8936aa46" providerId="ADAL" clId="{16B09D08-F91C-9A4A-88D4-D90010407F62}" dt="2020-09-28T09:31:38.301" v="104" actId="207"/>
          <ac:spMkLst>
            <pc:docMk/>
            <pc:sldMk cId="3549527229" sldId="1201"/>
            <ac:spMk id="56" creationId="{3DC6DFD4-6C23-5C48-9B2D-191526ACCB59}"/>
          </ac:spMkLst>
        </pc:spChg>
        <pc:spChg chg="mod">
          <ac:chgData name="Mélina Guilley" userId="da75cb9a-4272-4fa6-933f-1f8b8936aa46" providerId="ADAL" clId="{16B09D08-F91C-9A4A-88D4-D90010407F62}" dt="2020-09-28T09:31:38.301" v="104" actId="207"/>
          <ac:spMkLst>
            <pc:docMk/>
            <pc:sldMk cId="3549527229" sldId="1201"/>
            <ac:spMk id="66" creationId="{4F8ED205-97FD-DD41-BCFE-B8C91719190B}"/>
          </ac:spMkLst>
        </pc:spChg>
        <pc:spChg chg="mod">
          <ac:chgData name="Mélina Guilley" userId="da75cb9a-4272-4fa6-933f-1f8b8936aa46" providerId="ADAL" clId="{16B09D08-F91C-9A4A-88D4-D90010407F62}" dt="2020-09-28T09:31:38.301" v="104" actId="207"/>
          <ac:spMkLst>
            <pc:docMk/>
            <pc:sldMk cId="3549527229" sldId="1201"/>
            <ac:spMk id="67" creationId="{2EC1727D-1394-924E-8215-BD5B3BCC12B7}"/>
          </ac:spMkLst>
        </pc:spChg>
        <pc:spChg chg="mod">
          <ac:chgData name="Mélina Guilley" userId="da75cb9a-4272-4fa6-933f-1f8b8936aa46" providerId="ADAL" clId="{16B09D08-F91C-9A4A-88D4-D90010407F62}" dt="2020-09-28T09:31:38.301" v="104" actId="207"/>
          <ac:spMkLst>
            <pc:docMk/>
            <pc:sldMk cId="3549527229" sldId="1201"/>
            <ac:spMk id="68" creationId="{CD5E5570-65DC-0149-B8C8-3222610202B1}"/>
          </ac:spMkLst>
        </pc:spChg>
      </pc:sldChg>
      <pc:sldChg chg="add del setBg">
        <pc:chgData name="Mélina Guilley" userId="da75cb9a-4272-4fa6-933f-1f8b8936aa46" providerId="ADAL" clId="{16B09D08-F91C-9A4A-88D4-D90010407F62}" dt="2020-09-28T12:44:57.036" v="1131" actId="2696"/>
        <pc:sldMkLst>
          <pc:docMk/>
          <pc:sldMk cId="3299739327" sldId="1205"/>
        </pc:sldMkLst>
      </pc:sldChg>
      <pc:sldChg chg="addSp modSp mod modClrScheme modAnim chgLayout">
        <pc:chgData name="Mélina Guilley" userId="da75cb9a-4272-4fa6-933f-1f8b8936aa46" providerId="ADAL" clId="{16B09D08-F91C-9A4A-88D4-D90010407F62}" dt="2020-09-28T15:00:39.417" v="2080" actId="207"/>
        <pc:sldMkLst>
          <pc:docMk/>
          <pc:sldMk cId="2136823107" sldId="1211"/>
        </pc:sldMkLst>
        <pc:spChg chg="add mod">
          <ac:chgData name="Mélina Guilley" userId="da75cb9a-4272-4fa6-933f-1f8b8936aa46" providerId="ADAL" clId="{16B09D08-F91C-9A4A-88D4-D90010407F62}" dt="2020-09-28T14:40:39.828" v="2073" actId="207"/>
          <ac:spMkLst>
            <pc:docMk/>
            <pc:sldMk cId="2136823107" sldId="1211"/>
            <ac:spMk id="3" creationId="{12D4BB5F-C918-0E4E-814A-4EF5F073BE8F}"/>
          </ac:spMkLst>
        </pc:spChg>
        <pc:spChg chg="add mod">
          <ac:chgData name="Mélina Guilley" userId="da75cb9a-4272-4fa6-933f-1f8b8936aa46" providerId="ADAL" clId="{16B09D08-F91C-9A4A-88D4-D90010407F62}" dt="2020-09-28T15:00:02.257" v="2074" actId="207"/>
          <ac:spMkLst>
            <pc:docMk/>
            <pc:sldMk cId="2136823107" sldId="1211"/>
            <ac:spMk id="4" creationId="{C01E4955-47C8-604E-9DC5-576A34A70E3B}"/>
          </ac:spMkLst>
        </pc:spChg>
        <pc:spChg chg="add mod">
          <ac:chgData name="Mélina Guilley" userId="da75cb9a-4272-4fa6-933f-1f8b8936aa46" providerId="ADAL" clId="{16B09D08-F91C-9A4A-88D4-D90010407F62}" dt="2020-09-28T15:00:16.731" v="2075" actId="208"/>
          <ac:spMkLst>
            <pc:docMk/>
            <pc:sldMk cId="2136823107" sldId="1211"/>
            <ac:spMk id="6" creationId="{AE04BC87-AB98-6841-827C-B3F4772C4D61}"/>
          </ac:spMkLst>
        </pc:spChg>
        <pc:spChg chg="add mod">
          <ac:chgData name="Mélina Guilley" userId="da75cb9a-4272-4fa6-933f-1f8b8936aa46" providerId="ADAL" clId="{16B09D08-F91C-9A4A-88D4-D90010407F62}" dt="2020-09-28T15:00:16.731" v="2075" actId="208"/>
          <ac:spMkLst>
            <pc:docMk/>
            <pc:sldMk cId="2136823107" sldId="1211"/>
            <ac:spMk id="7" creationId="{B1085F80-FD7D-B74F-BE9E-7282E7D1F13E}"/>
          </ac:spMkLst>
        </pc:spChg>
        <pc:spChg chg="add mod">
          <ac:chgData name="Mélina Guilley" userId="da75cb9a-4272-4fa6-933f-1f8b8936aa46" providerId="ADAL" clId="{16B09D08-F91C-9A4A-88D4-D90010407F62}" dt="2020-09-28T14:40:39.828" v="2073" actId="207"/>
          <ac:spMkLst>
            <pc:docMk/>
            <pc:sldMk cId="2136823107" sldId="1211"/>
            <ac:spMk id="8" creationId="{EBCC76AD-4E0C-DB4B-A4B2-C4E199073935}"/>
          </ac:spMkLst>
        </pc:spChg>
        <pc:spChg chg="add mod">
          <ac:chgData name="Mélina Guilley" userId="da75cb9a-4272-4fa6-933f-1f8b8936aa46" providerId="ADAL" clId="{16B09D08-F91C-9A4A-88D4-D90010407F62}" dt="2020-09-28T14:40:39.828" v="2073" actId="207"/>
          <ac:spMkLst>
            <pc:docMk/>
            <pc:sldMk cId="2136823107" sldId="1211"/>
            <ac:spMk id="9" creationId="{AA6775C0-5E04-6D43-A102-F250685CFF0B}"/>
          </ac:spMkLst>
        </pc:spChg>
        <pc:spChg chg="add mod">
          <ac:chgData name="Mélina Guilley" userId="da75cb9a-4272-4fa6-933f-1f8b8936aa46" providerId="ADAL" clId="{16B09D08-F91C-9A4A-88D4-D90010407F62}" dt="2020-09-28T15:00:16.731" v="2075" actId="208"/>
          <ac:spMkLst>
            <pc:docMk/>
            <pc:sldMk cId="2136823107" sldId="1211"/>
            <ac:spMk id="10" creationId="{FDFBEEB3-C745-6944-9677-C28A684AFD23}"/>
          </ac:spMkLst>
        </pc:spChg>
        <pc:spChg chg="add mod">
          <ac:chgData name="Mélina Guilley" userId="da75cb9a-4272-4fa6-933f-1f8b8936aa46" providerId="ADAL" clId="{16B09D08-F91C-9A4A-88D4-D90010407F62}" dt="2020-09-28T15:00:16.731" v="2075" actId="208"/>
          <ac:spMkLst>
            <pc:docMk/>
            <pc:sldMk cId="2136823107" sldId="1211"/>
            <ac:spMk id="11" creationId="{7075A40D-E76F-0F4C-9E77-CC2B6C9BD792}"/>
          </ac:spMkLst>
        </pc:spChg>
        <pc:spChg chg="add mod">
          <ac:chgData name="Mélina Guilley" userId="da75cb9a-4272-4fa6-933f-1f8b8936aa46" providerId="ADAL" clId="{16B09D08-F91C-9A4A-88D4-D90010407F62}" dt="2020-09-28T15:00:16.731" v="2075" actId="208"/>
          <ac:spMkLst>
            <pc:docMk/>
            <pc:sldMk cId="2136823107" sldId="1211"/>
            <ac:spMk id="12" creationId="{55B8B659-1912-BE4C-B025-420FE9E3243A}"/>
          </ac:spMkLst>
        </pc:spChg>
        <pc:spChg chg="add mod">
          <ac:chgData name="Mélina Guilley" userId="da75cb9a-4272-4fa6-933f-1f8b8936aa46" providerId="ADAL" clId="{16B09D08-F91C-9A4A-88D4-D90010407F62}" dt="2020-09-28T15:00:16.731" v="2075" actId="208"/>
          <ac:spMkLst>
            <pc:docMk/>
            <pc:sldMk cId="2136823107" sldId="1211"/>
            <ac:spMk id="13" creationId="{34B81E60-EE51-F447-AAD3-427001D0733F}"/>
          </ac:spMkLst>
        </pc:spChg>
        <pc:spChg chg="add mod">
          <ac:chgData name="Mélina Guilley" userId="da75cb9a-4272-4fa6-933f-1f8b8936aa46" providerId="ADAL" clId="{16B09D08-F91C-9A4A-88D4-D90010407F62}" dt="2020-09-28T15:00:39.417" v="2080" actId="207"/>
          <ac:spMkLst>
            <pc:docMk/>
            <pc:sldMk cId="2136823107" sldId="1211"/>
            <ac:spMk id="14" creationId="{AECA07B8-5319-E44F-9AC4-8E282824BF52}"/>
          </ac:spMkLst>
        </pc:spChg>
        <pc:spChg chg="add mod">
          <ac:chgData name="Mélina Guilley" userId="da75cb9a-4272-4fa6-933f-1f8b8936aa46" providerId="ADAL" clId="{16B09D08-F91C-9A4A-88D4-D90010407F62}" dt="2020-09-28T15:00:29.392" v="2078" actId="207"/>
          <ac:spMkLst>
            <pc:docMk/>
            <pc:sldMk cId="2136823107" sldId="1211"/>
            <ac:spMk id="16" creationId="{B7F58FF2-3878-714D-B7D6-8947FFD0E794}"/>
          </ac:spMkLst>
        </pc:spChg>
        <pc:spChg chg="add mod">
          <ac:chgData name="Mélina Guilley" userId="da75cb9a-4272-4fa6-933f-1f8b8936aa46" providerId="ADAL" clId="{16B09D08-F91C-9A4A-88D4-D90010407F62}" dt="2020-09-28T15:00:35.021" v="2079" actId="208"/>
          <ac:spMkLst>
            <pc:docMk/>
            <pc:sldMk cId="2136823107" sldId="1211"/>
            <ac:spMk id="17" creationId="{EE7ACA16-A905-AC42-9434-ED4FF8A33766}"/>
          </ac:spMkLst>
        </pc:spChg>
        <pc:spChg chg="add mod">
          <ac:chgData name="Mélina Guilley" userId="da75cb9a-4272-4fa6-933f-1f8b8936aa46" providerId="ADAL" clId="{16B09D08-F91C-9A4A-88D4-D90010407F62}" dt="2020-09-28T15:00:16.731" v="2075" actId="208"/>
          <ac:spMkLst>
            <pc:docMk/>
            <pc:sldMk cId="2136823107" sldId="1211"/>
            <ac:spMk id="18" creationId="{215BD336-DD0F-0743-A2A5-E0B9FAC0ECB1}"/>
          </ac:spMkLst>
        </pc:spChg>
        <pc:spChg chg="add mod">
          <ac:chgData name="Mélina Guilley" userId="da75cb9a-4272-4fa6-933f-1f8b8936aa46" providerId="ADAL" clId="{16B09D08-F91C-9A4A-88D4-D90010407F62}" dt="2020-09-28T15:00:16.731" v="2075" actId="208"/>
          <ac:spMkLst>
            <pc:docMk/>
            <pc:sldMk cId="2136823107" sldId="1211"/>
            <ac:spMk id="19" creationId="{9FC889BC-6E10-D140-B298-B56AFC4C016A}"/>
          </ac:spMkLst>
        </pc:spChg>
        <pc:spChg chg="add mod">
          <ac:chgData name="Mélina Guilley" userId="da75cb9a-4272-4fa6-933f-1f8b8936aa46" providerId="ADAL" clId="{16B09D08-F91C-9A4A-88D4-D90010407F62}" dt="2020-09-28T15:00:16.731" v="2075" actId="208"/>
          <ac:spMkLst>
            <pc:docMk/>
            <pc:sldMk cId="2136823107" sldId="1211"/>
            <ac:spMk id="20" creationId="{4446D91C-F62F-9346-A655-7F0E94016A89}"/>
          </ac:spMkLst>
        </pc:spChg>
        <pc:spChg chg="add mod">
          <ac:chgData name="Mélina Guilley" userId="da75cb9a-4272-4fa6-933f-1f8b8936aa46" providerId="ADAL" clId="{16B09D08-F91C-9A4A-88D4-D90010407F62}" dt="2020-09-28T15:00:16.731" v="2075" actId="208"/>
          <ac:spMkLst>
            <pc:docMk/>
            <pc:sldMk cId="2136823107" sldId="1211"/>
            <ac:spMk id="21" creationId="{9E9FE668-DE69-7C45-A80D-3E08BDF1BE51}"/>
          </ac:spMkLst>
        </pc:spChg>
        <pc:spChg chg="add mod">
          <ac:chgData name="Mélina Guilley" userId="da75cb9a-4272-4fa6-933f-1f8b8936aa46" providerId="ADAL" clId="{16B09D08-F91C-9A4A-88D4-D90010407F62}" dt="2020-09-28T14:40:39.828" v="2073" actId="207"/>
          <ac:spMkLst>
            <pc:docMk/>
            <pc:sldMk cId="2136823107" sldId="1211"/>
            <ac:spMk id="22" creationId="{5C5464D7-683B-4048-81D7-9F3EEC985387}"/>
          </ac:spMkLst>
        </pc:spChg>
        <pc:spChg chg="add mod">
          <ac:chgData name="Mélina Guilley" userId="da75cb9a-4272-4fa6-933f-1f8b8936aa46" providerId="ADAL" clId="{16B09D08-F91C-9A4A-88D4-D90010407F62}" dt="2020-09-28T14:40:39.828" v="2073" actId="207"/>
          <ac:spMkLst>
            <pc:docMk/>
            <pc:sldMk cId="2136823107" sldId="1211"/>
            <ac:spMk id="23" creationId="{BDBD92FC-35C1-DC4F-8DB7-9B0ABDD32C90}"/>
          </ac:spMkLst>
        </pc:spChg>
        <pc:spChg chg="add mod">
          <ac:chgData name="Mélina Guilley" userId="da75cb9a-4272-4fa6-933f-1f8b8936aa46" providerId="ADAL" clId="{16B09D08-F91C-9A4A-88D4-D90010407F62}" dt="2020-09-28T14:40:39.828" v="2073" actId="207"/>
          <ac:spMkLst>
            <pc:docMk/>
            <pc:sldMk cId="2136823107" sldId="1211"/>
            <ac:spMk id="24" creationId="{D57F27FC-FB59-C64A-A1A2-BAD05EE97560}"/>
          </ac:spMkLst>
        </pc:spChg>
        <pc:spChg chg="add mod">
          <ac:chgData name="Mélina Guilley" userId="da75cb9a-4272-4fa6-933f-1f8b8936aa46" providerId="ADAL" clId="{16B09D08-F91C-9A4A-88D4-D90010407F62}" dt="2020-09-28T14:40:39.828" v="2073" actId="207"/>
          <ac:spMkLst>
            <pc:docMk/>
            <pc:sldMk cId="2136823107" sldId="1211"/>
            <ac:spMk id="32" creationId="{CB56D106-2A3B-6C47-899D-5D6B23A865F7}"/>
          </ac:spMkLst>
        </pc:spChg>
        <pc:spChg chg="mod">
          <ac:chgData name="Mélina Guilley" userId="da75cb9a-4272-4fa6-933f-1f8b8936aa46" providerId="ADAL" clId="{16B09D08-F91C-9A4A-88D4-D90010407F62}" dt="2020-09-28T14:40:39.828" v="2073" actId="207"/>
          <ac:spMkLst>
            <pc:docMk/>
            <pc:sldMk cId="2136823107" sldId="1211"/>
            <ac:spMk id="34" creationId="{63FB2084-32B7-3F45-B5DD-C96F1E902B5A}"/>
          </ac:spMkLst>
        </pc:spChg>
        <pc:spChg chg="mod">
          <ac:chgData name="Mélina Guilley" userId="da75cb9a-4272-4fa6-933f-1f8b8936aa46" providerId="ADAL" clId="{16B09D08-F91C-9A4A-88D4-D90010407F62}" dt="2020-09-28T14:40:39.828" v="2073" actId="207"/>
          <ac:spMkLst>
            <pc:docMk/>
            <pc:sldMk cId="2136823107" sldId="1211"/>
            <ac:spMk id="35" creationId="{90F49C91-D88B-5645-8CBE-81D1AB142291}"/>
          </ac:spMkLst>
        </pc:spChg>
        <pc:spChg chg="mod">
          <ac:chgData name="Mélina Guilley" userId="da75cb9a-4272-4fa6-933f-1f8b8936aa46" providerId="ADAL" clId="{16B09D08-F91C-9A4A-88D4-D90010407F62}" dt="2020-09-28T14:40:39.828" v="2073" actId="207"/>
          <ac:spMkLst>
            <pc:docMk/>
            <pc:sldMk cId="2136823107" sldId="1211"/>
            <ac:spMk id="36" creationId="{87C76D42-65C9-8B45-A343-8018E5BD0237}"/>
          </ac:spMkLst>
        </pc:spChg>
        <pc:spChg chg="mod">
          <ac:chgData name="Mélina Guilley" userId="da75cb9a-4272-4fa6-933f-1f8b8936aa46" providerId="ADAL" clId="{16B09D08-F91C-9A4A-88D4-D90010407F62}" dt="2020-09-28T14:40:39.828" v="2073" actId="207"/>
          <ac:spMkLst>
            <pc:docMk/>
            <pc:sldMk cId="2136823107" sldId="1211"/>
            <ac:spMk id="40" creationId="{6D42F992-B312-3648-988E-2E756180B80F}"/>
          </ac:spMkLst>
        </pc:spChg>
        <pc:spChg chg="mod">
          <ac:chgData name="Mélina Guilley" userId="da75cb9a-4272-4fa6-933f-1f8b8936aa46" providerId="ADAL" clId="{16B09D08-F91C-9A4A-88D4-D90010407F62}" dt="2020-09-28T14:40:39.828" v="2073" actId="207"/>
          <ac:spMkLst>
            <pc:docMk/>
            <pc:sldMk cId="2136823107" sldId="1211"/>
            <ac:spMk id="41" creationId="{74B21E92-9F3D-E748-81B7-25536471A99D}"/>
          </ac:spMkLst>
        </pc:spChg>
        <pc:spChg chg="mod">
          <ac:chgData name="Mélina Guilley" userId="da75cb9a-4272-4fa6-933f-1f8b8936aa46" providerId="ADAL" clId="{16B09D08-F91C-9A4A-88D4-D90010407F62}" dt="2020-09-28T14:40:39.828" v="2073" actId="207"/>
          <ac:spMkLst>
            <pc:docMk/>
            <pc:sldMk cId="2136823107" sldId="1211"/>
            <ac:spMk id="42" creationId="{97A3FB7A-8877-5049-A30B-CEA751C0944F}"/>
          </ac:spMkLst>
        </pc:spChg>
        <pc:grpChg chg="add mod">
          <ac:chgData name="Mélina Guilley" userId="da75cb9a-4272-4fa6-933f-1f8b8936aa46" providerId="ADAL" clId="{16B09D08-F91C-9A4A-88D4-D90010407F62}" dt="2020-09-28T14:40:36.351" v="2072"/>
          <ac:grpSpMkLst>
            <pc:docMk/>
            <pc:sldMk cId="2136823107" sldId="1211"/>
            <ac:grpSpMk id="26" creationId="{A9836385-F86A-C841-A15C-8F85118DBEC9}"/>
          </ac:grpSpMkLst>
        </pc:grpChg>
        <pc:grpChg chg="add mod">
          <ac:chgData name="Mélina Guilley" userId="da75cb9a-4272-4fa6-933f-1f8b8936aa46" providerId="ADAL" clId="{16B09D08-F91C-9A4A-88D4-D90010407F62}" dt="2020-09-28T14:40:36.351" v="2072"/>
          <ac:grpSpMkLst>
            <pc:docMk/>
            <pc:sldMk cId="2136823107" sldId="1211"/>
            <ac:grpSpMk id="29" creationId="{60F69E35-01D2-6F4C-BF0E-B1D30336B2A4}"/>
          </ac:grpSpMkLst>
        </pc:grpChg>
        <pc:grpChg chg="add mod">
          <ac:chgData name="Mélina Guilley" userId="da75cb9a-4272-4fa6-933f-1f8b8936aa46" providerId="ADAL" clId="{16B09D08-F91C-9A4A-88D4-D90010407F62}" dt="2020-09-28T14:40:36.351" v="2072"/>
          <ac:grpSpMkLst>
            <pc:docMk/>
            <pc:sldMk cId="2136823107" sldId="1211"/>
            <ac:grpSpMk id="33" creationId="{471A0661-412E-4D40-A27A-686137711590}"/>
          </ac:grpSpMkLst>
        </pc:grpChg>
        <pc:grpChg chg="add mod">
          <ac:chgData name="Mélina Guilley" userId="da75cb9a-4272-4fa6-933f-1f8b8936aa46" providerId="ADAL" clId="{16B09D08-F91C-9A4A-88D4-D90010407F62}" dt="2020-09-28T14:40:36.351" v="2072"/>
          <ac:grpSpMkLst>
            <pc:docMk/>
            <pc:sldMk cId="2136823107" sldId="1211"/>
            <ac:grpSpMk id="39" creationId="{9D60441A-4375-034C-8AEA-3078802F32B8}"/>
          </ac:grpSpMkLst>
        </pc:grpChg>
        <pc:picChg chg="add mod">
          <ac:chgData name="Mélina Guilley" userId="da75cb9a-4272-4fa6-933f-1f8b8936aa46" providerId="ADAL" clId="{16B09D08-F91C-9A4A-88D4-D90010407F62}" dt="2020-09-28T14:40:36.351" v="2072"/>
          <ac:picMkLst>
            <pc:docMk/>
            <pc:sldMk cId="2136823107" sldId="1211"/>
            <ac:picMk id="15" creationId="{AB30571C-235B-4B4E-9E88-898FBB6347FE}"/>
          </ac:picMkLst>
        </pc:picChg>
        <pc:picChg chg="add mod">
          <ac:chgData name="Mélina Guilley" userId="da75cb9a-4272-4fa6-933f-1f8b8936aa46" providerId="ADAL" clId="{16B09D08-F91C-9A4A-88D4-D90010407F62}" dt="2020-09-28T14:40:36.351" v="2072"/>
          <ac:picMkLst>
            <pc:docMk/>
            <pc:sldMk cId="2136823107" sldId="1211"/>
            <ac:picMk id="25" creationId="{7C87699A-9B88-F64A-A843-5D938FCE5468}"/>
          </ac:picMkLst>
        </pc:picChg>
        <pc:picChg chg="mod">
          <ac:chgData name="Mélina Guilley" userId="da75cb9a-4272-4fa6-933f-1f8b8936aa46" providerId="ADAL" clId="{16B09D08-F91C-9A4A-88D4-D90010407F62}" dt="2020-09-28T14:40:36.351" v="2072"/>
          <ac:picMkLst>
            <pc:docMk/>
            <pc:sldMk cId="2136823107" sldId="1211"/>
            <ac:picMk id="27" creationId="{AC0A8A04-0A54-424C-A5DC-1D54E7829569}"/>
          </ac:picMkLst>
        </pc:picChg>
        <pc:picChg chg="mod">
          <ac:chgData name="Mélina Guilley" userId="da75cb9a-4272-4fa6-933f-1f8b8936aa46" providerId="ADAL" clId="{16B09D08-F91C-9A4A-88D4-D90010407F62}" dt="2020-09-28T14:40:36.351" v="2072"/>
          <ac:picMkLst>
            <pc:docMk/>
            <pc:sldMk cId="2136823107" sldId="1211"/>
            <ac:picMk id="28" creationId="{DEB5181B-2E72-6048-985C-B98A4BF64148}"/>
          </ac:picMkLst>
        </pc:picChg>
        <pc:picChg chg="mod">
          <ac:chgData name="Mélina Guilley" userId="da75cb9a-4272-4fa6-933f-1f8b8936aa46" providerId="ADAL" clId="{16B09D08-F91C-9A4A-88D4-D90010407F62}" dt="2020-09-28T14:40:36.351" v="2072"/>
          <ac:picMkLst>
            <pc:docMk/>
            <pc:sldMk cId="2136823107" sldId="1211"/>
            <ac:picMk id="30" creationId="{0E4EF2B2-4375-B34A-9925-61C20DD7D419}"/>
          </ac:picMkLst>
        </pc:picChg>
        <pc:picChg chg="mod">
          <ac:chgData name="Mélina Guilley" userId="da75cb9a-4272-4fa6-933f-1f8b8936aa46" providerId="ADAL" clId="{16B09D08-F91C-9A4A-88D4-D90010407F62}" dt="2020-09-28T14:40:36.351" v="2072"/>
          <ac:picMkLst>
            <pc:docMk/>
            <pc:sldMk cId="2136823107" sldId="1211"/>
            <ac:picMk id="31" creationId="{111EB678-2B20-B447-94C7-26036C69DBDB}"/>
          </ac:picMkLst>
        </pc:picChg>
        <pc:picChg chg="add mod">
          <ac:chgData name="Mélina Guilley" userId="da75cb9a-4272-4fa6-933f-1f8b8936aa46" providerId="ADAL" clId="{16B09D08-F91C-9A4A-88D4-D90010407F62}" dt="2020-09-28T14:40:36.351" v="2072"/>
          <ac:picMkLst>
            <pc:docMk/>
            <pc:sldMk cId="2136823107" sldId="1211"/>
            <ac:picMk id="37" creationId="{C54C42A9-1FB0-FE4F-81B5-84568A7CD2D6}"/>
          </ac:picMkLst>
        </pc:picChg>
        <pc:picChg chg="add mod">
          <ac:chgData name="Mélina Guilley" userId="da75cb9a-4272-4fa6-933f-1f8b8936aa46" providerId="ADAL" clId="{16B09D08-F91C-9A4A-88D4-D90010407F62}" dt="2020-09-28T14:40:36.351" v="2072"/>
          <ac:picMkLst>
            <pc:docMk/>
            <pc:sldMk cId="2136823107" sldId="1211"/>
            <ac:picMk id="38" creationId="{A1922B12-DA61-B144-832A-70B1EDC37BA6}"/>
          </ac:picMkLst>
        </pc:picChg>
      </pc:sldChg>
      <pc:sldChg chg="add del">
        <pc:chgData name="Mélina Guilley" userId="da75cb9a-4272-4fa6-933f-1f8b8936aa46" providerId="ADAL" clId="{16B09D08-F91C-9A4A-88D4-D90010407F62}" dt="2020-09-28T14:32:25.678" v="2063"/>
        <pc:sldMkLst>
          <pc:docMk/>
          <pc:sldMk cId="1320450247" sldId="1213"/>
        </pc:sldMkLst>
      </pc:sldChg>
      <pc:sldChg chg="delCm">
        <pc:chgData name="Mélina Guilley" userId="da75cb9a-4272-4fa6-933f-1f8b8936aa46" providerId="ADAL" clId="{16B09D08-F91C-9A4A-88D4-D90010407F62}" dt="2020-10-01T12:27:30.985" v="2128" actId="1592"/>
        <pc:sldMkLst>
          <pc:docMk/>
          <pc:sldMk cId="2706637733" sldId="1213"/>
        </pc:sldMkLst>
      </pc:sldChg>
      <pc:sldChg chg="modSp add mod">
        <pc:chgData name="Mélina Guilley" userId="da75cb9a-4272-4fa6-933f-1f8b8936aa46" providerId="ADAL" clId="{16B09D08-F91C-9A4A-88D4-D90010407F62}" dt="2020-09-28T09:34:49.039" v="138" actId="207"/>
        <pc:sldMkLst>
          <pc:docMk/>
          <pc:sldMk cId="2847678347" sldId="1237"/>
        </pc:sldMkLst>
        <pc:spChg chg="mod">
          <ac:chgData name="Mélina Guilley" userId="da75cb9a-4272-4fa6-933f-1f8b8936aa46" providerId="ADAL" clId="{16B09D08-F91C-9A4A-88D4-D90010407F62}" dt="2020-09-28T09:34:49.039" v="138" actId="207"/>
          <ac:spMkLst>
            <pc:docMk/>
            <pc:sldMk cId="2847678347" sldId="1237"/>
            <ac:spMk id="5" creationId="{C210AAA0-0D04-B54B-AFA7-A03E9B50305E}"/>
          </ac:spMkLst>
        </pc:spChg>
        <pc:spChg chg="mod">
          <ac:chgData name="Mélina Guilley" userId="da75cb9a-4272-4fa6-933f-1f8b8936aa46" providerId="ADAL" clId="{16B09D08-F91C-9A4A-88D4-D90010407F62}" dt="2020-09-28T09:34:49.039" v="138" actId="207"/>
          <ac:spMkLst>
            <pc:docMk/>
            <pc:sldMk cId="2847678347" sldId="1237"/>
            <ac:spMk id="6" creationId="{44C043FD-BB3D-F945-9774-81CB33848CAD}"/>
          </ac:spMkLst>
        </pc:spChg>
        <pc:spChg chg="mod">
          <ac:chgData name="Mélina Guilley" userId="da75cb9a-4272-4fa6-933f-1f8b8936aa46" providerId="ADAL" clId="{16B09D08-F91C-9A4A-88D4-D90010407F62}" dt="2020-09-28T09:34:49.039" v="138" actId="207"/>
          <ac:spMkLst>
            <pc:docMk/>
            <pc:sldMk cId="2847678347" sldId="1237"/>
            <ac:spMk id="7" creationId="{0AAAEDD6-E937-D54E-871A-4389BB1E7A73}"/>
          </ac:spMkLst>
        </pc:spChg>
        <pc:spChg chg="mod">
          <ac:chgData name="Mélina Guilley" userId="da75cb9a-4272-4fa6-933f-1f8b8936aa46" providerId="ADAL" clId="{16B09D08-F91C-9A4A-88D4-D90010407F62}" dt="2020-09-28T09:34:49.039" v="138" actId="207"/>
          <ac:spMkLst>
            <pc:docMk/>
            <pc:sldMk cId="2847678347" sldId="1237"/>
            <ac:spMk id="8" creationId="{052B36B4-A2E5-6B4F-8659-B2703F89E3CF}"/>
          </ac:spMkLst>
        </pc:spChg>
        <pc:spChg chg="mod">
          <ac:chgData name="Mélina Guilley" userId="da75cb9a-4272-4fa6-933f-1f8b8936aa46" providerId="ADAL" clId="{16B09D08-F91C-9A4A-88D4-D90010407F62}" dt="2020-09-28T09:34:49.039" v="138" actId="207"/>
          <ac:spMkLst>
            <pc:docMk/>
            <pc:sldMk cId="2847678347" sldId="1237"/>
            <ac:spMk id="10" creationId="{75A7173E-AFDB-EE44-881C-4408025B62C8}"/>
          </ac:spMkLst>
        </pc:spChg>
        <pc:spChg chg="mod">
          <ac:chgData name="Mélina Guilley" userId="da75cb9a-4272-4fa6-933f-1f8b8936aa46" providerId="ADAL" clId="{16B09D08-F91C-9A4A-88D4-D90010407F62}" dt="2020-09-28T09:34:49.039" v="138" actId="207"/>
          <ac:spMkLst>
            <pc:docMk/>
            <pc:sldMk cId="2847678347" sldId="1237"/>
            <ac:spMk id="11" creationId="{392D0EFB-6FF6-C441-9A29-D633D4C9D19A}"/>
          </ac:spMkLst>
        </pc:spChg>
        <pc:spChg chg="mod">
          <ac:chgData name="Mélina Guilley" userId="da75cb9a-4272-4fa6-933f-1f8b8936aa46" providerId="ADAL" clId="{16B09D08-F91C-9A4A-88D4-D90010407F62}" dt="2020-09-28T09:34:49.039" v="138" actId="207"/>
          <ac:spMkLst>
            <pc:docMk/>
            <pc:sldMk cId="2847678347" sldId="1237"/>
            <ac:spMk id="14" creationId="{AF2DBD18-2B1A-D542-9663-1781A8F5874A}"/>
          </ac:spMkLst>
        </pc:spChg>
        <pc:spChg chg="mod">
          <ac:chgData name="Mélina Guilley" userId="da75cb9a-4272-4fa6-933f-1f8b8936aa46" providerId="ADAL" clId="{16B09D08-F91C-9A4A-88D4-D90010407F62}" dt="2020-09-28T09:34:49.039" v="138" actId="207"/>
          <ac:spMkLst>
            <pc:docMk/>
            <pc:sldMk cId="2847678347" sldId="1237"/>
            <ac:spMk id="16" creationId="{456775EC-C9C3-854F-9CB2-52B6E7FC11C6}"/>
          </ac:spMkLst>
        </pc:spChg>
        <pc:spChg chg="mod">
          <ac:chgData name="Mélina Guilley" userId="da75cb9a-4272-4fa6-933f-1f8b8936aa46" providerId="ADAL" clId="{16B09D08-F91C-9A4A-88D4-D90010407F62}" dt="2020-09-28T09:34:49.039" v="138" actId="207"/>
          <ac:spMkLst>
            <pc:docMk/>
            <pc:sldMk cId="2847678347" sldId="1237"/>
            <ac:spMk id="18" creationId="{C451C854-224C-CF46-A430-5972AEE20892}"/>
          </ac:spMkLst>
        </pc:spChg>
        <pc:spChg chg="mod">
          <ac:chgData name="Mélina Guilley" userId="da75cb9a-4272-4fa6-933f-1f8b8936aa46" providerId="ADAL" clId="{16B09D08-F91C-9A4A-88D4-D90010407F62}" dt="2020-09-28T09:34:49.039" v="138" actId="207"/>
          <ac:spMkLst>
            <pc:docMk/>
            <pc:sldMk cId="2847678347" sldId="1237"/>
            <ac:spMk id="20" creationId="{0A913361-0989-B84E-87A3-21991D413D92}"/>
          </ac:spMkLst>
        </pc:spChg>
        <pc:spChg chg="mod">
          <ac:chgData name="Mélina Guilley" userId="da75cb9a-4272-4fa6-933f-1f8b8936aa46" providerId="ADAL" clId="{16B09D08-F91C-9A4A-88D4-D90010407F62}" dt="2020-09-28T09:34:49.039" v="138" actId="207"/>
          <ac:spMkLst>
            <pc:docMk/>
            <pc:sldMk cId="2847678347" sldId="1237"/>
            <ac:spMk id="22" creationId="{B2C2FFC0-ADC4-4D49-A080-3D3DD242BECE}"/>
          </ac:spMkLst>
        </pc:spChg>
        <pc:spChg chg="mod">
          <ac:chgData name="Mélina Guilley" userId="da75cb9a-4272-4fa6-933f-1f8b8936aa46" providerId="ADAL" clId="{16B09D08-F91C-9A4A-88D4-D90010407F62}" dt="2020-09-28T09:34:49.039" v="138" actId="207"/>
          <ac:spMkLst>
            <pc:docMk/>
            <pc:sldMk cId="2847678347" sldId="1237"/>
            <ac:spMk id="24" creationId="{0FB19A90-9A68-7B48-9314-0A19BCF2BE98}"/>
          </ac:spMkLst>
        </pc:spChg>
        <pc:spChg chg="mod">
          <ac:chgData name="Mélina Guilley" userId="da75cb9a-4272-4fa6-933f-1f8b8936aa46" providerId="ADAL" clId="{16B09D08-F91C-9A4A-88D4-D90010407F62}" dt="2020-09-28T09:34:49.039" v="138" actId="207"/>
          <ac:spMkLst>
            <pc:docMk/>
            <pc:sldMk cId="2847678347" sldId="1237"/>
            <ac:spMk id="25" creationId="{348460E9-9180-C042-960D-9F5BF9683872}"/>
          </ac:spMkLst>
        </pc:spChg>
        <pc:spChg chg="mod">
          <ac:chgData name="Mélina Guilley" userId="da75cb9a-4272-4fa6-933f-1f8b8936aa46" providerId="ADAL" clId="{16B09D08-F91C-9A4A-88D4-D90010407F62}" dt="2020-09-28T09:34:49.039" v="138" actId="207"/>
          <ac:spMkLst>
            <pc:docMk/>
            <pc:sldMk cId="2847678347" sldId="1237"/>
            <ac:spMk id="26" creationId="{F65337E6-3EDF-9A46-97A6-384E3A10082D}"/>
          </ac:spMkLst>
        </pc:spChg>
        <pc:spChg chg="mod">
          <ac:chgData name="Mélina Guilley" userId="da75cb9a-4272-4fa6-933f-1f8b8936aa46" providerId="ADAL" clId="{16B09D08-F91C-9A4A-88D4-D90010407F62}" dt="2020-09-28T09:34:49.039" v="138" actId="207"/>
          <ac:spMkLst>
            <pc:docMk/>
            <pc:sldMk cId="2847678347" sldId="1237"/>
            <ac:spMk id="27" creationId="{03413C5D-96F8-B048-B4B1-2AB71391C266}"/>
          </ac:spMkLst>
        </pc:spChg>
        <pc:spChg chg="mod">
          <ac:chgData name="Mélina Guilley" userId="da75cb9a-4272-4fa6-933f-1f8b8936aa46" providerId="ADAL" clId="{16B09D08-F91C-9A4A-88D4-D90010407F62}" dt="2020-09-28T09:34:49.039" v="138" actId="207"/>
          <ac:spMkLst>
            <pc:docMk/>
            <pc:sldMk cId="2847678347" sldId="1237"/>
            <ac:spMk id="30" creationId="{AC852456-523A-8749-911F-8C043A5814A3}"/>
          </ac:spMkLst>
        </pc:spChg>
        <pc:spChg chg="mod">
          <ac:chgData name="Mélina Guilley" userId="da75cb9a-4272-4fa6-933f-1f8b8936aa46" providerId="ADAL" clId="{16B09D08-F91C-9A4A-88D4-D90010407F62}" dt="2020-09-28T09:34:49.039" v="138" actId="207"/>
          <ac:spMkLst>
            <pc:docMk/>
            <pc:sldMk cId="2847678347" sldId="1237"/>
            <ac:spMk id="31" creationId="{41160F5C-DD8A-E14A-A920-D7CAC63B974E}"/>
          </ac:spMkLst>
        </pc:spChg>
        <pc:spChg chg="mod">
          <ac:chgData name="Mélina Guilley" userId="da75cb9a-4272-4fa6-933f-1f8b8936aa46" providerId="ADAL" clId="{16B09D08-F91C-9A4A-88D4-D90010407F62}" dt="2020-09-28T09:34:49.039" v="138" actId="207"/>
          <ac:spMkLst>
            <pc:docMk/>
            <pc:sldMk cId="2847678347" sldId="1237"/>
            <ac:spMk id="32" creationId="{F2928489-4DD8-7148-B011-D7571788F6E8}"/>
          </ac:spMkLst>
        </pc:spChg>
        <pc:spChg chg="mod">
          <ac:chgData name="Mélina Guilley" userId="da75cb9a-4272-4fa6-933f-1f8b8936aa46" providerId="ADAL" clId="{16B09D08-F91C-9A4A-88D4-D90010407F62}" dt="2020-09-28T09:34:49.039" v="138" actId="207"/>
          <ac:spMkLst>
            <pc:docMk/>
            <pc:sldMk cId="2847678347" sldId="1237"/>
            <ac:spMk id="33" creationId="{FA679E35-05DC-9047-867A-44806A009B67}"/>
          </ac:spMkLst>
        </pc:spChg>
        <pc:spChg chg="mod">
          <ac:chgData name="Mélina Guilley" userId="da75cb9a-4272-4fa6-933f-1f8b8936aa46" providerId="ADAL" clId="{16B09D08-F91C-9A4A-88D4-D90010407F62}" dt="2020-09-28T09:34:49.039" v="138" actId="207"/>
          <ac:spMkLst>
            <pc:docMk/>
            <pc:sldMk cId="2847678347" sldId="1237"/>
            <ac:spMk id="34" creationId="{B285E15B-88D2-154E-B6EA-A0D77B2E6123}"/>
          </ac:spMkLst>
        </pc:spChg>
        <pc:spChg chg="mod">
          <ac:chgData name="Mélina Guilley" userId="da75cb9a-4272-4fa6-933f-1f8b8936aa46" providerId="ADAL" clId="{16B09D08-F91C-9A4A-88D4-D90010407F62}" dt="2020-09-28T09:34:49.039" v="138" actId="207"/>
          <ac:spMkLst>
            <pc:docMk/>
            <pc:sldMk cId="2847678347" sldId="1237"/>
            <ac:spMk id="36" creationId="{BEF98626-6428-8C47-8CE8-92F9F4F567A4}"/>
          </ac:spMkLst>
        </pc:spChg>
        <pc:spChg chg="mod">
          <ac:chgData name="Mélina Guilley" userId="da75cb9a-4272-4fa6-933f-1f8b8936aa46" providerId="ADAL" clId="{16B09D08-F91C-9A4A-88D4-D90010407F62}" dt="2020-09-28T09:34:49.039" v="138" actId="207"/>
          <ac:spMkLst>
            <pc:docMk/>
            <pc:sldMk cId="2847678347" sldId="1237"/>
            <ac:spMk id="38" creationId="{8003DCF1-B686-9C43-96A1-A284B0B4ADCB}"/>
          </ac:spMkLst>
        </pc:spChg>
        <pc:spChg chg="mod">
          <ac:chgData name="Mélina Guilley" userId="da75cb9a-4272-4fa6-933f-1f8b8936aa46" providerId="ADAL" clId="{16B09D08-F91C-9A4A-88D4-D90010407F62}" dt="2020-09-28T09:34:49.039" v="138" actId="207"/>
          <ac:spMkLst>
            <pc:docMk/>
            <pc:sldMk cId="2847678347" sldId="1237"/>
            <ac:spMk id="39" creationId="{B1A10F40-3820-9D41-B3CD-EAE7E91B701C}"/>
          </ac:spMkLst>
        </pc:spChg>
        <pc:spChg chg="mod">
          <ac:chgData name="Mélina Guilley" userId="da75cb9a-4272-4fa6-933f-1f8b8936aa46" providerId="ADAL" clId="{16B09D08-F91C-9A4A-88D4-D90010407F62}" dt="2020-09-28T09:34:49.039" v="138" actId="207"/>
          <ac:spMkLst>
            <pc:docMk/>
            <pc:sldMk cId="2847678347" sldId="1237"/>
            <ac:spMk id="40" creationId="{926A17A4-8BFB-704A-B5AB-C9145900012C}"/>
          </ac:spMkLst>
        </pc:spChg>
        <pc:spChg chg="mod">
          <ac:chgData name="Mélina Guilley" userId="da75cb9a-4272-4fa6-933f-1f8b8936aa46" providerId="ADAL" clId="{16B09D08-F91C-9A4A-88D4-D90010407F62}" dt="2020-09-28T09:34:49.039" v="138" actId="207"/>
          <ac:spMkLst>
            <pc:docMk/>
            <pc:sldMk cId="2847678347" sldId="1237"/>
            <ac:spMk id="42" creationId="{B31C2FDF-9CEA-FC44-81F3-2164F2475744}"/>
          </ac:spMkLst>
        </pc:spChg>
        <pc:spChg chg="mod">
          <ac:chgData name="Mélina Guilley" userId="da75cb9a-4272-4fa6-933f-1f8b8936aa46" providerId="ADAL" clId="{16B09D08-F91C-9A4A-88D4-D90010407F62}" dt="2020-09-28T09:34:49.039" v="138" actId="207"/>
          <ac:spMkLst>
            <pc:docMk/>
            <pc:sldMk cId="2847678347" sldId="1237"/>
            <ac:spMk id="44" creationId="{EAA32D79-4671-1E4D-B201-3755C0D6318A}"/>
          </ac:spMkLst>
        </pc:spChg>
        <pc:spChg chg="mod">
          <ac:chgData name="Mélina Guilley" userId="da75cb9a-4272-4fa6-933f-1f8b8936aa46" providerId="ADAL" clId="{16B09D08-F91C-9A4A-88D4-D90010407F62}" dt="2020-09-28T09:34:49.039" v="138" actId="207"/>
          <ac:spMkLst>
            <pc:docMk/>
            <pc:sldMk cId="2847678347" sldId="1237"/>
            <ac:spMk id="45" creationId="{CDCAB692-0226-8D4D-8F61-C3D365383894}"/>
          </ac:spMkLst>
        </pc:spChg>
        <pc:spChg chg="mod">
          <ac:chgData name="Mélina Guilley" userId="da75cb9a-4272-4fa6-933f-1f8b8936aa46" providerId="ADAL" clId="{16B09D08-F91C-9A4A-88D4-D90010407F62}" dt="2020-09-28T09:34:49.039" v="138" actId="207"/>
          <ac:spMkLst>
            <pc:docMk/>
            <pc:sldMk cId="2847678347" sldId="1237"/>
            <ac:spMk id="46" creationId="{1712E127-0B5D-0C45-938B-775D63D7DF75}"/>
          </ac:spMkLst>
        </pc:spChg>
        <pc:spChg chg="mod">
          <ac:chgData name="Mélina Guilley" userId="da75cb9a-4272-4fa6-933f-1f8b8936aa46" providerId="ADAL" clId="{16B09D08-F91C-9A4A-88D4-D90010407F62}" dt="2020-09-28T09:34:49.039" v="138" actId="207"/>
          <ac:spMkLst>
            <pc:docMk/>
            <pc:sldMk cId="2847678347" sldId="1237"/>
            <ac:spMk id="47" creationId="{2194E8DD-D3B2-B444-BEC2-F6DC1888B180}"/>
          </ac:spMkLst>
        </pc:spChg>
      </pc:sldChg>
      <pc:sldChg chg="add del">
        <pc:chgData name="Mélina Guilley" userId="da75cb9a-4272-4fa6-933f-1f8b8936aa46" providerId="ADAL" clId="{16B09D08-F91C-9A4A-88D4-D90010407F62}" dt="2020-09-28T09:36:31.307" v="141"/>
        <pc:sldMkLst>
          <pc:docMk/>
          <pc:sldMk cId="391381897" sldId="1238"/>
        </pc:sldMkLst>
      </pc:sldChg>
      <pc:sldChg chg="modSp add mod">
        <pc:chgData name="Mélina Guilley" userId="da75cb9a-4272-4fa6-933f-1f8b8936aa46" providerId="ADAL" clId="{16B09D08-F91C-9A4A-88D4-D90010407F62}" dt="2020-09-28T09:36:54.845" v="146" actId="208"/>
        <pc:sldMkLst>
          <pc:docMk/>
          <pc:sldMk cId="2022520836" sldId="1239"/>
        </pc:sldMkLst>
        <pc:spChg chg="mod">
          <ac:chgData name="Mélina Guilley" userId="da75cb9a-4272-4fa6-933f-1f8b8936aa46" providerId="ADAL" clId="{16B09D08-F91C-9A4A-88D4-D90010407F62}" dt="2020-09-28T09:36:38.934" v="143" actId="207"/>
          <ac:spMkLst>
            <pc:docMk/>
            <pc:sldMk cId="2022520836" sldId="1239"/>
            <ac:spMk id="5" creationId="{A9B36CD0-84C8-AE40-801B-F84473CDED12}"/>
          </ac:spMkLst>
        </pc:spChg>
        <pc:spChg chg="mod">
          <ac:chgData name="Mélina Guilley" userId="da75cb9a-4272-4fa6-933f-1f8b8936aa46" providerId="ADAL" clId="{16B09D08-F91C-9A4A-88D4-D90010407F62}" dt="2020-09-28T09:36:46.179" v="144" actId="207"/>
          <ac:spMkLst>
            <pc:docMk/>
            <pc:sldMk cId="2022520836" sldId="1239"/>
            <ac:spMk id="6" creationId="{E3C12DA0-DBAA-9B4B-9D77-3FDEAF98D3FE}"/>
          </ac:spMkLst>
        </pc:spChg>
        <pc:spChg chg="mod">
          <ac:chgData name="Mélina Guilley" userId="da75cb9a-4272-4fa6-933f-1f8b8936aa46" providerId="ADAL" clId="{16B09D08-F91C-9A4A-88D4-D90010407F62}" dt="2020-09-28T09:36:54.845" v="146" actId="208"/>
          <ac:spMkLst>
            <pc:docMk/>
            <pc:sldMk cId="2022520836" sldId="1239"/>
            <ac:spMk id="7" creationId="{A33FB3A2-7AE0-5D41-9789-3A0B84C7F062}"/>
          </ac:spMkLst>
        </pc:spChg>
        <pc:spChg chg="mod">
          <ac:chgData name="Mélina Guilley" userId="da75cb9a-4272-4fa6-933f-1f8b8936aa46" providerId="ADAL" clId="{16B09D08-F91C-9A4A-88D4-D90010407F62}" dt="2020-09-28T09:36:54.845" v="146" actId="208"/>
          <ac:spMkLst>
            <pc:docMk/>
            <pc:sldMk cId="2022520836" sldId="1239"/>
            <ac:spMk id="8" creationId="{0A4A1791-AD28-7344-86A1-532AAAA9727B}"/>
          </ac:spMkLst>
        </pc:spChg>
        <pc:spChg chg="mod">
          <ac:chgData name="Mélina Guilley" userId="da75cb9a-4272-4fa6-933f-1f8b8936aa46" providerId="ADAL" clId="{16B09D08-F91C-9A4A-88D4-D90010407F62}" dt="2020-09-28T09:36:54.845" v="146" actId="208"/>
          <ac:spMkLst>
            <pc:docMk/>
            <pc:sldMk cId="2022520836" sldId="1239"/>
            <ac:spMk id="9" creationId="{687D306B-ED8C-5845-897A-B63DCD1DF1AC}"/>
          </ac:spMkLst>
        </pc:spChg>
        <pc:spChg chg="mod">
          <ac:chgData name="Mélina Guilley" userId="da75cb9a-4272-4fa6-933f-1f8b8936aa46" providerId="ADAL" clId="{16B09D08-F91C-9A4A-88D4-D90010407F62}" dt="2020-09-28T09:36:54.845" v="146" actId="208"/>
          <ac:spMkLst>
            <pc:docMk/>
            <pc:sldMk cId="2022520836" sldId="1239"/>
            <ac:spMk id="10" creationId="{D27858C9-8290-584C-95D2-49BDECC856EF}"/>
          </ac:spMkLst>
        </pc:spChg>
        <pc:spChg chg="mod">
          <ac:chgData name="Mélina Guilley" userId="da75cb9a-4272-4fa6-933f-1f8b8936aa46" providerId="ADAL" clId="{16B09D08-F91C-9A4A-88D4-D90010407F62}" dt="2020-09-28T09:36:48.998" v="145" actId="207"/>
          <ac:spMkLst>
            <pc:docMk/>
            <pc:sldMk cId="2022520836" sldId="1239"/>
            <ac:spMk id="11" creationId="{7717FBE0-1D20-5543-B4F4-071F7AAAE61A}"/>
          </ac:spMkLst>
        </pc:spChg>
        <pc:spChg chg="mod">
          <ac:chgData name="Mélina Guilley" userId="da75cb9a-4272-4fa6-933f-1f8b8936aa46" providerId="ADAL" clId="{16B09D08-F91C-9A4A-88D4-D90010407F62}" dt="2020-09-28T09:36:38.934" v="143" actId="207"/>
          <ac:spMkLst>
            <pc:docMk/>
            <pc:sldMk cId="2022520836" sldId="1239"/>
            <ac:spMk id="14" creationId="{649485FD-E22A-6C41-A74A-15F508548D74}"/>
          </ac:spMkLst>
        </pc:spChg>
        <pc:spChg chg="mod">
          <ac:chgData name="Mélina Guilley" userId="da75cb9a-4272-4fa6-933f-1f8b8936aa46" providerId="ADAL" clId="{16B09D08-F91C-9A4A-88D4-D90010407F62}" dt="2020-09-28T09:36:38.934" v="143" actId="207"/>
          <ac:spMkLst>
            <pc:docMk/>
            <pc:sldMk cId="2022520836" sldId="1239"/>
            <ac:spMk id="18" creationId="{1E56AC86-319A-604B-9A79-8818282DA5CC}"/>
          </ac:spMkLst>
        </pc:spChg>
        <pc:spChg chg="mod">
          <ac:chgData name="Mélina Guilley" userId="da75cb9a-4272-4fa6-933f-1f8b8936aa46" providerId="ADAL" clId="{16B09D08-F91C-9A4A-88D4-D90010407F62}" dt="2020-09-28T09:36:38.934" v="143" actId="207"/>
          <ac:spMkLst>
            <pc:docMk/>
            <pc:sldMk cId="2022520836" sldId="1239"/>
            <ac:spMk id="19" creationId="{4BDA22F9-6222-544D-9655-AB3BA2347069}"/>
          </ac:spMkLst>
        </pc:spChg>
        <pc:spChg chg="mod">
          <ac:chgData name="Mélina Guilley" userId="da75cb9a-4272-4fa6-933f-1f8b8936aa46" providerId="ADAL" clId="{16B09D08-F91C-9A4A-88D4-D90010407F62}" dt="2020-09-28T09:36:38.934" v="143" actId="207"/>
          <ac:spMkLst>
            <pc:docMk/>
            <pc:sldMk cId="2022520836" sldId="1239"/>
            <ac:spMk id="21" creationId="{F43CDA6A-9B79-194C-9B8D-34520E0BC97D}"/>
          </ac:spMkLst>
        </pc:spChg>
        <pc:spChg chg="mod">
          <ac:chgData name="Mélina Guilley" userId="da75cb9a-4272-4fa6-933f-1f8b8936aa46" providerId="ADAL" clId="{16B09D08-F91C-9A4A-88D4-D90010407F62}" dt="2020-09-28T09:36:38.934" v="143" actId="207"/>
          <ac:spMkLst>
            <pc:docMk/>
            <pc:sldMk cId="2022520836" sldId="1239"/>
            <ac:spMk id="22" creationId="{8179C29B-589B-7940-8FAB-8A10B6A37B50}"/>
          </ac:spMkLst>
        </pc:spChg>
        <pc:spChg chg="mod">
          <ac:chgData name="Mélina Guilley" userId="da75cb9a-4272-4fa6-933f-1f8b8936aa46" providerId="ADAL" clId="{16B09D08-F91C-9A4A-88D4-D90010407F62}" dt="2020-09-28T09:36:38.934" v="143" actId="207"/>
          <ac:spMkLst>
            <pc:docMk/>
            <pc:sldMk cId="2022520836" sldId="1239"/>
            <ac:spMk id="23" creationId="{844E6DDF-1D82-0940-BD95-C085D56835DE}"/>
          </ac:spMkLst>
        </pc:spChg>
      </pc:sldChg>
      <pc:sldChg chg="modSp add mod modClrScheme chgLayout">
        <pc:chgData name="Mélina Guilley" userId="da75cb9a-4272-4fa6-933f-1f8b8936aa46" providerId="ADAL" clId="{16B09D08-F91C-9A4A-88D4-D90010407F62}" dt="2020-09-28T09:25:36.899" v="26" actId="1036"/>
        <pc:sldMkLst>
          <pc:docMk/>
          <pc:sldMk cId="3871660647" sldId="1267"/>
        </pc:sldMkLst>
        <pc:spChg chg="mod">
          <ac:chgData name="Mélina Guilley" userId="da75cb9a-4272-4fa6-933f-1f8b8936aa46" providerId="ADAL" clId="{16B09D08-F91C-9A4A-88D4-D90010407F62}" dt="2020-09-28T09:25:36.899" v="26" actId="1036"/>
          <ac:spMkLst>
            <pc:docMk/>
            <pc:sldMk cId="3871660647" sldId="1267"/>
            <ac:spMk id="3" creationId="{74E9AFC0-E64F-0548-A648-CA821EBE2EC1}"/>
          </ac:spMkLst>
        </pc:spChg>
        <pc:spChg chg="mod">
          <ac:chgData name="Mélina Guilley" userId="da75cb9a-4272-4fa6-933f-1f8b8936aa46" providerId="ADAL" clId="{16B09D08-F91C-9A4A-88D4-D90010407F62}" dt="2020-09-28T09:25:36.899" v="26" actId="1036"/>
          <ac:spMkLst>
            <pc:docMk/>
            <pc:sldMk cId="3871660647" sldId="1267"/>
            <ac:spMk id="4" creationId="{33D9C5C6-1381-DD43-BC62-E7540A7DEA7E}"/>
          </ac:spMkLst>
        </pc:spChg>
      </pc:sldChg>
      <pc:sldChg chg="modSp add mod modClrScheme chgLayout">
        <pc:chgData name="Mélina Guilley" userId="da75cb9a-4272-4fa6-933f-1f8b8936aa46" providerId="ADAL" clId="{16B09D08-F91C-9A4A-88D4-D90010407F62}" dt="2020-09-28T09:29:06.512" v="70" actId="20577"/>
        <pc:sldMkLst>
          <pc:docMk/>
          <pc:sldMk cId="2997619044" sldId="1268"/>
        </pc:sldMkLst>
        <pc:spChg chg="mod">
          <ac:chgData name="Mélina Guilley" userId="da75cb9a-4272-4fa6-933f-1f8b8936aa46" providerId="ADAL" clId="{16B09D08-F91C-9A4A-88D4-D90010407F62}" dt="2020-09-28T09:25:58.881" v="30" actId="207"/>
          <ac:spMkLst>
            <pc:docMk/>
            <pc:sldMk cId="2997619044" sldId="1268"/>
            <ac:spMk id="2" creationId="{CDAC98EC-3299-2C4F-81B8-739703FA08E5}"/>
          </ac:spMkLst>
        </pc:spChg>
        <pc:spChg chg="mod">
          <ac:chgData name="Mélina Guilley" userId="da75cb9a-4272-4fa6-933f-1f8b8936aa46" providerId="ADAL" clId="{16B09D08-F91C-9A4A-88D4-D90010407F62}" dt="2020-09-28T09:25:58.881" v="30" actId="207"/>
          <ac:spMkLst>
            <pc:docMk/>
            <pc:sldMk cId="2997619044" sldId="1268"/>
            <ac:spMk id="3" creationId="{6560CA83-32FB-A741-9122-09435699E186}"/>
          </ac:spMkLst>
        </pc:spChg>
        <pc:spChg chg="mod">
          <ac:chgData name="Mélina Guilley" userId="da75cb9a-4272-4fa6-933f-1f8b8936aa46" providerId="ADAL" clId="{16B09D08-F91C-9A4A-88D4-D90010407F62}" dt="2020-09-28T09:25:58.881" v="30" actId="207"/>
          <ac:spMkLst>
            <pc:docMk/>
            <pc:sldMk cId="2997619044" sldId="1268"/>
            <ac:spMk id="4" creationId="{4848F46F-36F1-4C4C-A8CE-2240E9793F0F}"/>
          </ac:spMkLst>
        </pc:spChg>
        <pc:spChg chg="mod">
          <ac:chgData name="Mélina Guilley" userId="da75cb9a-4272-4fa6-933f-1f8b8936aa46" providerId="ADAL" clId="{16B09D08-F91C-9A4A-88D4-D90010407F62}" dt="2020-09-28T09:25:58.881" v="30" actId="207"/>
          <ac:spMkLst>
            <pc:docMk/>
            <pc:sldMk cId="2997619044" sldId="1268"/>
            <ac:spMk id="5" creationId="{B8ABEE1F-8043-F34F-8989-FC9DF35E8832}"/>
          </ac:spMkLst>
        </pc:spChg>
        <pc:spChg chg="mod">
          <ac:chgData name="Mélina Guilley" userId="da75cb9a-4272-4fa6-933f-1f8b8936aa46" providerId="ADAL" clId="{16B09D08-F91C-9A4A-88D4-D90010407F62}" dt="2020-09-28T09:25:58.881" v="30" actId="207"/>
          <ac:spMkLst>
            <pc:docMk/>
            <pc:sldMk cId="2997619044" sldId="1268"/>
            <ac:spMk id="6" creationId="{86C98010-7814-C84D-AE06-C96FF0F99016}"/>
          </ac:spMkLst>
        </pc:spChg>
        <pc:spChg chg="mod">
          <ac:chgData name="Mélina Guilley" userId="da75cb9a-4272-4fa6-933f-1f8b8936aa46" providerId="ADAL" clId="{16B09D08-F91C-9A4A-88D4-D90010407F62}" dt="2020-09-28T09:25:58.881" v="30" actId="207"/>
          <ac:spMkLst>
            <pc:docMk/>
            <pc:sldMk cId="2997619044" sldId="1268"/>
            <ac:spMk id="7" creationId="{8C9E6944-3F20-424B-A1D5-C5F38C9ADEE1}"/>
          </ac:spMkLst>
        </pc:spChg>
        <pc:spChg chg="mod">
          <ac:chgData name="Mélina Guilley" userId="da75cb9a-4272-4fa6-933f-1f8b8936aa46" providerId="ADAL" clId="{16B09D08-F91C-9A4A-88D4-D90010407F62}" dt="2020-09-28T09:25:58.881" v="30" actId="207"/>
          <ac:spMkLst>
            <pc:docMk/>
            <pc:sldMk cId="2997619044" sldId="1268"/>
            <ac:spMk id="8" creationId="{10DB1E2E-0AF6-AC4A-8551-80FC82FFC795}"/>
          </ac:spMkLst>
        </pc:spChg>
        <pc:spChg chg="mod">
          <ac:chgData name="Mélina Guilley" userId="da75cb9a-4272-4fa6-933f-1f8b8936aa46" providerId="ADAL" clId="{16B09D08-F91C-9A4A-88D4-D90010407F62}" dt="2020-09-28T09:25:58.881" v="30" actId="207"/>
          <ac:spMkLst>
            <pc:docMk/>
            <pc:sldMk cId="2997619044" sldId="1268"/>
            <ac:spMk id="9" creationId="{EA4A6387-A0C1-F242-9103-49BDBB22B667}"/>
          </ac:spMkLst>
        </pc:spChg>
        <pc:spChg chg="mod">
          <ac:chgData name="Mélina Guilley" userId="da75cb9a-4272-4fa6-933f-1f8b8936aa46" providerId="ADAL" clId="{16B09D08-F91C-9A4A-88D4-D90010407F62}" dt="2020-09-28T09:25:58.881" v="30" actId="207"/>
          <ac:spMkLst>
            <pc:docMk/>
            <pc:sldMk cId="2997619044" sldId="1268"/>
            <ac:spMk id="10" creationId="{0FAA040D-9579-BD43-BDCA-6E00F6361597}"/>
          </ac:spMkLst>
        </pc:spChg>
        <pc:spChg chg="mod">
          <ac:chgData name="Mélina Guilley" userId="da75cb9a-4272-4fa6-933f-1f8b8936aa46" providerId="ADAL" clId="{16B09D08-F91C-9A4A-88D4-D90010407F62}" dt="2020-09-28T09:29:06.512" v="70" actId="20577"/>
          <ac:spMkLst>
            <pc:docMk/>
            <pc:sldMk cId="2997619044" sldId="1268"/>
            <ac:spMk id="14" creationId="{21055E2E-1A49-B54C-8B4D-781FDCAF8DDD}"/>
          </ac:spMkLst>
        </pc:spChg>
        <pc:spChg chg="mod">
          <ac:chgData name="Mélina Guilley" userId="da75cb9a-4272-4fa6-933f-1f8b8936aa46" providerId="ADAL" clId="{16B09D08-F91C-9A4A-88D4-D90010407F62}" dt="2020-09-28T09:25:58.881" v="30" actId="207"/>
          <ac:spMkLst>
            <pc:docMk/>
            <pc:sldMk cId="2997619044" sldId="1268"/>
            <ac:spMk id="16" creationId="{D59A6D5C-65B8-9348-B2C0-557F3A3B72EE}"/>
          </ac:spMkLst>
        </pc:spChg>
        <pc:spChg chg="mod">
          <ac:chgData name="Mélina Guilley" userId="da75cb9a-4272-4fa6-933f-1f8b8936aa46" providerId="ADAL" clId="{16B09D08-F91C-9A4A-88D4-D90010407F62}" dt="2020-09-28T09:25:58.881" v="30" actId="207"/>
          <ac:spMkLst>
            <pc:docMk/>
            <pc:sldMk cId="2997619044" sldId="1268"/>
            <ac:spMk id="18" creationId="{26939CD9-0DD3-0B48-8903-424A315B2897}"/>
          </ac:spMkLst>
        </pc:spChg>
      </pc:sldChg>
      <pc:sldChg chg="modSp add del mod modClrScheme chgLayout">
        <pc:chgData name="Mélina Guilley" userId="da75cb9a-4272-4fa6-933f-1f8b8936aa46" providerId="ADAL" clId="{16B09D08-F91C-9A4A-88D4-D90010407F62}" dt="2020-09-28T12:16:31.833" v="929" actId="2696"/>
        <pc:sldMkLst>
          <pc:docMk/>
          <pc:sldMk cId="1177499871" sldId="1271"/>
        </pc:sldMkLst>
        <pc:spChg chg="mod">
          <ac:chgData name="Mélina Guilley" userId="da75cb9a-4272-4fa6-933f-1f8b8936aa46" providerId="ADAL" clId="{16B09D08-F91C-9A4A-88D4-D90010407F62}" dt="2020-09-28T12:16:25.788" v="928" actId="113"/>
          <ac:spMkLst>
            <pc:docMk/>
            <pc:sldMk cId="1177499871" sldId="1271"/>
            <ac:spMk id="5" creationId="{A846BB0B-7CBD-4043-B674-80EBC068C962}"/>
          </ac:spMkLst>
        </pc:spChg>
        <pc:spChg chg="mod">
          <ac:chgData name="Mélina Guilley" userId="da75cb9a-4272-4fa6-933f-1f8b8936aa46" providerId="ADAL" clId="{16B09D08-F91C-9A4A-88D4-D90010407F62}" dt="2020-09-28T09:29:33.243" v="73" actId="207"/>
          <ac:spMkLst>
            <pc:docMk/>
            <pc:sldMk cId="1177499871" sldId="1271"/>
            <ac:spMk id="11" creationId="{7D4C95A8-8F8F-B84B-9889-FC996AC37AFC}"/>
          </ac:spMkLst>
        </pc:spChg>
      </pc:sldChg>
      <pc:sldChg chg="addSp delSp modSp add mod chgLayout">
        <pc:chgData name="Mélina Guilley" userId="da75cb9a-4272-4fa6-933f-1f8b8936aa46" providerId="ADAL" clId="{16B09D08-F91C-9A4A-88D4-D90010407F62}" dt="2020-09-28T12:24:44.885" v="1086" actId="12788"/>
        <pc:sldMkLst>
          <pc:docMk/>
          <pc:sldMk cId="4077142231" sldId="1288"/>
        </pc:sldMkLst>
        <pc:spChg chg="mod ord">
          <ac:chgData name="Mélina Guilley" userId="da75cb9a-4272-4fa6-933f-1f8b8936aa46" providerId="ADAL" clId="{16B09D08-F91C-9A4A-88D4-D90010407F62}" dt="2020-09-28T12:20:15.673" v="970" actId="1076"/>
          <ac:spMkLst>
            <pc:docMk/>
            <pc:sldMk cId="4077142231" sldId="1288"/>
            <ac:spMk id="2" creationId="{9D09A1AC-0BD2-4D5F-98D6-1E262E889EBD}"/>
          </ac:spMkLst>
        </pc:spChg>
        <pc:spChg chg="add del mod">
          <ac:chgData name="Mélina Guilley" userId="da75cb9a-4272-4fa6-933f-1f8b8936aa46" providerId="ADAL" clId="{16B09D08-F91C-9A4A-88D4-D90010407F62}" dt="2020-09-28T12:24:18.795" v="1067"/>
          <ac:spMkLst>
            <pc:docMk/>
            <pc:sldMk cId="4077142231" sldId="1288"/>
            <ac:spMk id="3" creationId="{0A8E87A7-E074-C44F-B0A9-8262A1216CA9}"/>
          </ac:spMkLst>
        </pc:spChg>
        <pc:spChg chg="mod">
          <ac:chgData name="Mélina Guilley" userId="da75cb9a-4272-4fa6-933f-1f8b8936aa46" providerId="ADAL" clId="{16B09D08-F91C-9A4A-88D4-D90010407F62}" dt="2020-09-28T12:24:25.311" v="1083" actId="1036"/>
          <ac:spMkLst>
            <pc:docMk/>
            <pc:sldMk cId="4077142231" sldId="1288"/>
            <ac:spMk id="4" creationId="{F3C80384-C675-457F-9D9D-BAC9F8F8DA6B}"/>
          </ac:spMkLst>
        </pc:spChg>
        <pc:spChg chg="mod">
          <ac:chgData name="Mélina Guilley" userId="da75cb9a-4272-4fa6-933f-1f8b8936aa46" providerId="ADAL" clId="{16B09D08-F91C-9A4A-88D4-D90010407F62}" dt="2020-09-28T12:23:33.866" v="1062" actId="1076"/>
          <ac:spMkLst>
            <pc:docMk/>
            <pc:sldMk cId="4077142231" sldId="1288"/>
            <ac:spMk id="5" creationId="{1118AEDC-8BDC-4442-8F5C-4A2975CCC532}"/>
          </ac:spMkLst>
        </pc:spChg>
        <pc:spChg chg="mod">
          <ac:chgData name="Mélina Guilley" userId="da75cb9a-4272-4fa6-933f-1f8b8936aa46" providerId="ADAL" clId="{16B09D08-F91C-9A4A-88D4-D90010407F62}" dt="2020-09-28T12:24:44.885" v="1086" actId="12788"/>
          <ac:spMkLst>
            <pc:docMk/>
            <pc:sldMk cId="4077142231" sldId="1288"/>
            <ac:spMk id="6" creationId="{DDE9F40A-7348-4A0B-BB16-BA979849CB77}"/>
          </ac:spMkLst>
        </pc:spChg>
        <pc:spChg chg="mod">
          <ac:chgData name="Mélina Guilley" userId="da75cb9a-4272-4fa6-933f-1f8b8936aa46" providerId="ADAL" clId="{16B09D08-F91C-9A4A-88D4-D90010407F62}" dt="2020-09-28T12:23:39.612" v="1063" actId="1076"/>
          <ac:spMkLst>
            <pc:docMk/>
            <pc:sldMk cId="4077142231" sldId="1288"/>
            <ac:spMk id="7" creationId="{CC799C89-6363-4ADA-B22C-208F1D7102AB}"/>
          </ac:spMkLst>
        </pc:spChg>
        <pc:spChg chg="mod">
          <ac:chgData name="Mélina Guilley" userId="da75cb9a-4272-4fa6-933f-1f8b8936aa46" providerId="ADAL" clId="{16B09D08-F91C-9A4A-88D4-D90010407F62}" dt="2020-09-28T12:24:16.665" v="1065" actId="207"/>
          <ac:spMkLst>
            <pc:docMk/>
            <pc:sldMk cId="4077142231" sldId="1288"/>
            <ac:spMk id="16" creationId="{5AFB45A2-6142-D24C-B94D-732F97D2873B}"/>
          </ac:spMkLst>
        </pc:spChg>
        <pc:spChg chg="mod">
          <ac:chgData name="Mélina Guilley" userId="da75cb9a-4272-4fa6-933f-1f8b8936aa46" providerId="ADAL" clId="{16B09D08-F91C-9A4A-88D4-D90010407F62}" dt="2020-09-28T12:24:16.665" v="1065" actId="207"/>
          <ac:spMkLst>
            <pc:docMk/>
            <pc:sldMk cId="4077142231" sldId="1288"/>
            <ac:spMk id="17" creationId="{6C6C8759-9B20-F34D-BE79-D2FB08BE3520}"/>
          </ac:spMkLst>
        </pc:spChg>
        <pc:spChg chg="mod">
          <ac:chgData name="Mélina Guilley" userId="da75cb9a-4272-4fa6-933f-1f8b8936aa46" providerId="ADAL" clId="{16B09D08-F91C-9A4A-88D4-D90010407F62}" dt="2020-09-28T12:24:00.132" v="1064" actId="207"/>
          <ac:spMkLst>
            <pc:docMk/>
            <pc:sldMk cId="4077142231" sldId="1288"/>
            <ac:spMk id="19" creationId="{B898EDBC-832B-4B08-9DD5-2587F32B4AF7}"/>
          </ac:spMkLst>
        </pc:spChg>
        <pc:spChg chg="mod">
          <ac:chgData name="Mélina Guilley" userId="da75cb9a-4272-4fa6-933f-1f8b8936aa46" providerId="ADAL" clId="{16B09D08-F91C-9A4A-88D4-D90010407F62}" dt="2020-09-28T12:24:00.132" v="1064" actId="207"/>
          <ac:spMkLst>
            <pc:docMk/>
            <pc:sldMk cId="4077142231" sldId="1288"/>
            <ac:spMk id="20" creationId="{1D3E3C59-41B5-4C80-A8E9-175C43ED64AD}"/>
          </ac:spMkLst>
        </pc:spChg>
        <pc:spChg chg="mod">
          <ac:chgData name="Mélina Guilley" userId="da75cb9a-4272-4fa6-933f-1f8b8936aa46" providerId="ADAL" clId="{16B09D08-F91C-9A4A-88D4-D90010407F62}" dt="2020-09-28T12:24:16.665" v="1065" actId="207"/>
          <ac:spMkLst>
            <pc:docMk/>
            <pc:sldMk cId="4077142231" sldId="1288"/>
            <ac:spMk id="22" creationId="{A50FA0B6-7BAE-0948-84E9-9A308652AFA6}"/>
          </ac:spMkLst>
        </pc:spChg>
        <pc:spChg chg="mod">
          <ac:chgData name="Mélina Guilley" userId="da75cb9a-4272-4fa6-933f-1f8b8936aa46" providerId="ADAL" clId="{16B09D08-F91C-9A4A-88D4-D90010407F62}" dt="2020-09-28T12:24:16.665" v="1065" actId="207"/>
          <ac:spMkLst>
            <pc:docMk/>
            <pc:sldMk cId="4077142231" sldId="1288"/>
            <ac:spMk id="23" creationId="{10E841AC-773D-7E4E-BDB4-20795F4F6F00}"/>
          </ac:spMkLst>
        </pc:spChg>
        <pc:spChg chg="mod">
          <ac:chgData name="Mélina Guilley" userId="da75cb9a-4272-4fa6-933f-1f8b8936aa46" providerId="ADAL" clId="{16B09D08-F91C-9A4A-88D4-D90010407F62}" dt="2020-09-28T12:24:16.665" v="1065" actId="207"/>
          <ac:spMkLst>
            <pc:docMk/>
            <pc:sldMk cId="4077142231" sldId="1288"/>
            <ac:spMk id="24" creationId="{4CE7C811-6BCB-6847-BF24-5D9244EEC473}"/>
          </ac:spMkLst>
        </pc:spChg>
        <pc:spChg chg="mod">
          <ac:chgData name="Mélina Guilley" userId="da75cb9a-4272-4fa6-933f-1f8b8936aa46" providerId="ADAL" clId="{16B09D08-F91C-9A4A-88D4-D90010407F62}" dt="2020-09-28T12:24:16.665" v="1065" actId="207"/>
          <ac:spMkLst>
            <pc:docMk/>
            <pc:sldMk cId="4077142231" sldId="1288"/>
            <ac:spMk id="25" creationId="{EABFE272-C06F-F84F-BEBD-A5B7E1F01127}"/>
          </ac:spMkLst>
        </pc:spChg>
        <pc:spChg chg="mod">
          <ac:chgData name="Mélina Guilley" userId="da75cb9a-4272-4fa6-933f-1f8b8936aa46" providerId="ADAL" clId="{16B09D08-F91C-9A4A-88D4-D90010407F62}" dt="2020-09-28T12:24:16.665" v="1065" actId="207"/>
          <ac:spMkLst>
            <pc:docMk/>
            <pc:sldMk cId="4077142231" sldId="1288"/>
            <ac:spMk id="26" creationId="{0209D817-5EA1-6248-A1E9-88AB865D90CE}"/>
          </ac:spMkLst>
        </pc:spChg>
        <pc:spChg chg="del mod topLvl">
          <ac:chgData name="Mélina Guilley" userId="da75cb9a-4272-4fa6-933f-1f8b8936aa46" providerId="ADAL" clId="{16B09D08-F91C-9A4A-88D4-D90010407F62}" dt="2020-09-28T12:21:59.630" v="997" actId="478"/>
          <ac:spMkLst>
            <pc:docMk/>
            <pc:sldMk cId="4077142231" sldId="1288"/>
            <ac:spMk id="30" creationId="{940DA435-8A84-1D4A-A020-D021239D07FA}"/>
          </ac:spMkLst>
        </pc:spChg>
        <pc:spChg chg="del mod topLvl">
          <ac:chgData name="Mélina Guilley" userId="da75cb9a-4272-4fa6-933f-1f8b8936aa46" providerId="ADAL" clId="{16B09D08-F91C-9A4A-88D4-D90010407F62}" dt="2020-09-28T12:22:48.627" v="1046" actId="478"/>
          <ac:spMkLst>
            <pc:docMk/>
            <pc:sldMk cId="4077142231" sldId="1288"/>
            <ac:spMk id="31" creationId="{A2FC2E3B-CF23-A043-93DE-99C5500A0C56}"/>
          </ac:spMkLst>
        </pc:spChg>
        <pc:spChg chg="mod">
          <ac:chgData name="Mélina Guilley" userId="da75cb9a-4272-4fa6-933f-1f8b8936aa46" providerId="ADAL" clId="{16B09D08-F91C-9A4A-88D4-D90010407F62}" dt="2020-09-28T12:22:27.773" v="1006" actId="1076"/>
          <ac:spMkLst>
            <pc:docMk/>
            <pc:sldMk cId="4077142231" sldId="1288"/>
            <ac:spMk id="33" creationId="{A8381270-72D2-F542-842F-7B02C9E55544}"/>
          </ac:spMkLst>
        </pc:spChg>
        <pc:spChg chg="mod">
          <ac:chgData name="Mélina Guilley" userId="da75cb9a-4272-4fa6-933f-1f8b8936aa46" providerId="ADAL" clId="{16B09D08-F91C-9A4A-88D4-D90010407F62}" dt="2020-09-28T12:21:41.730" v="991" actId="207"/>
          <ac:spMkLst>
            <pc:docMk/>
            <pc:sldMk cId="4077142231" sldId="1288"/>
            <ac:spMk id="34" creationId="{4EFC1354-64E8-0D46-87D5-E362F7323E3C}"/>
          </ac:spMkLst>
        </pc:spChg>
        <pc:spChg chg="mod">
          <ac:chgData name="Mélina Guilley" userId="da75cb9a-4272-4fa6-933f-1f8b8936aa46" providerId="ADAL" clId="{16B09D08-F91C-9A4A-88D4-D90010407F62}" dt="2020-09-28T12:23:05.091" v="1051" actId="207"/>
          <ac:spMkLst>
            <pc:docMk/>
            <pc:sldMk cId="4077142231" sldId="1288"/>
            <ac:spMk id="36" creationId="{AE78954F-42D8-3040-AB02-8186E89DA731}"/>
          </ac:spMkLst>
        </pc:spChg>
        <pc:spChg chg="mod">
          <ac:chgData name="Mélina Guilley" userId="da75cb9a-4272-4fa6-933f-1f8b8936aa46" providerId="ADAL" clId="{16B09D08-F91C-9A4A-88D4-D90010407F62}" dt="2020-09-28T12:23:15.941" v="1057" actId="1035"/>
          <ac:spMkLst>
            <pc:docMk/>
            <pc:sldMk cId="4077142231" sldId="1288"/>
            <ac:spMk id="37" creationId="{420EDD61-62C7-D149-AD7D-3B1B1A59D9D1}"/>
          </ac:spMkLst>
        </pc:spChg>
        <pc:grpChg chg="mod">
          <ac:chgData name="Mélina Guilley" userId="da75cb9a-4272-4fa6-933f-1f8b8936aa46" providerId="ADAL" clId="{16B09D08-F91C-9A4A-88D4-D90010407F62}" dt="2020-09-28T12:24:44.885" v="1086" actId="12788"/>
          <ac:grpSpMkLst>
            <pc:docMk/>
            <pc:sldMk cId="4077142231" sldId="1288"/>
            <ac:grpSpMk id="9" creationId="{CB744A54-9299-9841-A388-16666D23C45F}"/>
          </ac:grpSpMkLst>
        </pc:grpChg>
        <pc:grpChg chg="mod">
          <ac:chgData name="Mélina Guilley" userId="da75cb9a-4272-4fa6-933f-1f8b8936aa46" providerId="ADAL" clId="{16B09D08-F91C-9A4A-88D4-D90010407F62}" dt="2020-09-28T12:24:37.631" v="1085" actId="12788"/>
          <ac:grpSpMkLst>
            <pc:docMk/>
            <pc:sldMk cId="4077142231" sldId="1288"/>
            <ac:grpSpMk id="18" creationId="{308ACC3C-83FB-45EC-949D-AAE5947D4C33}"/>
          </ac:grpSpMkLst>
        </pc:grpChg>
        <pc:grpChg chg="add del mod">
          <ac:chgData name="Mélina Guilley" userId="da75cb9a-4272-4fa6-933f-1f8b8936aa46" providerId="ADAL" clId="{16B09D08-F91C-9A4A-88D4-D90010407F62}" dt="2020-09-28T12:21:59.630" v="997" actId="478"/>
          <ac:grpSpMkLst>
            <pc:docMk/>
            <pc:sldMk cId="4077142231" sldId="1288"/>
            <ac:grpSpMk id="29" creationId="{60A1B03F-7772-0F4A-8B87-85AD1B231580}"/>
          </ac:grpSpMkLst>
        </pc:grpChg>
        <pc:grpChg chg="add mod">
          <ac:chgData name="Mélina Guilley" userId="da75cb9a-4272-4fa6-933f-1f8b8936aa46" providerId="ADAL" clId="{16B09D08-F91C-9A4A-88D4-D90010407F62}" dt="2020-09-28T12:24:37.631" v="1085" actId="12788"/>
          <ac:grpSpMkLst>
            <pc:docMk/>
            <pc:sldMk cId="4077142231" sldId="1288"/>
            <ac:grpSpMk id="32" creationId="{6569EFCC-E290-924B-A947-EEDBB21AEAD8}"/>
          </ac:grpSpMkLst>
        </pc:grpChg>
        <pc:grpChg chg="add mod">
          <ac:chgData name="Mélina Guilley" userId="da75cb9a-4272-4fa6-933f-1f8b8936aa46" providerId="ADAL" clId="{16B09D08-F91C-9A4A-88D4-D90010407F62}" dt="2020-09-28T12:24:44.885" v="1086" actId="12788"/>
          <ac:grpSpMkLst>
            <pc:docMk/>
            <pc:sldMk cId="4077142231" sldId="1288"/>
            <ac:grpSpMk id="35" creationId="{B6894382-1C80-314D-B603-2A0B94AF8452}"/>
          </ac:grpSpMkLst>
        </pc:grpChg>
      </pc:sldChg>
      <pc:sldChg chg="modSp add mod">
        <pc:chgData name="Mélina Guilley" userId="da75cb9a-4272-4fa6-933f-1f8b8936aa46" providerId="ADAL" clId="{16B09D08-F91C-9A4A-88D4-D90010407F62}" dt="2020-09-28T09:38:16.118" v="203"/>
        <pc:sldMkLst>
          <pc:docMk/>
          <pc:sldMk cId="1182390403" sldId="1292"/>
        </pc:sldMkLst>
        <pc:spChg chg="mod">
          <ac:chgData name="Mélina Guilley" userId="da75cb9a-4272-4fa6-933f-1f8b8936aa46" providerId="ADAL" clId="{16B09D08-F91C-9A4A-88D4-D90010407F62}" dt="2020-09-28T09:38:16.118" v="203"/>
          <ac:spMkLst>
            <pc:docMk/>
            <pc:sldMk cId="1182390403" sldId="1292"/>
            <ac:spMk id="5" creationId="{69CFE8EB-C7BC-7046-AE6B-1DCDA9B1E55D}"/>
          </ac:spMkLst>
        </pc:spChg>
      </pc:sldChg>
      <pc:sldChg chg="modSp add mod">
        <pc:chgData name="Mélina Guilley" userId="da75cb9a-4272-4fa6-933f-1f8b8936aa46" providerId="ADAL" clId="{16B09D08-F91C-9A4A-88D4-D90010407F62}" dt="2020-09-28T09:38:56.728" v="218" actId="20577"/>
        <pc:sldMkLst>
          <pc:docMk/>
          <pc:sldMk cId="1324149399" sldId="1293"/>
        </pc:sldMkLst>
        <pc:spChg chg="mod">
          <ac:chgData name="Mélina Guilley" userId="da75cb9a-4272-4fa6-933f-1f8b8936aa46" providerId="ADAL" clId="{16B09D08-F91C-9A4A-88D4-D90010407F62}" dt="2020-09-28T09:38:56.728" v="218" actId="20577"/>
          <ac:spMkLst>
            <pc:docMk/>
            <pc:sldMk cId="1324149399" sldId="1293"/>
            <ac:spMk id="5" creationId="{69CFE8EB-C7BC-7046-AE6B-1DCDA9B1E55D}"/>
          </ac:spMkLst>
        </pc:spChg>
      </pc:sldChg>
      <pc:sldChg chg="modSp add mod">
        <pc:chgData name="Mélina Guilley" userId="da75cb9a-4272-4fa6-933f-1f8b8936aa46" providerId="ADAL" clId="{16B09D08-F91C-9A4A-88D4-D90010407F62}" dt="2020-09-28T09:39:19.430" v="244" actId="20577"/>
        <pc:sldMkLst>
          <pc:docMk/>
          <pc:sldMk cId="2716784576" sldId="1294"/>
        </pc:sldMkLst>
        <pc:spChg chg="mod">
          <ac:chgData name="Mélina Guilley" userId="da75cb9a-4272-4fa6-933f-1f8b8936aa46" providerId="ADAL" clId="{16B09D08-F91C-9A4A-88D4-D90010407F62}" dt="2020-09-28T09:39:19.430" v="244" actId="20577"/>
          <ac:spMkLst>
            <pc:docMk/>
            <pc:sldMk cId="2716784576" sldId="1294"/>
            <ac:spMk id="5" creationId="{69CFE8EB-C7BC-7046-AE6B-1DCDA9B1E55D}"/>
          </ac:spMkLst>
        </pc:spChg>
      </pc:sldChg>
      <pc:sldChg chg="modSp add mod">
        <pc:chgData name="Mélina Guilley" userId="da75cb9a-4272-4fa6-933f-1f8b8936aa46" providerId="ADAL" clId="{16B09D08-F91C-9A4A-88D4-D90010407F62}" dt="2020-09-28T09:39:36.579" v="265" actId="20577"/>
        <pc:sldMkLst>
          <pc:docMk/>
          <pc:sldMk cId="965876193" sldId="1295"/>
        </pc:sldMkLst>
        <pc:spChg chg="mod">
          <ac:chgData name="Mélina Guilley" userId="da75cb9a-4272-4fa6-933f-1f8b8936aa46" providerId="ADAL" clId="{16B09D08-F91C-9A4A-88D4-D90010407F62}" dt="2020-09-28T09:39:36.579" v="265" actId="20577"/>
          <ac:spMkLst>
            <pc:docMk/>
            <pc:sldMk cId="965876193" sldId="1295"/>
            <ac:spMk id="5" creationId="{69CFE8EB-C7BC-7046-AE6B-1DCDA9B1E55D}"/>
          </ac:spMkLst>
        </pc:spChg>
      </pc:sldChg>
      <pc:sldChg chg="delSp modSp add mod ord delCm">
        <pc:chgData name="Mélina Guilley" userId="da75cb9a-4272-4fa6-933f-1f8b8936aa46" providerId="ADAL" clId="{16B09D08-F91C-9A4A-88D4-D90010407F62}" dt="2020-09-28T12:34:22.671" v="1119" actId="948"/>
        <pc:sldMkLst>
          <pc:docMk/>
          <pc:sldMk cId="2842688567" sldId="1296"/>
        </pc:sldMkLst>
        <pc:spChg chg="del">
          <ac:chgData name="Mélina Guilley" userId="da75cb9a-4272-4fa6-933f-1f8b8936aa46" providerId="ADAL" clId="{16B09D08-F91C-9A4A-88D4-D90010407F62}" dt="2020-09-28T12:32:50.139" v="1107" actId="478"/>
          <ac:spMkLst>
            <pc:docMk/>
            <pc:sldMk cId="2842688567" sldId="1296"/>
            <ac:spMk id="3" creationId="{6765D5FA-DB91-438C-A4B8-90E8076F9C29}"/>
          </ac:spMkLst>
        </pc:spChg>
        <pc:spChg chg="mod">
          <ac:chgData name="Mélina Guilley" userId="da75cb9a-4272-4fa6-933f-1f8b8936aa46" providerId="ADAL" clId="{16B09D08-F91C-9A4A-88D4-D90010407F62}" dt="2020-09-28T12:33:09.642" v="1110" actId="207"/>
          <ac:spMkLst>
            <pc:docMk/>
            <pc:sldMk cId="2842688567" sldId="1296"/>
            <ac:spMk id="30" creationId="{BEE82715-F04A-4565-ACAC-AD9AD9AEBD77}"/>
          </ac:spMkLst>
        </pc:spChg>
        <pc:spChg chg="mod">
          <ac:chgData name="Mélina Guilley" userId="da75cb9a-4272-4fa6-933f-1f8b8936aa46" providerId="ADAL" clId="{16B09D08-F91C-9A4A-88D4-D90010407F62}" dt="2020-09-28T12:34:22.671" v="1119" actId="948"/>
          <ac:spMkLst>
            <pc:docMk/>
            <pc:sldMk cId="2842688567" sldId="1296"/>
            <ac:spMk id="101" creationId="{DEFD7EA2-F50F-477D-B724-E115DC33F870}"/>
          </ac:spMkLst>
        </pc:spChg>
        <pc:spChg chg="mod">
          <ac:chgData name="Mélina Guilley" userId="da75cb9a-4272-4fa6-933f-1f8b8936aa46" providerId="ADAL" clId="{16B09D08-F91C-9A4A-88D4-D90010407F62}" dt="2020-09-28T12:34:22.671" v="1119" actId="948"/>
          <ac:spMkLst>
            <pc:docMk/>
            <pc:sldMk cId="2842688567" sldId="1296"/>
            <ac:spMk id="102" creationId="{426CFB16-0068-452E-A9C8-A9D2E0879EE0}"/>
          </ac:spMkLst>
        </pc:spChg>
        <pc:spChg chg="mod">
          <ac:chgData name="Mélina Guilley" userId="da75cb9a-4272-4fa6-933f-1f8b8936aa46" providerId="ADAL" clId="{16B09D08-F91C-9A4A-88D4-D90010407F62}" dt="2020-09-28T12:34:22.671" v="1119" actId="948"/>
          <ac:spMkLst>
            <pc:docMk/>
            <pc:sldMk cId="2842688567" sldId="1296"/>
            <ac:spMk id="103" creationId="{DD843501-7D18-4ACC-86F2-157BAE02E309}"/>
          </ac:spMkLst>
        </pc:spChg>
      </pc:sldChg>
      <pc:sldChg chg="delSp modSp add mod">
        <pc:chgData name="Mélina Guilley" userId="da75cb9a-4272-4fa6-933f-1f8b8936aa46" providerId="ADAL" clId="{16B09D08-F91C-9A4A-88D4-D90010407F62}" dt="2020-09-29T14:40:13.698" v="2127" actId="478"/>
        <pc:sldMkLst>
          <pc:docMk/>
          <pc:sldMk cId="3034006431" sldId="1297"/>
        </pc:sldMkLst>
        <pc:spChg chg="del">
          <ac:chgData name="Mélina Guilley" userId="da75cb9a-4272-4fa6-933f-1f8b8936aa46" providerId="ADAL" clId="{16B09D08-F91C-9A4A-88D4-D90010407F62}" dt="2020-09-29T14:40:13.698" v="2127" actId="478"/>
          <ac:spMkLst>
            <pc:docMk/>
            <pc:sldMk cId="3034006431" sldId="1297"/>
            <ac:spMk id="3" creationId="{B658B957-438D-40A9-8E25-9A2BA0922FEE}"/>
          </ac:spMkLst>
        </pc:spChg>
        <pc:spChg chg="mod">
          <ac:chgData name="Mélina Guilley" userId="da75cb9a-4272-4fa6-933f-1f8b8936aa46" providerId="ADAL" clId="{16B09D08-F91C-9A4A-88D4-D90010407F62}" dt="2020-09-28T12:34:30.372" v="1120" actId="2711"/>
          <ac:spMkLst>
            <pc:docMk/>
            <pc:sldMk cId="3034006431" sldId="1297"/>
            <ac:spMk id="37" creationId="{08E29EF9-6B84-4E23-90DE-D888D914BED7}"/>
          </ac:spMkLst>
        </pc:spChg>
      </pc:sldChg>
      <pc:sldChg chg="addSp delSp modSp add del mod">
        <pc:chgData name="Mélina Guilley" userId="da75cb9a-4272-4fa6-933f-1f8b8936aa46" providerId="ADAL" clId="{16B09D08-F91C-9A4A-88D4-D90010407F62}" dt="2020-09-28T13:15:00.499" v="1748" actId="2696"/>
        <pc:sldMkLst>
          <pc:docMk/>
          <pc:sldMk cId="1832963107" sldId="1298"/>
        </pc:sldMkLst>
        <pc:spChg chg="mod">
          <ac:chgData name="Mélina Guilley" userId="da75cb9a-4272-4fa6-933f-1f8b8936aa46" providerId="ADAL" clId="{16B09D08-F91C-9A4A-88D4-D90010407F62}" dt="2020-09-28T13:08:23.020" v="1536" actId="1076"/>
          <ac:spMkLst>
            <pc:docMk/>
            <pc:sldMk cId="1832963107" sldId="1298"/>
            <ac:spMk id="10" creationId="{327D5C45-4457-D545-BC6E-BCAD6E8F6308}"/>
          </ac:spMkLst>
        </pc:spChg>
        <pc:spChg chg="add mod">
          <ac:chgData name="Mélina Guilley" userId="da75cb9a-4272-4fa6-933f-1f8b8936aa46" providerId="ADAL" clId="{16B09D08-F91C-9A4A-88D4-D90010407F62}" dt="2020-09-28T13:08:53.521" v="1545" actId="1076"/>
          <ac:spMkLst>
            <pc:docMk/>
            <pc:sldMk cId="1832963107" sldId="1298"/>
            <ac:spMk id="19" creationId="{BF51D5D1-7F90-C448-8F12-CA5B1A315881}"/>
          </ac:spMkLst>
        </pc:spChg>
        <pc:spChg chg="add mod">
          <ac:chgData name="Mélina Guilley" userId="da75cb9a-4272-4fa6-933f-1f8b8936aa46" providerId="ADAL" clId="{16B09D08-F91C-9A4A-88D4-D90010407F62}" dt="2020-09-28T13:08:28.468" v="1538" actId="1076"/>
          <ac:spMkLst>
            <pc:docMk/>
            <pc:sldMk cId="1832963107" sldId="1298"/>
            <ac:spMk id="20" creationId="{4156B588-0258-B849-82A1-8F7C382CABCC}"/>
          </ac:spMkLst>
        </pc:spChg>
        <pc:spChg chg="add mod">
          <ac:chgData name="Mélina Guilley" userId="da75cb9a-4272-4fa6-933f-1f8b8936aa46" providerId="ADAL" clId="{16B09D08-F91C-9A4A-88D4-D90010407F62}" dt="2020-09-28T13:08:32.252" v="1539" actId="1076"/>
          <ac:spMkLst>
            <pc:docMk/>
            <pc:sldMk cId="1832963107" sldId="1298"/>
            <ac:spMk id="21" creationId="{2823B0C7-708A-BA4E-93B1-426ACD84D60E}"/>
          </ac:spMkLst>
        </pc:spChg>
        <pc:spChg chg="add mod">
          <ac:chgData name="Mélina Guilley" userId="da75cb9a-4272-4fa6-933f-1f8b8936aa46" providerId="ADAL" clId="{16B09D08-F91C-9A4A-88D4-D90010407F62}" dt="2020-09-28T13:08:37.181" v="1540" actId="1076"/>
          <ac:spMkLst>
            <pc:docMk/>
            <pc:sldMk cId="1832963107" sldId="1298"/>
            <ac:spMk id="23" creationId="{47FD1BED-F715-CF43-9749-5AF4F66911B9}"/>
          </ac:spMkLst>
        </pc:spChg>
        <pc:spChg chg="mod">
          <ac:chgData name="Mélina Guilley" userId="da75cb9a-4272-4fa6-933f-1f8b8936aa46" providerId="ADAL" clId="{16B09D08-F91C-9A4A-88D4-D90010407F62}" dt="2020-09-28T13:05:04.925" v="1479"/>
          <ac:spMkLst>
            <pc:docMk/>
            <pc:sldMk cId="1832963107" sldId="1298"/>
            <ac:spMk id="25" creationId="{414FD506-30AB-4D4C-A3F0-DBC2D3C57A97}"/>
          </ac:spMkLst>
        </pc:spChg>
        <pc:spChg chg="mod">
          <ac:chgData name="Mélina Guilley" userId="da75cb9a-4272-4fa6-933f-1f8b8936aa46" providerId="ADAL" clId="{16B09D08-F91C-9A4A-88D4-D90010407F62}" dt="2020-09-28T13:05:04.925" v="1479"/>
          <ac:spMkLst>
            <pc:docMk/>
            <pc:sldMk cId="1832963107" sldId="1298"/>
            <ac:spMk id="26" creationId="{17C5EB05-42DD-D545-98DF-8DB9F0F7EBA2}"/>
          </ac:spMkLst>
        </pc:spChg>
        <pc:spChg chg="mod">
          <ac:chgData name="Mélina Guilley" userId="da75cb9a-4272-4fa6-933f-1f8b8936aa46" providerId="ADAL" clId="{16B09D08-F91C-9A4A-88D4-D90010407F62}" dt="2020-09-28T13:05:04.925" v="1479"/>
          <ac:spMkLst>
            <pc:docMk/>
            <pc:sldMk cId="1832963107" sldId="1298"/>
            <ac:spMk id="28" creationId="{85B5022A-E37B-CC4F-B13F-4B3FB79FEED2}"/>
          </ac:spMkLst>
        </pc:spChg>
        <pc:spChg chg="mod">
          <ac:chgData name="Mélina Guilley" userId="da75cb9a-4272-4fa6-933f-1f8b8936aa46" providerId="ADAL" clId="{16B09D08-F91C-9A4A-88D4-D90010407F62}" dt="2020-09-28T13:05:04.925" v="1479"/>
          <ac:spMkLst>
            <pc:docMk/>
            <pc:sldMk cId="1832963107" sldId="1298"/>
            <ac:spMk id="29" creationId="{8E1FF073-E851-B247-B7FE-9D46758C74FB}"/>
          </ac:spMkLst>
        </pc:spChg>
        <pc:spChg chg="mod">
          <ac:chgData name="Mélina Guilley" userId="da75cb9a-4272-4fa6-933f-1f8b8936aa46" providerId="ADAL" clId="{16B09D08-F91C-9A4A-88D4-D90010407F62}" dt="2020-09-28T13:05:04.925" v="1479"/>
          <ac:spMkLst>
            <pc:docMk/>
            <pc:sldMk cId="1832963107" sldId="1298"/>
            <ac:spMk id="30" creationId="{CB28D21A-A1A5-914E-A59D-CF9AA00FFDA7}"/>
          </ac:spMkLst>
        </pc:spChg>
        <pc:spChg chg="mod">
          <ac:chgData name="Mélina Guilley" userId="da75cb9a-4272-4fa6-933f-1f8b8936aa46" providerId="ADAL" clId="{16B09D08-F91C-9A4A-88D4-D90010407F62}" dt="2020-09-28T13:05:04.925" v="1479"/>
          <ac:spMkLst>
            <pc:docMk/>
            <pc:sldMk cId="1832963107" sldId="1298"/>
            <ac:spMk id="34" creationId="{844EE845-9B06-DB4E-9D60-41FE6F85CAE7}"/>
          </ac:spMkLst>
        </pc:spChg>
        <pc:spChg chg="del">
          <ac:chgData name="Mélina Guilley" userId="da75cb9a-4272-4fa6-933f-1f8b8936aa46" providerId="ADAL" clId="{16B09D08-F91C-9A4A-88D4-D90010407F62}" dt="2020-09-28T13:02:33.601" v="1335" actId="478"/>
          <ac:spMkLst>
            <pc:docMk/>
            <pc:sldMk cId="1832963107" sldId="1298"/>
            <ac:spMk id="42" creationId="{A719EE25-58F7-45AE-8460-28D2C36E53EB}"/>
          </ac:spMkLst>
        </pc:spChg>
        <pc:spChg chg="mod">
          <ac:chgData name="Mélina Guilley" userId="da75cb9a-4272-4fa6-933f-1f8b8936aa46" providerId="ADAL" clId="{16B09D08-F91C-9A4A-88D4-D90010407F62}" dt="2020-09-28T13:08:40.643" v="1541" actId="1076"/>
          <ac:spMkLst>
            <pc:docMk/>
            <pc:sldMk cId="1832963107" sldId="1298"/>
            <ac:spMk id="43" creationId="{57EB7333-DE1F-4C5C-BF48-CF5561FD508C}"/>
          </ac:spMkLst>
        </pc:spChg>
        <pc:spChg chg="del">
          <ac:chgData name="Mélina Guilley" userId="da75cb9a-4272-4fa6-933f-1f8b8936aa46" providerId="ADAL" clId="{16B09D08-F91C-9A4A-88D4-D90010407F62}" dt="2020-09-28T13:03:11.482" v="1368" actId="478"/>
          <ac:spMkLst>
            <pc:docMk/>
            <pc:sldMk cId="1832963107" sldId="1298"/>
            <ac:spMk id="45" creationId="{1F25D26B-A03D-436E-9D02-20E86A99B9B9}"/>
          </ac:spMkLst>
        </pc:spChg>
        <pc:spChg chg="mod">
          <ac:chgData name="Mélina Guilley" userId="da75cb9a-4272-4fa6-933f-1f8b8936aa46" providerId="ADAL" clId="{16B09D08-F91C-9A4A-88D4-D90010407F62}" dt="2020-09-28T13:08:56.866" v="1546" actId="1076"/>
          <ac:spMkLst>
            <pc:docMk/>
            <pc:sldMk cId="1832963107" sldId="1298"/>
            <ac:spMk id="46" creationId="{9127A0F0-E723-4C2B-B90E-9E2E5EE13478}"/>
          </ac:spMkLst>
        </pc:spChg>
        <pc:spChg chg="mod">
          <ac:chgData name="Mélina Guilley" userId="da75cb9a-4272-4fa6-933f-1f8b8936aa46" providerId="ADAL" clId="{16B09D08-F91C-9A4A-88D4-D90010407F62}" dt="2020-09-28T13:08:45.177" v="1542" actId="1076"/>
          <ac:spMkLst>
            <pc:docMk/>
            <pc:sldMk cId="1832963107" sldId="1298"/>
            <ac:spMk id="47" creationId="{2DB9BAF2-0141-4C5E-BAB3-94D752034983}"/>
          </ac:spMkLst>
        </pc:spChg>
        <pc:spChg chg="mod">
          <ac:chgData name="Mélina Guilley" userId="da75cb9a-4272-4fa6-933f-1f8b8936aa46" providerId="ADAL" clId="{16B09D08-F91C-9A4A-88D4-D90010407F62}" dt="2020-09-28T13:08:50.609" v="1544" actId="1076"/>
          <ac:spMkLst>
            <pc:docMk/>
            <pc:sldMk cId="1832963107" sldId="1298"/>
            <ac:spMk id="48" creationId="{024614B7-ED2F-47A2-B2EC-EDF51867DFDB}"/>
          </ac:spMkLst>
        </pc:spChg>
        <pc:spChg chg="mod">
          <ac:chgData name="Mélina Guilley" userId="da75cb9a-4272-4fa6-933f-1f8b8936aa46" providerId="ADAL" clId="{16B09D08-F91C-9A4A-88D4-D90010407F62}" dt="2020-09-28T13:09:00.596" v="1547" actId="1076"/>
          <ac:spMkLst>
            <pc:docMk/>
            <pc:sldMk cId="1832963107" sldId="1298"/>
            <ac:spMk id="49" creationId="{F70D09EB-93B7-4395-B57C-DD596F6EBB94}"/>
          </ac:spMkLst>
        </pc:spChg>
        <pc:spChg chg="del">
          <ac:chgData name="Mélina Guilley" userId="da75cb9a-4272-4fa6-933f-1f8b8936aa46" providerId="ADAL" clId="{16B09D08-F91C-9A4A-88D4-D90010407F62}" dt="2020-09-28T13:04:13.126" v="1464" actId="478"/>
          <ac:spMkLst>
            <pc:docMk/>
            <pc:sldMk cId="1832963107" sldId="1298"/>
            <ac:spMk id="50" creationId="{1EC3D56C-C96C-4D76-A8DE-FA57EA15526F}"/>
          </ac:spMkLst>
        </pc:spChg>
        <pc:spChg chg="del">
          <ac:chgData name="Mélina Guilley" userId="da75cb9a-4272-4fa6-933f-1f8b8936aa46" providerId="ADAL" clId="{16B09D08-F91C-9A4A-88D4-D90010407F62}" dt="2020-09-28T13:04:13.126" v="1464" actId="478"/>
          <ac:spMkLst>
            <pc:docMk/>
            <pc:sldMk cId="1832963107" sldId="1298"/>
            <ac:spMk id="51" creationId="{3C02BB12-517E-404B-88F0-F0A2CF3831AB}"/>
          </ac:spMkLst>
        </pc:spChg>
        <pc:spChg chg="del">
          <ac:chgData name="Mélina Guilley" userId="da75cb9a-4272-4fa6-933f-1f8b8936aa46" providerId="ADAL" clId="{16B09D08-F91C-9A4A-88D4-D90010407F62}" dt="2020-09-28T13:04:13.126" v="1464" actId="478"/>
          <ac:spMkLst>
            <pc:docMk/>
            <pc:sldMk cId="1832963107" sldId="1298"/>
            <ac:spMk id="52" creationId="{BF978D85-FF98-4FEC-A922-5CA91D8A169C}"/>
          </ac:spMkLst>
        </pc:spChg>
        <pc:grpChg chg="add del mod">
          <ac:chgData name="Mélina Guilley" userId="da75cb9a-4272-4fa6-933f-1f8b8936aa46" providerId="ADAL" clId="{16B09D08-F91C-9A4A-88D4-D90010407F62}" dt="2020-09-28T13:05:27.074" v="1484" actId="478"/>
          <ac:grpSpMkLst>
            <pc:docMk/>
            <pc:sldMk cId="1832963107" sldId="1298"/>
            <ac:grpSpMk id="24" creationId="{5A62835B-2C6F-7145-A684-E6B3C98D57EE}"/>
          </ac:grpSpMkLst>
        </pc:grpChg>
        <pc:grpChg chg="mod">
          <ac:chgData name="Mélina Guilley" userId="da75cb9a-4272-4fa6-933f-1f8b8936aa46" providerId="ADAL" clId="{16B09D08-F91C-9A4A-88D4-D90010407F62}" dt="2020-09-28T13:05:04.925" v="1479"/>
          <ac:grpSpMkLst>
            <pc:docMk/>
            <pc:sldMk cId="1832963107" sldId="1298"/>
            <ac:grpSpMk id="27" creationId="{774BFA2C-DFC1-364E-8679-A4295550BD55}"/>
          </ac:grpSpMkLst>
        </pc:grpChg>
        <pc:picChg chg="del">
          <ac:chgData name="Mélina Guilley" userId="da75cb9a-4272-4fa6-933f-1f8b8936aa46" providerId="ADAL" clId="{16B09D08-F91C-9A4A-88D4-D90010407F62}" dt="2020-09-28T13:05:31.899" v="1485" actId="478"/>
          <ac:picMkLst>
            <pc:docMk/>
            <pc:sldMk cId="1832963107" sldId="1298"/>
            <ac:picMk id="22" creationId="{525900D0-1B40-9841-B5B2-FC9FE967AFBE}"/>
          </ac:picMkLst>
        </pc:picChg>
        <pc:cxnChg chg="del">
          <ac:chgData name="Mélina Guilley" userId="da75cb9a-4272-4fa6-933f-1f8b8936aa46" providerId="ADAL" clId="{16B09D08-F91C-9A4A-88D4-D90010407F62}" dt="2020-09-28T13:02:31.207" v="1334" actId="478"/>
          <ac:cxnSpMkLst>
            <pc:docMk/>
            <pc:sldMk cId="1832963107" sldId="1298"/>
            <ac:cxnSpMk id="31" creationId="{793319AE-2D2A-A642-85CE-C6D4A56226C0}"/>
          </ac:cxnSpMkLst>
        </pc:cxnChg>
        <pc:cxnChg chg="del">
          <ac:chgData name="Mélina Guilley" userId="da75cb9a-4272-4fa6-933f-1f8b8936aa46" providerId="ADAL" clId="{16B09D08-F91C-9A4A-88D4-D90010407F62}" dt="2020-09-28T13:02:31.207" v="1334" actId="478"/>
          <ac:cxnSpMkLst>
            <pc:docMk/>
            <pc:sldMk cId="1832963107" sldId="1298"/>
            <ac:cxnSpMk id="32" creationId="{CE75127D-8677-224E-8C2C-1C9A1525E44A}"/>
          </ac:cxnSpMkLst>
        </pc:cxnChg>
        <pc:cxnChg chg="del">
          <ac:chgData name="Mélina Guilley" userId="da75cb9a-4272-4fa6-933f-1f8b8936aa46" providerId="ADAL" clId="{16B09D08-F91C-9A4A-88D4-D90010407F62}" dt="2020-09-28T13:02:31.207" v="1334" actId="478"/>
          <ac:cxnSpMkLst>
            <pc:docMk/>
            <pc:sldMk cId="1832963107" sldId="1298"/>
            <ac:cxnSpMk id="33" creationId="{A55325AC-AD3C-D342-B24B-C1415F2B4D6C}"/>
          </ac:cxnSpMkLst>
        </pc:cxnChg>
        <pc:cxnChg chg="del">
          <ac:chgData name="Mélina Guilley" userId="da75cb9a-4272-4fa6-933f-1f8b8936aa46" providerId="ADAL" clId="{16B09D08-F91C-9A4A-88D4-D90010407F62}" dt="2020-09-28T13:02:31.207" v="1334" actId="478"/>
          <ac:cxnSpMkLst>
            <pc:docMk/>
            <pc:sldMk cId="1832963107" sldId="1298"/>
            <ac:cxnSpMk id="37" creationId="{93D3EDE3-ACA3-AB48-9CAE-A2CDC3E6B90E}"/>
          </ac:cxnSpMkLst>
        </pc:cxnChg>
      </pc:sldChg>
      <pc:sldChg chg="new del">
        <pc:chgData name="Mélina Guilley" userId="da75cb9a-4272-4fa6-933f-1f8b8936aa46" providerId="ADAL" clId="{16B09D08-F91C-9A4A-88D4-D90010407F62}" dt="2020-09-28T12:44:26.364" v="1122" actId="680"/>
        <pc:sldMkLst>
          <pc:docMk/>
          <pc:sldMk cId="2144424251" sldId="1298"/>
        </pc:sldMkLst>
      </pc:sldChg>
      <pc:sldChg chg="delSp modSp add del mod">
        <pc:chgData name="Mélina Guilley" userId="da75cb9a-4272-4fa6-933f-1f8b8936aa46" providerId="ADAL" clId="{16B09D08-F91C-9A4A-88D4-D90010407F62}" dt="2020-09-28T13:12:43.293" v="1600" actId="2696"/>
        <pc:sldMkLst>
          <pc:docMk/>
          <pc:sldMk cId="388042570" sldId="1299"/>
        </pc:sldMkLst>
        <pc:spChg chg="mod">
          <ac:chgData name="Mélina Guilley" userId="da75cb9a-4272-4fa6-933f-1f8b8936aa46" providerId="ADAL" clId="{16B09D08-F91C-9A4A-88D4-D90010407F62}" dt="2020-09-28T13:11:52.815" v="1593" actId="20577"/>
          <ac:spMkLst>
            <pc:docMk/>
            <pc:sldMk cId="388042570" sldId="1299"/>
            <ac:spMk id="10" creationId="{327D5C45-4457-D545-BC6E-BCAD6E8F6308}"/>
          </ac:spMkLst>
        </pc:spChg>
        <pc:spChg chg="mod">
          <ac:chgData name="Mélina Guilley" userId="da75cb9a-4272-4fa6-933f-1f8b8936aa46" providerId="ADAL" clId="{16B09D08-F91C-9A4A-88D4-D90010407F62}" dt="2020-09-28T13:11:56.575" v="1595" actId="20577"/>
          <ac:spMkLst>
            <pc:docMk/>
            <pc:sldMk cId="388042570" sldId="1299"/>
            <ac:spMk id="19" creationId="{BF51D5D1-7F90-C448-8F12-CA5B1A315881}"/>
          </ac:spMkLst>
        </pc:spChg>
        <pc:spChg chg="mod">
          <ac:chgData name="Mélina Guilley" userId="da75cb9a-4272-4fa6-933f-1f8b8936aa46" providerId="ADAL" clId="{16B09D08-F91C-9A4A-88D4-D90010407F62}" dt="2020-09-28T13:12:00.121" v="1597" actId="20577"/>
          <ac:spMkLst>
            <pc:docMk/>
            <pc:sldMk cId="388042570" sldId="1299"/>
            <ac:spMk id="20" creationId="{4156B588-0258-B849-82A1-8F7C382CABCC}"/>
          </ac:spMkLst>
        </pc:spChg>
        <pc:spChg chg="mod">
          <ac:chgData name="Mélina Guilley" userId="da75cb9a-4272-4fa6-933f-1f8b8936aa46" providerId="ADAL" clId="{16B09D08-F91C-9A4A-88D4-D90010407F62}" dt="2020-09-28T13:11:48.340" v="1591" actId="2711"/>
          <ac:spMkLst>
            <pc:docMk/>
            <pc:sldMk cId="388042570" sldId="1299"/>
            <ac:spMk id="21" creationId="{2823B0C7-708A-BA4E-93B1-426ACD84D60E}"/>
          </ac:spMkLst>
        </pc:spChg>
        <pc:spChg chg="mod">
          <ac:chgData name="Mélina Guilley" userId="da75cb9a-4272-4fa6-933f-1f8b8936aa46" providerId="ADAL" clId="{16B09D08-F91C-9A4A-88D4-D90010407F62}" dt="2020-09-28T13:11:48.340" v="1591" actId="2711"/>
          <ac:spMkLst>
            <pc:docMk/>
            <pc:sldMk cId="388042570" sldId="1299"/>
            <ac:spMk id="23" creationId="{47FD1BED-F715-CF43-9749-5AF4F66911B9}"/>
          </ac:spMkLst>
        </pc:spChg>
        <pc:spChg chg="del">
          <ac:chgData name="Mélina Guilley" userId="da75cb9a-4272-4fa6-933f-1f8b8936aa46" providerId="ADAL" clId="{16B09D08-F91C-9A4A-88D4-D90010407F62}" dt="2020-09-28T13:09:44.028" v="1555" actId="478"/>
          <ac:spMkLst>
            <pc:docMk/>
            <pc:sldMk cId="388042570" sldId="1299"/>
            <ac:spMk id="43" creationId="{57EB7333-DE1F-4C5C-BF48-CF5561FD508C}"/>
          </ac:spMkLst>
        </pc:spChg>
        <pc:spChg chg="del">
          <ac:chgData name="Mélina Guilley" userId="da75cb9a-4272-4fa6-933f-1f8b8936aa46" providerId="ADAL" clId="{16B09D08-F91C-9A4A-88D4-D90010407F62}" dt="2020-09-28T13:09:44.028" v="1555" actId="478"/>
          <ac:spMkLst>
            <pc:docMk/>
            <pc:sldMk cId="388042570" sldId="1299"/>
            <ac:spMk id="46" creationId="{9127A0F0-E723-4C2B-B90E-9E2E5EE13478}"/>
          </ac:spMkLst>
        </pc:spChg>
        <pc:spChg chg="del">
          <ac:chgData name="Mélina Guilley" userId="da75cb9a-4272-4fa6-933f-1f8b8936aa46" providerId="ADAL" clId="{16B09D08-F91C-9A4A-88D4-D90010407F62}" dt="2020-09-28T13:09:44.028" v="1555" actId="478"/>
          <ac:spMkLst>
            <pc:docMk/>
            <pc:sldMk cId="388042570" sldId="1299"/>
            <ac:spMk id="47" creationId="{2DB9BAF2-0141-4C5E-BAB3-94D752034983}"/>
          </ac:spMkLst>
        </pc:spChg>
        <pc:spChg chg="del">
          <ac:chgData name="Mélina Guilley" userId="da75cb9a-4272-4fa6-933f-1f8b8936aa46" providerId="ADAL" clId="{16B09D08-F91C-9A4A-88D4-D90010407F62}" dt="2020-09-28T13:09:44.028" v="1555" actId="478"/>
          <ac:spMkLst>
            <pc:docMk/>
            <pc:sldMk cId="388042570" sldId="1299"/>
            <ac:spMk id="48" creationId="{024614B7-ED2F-47A2-B2EC-EDF51867DFDB}"/>
          </ac:spMkLst>
        </pc:spChg>
        <pc:spChg chg="del">
          <ac:chgData name="Mélina Guilley" userId="da75cb9a-4272-4fa6-933f-1f8b8936aa46" providerId="ADAL" clId="{16B09D08-F91C-9A4A-88D4-D90010407F62}" dt="2020-09-28T13:09:44.028" v="1555" actId="478"/>
          <ac:spMkLst>
            <pc:docMk/>
            <pc:sldMk cId="388042570" sldId="1299"/>
            <ac:spMk id="49" creationId="{F70D09EB-93B7-4395-B57C-DD596F6EBB94}"/>
          </ac:spMkLst>
        </pc:spChg>
      </pc:sldChg>
      <pc:sldChg chg="add del">
        <pc:chgData name="Mélina Guilley" userId="da75cb9a-4272-4fa6-933f-1f8b8936aa46" providerId="ADAL" clId="{16B09D08-F91C-9A4A-88D4-D90010407F62}" dt="2020-09-28T13:02:40.907" v="1345"/>
        <pc:sldMkLst>
          <pc:docMk/>
          <pc:sldMk cId="758382576" sldId="1299"/>
        </pc:sldMkLst>
      </pc:sldChg>
      <pc:sldChg chg="addSp delSp modSp add mod">
        <pc:chgData name="Mélina Guilley" userId="da75cb9a-4272-4fa6-933f-1f8b8936aa46" providerId="ADAL" clId="{16B09D08-F91C-9A4A-88D4-D90010407F62}" dt="2020-09-28T13:27:10.131" v="1841" actId="207"/>
        <pc:sldMkLst>
          <pc:docMk/>
          <pc:sldMk cId="1369309540" sldId="1299"/>
        </pc:sldMkLst>
        <pc:spChg chg="mod">
          <ac:chgData name="Mélina Guilley" userId="da75cb9a-4272-4fa6-933f-1f8b8936aa46" providerId="ADAL" clId="{16B09D08-F91C-9A4A-88D4-D90010407F62}" dt="2020-09-28T13:27:10.131" v="1841" actId="207"/>
          <ac:spMkLst>
            <pc:docMk/>
            <pc:sldMk cId="1369309540" sldId="1299"/>
            <ac:spMk id="10" creationId="{327D5C45-4457-D545-BC6E-BCAD6E8F6308}"/>
          </ac:spMkLst>
        </pc:spChg>
        <pc:spChg chg="add mod">
          <ac:chgData name="Mélina Guilley" userId="da75cb9a-4272-4fa6-933f-1f8b8936aa46" providerId="ADAL" clId="{16B09D08-F91C-9A4A-88D4-D90010407F62}" dt="2020-09-28T13:27:10.131" v="1841" actId="207"/>
          <ac:spMkLst>
            <pc:docMk/>
            <pc:sldMk cId="1369309540" sldId="1299"/>
            <ac:spMk id="15" creationId="{0A91C989-4160-6B48-ACF8-F20C297354D9}"/>
          </ac:spMkLst>
        </pc:spChg>
        <pc:spChg chg="add mod">
          <ac:chgData name="Mélina Guilley" userId="da75cb9a-4272-4fa6-933f-1f8b8936aa46" providerId="ADAL" clId="{16B09D08-F91C-9A4A-88D4-D90010407F62}" dt="2020-09-28T13:27:10.131" v="1841" actId="207"/>
          <ac:spMkLst>
            <pc:docMk/>
            <pc:sldMk cId="1369309540" sldId="1299"/>
            <ac:spMk id="16" creationId="{006FE99B-B2B5-B840-BF96-5CD70BB75F5C}"/>
          </ac:spMkLst>
        </pc:spChg>
        <pc:spChg chg="add mod">
          <ac:chgData name="Mélina Guilley" userId="da75cb9a-4272-4fa6-933f-1f8b8936aa46" providerId="ADAL" clId="{16B09D08-F91C-9A4A-88D4-D90010407F62}" dt="2020-09-28T13:27:10.131" v="1841" actId="207"/>
          <ac:spMkLst>
            <pc:docMk/>
            <pc:sldMk cId="1369309540" sldId="1299"/>
            <ac:spMk id="17" creationId="{39A54020-D922-3E46-8365-9971D83C45B9}"/>
          </ac:spMkLst>
        </pc:spChg>
        <pc:spChg chg="add mod">
          <ac:chgData name="Mélina Guilley" userId="da75cb9a-4272-4fa6-933f-1f8b8936aa46" providerId="ADAL" clId="{16B09D08-F91C-9A4A-88D4-D90010407F62}" dt="2020-09-28T13:27:10.131" v="1841" actId="207"/>
          <ac:spMkLst>
            <pc:docMk/>
            <pc:sldMk cId="1369309540" sldId="1299"/>
            <ac:spMk id="18" creationId="{ADAE2061-0452-1543-8D63-001D16DAD07D}"/>
          </ac:spMkLst>
        </pc:spChg>
        <pc:spChg chg="del">
          <ac:chgData name="Mélina Guilley" userId="da75cb9a-4272-4fa6-933f-1f8b8936aa46" providerId="ADAL" clId="{16B09D08-F91C-9A4A-88D4-D90010407F62}" dt="2020-09-28T13:13:54.082" v="1714" actId="478"/>
          <ac:spMkLst>
            <pc:docMk/>
            <pc:sldMk cId="1369309540" sldId="1299"/>
            <ac:spMk id="42" creationId="{A719EE25-58F7-45AE-8460-28D2C36E53EB}"/>
          </ac:spMkLst>
        </pc:spChg>
        <pc:spChg chg="mod">
          <ac:chgData name="Mélina Guilley" userId="da75cb9a-4272-4fa6-933f-1f8b8936aa46" providerId="ADAL" clId="{16B09D08-F91C-9A4A-88D4-D90010407F62}" dt="2020-09-28T13:14:17.699" v="1738" actId="1035"/>
          <ac:spMkLst>
            <pc:docMk/>
            <pc:sldMk cId="1369309540" sldId="1299"/>
            <ac:spMk id="43" creationId="{57EB7333-DE1F-4C5C-BF48-CF5561FD508C}"/>
          </ac:spMkLst>
        </pc:spChg>
        <pc:spChg chg="del mod">
          <ac:chgData name="Mélina Guilley" userId="da75cb9a-4272-4fa6-933f-1f8b8936aa46" providerId="ADAL" clId="{16B09D08-F91C-9A4A-88D4-D90010407F62}" dt="2020-09-28T13:13:54.082" v="1714" actId="478"/>
          <ac:spMkLst>
            <pc:docMk/>
            <pc:sldMk cId="1369309540" sldId="1299"/>
            <ac:spMk id="45" creationId="{1F25D26B-A03D-436E-9D02-20E86A99B9B9}"/>
          </ac:spMkLst>
        </pc:spChg>
        <pc:spChg chg="mod">
          <ac:chgData name="Mélina Guilley" userId="da75cb9a-4272-4fa6-933f-1f8b8936aa46" providerId="ADAL" clId="{16B09D08-F91C-9A4A-88D4-D90010407F62}" dt="2020-09-28T13:14:17.699" v="1738" actId="1035"/>
          <ac:spMkLst>
            <pc:docMk/>
            <pc:sldMk cId="1369309540" sldId="1299"/>
            <ac:spMk id="46" creationId="{9127A0F0-E723-4C2B-B90E-9E2E5EE13478}"/>
          </ac:spMkLst>
        </pc:spChg>
        <pc:spChg chg="mod">
          <ac:chgData name="Mélina Guilley" userId="da75cb9a-4272-4fa6-933f-1f8b8936aa46" providerId="ADAL" clId="{16B09D08-F91C-9A4A-88D4-D90010407F62}" dt="2020-09-28T13:14:17.699" v="1738" actId="1035"/>
          <ac:spMkLst>
            <pc:docMk/>
            <pc:sldMk cId="1369309540" sldId="1299"/>
            <ac:spMk id="47" creationId="{2DB9BAF2-0141-4C5E-BAB3-94D752034983}"/>
          </ac:spMkLst>
        </pc:spChg>
        <pc:spChg chg="mod">
          <ac:chgData name="Mélina Guilley" userId="da75cb9a-4272-4fa6-933f-1f8b8936aa46" providerId="ADAL" clId="{16B09D08-F91C-9A4A-88D4-D90010407F62}" dt="2020-09-28T13:14:17.699" v="1738" actId="1035"/>
          <ac:spMkLst>
            <pc:docMk/>
            <pc:sldMk cId="1369309540" sldId="1299"/>
            <ac:spMk id="48" creationId="{024614B7-ED2F-47A2-B2EC-EDF51867DFDB}"/>
          </ac:spMkLst>
        </pc:spChg>
        <pc:spChg chg="mod">
          <ac:chgData name="Mélina Guilley" userId="da75cb9a-4272-4fa6-933f-1f8b8936aa46" providerId="ADAL" clId="{16B09D08-F91C-9A4A-88D4-D90010407F62}" dt="2020-09-28T13:14:17.699" v="1738" actId="1035"/>
          <ac:spMkLst>
            <pc:docMk/>
            <pc:sldMk cId="1369309540" sldId="1299"/>
            <ac:spMk id="49" creationId="{F70D09EB-93B7-4395-B57C-DD596F6EBB94}"/>
          </ac:spMkLst>
        </pc:spChg>
        <pc:spChg chg="del mod">
          <ac:chgData name="Mélina Guilley" userId="da75cb9a-4272-4fa6-933f-1f8b8936aa46" providerId="ADAL" clId="{16B09D08-F91C-9A4A-88D4-D90010407F62}" dt="2020-09-28T13:13:54.082" v="1714" actId="478"/>
          <ac:spMkLst>
            <pc:docMk/>
            <pc:sldMk cId="1369309540" sldId="1299"/>
            <ac:spMk id="50" creationId="{1EC3D56C-C96C-4D76-A8DE-FA57EA15526F}"/>
          </ac:spMkLst>
        </pc:spChg>
        <pc:spChg chg="del mod">
          <ac:chgData name="Mélina Guilley" userId="da75cb9a-4272-4fa6-933f-1f8b8936aa46" providerId="ADAL" clId="{16B09D08-F91C-9A4A-88D4-D90010407F62}" dt="2020-09-28T13:13:54.082" v="1714" actId="478"/>
          <ac:spMkLst>
            <pc:docMk/>
            <pc:sldMk cId="1369309540" sldId="1299"/>
            <ac:spMk id="51" creationId="{3C02BB12-517E-404B-88F0-F0A2CF3831AB}"/>
          </ac:spMkLst>
        </pc:spChg>
        <pc:spChg chg="del mod">
          <ac:chgData name="Mélina Guilley" userId="da75cb9a-4272-4fa6-933f-1f8b8936aa46" providerId="ADAL" clId="{16B09D08-F91C-9A4A-88D4-D90010407F62}" dt="2020-09-28T13:13:54.082" v="1714" actId="478"/>
          <ac:spMkLst>
            <pc:docMk/>
            <pc:sldMk cId="1369309540" sldId="1299"/>
            <ac:spMk id="52" creationId="{BF978D85-FF98-4FEC-A922-5CA91D8A169C}"/>
          </ac:spMkLst>
        </pc:spChg>
        <pc:picChg chg="del">
          <ac:chgData name="Mélina Guilley" userId="da75cb9a-4272-4fa6-933f-1f8b8936aa46" providerId="ADAL" clId="{16B09D08-F91C-9A4A-88D4-D90010407F62}" dt="2020-09-28T13:14:14.975" v="1731" actId="478"/>
          <ac:picMkLst>
            <pc:docMk/>
            <pc:sldMk cId="1369309540" sldId="1299"/>
            <ac:picMk id="22" creationId="{525900D0-1B40-9841-B5B2-FC9FE967AFBE}"/>
          </ac:picMkLst>
        </pc:picChg>
      </pc:sldChg>
      <pc:sldChg chg="addSp delSp modSp new mod modClrScheme chgLayout">
        <pc:chgData name="Mélina Guilley" userId="da75cb9a-4272-4fa6-933f-1f8b8936aa46" providerId="ADAL" clId="{16B09D08-F91C-9A4A-88D4-D90010407F62}" dt="2020-09-28T13:29:09.259" v="1881" actId="20577"/>
        <pc:sldMkLst>
          <pc:docMk/>
          <pc:sldMk cId="3491153107" sldId="1300"/>
        </pc:sldMkLst>
        <pc:spChg chg="del">
          <ac:chgData name="Mélina Guilley" userId="da75cb9a-4272-4fa6-933f-1f8b8936aa46" providerId="ADAL" clId="{16B09D08-F91C-9A4A-88D4-D90010407F62}" dt="2020-09-28T13:28:49.962" v="1846" actId="700"/>
          <ac:spMkLst>
            <pc:docMk/>
            <pc:sldMk cId="3491153107" sldId="1300"/>
            <ac:spMk id="2" creationId="{F8138C7A-F2AE-6741-80AD-448DD32D00BC}"/>
          </ac:spMkLst>
        </pc:spChg>
        <pc:spChg chg="del">
          <ac:chgData name="Mélina Guilley" userId="da75cb9a-4272-4fa6-933f-1f8b8936aa46" providerId="ADAL" clId="{16B09D08-F91C-9A4A-88D4-D90010407F62}" dt="2020-09-28T13:28:49.962" v="1846" actId="700"/>
          <ac:spMkLst>
            <pc:docMk/>
            <pc:sldMk cId="3491153107" sldId="1300"/>
            <ac:spMk id="3" creationId="{0E4CFD92-8D65-8749-ABE2-B29F05003CF1}"/>
          </ac:spMkLst>
        </pc:spChg>
        <pc:spChg chg="add mod">
          <ac:chgData name="Mélina Guilley" userId="da75cb9a-4272-4fa6-933f-1f8b8936aa46" providerId="ADAL" clId="{16B09D08-F91C-9A4A-88D4-D90010407F62}" dt="2020-09-28T13:29:09.259" v="1881" actId="20577"/>
          <ac:spMkLst>
            <pc:docMk/>
            <pc:sldMk cId="3491153107" sldId="1300"/>
            <ac:spMk id="4" creationId="{B200A384-7B61-FA44-A706-B2F144465962}"/>
          </ac:spMkLst>
        </pc:spChg>
      </pc:sldChg>
      <pc:sldChg chg="addSp delSp modSp add mod">
        <pc:chgData name="Mélina Guilley" userId="da75cb9a-4272-4fa6-933f-1f8b8936aa46" providerId="ADAL" clId="{16B09D08-F91C-9A4A-88D4-D90010407F62}" dt="2020-09-29T13:10:49.637" v="2125" actId="478"/>
        <pc:sldMkLst>
          <pc:docMk/>
          <pc:sldMk cId="2253471380" sldId="1301"/>
        </pc:sldMkLst>
        <pc:spChg chg="mod">
          <ac:chgData name="Mélina Guilley" userId="da75cb9a-4272-4fa6-933f-1f8b8936aa46" providerId="ADAL" clId="{16B09D08-F91C-9A4A-88D4-D90010407F62}" dt="2020-09-29T13:10:24.065" v="2119" actId="207"/>
          <ac:spMkLst>
            <pc:docMk/>
            <pc:sldMk cId="2253471380" sldId="1301"/>
            <ac:spMk id="3" creationId="{24DB5C15-2324-8241-84E6-67F6F7EBE4FE}"/>
          </ac:spMkLst>
        </pc:spChg>
        <pc:spChg chg="mod">
          <ac:chgData name="Mélina Guilley" userId="da75cb9a-4272-4fa6-933f-1f8b8936aa46" providerId="ADAL" clId="{16B09D08-F91C-9A4A-88D4-D90010407F62}" dt="2020-09-29T13:10:24.065" v="2119" actId="207"/>
          <ac:spMkLst>
            <pc:docMk/>
            <pc:sldMk cId="2253471380" sldId="1301"/>
            <ac:spMk id="4" creationId="{1D2A6727-5D2B-F341-B646-C6CE13F6D4EB}"/>
          </ac:spMkLst>
        </pc:spChg>
        <pc:spChg chg="mod">
          <ac:chgData name="Mélina Guilley" userId="da75cb9a-4272-4fa6-933f-1f8b8936aa46" providerId="ADAL" clId="{16B09D08-F91C-9A4A-88D4-D90010407F62}" dt="2020-09-29T13:10:43.664" v="2121"/>
          <ac:spMkLst>
            <pc:docMk/>
            <pc:sldMk cId="2253471380" sldId="1301"/>
            <ac:spMk id="148" creationId="{DDF561E7-5B3E-384A-AFE5-9B0D5231E693}"/>
          </ac:spMkLst>
        </pc:spChg>
        <pc:spChg chg="mod">
          <ac:chgData name="Mélina Guilley" userId="da75cb9a-4272-4fa6-933f-1f8b8936aa46" providerId="ADAL" clId="{16B09D08-F91C-9A4A-88D4-D90010407F62}" dt="2020-09-29T13:10:43.664" v="2121"/>
          <ac:spMkLst>
            <pc:docMk/>
            <pc:sldMk cId="2253471380" sldId="1301"/>
            <ac:spMk id="149" creationId="{250828EA-C72C-A840-965C-90A8FF4CFC12}"/>
          </ac:spMkLst>
        </pc:spChg>
        <pc:spChg chg="mod">
          <ac:chgData name="Mélina Guilley" userId="da75cb9a-4272-4fa6-933f-1f8b8936aa46" providerId="ADAL" clId="{16B09D08-F91C-9A4A-88D4-D90010407F62}" dt="2020-09-29T13:10:43.664" v="2121"/>
          <ac:spMkLst>
            <pc:docMk/>
            <pc:sldMk cId="2253471380" sldId="1301"/>
            <ac:spMk id="150" creationId="{B448ABBD-BE10-EB4D-B9A3-B38CFFC0D722}"/>
          </ac:spMkLst>
        </pc:spChg>
        <pc:spChg chg="mod">
          <ac:chgData name="Mélina Guilley" userId="da75cb9a-4272-4fa6-933f-1f8b8936aa46" providerId="ADAL" clId="{16B09D08-F91C-9A4A-88D4-D90010407F62}" dt="2020-09-29T13:10:43.664" v="2121"/>
          <ac:spMkLst>
            <pc:docMk/>
            <pc:sldMk cId="2253471380" sldId="1301"/>
            <ac:spMk id="151" creationId="{28D36BD1-E531-7A45-BD34-5C4F173681F5}"/>
          </ac:spMkLst>
        </pc:spChg>
        <pc:spChg chg="mod">
          <ac:chgData name="Mélina Guilley" userId="da75cb9a-4272-4fa6-933f-1f8b8936aa46" providerId="ADAL" clId="{16B09D08-F91C-9A4A-88D4-D90010407F62}" dt="2020-09-29T13:10:43.664" v="2121"/>
          <ac:spMkLst>
            <pc:docMk/>
            <pc:sldMk cId="2253471380" sldId="1301"/>
            <ac:spMk id="152" creationId="{283A3F20-1D84-E447-AF9C-9012A7650F05}"/>
          </ac:spMkLst>
        </pc:spChg>
        <pc:spChg chg="mod">
          <ac:chgData name="Mélina Guilley" userId="da75cb9a-4272-4fa6-933f-1f8b8936aa46" providerId="ADAL" clId="{16B09D08-F91C-9A4A-88D4-D90010407F62}" dt="2020-09-29T13:10:43.664" v="2121"/>
          <ac:spMkLst>
            <pc:docMk/>
            <pc:sldMk cId="2253471380" sldId="1301"/>
            <ac:spMk id="153" creationId="{7D406B28-A8EB-C94E-9225-44863F3C843B}"/>
          </ac:spMkLst>
        </pc:spChg>
        <pc:spChg chg="mod">
          <ac:chgData name="Mélina Guilley" userId="da75cb9a-4272-4fa6-933f-1f8b8936aa46" providerId="ADAL" clId="{16B09D08-F91C-9A4A-88D4-D90010407F62}" dt="2020-09-29T13:10:43.664" v="2121"/>
          <ac:spMkLst>
            <pc:docMk/>
            <pc:sldMk cId="2253471380" sldId="1301"/>
            <ac:spMk id="154" creationId="{0FD8B820-F3D8-7C47-8021-883FCE3B0104}"/>
          </ac:spMkLst>
        </pc:spChg>
        <pc:spChg chg="mod">
          <ac:chgData name="Mélina Guilley" userId="da75cb9a-4272-4fa6-933f-1f8b8936aa46" providerId="ADAL" clId="{16B09D08-F91C-9A4A-88D4-D90010407F62}" dt="2020-09-29T13:10:43.664" v="2121"/>
          <ac:spMkLst>
            <pc:docMk/>
            <pc:sldMk cId="2253471380" sldId="1301"/>
            <ac:spMk id="155" creationId="{798A00FD-7507-824B-ACD4-0F6AFA672506}"/>
          </ac:spMkLst>
        </pc:spChg>
        <pc:spChg chg="mod">
          <ac:chgData name="Mélina Guilley" userId="da75cb9a-4272-4fa6-933f-1f8b8936aa46" providerId="ADAL" clId="{16B09D08-F91C-9A4A-88D4-D90010407F62}" dt="2020-09-29T13:10:43.664" v="2121"/>
          <ac:spMkLst>
            <pc:docMk/>
            <pc:sldMk cId="2253471380" sldId="1301"/>
            <ac:spMk id="156" creationId="{562DBD09-FE01-FA40-B242-BB7939388540}"/>
          </ac:spMkLst>
        </pc:spChg>
        <pc:spChg chg="mod">
          <ac:chgData name="Mélina Guilley" userId="da75cb9a-4272-4fa6-933f-1f8b8936aa46" providerId="ADAL" clId="{16B09D08-F91C-9A4A-88D4-D90010407F62}" dt="2020-09-29T13:10:43.664" v="2121"/>
          <ac:spMkLst>
            <pc:docMk/>
            <pc:sldMk cId="2253471380" sldId="1301"/>
            <ac:spMk id="157" creationId="{5A73F77F-B8F6-FD41-A51C-128C168F373F}"/>
          </ac:spMkLst>
        </pc:spChg>
        <pc:spChg chg="mod">
          <ac:chgData name="Mélina Guilley" userId="da75cb9a-4272-4fa6-933f-1f8b8936aa46" providerId="ADAL" clId="{16B09D08-F91C-9A4A-88D4-D90010407F62}" dt="2020-09-29T13:10:43.664" v="2121"/>
          <ac:spMkLst>
            <pc:docMk/>
            <pc:sldMk cId="2253471380" sldId="1301"/>
            <ac:spMk id="158" creationId="{924593B2-04A0-ED44-8B5A-61E2CC75F999}"/>
          </ac:spMkLst>
        </pc:spChg>
        <pc:spChg chg="mod">
          <ac:chgData name="Mélina Guilley" userId="da75cb9a-4272-4fa6-933f-1f8b8936aa46" providerId="ADAL" clId="{16B09D08-F91C-9A4A-88D4-D90010407F62}" dt="2020-09-29T13:10:43.664" v="2121"/>
          <ac:spMkLst>
            <pc:docMk/>
            <pc:sldMk cId="2253471380" sldId="1301"/>
            <ac:spMk id="159" creationId="{CC09C538-1922-5B42-8418-2C589F050DEC}"/>
          </ac:spMkLst>
        </pc:spChg>
        <pc:spChg chg="mod">
          <ac:chgData name="Mélina Guilley" userId="da75cb9a-4272-4fa6-933f-1f8b8936aa46" providerId="ADAL" clId="{16B09D08-F91C-9A4A-88D4-D90010407F62}" dt="2020-09-29T13:10:43.664" v="2121"/>
          <ac:spMkLst>
            <pc:docMk/>
            <pc:sldMk cId="2253471380" sldId="1301"/>
            <ac:spMk id="160" creationId="{8EB7F2DF-7F14-1247-9F44-F06E8F98CDFF}"/>
          </ac:spMkLst>
        </pc:spChg>
        <pc:spChg chg="mod">
          <ac:chgData name="Mélina Guilley" userId="da75cb9a-4272-4fa6-933f-1f8b8936aa46" providerId="ADAL" clId="{16B09D08-F91C-9A4A-88D4-D90010407F62}" dt="2020-09-29T13:10:43.664" v="2121"/>
          <ac:spMkLst>
            <pc:docMk/>
            <pc:sldMk cId="2253471380" sldId="1301"/>
            <ac:spMk id="161" creationId="{1CA155D1-99A0-5D41-A739-23183D0E5355}"/>
          </ac:spMkLst>
        </pc:spChg>
        <pc:spChg chg="mod">
          <ac:chgData name="Mélina Guilley" userId="da75cb9a-4272-4fa6-933f-1f8b8936aa46" providerId="ADAL" clId="{16B09D08-F91C-9A4A-88D4-D90010407F62}" dt="2020-09-29T13:10:43.664" v="2121"/>
          <ac:spMkLst>
            <pc:docMk/>
            <pc:sldMk cId="2253471380" sldId="1301"/>
            <ac:spMk id="162" creationId="{504D8402-EF08-BE4D-9F7F-72758FF389A2}"/>
          </ac:spMkLst>
        </pc:spChg>
        <pc:spChg chg="mod">
          <ac:chgData name="Mélina Guilley" userId="da75cb9a-4272-4fa6-933f-1f8b8936aa46" providerId="ADAL" clId="{16B09D08-F91C-9A4A-88D4-D90010407F62}" dt="2020-09-29T13:10:43.664" v="2121"/>
          <ac:spMkLst>
            <pc:docMk/>
            <pc:sldMk cId="2253471380" sldId="1301"/>
            <ac:spMk id="163" creationId="{4584D055-EEAE-D943-9B66-5F9EB375B58C}"/>
          </ac:spMkLst>
        </pc:spChg>
        <pc:spChg chg="mod">
          <ac:chgData name="Mélina Guilley" userId="da75cb9a-4272-4fa6-933f-1f8b8936aa46" providerId="ADAL" clId="{16B09D08-F91C-9A4A-88D4-D90010407F62}" dt="2020-09-29T13:10:43.664" v="2121"/>
          <ac:spMkLst>
            <pc:docMk/>
            <pc:sldMk cId="2253471380" sldId="1301"/>
            <ac:spMk id="164" creationId="{24260BCE-BB51-4447-9D95-9BBF49B518A4}"/>
          </ac:spMkLst>
        </pc:spChg>
        <pc:spChg chg="mod">
          <ac:chgData name="Mélina Guilley" userId="da75cb9a-4272-4fa6-933f-1f8b8936aa46" providerId="ADAL" clId="{16B09D08-F91C-9A4A-88D4-D90010407F62}" dt="2020-09-29T13:10:43.664" v="2121"/>
          <ac:spMkLst>
            <pc:docMk/>
            <pc:sldMk cId="2253471380" sldId="1301"/>
            <ac:spMk id="165" creationId="{AC607ED9-D171-9648-8F81-46373FD058D6}"/>
          </ac:spMkLst>
        </pc:spChg>
        <pc:spChg chg="mod">
          <ac:chgData name="Mélina Guilley" userId="da75cb9a-4272-4fa6-933f-1f8b8936aa46" providerId="ADAL" clId="{16B09D08-F91C-9A4A-88D4-D90010407F62}" dt="2020-09-29T13:10:43.664" v="2121"/>
          <ac:spMkLst>
            <pc:docMk/>
            <pc:sldMk cId="2253471380" sldId="1301"/>
            <ac:spMk id="166" creationId="{9595C579-9B70-E647-9E64-5764893B9289}"/>
          </ac:spMkLst>
        </pc:spChg>
        <pc:spChg chg="mod">
          <ac:chgData name="Mélina Guilley" userId="da75cb9a-4272-4fa6-933f-1f8b8936aa46" providerId="ADAL" clId="{16B09D08-F91C-9A4A-88D4-D90010407F62}" dt="2020-09-29T13:10:43.664" v="2121"/>
          <ac:spMkLst>
            <pc:docMk/>
            <pc:sldMk cId="2253471380" sldId="1301"/>
            <ac:spMk id="167" creationId="{643A46CD-76EF-F24F-B0CB-257797625B90}"/>
          </ac:spMkLst>
        </pc:spChg>
        <pc:spChg chg="mod">
          <ac:chgData name="Mélina Guilley" userId="da75cb9a-4272-4fa6-933f-1f8b8936aa46" providerId="ADAL" clId="{16B09D08-F91C-9A4A-88D4-D90010407F62}" dt="2020-09-29T13:10:43.664" v="2121"/>
          <ac:spMkLst>
            <pc:docMk/>
            <pc:sldMk cId="2253471380" sldId="1301"/>
            <ac:spMk id="168" creationId="{6960863B-4EDF-1B4A-88C1-8D8DA02356BE}"/>
          </ac:spMkLst>
        </pc:spChg>
        <pc:spChg chg="mod">
          <ac:chgData name="Mélina Guilley" userId="da75cb9a-4272-4fa6-933f-1f8b8936aa46" providerId="ADAL" clId="{16B09D08-F91C-9A4A-88D4-D90010407F62}" dt="2020-09-29T13:10:43.664" v="2121"/>
          <ac:spMkLst>
            <pc:docMk/>
            <pc:sldMk cId="2253471380" sldId="1301"/>
            <ac:spMk id="169" creationId="{D6B534F0-2F75-E747-9600-665A210DAA2E}"/>
          </ac:spMkLst>
        </pc:spChg>
        <pc:spChg chg="mod">
          <ac:chgData name="Mélina Guilley" userId="da75cb9a-4272-4fa6-933f-1f8b8936aa46" providerId="ADAL" clId="{16B09D08-F91C-9A4A-88D4-D90010407F62}" dt="2020-09-29T13:10:43.664" v="2121"/>
          <ac:spMkLst>
            <pc:docMk/>
            <pc:sldMk cId="2253471380" sldId="1301"/>
            <ac:spMk id="170" creationId="{1219CAB0-78DB-6846-8CFF-F601E7096CEB}"/>
          </ac:spMkLst>
        </pc:spChg>
        <pc:spChg chg="mod">
          <ac:chgData name="Mélina Guilley" userId="da75cb9a-4272-4fa6-933f-1f8b8936aa46" providerId="ADAL" clId="{16B09D08-F91C-9A4A-88D4-D90010407F62}" dt="2020-09-29T13:10:43.664" v="2121"/>
          <ac:spMkLst>
            <pc:docMk/>
            <pc:sldMk cId="2253471380" sldId="1301"/>
            <ac:spMk id="171" creationId="{3D6865F5-FBD4-774C-8CCE-DE9831BEE1BF}"/>
          </ac:spMkLst>
        </pc:spChg>
        <pc:spChg chg="mod">
          <ac:chgData name="Mélina Guilley" userId="da75cb9a-4272-4fa6-933f-1f8b8936aa46" providerId="ADAL" clId="{16B09D08-F91C-9A4A-88D4-D90010407F62}" dt="2020-09-29T13:10:43.664" v="2121"/>
          <ac:spMkLst>
            <pc:docMk/>
            <pc:sldMk cId="2253471380" sldId="1301"/>
            <ac:spMk id="172" creationId="{C4D7F3C8-8895-544F-9C27-768873518515}"/>
          </ac:spMkLst>
        </pc:spChg>
        <pc:spChg chg="mod">
          <ac:chgData name="Mélina Guilley" userId="da75cb9a-4272-4fa6-933f-1f8b8936aa46" providerId="ADAL" clId="{16B09D08-F91C-9A4A-88D4-D90010407F62}" dt="2020-09-29T13:10:43.664" v="2121"/>
          <ac:spMkLst>
            <pc:docMk/>
            <pc:sldMk cId="2253471380" sldId="1301"/>
            <ac:spMk id="173" creationId="{4F2D2F4C-22F1-284D-8EEC-CCC3ED132B17}"/>
          </ac:spMkLst>
        </pc:spChg>
        <pc:spChg chg="mod">
          <ac:chgData name="Mélina Guilley" userId="da75cb9a-4272-4fa6-933f-1f8b8936aa46" providerId="ADAL" clId="{16B09D08-F91C-9A4A-88D4-D90010407F62}" dt="2020-09-29T13:10:43.664" v="2121"/>
          <ac:spMkLst>
            <pc:docMk/>
            <pc:sldMk cId="2253471380" sldId="1301"/>
            <ac:spMk id="174" creationId="{3F6BFD83-307B-AA4C-A050-69F0B7CECE55}"/>
          </ac:spMkLst>
        </pc:spChg>
        <pc:spChg chg="mod">
          <ac:chgData name="Mélina Guilley" userId="da75cb9a-4272-4fa6-933f-1f8b8936aa46" providerId="ADAL" clId="{16B09D08-F91C-9A4A-88D4-D90010407F62}" dt="2020-09-29T13:10:43.664" v="2121"/>
          <ac:spMkLst>
            <pc:docMk/>
            <pc:sldMk cId="2253471380" sldId="1301"/>
            <ac:spMk id="175" creationId="{6494D847-76BA-F949-A2F5-0EE7570AA7DC}"/>
          </ac:spMkLst>
        </pc:spChg>
        <pc:spChg chg="mod">
          <ac:chgData name="Mélina Guilley" userId="da75cb9a-4272-4fa6-933f-1f8b8936aa46" providerId="ADAL" clId="{16B09D08-F91C-9A4A-88D4-D90010407F62}" dt="2020-09-29T13:10:43.664" v="2121"/>
          <ac:spMkLst>
            <pc:docMk/>
            <pc:sldMk cId="2253471380" sldId="1301"/>
            <ac:spMk id="176" creationId="{B359F083-F7FC-614C-99BA-62638B304D80}"/>
          </ac:spMkLst>
        </pc:spChg>
        <pc:spChg chg="mod">
          <ac:chgData name="Mélina Guilley" userId="da75cb9a-4272-4fa6-933f-1f8b8936aa46" providerId="ADAL" clId="{16B09D08-F91C-9A4A-88D4-D90010407F62}" dt="2020-09-29T13:10:43.664" v="2121"/>
          <ac:spMkLst>
            <pc:docMk/>
            <pc:sldMk cId="2253471380" sldId="1301"/>
            <ac:spMk id="177" creationId="{3DB97D5C-5052-394E-84C3-EE058E5F8C73}"/>
          </ac:spMkLst>
        </pc:spChg>
        <pc:spChg chg="mod">
          <ac:chgData name="Mélina Guilley" userId="da75cb9a-4272-4fa6-933f-1f8b8936aa46" providerId="ADAL" clId="{16B09D08-F91C-9A4A-88D4-D90010407F62}" dt="2020-09-29T13:10:43.664" v="2121"/>
          <ac:spMkLst>
            <pc:docMk/>
            <pc:sldMk cId="2253471380" sldId="1301"/>
            <ac:spMk id="178" creationId="{7F66EF52-E41A-C94F-8958-2D1EAD2B6873}"/>
          </ac:spMkLst>
        </pc:spChg>
        <pc:spChg chg="mod">
          <ac:chgData name="Mélina Guilley" userId="da75cb9a-4272-4fa6-933f-1f8b8936aa46" providerId="ADAL" clId="{16B09D08-F91C-9A4A-88D4-D90010407F62}" dt="2020-09-29T13:10:43.664" v="2121"/>
          <ac:spMkLst>
            <pc:docMk/>
            <pc:sldMk cId="2253471380" sldId="1301"/>
            <ac:spMk id="179" creationId="{1F57D5FB-4EA3-C246-91FF-17EE83C28B0C}"/>
          </ac:spMkLst>
        </pc:spChg>
        <pc:spChg chg="mod">
          <ac:chgData name="Mélina Guilley" userId="da75cb9a-4272-4fa6-933f-1f8b8936aa46" providerId="ADAL" clId="{16B09D08-F91C-9A4A-88D4-D90010407F62}" dt="2020-09-29T13:10:43.664" v="2121"/>
          <ac:spMkLst>
            <pc:docMk/>
            <pc:sldMk cId="2253471380" sldId="1301"/>
            <ac:spMk id="180" creationId="{6DF26D60-F8C4-9F4B-A3B8-47B75C54D99D}"/>
          </ac:spMkLst>
        </pc:spChg>
        <pc:spChg chg="mod">
          <ac:chgData name="Mélina Guilley" userId="da75cb9a-4272-4fa6-933f-1f8b8936aa46" providerId="ADAL" clId="{16B09D08-F91C-9A4A-88D4-D90010407F62}" dt="2020-09-29T13:10:43.664" v="2121"/>
          <ac:spMkLst>
            <pc:docMk/>
            <pc:sldMk cId="2253471380" sldId="1301"/>
            <ac:spMk id="181" creationId="{BD4EC223-646B-6145-BD05-44E5DD51C454}"/>
          </ac:spMkLst>
        </pc:spChg>
        <pc:spChg chg="mod">
          <ac:chgData name="Mélina Guilley" userId="da75cb9a-4272-4fa6-933f-1f8b8936aa46" providerId="ADAL" clId="{16B09D08-F91C-9A4A-88D4-D90010407F62}" dt="2020-09-29T13:10:43.664" v="2121"/>
          <ac:spMkLst>
            <pc:docMk/>
            <pc:sldMk cId="2253471380" sldId="1301"/>
            <ac:spMk id="182" creationId="{16E633CE-2CF2-7548-9D06-92597E3F3113}"/>
          </ac:spMkLst>
        </pc:spChg>
        <pc:spChg chg="mod">
          <ac:chgData name="Mélina Guilley" userId="da75cb9a-4272-4fa6-933f-1f8b8936aa46" providerId="ADAL" clId="{16B09D08-F91C-9A4A-88D4-D90010407F62}" dt="2020-09-29T13:10:43.664" v="2121"/>
          <ac:spMkLst>
            <pc:docMk/>
            <pc:sldMk cId="2253471380" sldId="1301"/>
            <ac:spMk id="183" creationId="{54E705B9-5111-F940-A0D7-5735A3038D01}"/>
          </ac:spMkLst>
        </pc:spChg>
        <pc:spChg chg="mod">
          <ac:chgData name="Mélina Guilley" userId="da75cb9a-4272-4fa6-933f-1f8b8936aa46" providerId="ADAL" clId="{16B09D08-F91C-9A4A-88D4-D90010407F62}" dt="2020-09-29T13:10:43.664" v="2121"/>
          <ac:spMkLst>
            <pc:docMk/>
            <pc:sldMk cId="2253471380" sldId="1301"/>
            <ac:spMk id="184" creationId="{40D81CF8-1FF9-5347-B8EF-6C9F029C598D}"/>
          </ac:spMkLst>
        </pc:spChg>
        <pc:spChg chg="mod">
          <ac:chgData name="Mélina Guilley" userId="da75cb9a-4272-4fa6-933f-1f8b8936aa46" providerId="ADAL" clId="{16B09D08-F91C-9A4A-88D4-D90010407F62}" dt="2020-09-29T13:10:43.664" v="2121"/>
          <ac:spMkLst>
            <pc:docMk/>
            <pc:sldMk cId="2253471380" sldId="1301"/>
            <ac:spMk id="185" creationId="{B469EDCC-7126-7147-9F80-B1927C0F58D3}"/>
          </ac:spMkLst>
        </pc:spChg>
        <pc:spChg chg="mod">
          <ac:chgData name="Mélina Guilley" userId="da75cb9a-4272-4fa6-933f-1f8b8936aa46" providerId="ADAL" clId="{16B09D08-F91C-9A4A-88D4-D90010407F62}" dt="2020-09-29T13:10:43.664" v="2121"/>
          <ac:spMkLst>
            <pc:docMk/>
            <pc:sldMk cId="2253471380" sldId="1301"/>
            <ac:spMk id="186" creationId="{518D7440-CDB0-A948-80B6-6E43E8920912}"/>
          </ac:spMkLst>
        </pc:spChg>
        <pc:spChg chg="mod">
          <ac:chgData name="Mélina Guilley" userId="da75cb9a-4272-4fa6-933f-1f8b8936aa46" providerId="ADAL" clId="{16B09D08-F91C-9A4A-88D4-D90010407F62}" dt="2020-09-29T13:10:43.664" v="2121"/>
          <ac:spMkLst>
            <pc:docMk/>
            <pc:sldMk cId="2253471380" sldId="1301"/>
            <ac:spMk id="187" creationId="{C89A1EB2-3D4C-3146-9AAD-622C416125ED}"/>
          </ac:spMkLst>
        </pc:spChg>
        <pc:spChg chg="mod">
          <ac:chgData name="Mélina Guilley" userId="da75cb9a-4272-4fa6-933f-1f8b8936aa46" providerId="ADAL" clId="{16B09D08-F91C-9A4A-88D4-D90010407F62}" dt="2020-09-29T13:10:43.664" v="2121"/>
          <ac:spMkLst>
            <pc:docMk/>
            <pc:sldMk cId="2253471380" sldId="1301"/>
            <ac:spMk id="188" creationId="{7F8BA374-D58B-464C-B10A-474466771AD9}"/>
          </ac:spMkLst>
        </pc:spChg>
        <pc:spChg chg="mod">
          <ac:chgData name="Mélina Guilley" userId="da75cb9a-4272-4fa6-933f-1f8b8936aa46" providerId="ADAL" clId="{16B09D08-F91C-9A4A-88D4-D90010407F62}" dt="2020-09-29T13:10:43.664" v="2121"/>
          <ac:spMkLst>
            <pc:docMk/>
            <pc:sldMk cId="2253471380" sldId="1301"/>
            <ac:spMk id="189" creationId="{C45ED923-6E2A-2947-A3F1-7500499D297D}"/>
          </ac:spMkLst>
        </pc:spChg>
        <pc:spChg chg="mod">
          <ac:chgData name="Mélina Guilley" userId="da75cb9a-4272-4fa6-933f-1f8b8936aa46" providerId="ADAL" clId="{16B09D08-F91C-9A4A-88D4-D90010407F62}" dt="2020-09-29T13:10:43.664" v="2121"/>
          <ac:spMkLst>
            <pc:docMk/>
            <pc:sldMk cId="2253471380" sldId="1301"/>
            <ac:spMk id="190" creationId="{6F3279B5-D309-F64D-B757-ABDBDF421FB8}"/>
          </ac:spMkLst>
        </pc:spChg>
        <pc:spChg chg="mod">
          <ac:chgData name="Mélina Guilley" userId="da75cb9a-4272-4fa6-933f-1f8b8936aa46" providerId="ADAL" clId="{16B09D08-F91C-9A4A-88D4-D90010407F62}" dt="2020-09-29T13:10:43.664" v="2121"/>
          <ac:spMkLst>
            <pc:docMk/>
            <pc:sldMk cId="2253471380" sldId="1301"/>
            <ac:spMk id="191" creationId="{CEF90BCD-E253-3B49-850D-4B4F727DC640}"/>
          </ac:spMkLst>
        </pc:spChg>
        <pc:spChg chg="mod">
          <ac:chgData name="Mélina Guilley" userId="da75cb9a-4272-4fa6-933f-1f8b8936aa46" providerId="ADAL" clId="{16B09D08-F91C-9A4A-88D4-D90010407F62}" dt="2020-09-29T13:10:43.664" v="2121"/>
          <ac:spMkLst>
            <pc:docMk/>
            <pc:sldMk cId="2253471380" sldId="1301"/>
            <ac:spMk id="192" creationId="{2C07FC21-4385-D147-A86D-21AA62434114}"/>
          </ac:spMkLst>
        </pc:spChg>
        <pc:spChg chg="mod">
          <ac:chgData name="Mélina Guilley" userId="da75cb9a-4272-4fa6-933f-1f8b8936aa46" providerId="ADAL" clId="{16B09D08-F91C-9A4A-88D4-D90010407F62}" dt="2020-09-29T13:10:43.664" v="2121"/>
          <ac:spMkLst>
            <pc:docMk/>
            <pc:sldMk cId="2253471380" sldId="1301"/>
            <ac:spMk id="193" creationId="{06B69DAA-5651-384A-86FF-7A89760F18EF}"/>
          </ac:spMkLst>
        </pc:spChg>
        <pc:spChg chg="mod">
          <ac:chgData name="Mélina Guilley" userId="da75cb9a-4272-4fa6-933f-1f8b8936aa46" providerId="ADAL" clId="{16B09D08-F91C-9A4A-88D4-D90010407F62}" dt="2020-09-29T13:10:43.664" v="2121"/>
          <ac:spMkLst>
            <pc:docMk/>
            <pc:sldMk cId="2253471380" sldId="1301"/>
            <ac:spMk id="194" creationId="{DD9200E9-2E69-884A-AC90-9D446B5F8ABE}"/>
          </ac:spMkLst>
        </pc:spChg>
        <pc:spChg chg="mod">
          <ac:chgData name="Mélina Guilley" userId="da75cb9a-4272-4fa6-933f-1f8b8936aa46" providerId="ADAL" clId="{16B09D08-F91C-9A4A-88D4-D90010407F62}" dt="2020-09-29T13:10:43.664" v="2121"/>
          <ac:spMkLst>
            <pc:docMk/>
            <pc:sldMk cId="2253471380" sldId="1301"/>
            <ac:spMk id="195" creationId="{B4D5D119-29BF-B34A-956A-1EF4F0B17304}"/>
          </ac:spMkLst>
        </pc:spChg>
        <pc:spChg chg="mod">
          <ac:chgData name="Mélina Guilley" userId="da75cb9a-4272-4fa6-933f-1f8b8936aa46" providerId="ADAL" clId="{16B09D08-F91C-9A4A-88D4-D90010407F62}" dt="2020-09-29T13:10:43.664" v="2121"/>
          <ac:spMkLst>
            <pc:docMk/>
            <pc:sldMk cId="2253471380" sldId="1301"/>
            <ac:spMk id="196" creationId="{0AD39B8C-FC55-2D45-8667-0A730D270766}"/>
          </ac:spMkLst>
        </pc:spChg>
        <pc:spChg chg="mod">
          <ac:chgData name="Mélina Guilley" userId="da75cb9a-4272-4fa6-933f-1f8b8936aa46" providerId="ADAL" clId="{16B09D08-F91C-9A4A-88D4-D90010407F62}" dt="2020-09-29T13:10:43.664" v="2121"/>
          <ac:spMkLst>
            <pc:docMk/>
            <pc:sldMk cId="2253471380" sldId="1301"/>
            <ac:spMk id="197" creationId="{B0C86AA9-5705-0747-B8A9-9FBF65E32420}"/>
          </ac:spMkLst>
        </pc:spChg>
        <pc:spChg chg="mod">
          <ac:chgData name="Mélina Guilley" userId="da75cb9a-4272-4fa6-933f-1f8b8936aa46" providerId="ADAL" clId="{16B09D08-F91C-9A4A-88D4-D90010407F62}" dt="2020-09-29T13:10:43.664" v="2121"/>
          <ac:spMkLst>
            <pc:docMk/>
            <pc:sldMk cId="2253471380" sldId="1301"/>
            <ac:spMk id="198" creationId="{0A0D9D54-EFCB-9247-A532-763192FC8822}"/>
          </ac:spMkLst>
        </pc:spChg>
        <pc:spChg chg="mod">
          <ac:chgData name="Mélina Guilley" userId="da75cb9a-4272-4fa6-933f-1f8b8936aa46" providerId="ADAL" clId="{16B09D08-F91C-9A4A-88D4-D90010407F62}" dt="2020-09-29T13:10:43.664" v="2121"/>
          <ac:spMkLst>
            <pc:docMk/>
            <pc:sldMk cId="2253471380" sldId="1301"/>
            <ac:spMk id="199" creationId="{DE9D0D66-BD90-0F4E-85EA-6C5E9D14DCBF}"/>
          </ac:spMkLst>
        </pc:spChg>
        <pc:spChg chg="mod">
          <ac:chgData name="Mélina Guilley" userId="da75cb9a-4272-4fa6-933f-1f8b8936aa46" providerId="ADAL" clId="{16B09D08-F91C-9A4A-88D4-D90010407F62}" dt="2020-09-29T13:10:43.664" v="2121"/>
          <ac:spMkLst>
            <pc:docMk/>
            <pc:sldMk cId="2253471380" sldId="1301"/>
            <ac:spMk id="200" creationId="{FC3FF609-8706-1248-A7A0-AE237329ED75}"/>
          </ac:spMkLst>
        </pc:spChg>
        <pc:spChg chg="mod">
          <ac:chgData name="Mélina Guilley" userId="da75cb9a-4272-4fa6-933f-1f8b8936aa46" providerId="ADAL" clId="{16B09D08-F91C-9A4A-88D4-D90010407F62}" dt="2020-09-29T13:10:43.664" v="2121"/>
          <ac:spMkLst>
            <pc:docMk/>
            <pc:sldMk cId="2253471380" sldId="1301"/>
            <ac:spMk id="201" creationId="{7E94615E-2877-BD4C-9A50-7432326C0393}"/>
          </ac:spMkLst>
        </pc:spChg>
        <pc:spChg chg="mod">
          <ac:chgData name="Mélina Guilley" userId="da75cb9a-4272-4fa6-933f-1f8b8936aa46" providerId="ADAL" clId="{16B09D08-F91C-9A4A-88D4-D90010407F62}" dt="2020-09-29T13:10:43.664" v="2121"/>
          <ac:spMkLst>
            <pc:docMk/>
            <pc:sldMk cId="2253471380" sldId="1301"/>
            <ac:spMk id="202" creationId="{26067591-9B60-5749-B1F9-E1FA1A92357D}"/>
          </ac:spMkLst>
        </pc:spChg>
        <pc:spChg chg="mod">
          <ac:chgData name="Mélina Guilley" userId="da75cb9a-4272-4fa6-933f-1f8b8936aa46" providerId="ADAL" clId="{16B09D08-F91C-9A4A-88D4-D90010407F62}" dt="2020-09-29T13:10:43.664" v="2121"/>
          <ac:spMkLst>
            <pc:docMk/>
            <pc:sldMk cId="2253471380" sldId="1301"/>
            <ac:spMk id="203" creationId="{C75A3E93-005F-BB4F-AD0A-E1129DE53286}"/>
          </ac:spMkLst>
        </pc:spChg>
        <pc:spChg chg="mod">
          <ac:chgData name="Mélina Guilley" userId="da75cb9a-4272-4fa6-933f-1f8b8936aa46" providerId="ADAL" clId="{16B09D08-F91C-9A4A-88D4-D90010407F62}" dt="2020-09-29T13:10:43.664" v="2121"/>
          <ac:spMkLst>
            <pc:docMk/>
            <pc:sldMk cId="2253471380" sldId="1301"/>
            <ac:spMk id="204" creationId="{EE7A90ED-20D1-0C4E-9366-72560D244590}"/>
          </ac:spMkLst>
        </pc:spChg>
        <pc:spChg chg="mod">
          <ac:chgData name="Mélina Guilley" userId="da75cb9a-4272-4fa6-933f-1f8b8936aa46" providerId="ADAL" clId="{16B09D08-F91C-9A4A-88D4-D90010407F62}" dt="2020-09-29T13:10:43.664" v="2121"/>
          <ac:spMkLst>
            <pc:docMk/>
            <pc:sldMk cId="2253471380" sldId="1301"/>
            <ac:spMk id="205" creationId="{D304E620-E4F0-F946-8289-7B4968788AA4}"/>
          </ac:spMkLst>
        </pc:spChg>
        <pc:spChg chg="mod">
          <ac:chgData name="Mélina Guilley" userId="da75cb9a-4272-4fa6-933f-1f8b8936aa46" providerId="ADAL" clId="{16B09D08-F91C-9A4A-88D4-D90010407F62}" dt="2020-09-29T13:10:43.664" v="2121"/>
          <ac:spMkLst>
            <pc:docMk/>
            <pc:sldMk cId="2253471380" sldId="1301"/>
            <ac:spMk id="206" creationId="{8C8FF585-1FCF-304B-9A2E-4B1A6225E368}"/>
          </ac:spMkLst>
        </pc:spChg>
        <pc:spChg chg="mod">
          <ac:chgData name="Mélina Guilley" userId="da75cb9a-4272-4fa6-933f-1f8b8936aa46" providerId="ADAL" clId="{16B09D08-F91C-9A4A-88D4-D90010407F62}" dt="2020-09-29T13:10:43.664" v="2121"/>
          <ac:spMkLst>
            <pc:docMk/>
            <pc:sldMk cId="2253471380" sldId="1301"/>
            <ac:spMk id="207" creationId="{B2BA67DD-95E9-E049-B6C2-C4B36846F894}"/>
          </ac:spMkLst>
        </pc:spChg>
        <pc:spChg chg="mod">
          <ac:chgData name="Mélina Guilley" userId="da75cb9a-4272-4fa6-933f-1f8b8936aa46" providerId="ADAL" clId="{16B09D08-F91C-9A4A-88D4-D90010407F62}" dt="2020-09-29T13:10:43.664" v="2121"/>
          <ac:spMkLst>
            <pc:docMk/>
            <pc:sldMk cId="2253471380" sldId="1301"/>
            <ac:spMk id="208" creationId="{E3F0933E-EFA5-AF48-8CB2-123EAE27F401}"/>
          </ac:spMkLst>
        </pc:spChg>
        <pc:spChg chg="mod">
          <ac:chgData name="Mélina Guilley" userId="da75cb9a-4272-4fa6-933f-1f8b8936aa46" providerId="ADAL" clId="{16B09D08-F91C-9A4A-88D4-D90010407F62}" dt="2020-09-29T13:10:43.664" v="2121"/>
          <ac:spMkLst>
            <pc:docMk/>
            <pc:sldMk cId="2253471380" sldId="1301"/>
            <ac:spMk id="209" creationId="{46653979-B70A-FB4B-A60E-19C0AAA1BC42}"/>
          </ac:spMkLst>
        </pc:spChg>
        <pc:spChg chg="mod">
          <ac:chgData name="Mélina Guilley" userId="da75cb9a-4272-4fa6-933f-1f8b8936aa46" providerId="ADAL" clId="{16B09D08-F91C-9A4A-88D4-D90010407F62}" dt="2020-09-29T13:10:43.664" v="2121"/>
          <ac:spMkLst>
            <pc:docMk/>
            <pc:sldMk cId="2253471380" sldId="1301"/>
            <ac:spMk id="210" creationId="{A48D6CFB-CE2A-6E45-8398-8060040D7023}"/>
          </ac:spMkLst>
        </pc:spChg>
        <pc:spChg chg="mod">
          <ac:chgData name="Mélina Guilley" userId="da75cb9a-4272-4fa6-933f-1f8b8936aa46" providerId="ADAL" clId="{16B09D08-F91C-9A4A-88D4-D90010407F62}" dt="2020-09-29T13:10:43.664" v="2121"/>
          <ac:spMkLst>
            <pc:docMk/>
            <pc:sldMk cId="2253471380" sldId="1301"/>
            <ac:spMk id="211" creationId="{A6574674-F023-9240-8B1E-4416A6802697}"/>
          </ac:spMkLst>
        </pc:spChg>
        <pc:spChg chg="mod">
          <ac:chgData name="Mélina Guilley" userId="da75cb9a-4272-4fa6-933f-1f8b8936aa46" providerId="ADAL" clId="{16B09D08-F91C-9A4A-88D4-D90010407F62}" dt="2020-09-29T13:10:43.664" v="2121"/>
          <ac:spMkLst>
            <pc:docMk/>
            <pc:sldMk cId="2253471380" sldId="1301"/>
            <ac:spMk id="212" creationId="{5B26F7AE-B211-C249-9E5E-641EBBE1EEC9}"/>
          </ac:spMkLst>
        </pc:spChg>
        <pc:spChg chg="mod">
          <ac:chgData name="Mélina Guilley" userId="da75cb9a-4272-4fa6-933f-1f8b8936aa46" providerId="ADAL" clId="{16B09D08-F91C-9A4A-88D4-D90010407F62}" dt="2020-09-29T13:10:43.664" v="2121"/>
          <ac:spMkLst>
            <pc:docMk/>
            <pc:sldMk cId="2253471380" sldId="1301"/>
            <ac:spMk id="213" creationId="{0EF5AE0F-9A54-704E-981A-28B3E9223D7C}"/>
          </ac:spMkLst>
        </pc:spChg>
        <pc:spChg chg="mod">
          <ac:chgData name="Mélina Guilley" userId="da75cb9a-4272-4fa6-933f-1f8b8936aa46" providerId="ADAL" clId="{16B09D08-F91C-9A4A-88D4-D90010407F62}" dt="2020-09-29T13:10:43.664" v="2121"/>
          <ac:spMkLst>
            <pc:docMk/>
            <pc:sldMk cId="2253471380" sldId="1301"/>
            <ac:spMk id="214" creationId="{286EABC9-9BD6-0542-8E01-38404579D8B1}"/>
          </ac:spMkLst>
        </pc:spChg>
        <pc:spChg chg="mod">
          <ac:chgData name="Mélina Guilley" userId="da75cb9a-4272-4fa6-933f-1f8b8936aa46" providerId="ADAL" clId="{16B09D08-F91C-9A4A-88D4-D90010407F62}" dt="2020-09-29T13:10:43.664" v="2121"/>
          <ac:spMkLst>
            <pc:docMk/>
            <pc:sldMk cId="2253471380" sldId="1301"/>
            <ac:spMk id="215" creationId="{6A24AEDF-BC2D-3042-83E9-18FCE0D36966}"/>
          </ac:spMkLst>
        </pc:spChg>
        <pc:spChg chg="mod">
          <ac:chgData name="Mélina Guilley" userId="da75cb9a-4272-4fa6-933f-1f8b8936aa46" providerId="ADAL" clId="{16B09D08-F91C-9A4A-88D4-D90010407F62}" dt="2020-09-29T13:10:43.664" v="2121"/>
          <ac:spMkLst>
            <pc:docMk/>
            <pc:sldMk cId="2253471380" sldId="1301"/>
            <ac:spMk id="216" creationId="{68C1D0C5-AD7C-2246-8AB9-28FAD2FB8A67}"/>
          </ac:spMkLst>
        </pc:spChg>
        <pc:spChg chg="mod">
          <ac:chgData name="Mélina Guilley" userId="da75cb9a-4272-4fa6-933f-1f8b8936aa46" providerId="ADAL" clId="{16B09D08-F91C-9A4A-88D4-D90010407F62}" dt="2020-09-29T13:10:43.664" v="2121"/>
          <ac:spMkLst>
            <pc:docMk/>
            <pc:sldMk cId="2253471380" sldId="1301"/>
            <ac:spMk id="217" creationId="{062EC94A-D0DF-794E-9D1F-21C4E07DFE5B}"/>
          </ac:spMkLst>
        </pc:spChg>
        <pc:spChg chg="mod">
          <ac:chgData name="Mélina Guilley" userId="da75cb9a-4272-4fa6-933f-1f8b8936aa46" providerId="ADAL" clId="{16B09D08-F91C-9A4A-88D4-D90010407F62}" dt="2020-09-29T13:10:43.664" v="2121"/>
          <ac:spMkLst>
            <pc:docMk/>
            <pc:sldMk cId="2253471380" sldId="1301"/>
            <ac:spMk id="218" creationId="{310C2142-A9EB-2D47-BE1F-6DCF8FFC7985}"/>
          </ac:spMkLst>
        </pc:spChg>
        <pc:spChg chg="mod">
          <ac:chgData name="Mélina Guilley" userId="da75cb9a-4272-4fa6-933f-1f8b8936aa46" providerId="ADAL" clId="{16B09D08-F91C-9A4A-88D4-D90010407F62}" dt="2020-09-29T13:10:43.664" v="2121"/>
          <ac:spMkLst>
            <pc:docMk/>
            <pc:sldMk cId="2253471380" sldId="1301"/>
            <ac:spMk id="219" creationId="{2E98143D-2999-4A4C-B0DB-7C2BF888EA86}"/>
          </ac:spMkLst>
        </pc:spChg>
        <pc:spChg chg="mod">
          <ac:chgData name="Mélina Guilley" userId="da75cb9a-4272-4fa6-933f-1f8b8936aa46" providerId="ADAL" clId="{16B09D08-F91C-9A4A-88D4-D90010407F62}" dt="2020-09-29T13:10:43.664" v="2121"/>
          <ac:spMkLst>
            <pc:docMk/>
            <pc:sldMk cId="2253471380" sldId="1301"/>
            <ac:spMk id="220" creationId="{0B5FEAC9-9ACF-724D-AC5E-9576A840CA01}"/>
          </ac:spMkLst>
        </pc:spChg>
        <pc:spChg chg="mod">
          <ac:chgData name="Mélina Guilley" userId="da75cb9a-4272-4fa6-933f-1f8b8936aa46" providerId="ADAL" clId="{16B09D08-F91C-9A4A-88D4-D90010407F62}" dt="2020-09-29T13:10:43.664" v="2121"/>
          <ac:spMkLst>
            <pc:docMk/>
            <pc:sldMk cId="2253471380" sldId="1301"/>
            <ac:spMk id="221" creationId="{733F0057-F550-744C-90FD-AC79C0F14ACC}"/>
          </ac:spMkLst>
        </pc:spChg>
        <pc:spChg chg="mod">
          <ac:chgData name="Mélina Guilley" userId="da75cb9a-4272-4fa6-933f-1f8b8936aa46" providerId="ADAL" clId="{16B09D08-F91C-9A4A-88D4-D90010407F62}" dt="2020-09-29T13:10:43.664" v="2121"/>
          <ac:spMkLst>
            <pc:docMk/>
            <pc:sldMk cId="2253471380" sldId="1301"/>
            <ac:spMk id="222" creationId="{9BF76C9F-ED5E-3D48-A41C-50A9A9C31EB6}"/>
          </ac:spMkLst>
        </pc:spChg>
        <pc:spChg chg="mod">
          <ac:chgData name="Mélina Guilley" userId="da75cb9a-4272-4fa6-933f-1f8b8936aa46" providerId="ADAL" clId="{16B09D08-F91C-9A4A-88D4-D90010407F62}" dt="2020-09-29T13:10:43.664" v="2121"/>
          <ac:spMkLst>
            <pc:docMk/>
            <pc:sldMk cId="2253471380" sldId="1301"/>
            <ac:spMk id="223" creationId="{D117DBFA-C376-544A-9226-B579E5ACF178}"/>
          </ac:spMkLst>
        </pc:spChg>
        <pc:spChg chg="mod">
          <ac:chgData name="Mélina Guilley" userId="da75cb9a-4272-4fa6-933f-1f8b8936aa46" providerId="ADAL" clId="{16B09D08-F91C-9A4A-88D4-D90010407F62}" dt="2020-09-29T13:10:43.664" v="2121"/>
          <ac:spMkLst>
            <pc:docMk/>
            <pc:sldMk cId="2253471380" sldId="1301"/>
            <ac:spMk id="224" creationId="{DC937290-74E7-5346-8863-8E54AF108EE4}"/>
          </ac:spMkLst>
        </pc:spChg>
        <pc:spChg chg="mod">
          <ac:chgData name="Mélina Guilley" userId="da75cb9a-4272-4fa6-933f-1f8b8936aa46" providerId="ADAL" clId="{16B09D08-F91C-9A4A-88D4-D90010407F62}" dt="2020-09-29T13:10:43.664" v="2121"/>
          <ac:spMkLst>
            <pc:docMk/>
            <pc:sldMk cId="2253471380" sldId="1301"/>
            <ac:spMk id="225" creationId="{5CE46F93-A1A5-0B46-9203-CB8F82F710B4}"/>
          </ac:spMkLst>
        </pc:spChg>
        <pc:spChg chg="mod">
          <ac:chgData name="Mélina Guilley" userId="da75cb9a-4272-4fa6-933f-1f8b8936aa46" providerId="ADAL" clId="{16B09D08-F91C-9A4A-88D4-D90010407F62}" dt="2020-09-29T13:10:43.664" v="2121"/>
          <ac:spMkLst>
            <pc:docMk/>
            <pc:sldMk cId="2253471380" sldId="1301"/>
            <ac:spMk id="226" creationId="{7BD79A47-4C0C-0940-98D8-8093BDD16E94}"/>
          </ac:spMkLst>
        </pc:spChg>
        <pc:spChg chg="mod">
          <ac:chgData name="Mélina Guilley" userId="da75cb9a-4272-4fa6-933f-1f8b8936aa46" providerId="ADAL" clId="{16B09D08-F91C-9A4A-88D4-D90010407F62}" dt="2020-09-29T13:10:43.664" v="2121"/>
          <ac:spMkLst>
            <pc:docMk/>
            <pc:sldMk cId="2253471380" sldId="1301"/>
            <ac:spMk id="227" creationId="{13C3FC93-1709-CE4D-9A35-A4B7DD33CF98}"/>
          </ac:spMkLst>
        </pc:spChg>
        <pc:spChg chg="mod">
          <ac:chgData name="Mélina Guilley" userId="da75cb9a-4272-4fa6-933f-1f8b8936aa46" providerId="ADAL" clId="{16B09D08-F91C-9A4A-88D4-D90010407F62}" dt="2020-09-29T13:10:43.664" v="2121"/>
          <ac:spMkLst>
            <pc:docMk/>
            <pc:sldMk cId="2253471380" sldId="1301"/>
            <ac:spMk id="228" creationId="{2EEE5994-5F17-4347-B971-60591082E316}"/>
          </ac:spMkLst>
        </pc:spChg>
        <pc:spChg chg="mod">
          <ac:chgData name="Mélina Guilley" userId="da75cb9a-4272-4fa6-933f-1f8b8936aa46" providerId="ADAL" clId="{16B09D08-F91C-9A4A-88D4-D90010407F62}" dt="2020-09-29T13:10:43.664" v="2121"/>
          <ac:spMkLst>
            <pc:docMk/>
            <pc:sldMk cId="2253471380" sldId="1301"/>
            <ac:spMk id="229" creationId="{6B4AB0B9-299C-B744-A750-19F5913B5E43}"/>
          </ac:spMkLst>
        </pc:spChg>
        <pc:spChg chg="mod">
          <ac:chgData name="Mélina Guilley" userId="da75cb9a-4272-4fa6-933f-1f8b8936aa46" providerId="ADAL" clId="{16B09D08-F91C-9A4A-88D4-D90010407F62}" dt="2020-09-29T13:10:43.664" v="2121"/>
          <ac:spMkLst>
            <pc:docMk/>
            <pc:sldMk cId="2253471380" sldId="1301"/>
            <ac:spMk id="230" creationId="{9A439411-DCD2-4849-867B-486B872F1CA5}"/>
          </ac:spMkLst>
        </pc:spChg>
        <pc:spChg chg="mod">
          <ac:chgData name="Mélina Guilley" userId="da75cb9a-4272-4fa6-933f-1f8b8936aa46" providerId="ADAL" clId="{16B09D08-F91C-9A4A-88D4-D90010407F62}" dt="2020-09-29T13:10:43.664" v="2121"/>
          <ac:spMkLst>
            <pc:docMk/>
            <pc:sldMk cId="2253471380" sldId="1301"/>
            <ac:spMk id="231" creationId="{D2120D7D-BFD6-7445-A864-77BA8F2C9365}"/>
          </ac:spMkLst>
        </pc:spChg>
        <pc:spChg chg="mod">
          <ac:chgData name="Mélina Guilley" userId="da75cb9a-4272-4fa6-933f-1f8b8936aa46" providerId="ADAL" clId="{16B09D08-F91C-9A4A-88D4-D90010407F62}" dt="2020-09-29T13:10:43.664" v="2121"/>
          <ac:spMkLst>
            <pc:docMk/>
            <pc:sldMk cId="2253471380" sldId="1301"/>
            <ac:spMk id="232" creationId="{D10111CB-DB4D-6542-AAEB-383BD490E169}"/>
          </ac:spMkLst>
        </pc:spChg>
        <pc:spChg chg="mod">
          <ac:chgData name="Mélina Guilley" userId="da75cb9a-4272-4fa6-933f-1f8b8936aa46" providerId="ADAL" clId="{16B09D08-F91C-9A4A-88D4-D90010407F62}" dt="2020-09-29T13:10:43.664" v="2121"/>
          <ac:spMkLst>
            <pc:docMk/>
            <pc:sldMk cId="2253471380" sldId="1301"/>
            <ac:spMk id="233" creationId="{0AAD2F94-C7E2-DA46-B28C-0B3D3676DA19}"/>
          </ac:spMkLst>
        </pc:spChg>
        <pc:spChg chg="mod">
          <ac:chgData name="Mélina Guilley" userId="da75cb9a-4272-4fa6-933f-1f8b8936aa46" providerId="ADAL" clId="{16B09D08-F91C-9A4A-88D4-D90010407F62}" dt="2020-09-29T13:10:43.664" v="2121"/>
          <ac:spMkLst>
            <pc:docMk/>
            <pc:sldMk cId="2253471380" sldId="1301"/>
            <ac:spMk id="234" creationId="{78CAAA5D-8A24-7742-BC1F-295A51B08F10}"/>
          </ac:spMkLst>
        </pc:spChg>
        <pc:spChg chg="mod">
          <ac:chgData name="Mélina Guilley" userId="da75cb9a-4272-4fa6-933f-1f8b8936aa46" providerId="ADAL" clId="{16B09D08-F91C-9A4A-88D4-D90010407F62}" dt="2020-09-29T13:10:43.664" v="2121"/>
          <ac:spMkLst>
            <pc:docMk/>
            <pc:sldMk cId="2253471380" sldId="1301"/>
            <ac:spMk id="235" creationId="{5AF4E693-FAF5-BA43-BAD2-C2ED867AC576}"/>
          </ac:spMkLst>
        </pc:spChg>
        <pc:spChg chg="mod">
          <ac:chgData name="Mélina Guilley" userId="da75cb9a-4272-4fa6-933f-1f8b8936aa46" providerId="ADAL" clId="{16B09D08-F91C-9A4A-88D4-D90010407F62}" dt="2020-09-29T13:10:43.664" v="2121"/>
          <ac:spMkLst>
            <pc:docMk/>
            <pc:sldMk cId="2253471380" sldId="1301"/>
            <ac:spMk id="236" creationId="{3320ED97-2883-CE4F-9B80-96B8643526E1}"/>
          </ac:spMkLst>
        </pc:spChg>
        <pc:spChg chg="mod">
          <ac:chgData name="Mélina Guilley" userId="da75cb9a-4272-4fa6-933f-1f8b8936aa46" providerId="ADAL" clId="{16B09D08-F91C-9A4A-88D4-D90010407F62}" dt="2020-09-29T13:10:43.664" v="2121"/>
          <ac:spMkLst>
            <pc:docMk/>
            <pc:sldMk cId="2253471380" sldId="1301"/>
            <ac:spMk id="237" creationId="{1F23D8BD-84C8-144B-8522-72B2C29C560C}"/>
          </ac:spMkLst>
        </pc:spChg>
        <pc:spChg chg="mod">
          <ac:chgData name="Mélina Guilley" userId="da75cb9a-4272-4fa6-933f-1f8b8936aa46" providerId="ADAL" clId="{16B09D08-F91C-9A4A-88D4-D90010407F62}" dt="2020-09-29T13:10:43.664" v="2121"/>
          <ac:spMkLst>
            <pc:docMk/>
            <pc:sldMk cId="2253471380" sldId="1301"/>
            <ac:spMk id="238" creationId="{524D190D-C78F-CB49-87E8-3BE7AE05FCD7}"/>
          </ac:spMkLst>
        </pc:spChg>
        <pc:spChg chg="mod">
          <ac:chgData name="Mélina Guilley" userId="da75cb9a-4272-4fa6-933f-1f8b8936aa46" providerId="ADAL" clId="{16B09D08-F91C-9A4A-88D4-D90010407F62}" dt="2020-09-29T13:10:43.664" v="2121"/>
          <ac:spMkLst>
            <pc:docMk/>
            <pc:sldMk cId="2253471380" sldId="1301"/>
            <ac:spMk id="239" creationId="{A92382E9-EB4F-614B-91B3-2D5E30FFA83B}"/>
          </ac:spMkLst>
        </pc:spChg>
        <pc:spChg chg="mod">
          <ac:chgData name="Mélina Guilley" userId="da75cb9a-4272-4fa6-933f-1f8b8936aa46" providerId="ADAL" clId="{16B09D08-F91C-9A4A-88D4-D90010407F62}" dt="2020-09-29T13:10:43.664" v="2121"/>
          <ac:spMkLst>
            <pc:docMk/>
            <pc:sldMk cId="2253471380" sldId="1301"/>
            <ac:spMk id="240" creationId="{50A85A6B-942F-9042-BCBE-97A072DAA533}"/>
          </ac:spMkLst>
        </pc:spChg>
        <pc:spChg chg="mod">
          <ac:chgData name="Mélina Guilley" userId="da75cb9a-4272-4fa6-933f-1f8b8936aa46" providerId="ADAL" clId="{16B09D08-F91C-9A4A-88D4-D90010407F62}" dt="2020-09-29T13:10:43.664" v="2121"/>
          <ac:spMkLst>
            <pc:docMk/>
            <pc:sldMk cId="2253471380" sldId="1301"/>
            <ac:spMk id="241" creationId="{C946D4BA-FC1E-EA44-A057-24A8171E060C}"/>
          </ac:spMkLst>
        </pc:spChg>
        <pc:spChg chg="mod">
          <ac:chgData name="Mélina Guilley" userId="da75cb9a-4272-4fa6-933f-1f8b8936aa46" providerId="ADAL" clId="{16B09D08-F91C-9A4A-88D4-D90010407F62}" dt="2020-09-29T13:10:43.664" v="2121"/>
          <ac:spMkLst>
            <pc:docMk/>
            <pc:sldMk cId="2253471380" sldId="1301"/>
            <ac:spMk id="242" creationId="{C1404C94-6B66-7947-9CE5-DC2414EF3D84}"/>
          </ac:spMkLst>
        </pc:spChg>
        <pc:spChg chg="mod">
          <ac:chgData name="Mélina Guilley" userId="da75cb9a-4272-4fa6-933f-1f8b8936aa46" providerId="ADAL" clId="{16B09D08-F91C-9A4A-88D4-D90010407F62}" dt="2020-09-29T13:10:43.664" v="2121"/>
          <ac:spMkLst>
            <pc:docMk/>
            <pc:sldMk cId="2253471380" sldId="1301"/>
            <ac:spMk id="243" creationId="{68A2D2E6-1937-3041-ADC8-D03831EE3E1C}"/>
          </ac:spMkLst>
        </pc:spChg>
        <pc:spChg chg="mod">
          <ac:chgData name="Mélina Guilley" userId="da75cb9a-4272-4fa6-933f-1f8b8936aa46" providerId="ADAL" clId="{16B09D08-F91C-9A4A-88D4-D90010407F62}" dt="2020-09-29T13:10:43.664" v="2121"/>
          <ac:spMkLst>
            <pc:docMk/>
            <pc:sldMk cId="2253471380" sldId="1301"/>
            <ac:spMk id="244" creationId="{22F999EF-44B2-9B4E-B7D5-72770FFF8618}"/>
          </ac:spMkLst>
        </pc:spChg>
        <pc:spChg chg="mod">
          <ac:chgData name="Mélina Guilley" userId="da75cb9a-4272-4fa6-933f-1f8b8936aa46" providerId="ADAL" clId="{16B09D08-F91C-9A4A-88D4-D90010407F62}" dt="2020-09-29T13:10:43.664" v="2121"/>
          <ac:spMkLst>
            <pc:docMk/>
            <pc:sldMk cId="2253471380" sldId="1301"/>
            <ac:spMk id="245" creationId="{8CEEE49C-5940-364D-AC88-21C95C3DB023}"/>
          </ac:spMkLst>
        </pc:spChg>
        <pc:spChg chg="mod">
          <ac:chgData name="Mélina Guilley" userId="da75cb9a-4272-4fa6-933f-1f8b8936aa46" providerId="ADAL" clId="{16B09D08-F91C-9A4A-88D4-D90010407F62}" dt="2020-09-29T13:10:43.664" v="2121"/>
          <ac:spMkLst>
            <pc:docMk/>
            <pc:sldMk cId="2253471380" sldId="1301"/>
            <ac:spMk id="246" creationId="{EF2D7FCC-B336-FC48-9FAD-89AE63A7A251}"/>
          </ac:spMkLst>
        </pc:spChg>
        <pc:spChg chg="mod">
          <ac:chgData name="Mélina Guilley" userId="da75cb9a-4272-4fa6-933f-1f8b8936aa46" providerId="ADAL" clId="{16B09D08-F91C-9A4A-88D4-D90010407F62}" dt="2020-09-29T13:10:43.664" v="2121"/>
          <ac:spMkLst>
            <pc:docMk/>
            <pc:sldMk cId="2253471380" sldId="1301"/>
            <ac:spMk id="247" creationId="{BB3D57F5-EE43-694D-AE93-262E5A642CE7}"/>
          </ac:spMkLst>
        </pc:spChg>
        <pc:spChg chg="mod">
          <ac:chgData name="Mélina Guilley" userId="da75cb9a-4272-4fa6-933f-1f8b8936aa46" providerId="ADAL" clId="{16B09D08-F91C-9A4A-88D4-D90010407F62}" dt="2020-09-29T13:10:43.664" v="2121"/>
          <ac:spMkLst>
            <pc:docMk/>
            <pc:sldMk cId="2253471380" sldId="1301"/>
            <ac:spMk id="248" creationId="{63057BEC-C4EC-014D-A445-E9B9C78630D6}"/>
          </ac:spMkLst>
        </pc:spChg>
        <pc:spChg chg="mod">
          <ac:chgData name="Mélina Guilley" userId="da75cb9a-4272-4fa6-933f-1f8b8936aa46" providerId="ADAL" clId="{16B09D08-F91C-9A4A-88D4-D90010407F62}" dt="2020-09-29T13:10:43.664" v="2121"/>
          <ac:spMkLst>
            <pc:docMk/>
            <pc:sldMk cId="2253471380" sldId="1301"/>
            <ac:spMk id="249" creationId="{B2F7FD79-ECF5-1A4E-91CF-49A49B96FB50}"/>
          </ac:spMkLst>
        </pc:spChg>
        <pc:spChg chg="mod">
          <ac:chgData name="Mélina Guilley" userId="da75cb9a-4272-4fa6-933f-1f8b8936aa46" providerId="ADAL" clId="{16B09D08-F91C-9A4A-88D4-D90010407F62}" dt="2020-09-29T13:10:43.664" v="2121"/>
          <ac:spMkLst>
            <pc:docMk/>
            <pc:sldMk cId="2253471380" sldId="1301"/>
            <ac:spMk id="250" creationId="{DDF3F65B-6FB5-9849-88B6-EC519699E67A}"/>
          </ac:spMkLst>
        </pc:spChg>
        <pc:spChg chg="mod">
          <ac:chgData name="Mélina Guilley" userId="da75cb9a-4272-4fa6-933f-1f8b8936aa46" providerId="ADAL" clId="{16B09D08-F91C-9A4A-88D4-D90010407F62}" dt="2020-09-29T13:10:43.664" v="2121"/>
          <ac:spMkLst>
            <pc:docMk/>
            <pc:sldMk cId="2253471380" sldId="1301"/>
            <ac:spMk id="251" creationId="{19014114-F7F8-6640-AF62-904AB31F7902}"/>
          </ac:spMkLst>
        </pc:spChg>
        <pc:spChg chg="mod">
          <ac:chgData name="Mélina Guilley" userId="da75cb9a-4272-4fa6-933f-1f8b8936aa46" providerId="ADAL" clId="{16B09D08-F91C-9A4A-88D4-D90010407F62}" dt="2020-09-29T13:10:43.664" v="2121"/>
          <ac:spMkLst>
            <pc:docMk/>
            <pc:sldMk cId="2253471380" sldId="1301"/>
            <ac:spMk id="252" creationId="{8AD19CEC-7AAB-E640-AE6E-F14BE0466E5F}"/>
          </ac:spMkLst>
        </pc:spChg>
        <pc:spChg chg="mod">
          <ac:chgData name="Mélina Guilley" userId="da75cb9a-4272-4fa6-933f-1f8b8936aa46" providerId="ADAL" clId="{16B09D08-F91C-9A4A-88D4-D90010407F62}" dt="2020-09-29T13:10:43.664" v="2121"/>
          <ac:spMkLst>
            <pc:docMk/>
            <pc:sldMk cId="2253471380" sldId="1301"/>
            <ac:spMk id="253" creationId="{823EAD34-101D-6F4C-9B7A-49CD34FD5A9C}"/>
          </ac:spMkLst>
        </pc:spChg>
        <pc:spChg chg="mod">
          <ac:chgData name="Mélina Guilley" userId="da75cb9a-4272-4fa6-933f-1f8b8936aa46" providerId="ADAL" clId="{16B09D08-F91C-9A4A-88D4-D90010407F62}" dt="2020-09-29T13:10:43.664" v="2121"/>
          <ac:spMkLst>
            <pc:docMk/>
            <pc:sldMk cId="2253471380" sldId="1301"/>
            <ac:spMk id="254" creationId="{759D923A-E916-AC4E-A829-442FB32C2FF6}"/>
          </ac:spMkLst>
        </pc:spChg>
        <pc:spChg chg="mod">
          <ac:chgData name="Mélina Guilley" userId="da75cb9a-4272-4fa6-933f-1f8b8936aa46" providerId="ADAL" clId="{16B09D08-F91C-9A4A-88D4-D90010407F62}" dt="2020-09-29T13:10:43.664" v="2121"/>
          <ac:spMkLst>
            <pc:docMk/>
            <pc:sldMk cId="2253471380" sldId="1301"/>
            <ac:spMk id="255" creationId="{BB15CEFF-731A-FC4C-A85D-CD00CE2A357A}"/>
          </ac:spMkLst>
        </pc:spChg>
        <pc:spChg chg="mod">
          <ac:chgData name="Mélina Guilley" userId="da75cb9a-4272-4fa6-933f-1f8b8936aa46" providerId="ADAL" clId="{16B09D08-F91C-9A4A-88D4-D90010407F62}" dt="2020-09-29T13:10:43.664" v="2121"/>
          <ac:spMkLst>
            <pc:docMk/>
            <pc:sldMk cId="2253471380" sldId="1301"/>
            <ac:spMk id="256" creationId="{23CDBA38-EC3C-BB4A-87CA-DCBCC57D3E85}"/>
          </ac:spMkLst>
        </pc:spChg>
        <pc:spChg chg="mod">
          <ac:chgData name="Mélina Guilley" userId="da75cb9a-4272-4fa6-933f-1f8b8936aa46" providerId="ADAL" clId="{16B09D08-F91C-9A4A-88D4-D90010407F62}" dt="2020-09-29T13:10:43.664" v="2121"/>
          <ac:spMkLst>
            <pc:docMk/>
            <pc:sldMk cId="2253471380" sldId="1301"/>
            <ac:spMk id="257" creationId="{24A67ED1-44B2-B74B-A7DD-936ACC0F260E}"/>
          </ac:spMkLst>
        </pc:spChg>
        <pc:spChg chg="mod">
          <ac:chgData name="Mélina Guilley" userId="da75cb9a-4272-4fa6-933f-1f8b8936aa46" providerId="ADAL" clId="{16B09D08-F91C-9A4A-88D4-D90010407F62}" dt="2020-09-29T13:10:43.664" v="2121"/>
          <ac:spMkLst>
            <pc:docMk/>
            <pc:sldMk cId="2253471380" sldId="1301"/>
            <ac:spMk id="258" creationId="{CF37BF2F-7927-C34D-AF68-29A6B5D11FC5}"/>
          </ac:spMkLst>
        </pc:spChg>
        <pc:spChg chg="mod">
          <ac:chgData name="Mélina Guilley" userId="da75cb9a-4272-4fa6-933f-1f8b8936aa46" providerId="ADAL" clId="{16B09D08-F91C-9A4A-88D4-D90010407F62}" dt="2020-09-29T13:10:43.664" v="2121"/>
          <ac:spMkLst>
            <pc:docMk/>
            <pc:sldMk cId="2253471380" sldId="1301"/>
            <ac:spMk id="259" creationId="{756C5FC4-8923-AD47-B860-7C5CF2F41B13}"/>
          </ac:spMkLst>
        </pc:spChg>
        <pc:spChg chg="mod">
          <ac:chgData name="Mélina Guilley" userId="da75cb9a-4272-4fa6-933f-1f8b8936aa46" providerId="ADAL" clId="{16B09D08-F91C-9A4A-88D4-D90010407F62}" dt="2020-09-29T13:10:43.664" v="2121"/>
          <ac:spMkLst>
            <pc:docMk/>
            <pc:sldMk cId="2253471380" sldId="1301"/>
            <ac:spMk id="260" creationId="{2E6B3EBF-EC26-7A45-946A-5D90235D366F}"/>
          </ac:spMkLst>
        </pc:spChg>
        <pc:spChg chg="mod">
          <ac:chgData name="Mélina Guilley" userId="da75cb9a-4272-4fa6-933f-1f8b8936aa46" providerId="ADAL" clId="{16B09D08-F91C-9A4A-88D4-D90010407F62}" dt="2020-09-29T13:10:43.664" v="2121"/>
          <ac:spMkLst>
            <pc:docMk/>
            <pc:sldMk cId="2253471380" sldId="1301"/>
            <ac:spMk id="261" creationId="{D0B996B7-A3FB-8B49-A3CB-D58346F98D6B}"/>
          </ac:spMkLst>
        </pc:spChg>
        <pc:spChg chg="mod">
          <ac:chgData name="Mélina Guilley" userId="da75cb9a-4272-4fa6-933f-1f8b8936aa46" providerId="ADAL" clId="{16B09D08-F91C-9A4A-88D4-D90010407F62}" dt="2020-09-29T13:10:43.664" v="2121"/>
          <ac:spMkLst>
            <pc:docMk/>
            <pc:sldMk cId="2253471380" sldId="1301"/>
            <ac:spMk id="262" creationId="{DE73D32A-C292-9B40-A95F-870F2A9DB475}"/>
          </ac:spMkLst>
        </pc:spChg>
        <pc:spChg chg="mod">
          <ac:chgData name="Mélina Guilley" userId="da75cb9a-4272-4fa6-933f-1f8b8936aa46" providerId="ADAL" clId="{16B09D08-F91C-9A4A-88D4-D90010407F62}" dt="2020-09-29T13:10:43.664" v="2121"/>
          <ac:spMkLst>
            <pc:docMk/>
            <pc:sldMk cId="2253471380" sldId="1301"/>
            <ac:spMk id="263" creationId="{608935ED-BD42-7141-9374-6D1CC4513197}"/>
          </ac:spMkLst>
        </pc:spChg>
        <pc:spChg chg="mod">
          <ac:chgData name="Mélina Guilley" userId="da75cb9a-4272-4fa6-933f-1f8b8936aa46" providerId="ADAL" clId="{16B09D08-F91C-9A4A-88D4-D90010407F62}" dt="2020-09-29T13:10:43.664" v="2121"/>
          <ac:spMkLst>
            <pc:docMk/>
            <pc:sldMk cId="2253471380" sldId="1301"/>
            <ac:spMk id="264" creationId="{A049B73C-B80C-B54F-88F9-715695438ED4}"/>
          </ac:spMkLst>
        </pc:spChg>
        <pc:spChg chg="mod">
          <ac:chgData name="Mélina Guilley" userId="da75cb9a-4272-4fa6-933f-1f8b8936aa46" providerId="ADAL" clId="{16B09D08-F91C-9A4A-88D4-D90010407F62}" dt="2020-09-29T13:10:43.664" v="2121"/>
          <ac:spMkLst>
            <pc:docMk/>
            <pc:sldMk cId="2253471380" sldId="1301"/>
            <ac:spMk id="265" creationId="{F92D2BBF-953B-704E-9C64-1A2179D487BA}"/>
          </ac:spMkLst>
        </pc:spChg>
        <pc:spChg chg="mod">
          <ac:chgData name="Mélina Guilley" userId="da75cb9a-4272-4fa6-933f-1f8b8936aa46" providerId="ADAL" clId="{16B09D08-F91C-9A4A-88D4-D90010407F62}" dt="2020-09-29T13:10:43.664" v="2121"/>
          <ac:spMkLst>
            <pc:docMk/>
            <pc:sldMk cId="2253471380" sldId="1301"/>
            <ac:spMk id="266" creationId="{E3332EFB-A189-764D-86F2-D646FD672CBC}"/>
          </ac:spMkLst>
        </pc:spChg>
        <pc:spChg chg="mod">
          <ac:chgData name="Mélina Guilley" userId="da75cb9a-4272-4fa6-933f-1f8b8936aa46" providerId="ADAL" clId="{16B09D08-F91C-9A4A-88D4-D90010407F62}" dt="2020-09-29T13:10:43.664" v="2121"/>
          <ac:spMkLst>
            <pc:docMk/>
            <pc:sldMk cId="2253471380" sldId="1301"/>
            <ac:spMk id="267" creationId="{21656A5B-F73E-114F-9E26-D15E5A719D82}"/>
          </ac:spMkLst>
        </pc:spChg>
        <pc:spChg chg="mod">
          <ac:chgData name="Mélina Guilley" userId="da75cb9a-4272-4fa6-933f-1f8b8936aa46" providerId="ADAL" clId="{16B09D08-F91C-9A4A-88D4-D90010407F62}" dt="2020-09-29T13:10:43.664" v="2121"/>
          <ac:spMkLst>
            <pc:docMk/>
            <pc:sldMk cId="2253471380" sldId="1301"/>
            <ac:spMk id="268" creationId="{6FAB5DD5-50DF-BC4F-8DAA-A32EAB0BDB95}"/>
          </ac:spMkLst>
        </pc:spChg>
        <pc:spChg chg="mod">
          <ac:chgData name="Mélina Guilley" userId="da75cb9a-4272-4fa6-933f-1f8b8936aa46" providerId="ADAL" clId="{16B09D08-F91C-9A4A-88D4-D90010407F62}" dt="2020-09-29T13:10:43.664" v="2121"/>
          <ac:spMkLst>
            <pc:docMk/>
            <pc:sldMk cId="2253471380" sldId="1301"/>
            <ac:spMk id="269" creationId="{8AF054E7-4983-4C42-808E-CA96099AEF23}"/>
          </ac:spMkLst>
        </pc:spChg>
        <pc:spChg chg="mod">
          <ac:chgData name="Mélina Guilley" userId="da75cb9a-4272-4fa6-933f-1f8b8936aa46" providerId="ADAL" clId="{16B09D08-F91C-9A4A-88D4-D90010407F62}" dt="2020-09-29T13:10:43.664" v="2121"/>
          <ac:spMkLst>
            <pc:docMk/>
            <pc:sldMk cId="2253471380" sldId="1301"/>
            <ac:spMk id="270" creationId="{D48D7B66-D5E3-7D44-98F4-B9FC915D0AF9}"/>
          </ac:spMkLst>
        </pc:spChg>
        <pc:spChg chg="mod">
          <ac:chgData name="Mélina Guilley" userId="da75cb9a-4272-4fa6-933f-1f8b8936aa46" providerId="ADAL" clId="{16B09D08-F91C-9A4A-88D4-D90010407F62}" dt="2020-09-29T13:10:43.664" v="2121"/>
          <ac:spMkLst>
            <pc:docMk/>
            <pc:sldMk cId="2253471380" sldId="1301"/>
            <ac:spMk id="271" creationId="{ABDAB9FC-4F7B-9F45-BBC1-1BCA6BA84254}"/>
          </ac:spMkLst>
        </pc:spChg>
        <pc:spChg chg="mod">
          <ac:chgData name="Mélina Guilley" userId="da75cb9a-4272-4fa6-933f-1f8b8936aa46" providerId="ADAL" clId="{16B09D08-F91C-9A4A-88D4-D90010407F62}" dt="2020-09-29T13:10:43.664" v="2121"/>
          <ac:spMkLst>
            <pc:docMk/>
            <pc:sldMk cId="2253471380" sldId="1301"/>
            <ac:spMk id="272" creationId="{F7D1C0AE-2BC3-1C4B-80DA-CDE42AF3631B}"/>
          </ac:spMkLst>
        </pc:spChg>
        <pc:spChg chg="mod">
          <ac:chgData name="Mélina Guilley" userId="da75cb9a-4272-4fa6-933f-1f8b8936aa46" providerId="ADAL" clId="{16B09D08-F91C-9A4A-88D4-D90010407F62}" dt="2020-09-29T13:10:43.664" v="2121"/>
          <ac:spMkLst>
            <pc:docMk/>
            <pc:sldMk cId="2253471380" sldId="1301"/>
            <ac:spMk id="273" creationId="{E02C0F6A-C5C1-394E-AEF8-AAEA01C10224}"/>
          </ac:spMkLst>
        </pc:spChg>
        <pc:spChg chg="mod">
          <ac:chgData name="Mélina Guilley" userId="da75cb9a-4272-4fa6-933f-1f8b8936aa46" providerId="ADAL" clId="{16B09D08-F91C-9A4A-88D4-D90010407F62}" dt="2020-09-29T13:10:43.664" v="2121"/>
          <ac:spMkLst>
            <pc:docMk/>
            <pc:sldMk cId="2253471380" sldId="1301"/>
            <ac:spMk id="274" creationId="{8C0AA1F7-8BB7-FF4E-844F-E4086187E204}"/>
          </ac:spMkLst>
        </pc:spChg>
        <pc:spChg chg="mod">
          <ac:chgData name="Mélina Guilley" userId="da75cb9a-4272-4fa6-933f-1f8b8936aa46" providerId="ADAL" clId="{16B09D08-F91C-9A4A-88D4-D90010407F62}" dt="2020-09-29T13:10:43.664" v="2121"/>
          <ac:spMkLst>
            <pc:docMk/>
            <pc:sldMk cId="2253471380" sldId="1301"/>
            <ac:spMk id="275" creationId="{BE5E2008-861A-1C44-8264-6C17AD25375B}"/>
          </ac:spMkLst>
        </pc:spChg>
        <pc:spChg chg="mod">
          <ac:chgData name="Mélina Guilley" userId="da75cb9a-4272-4fa6-933f-1f8b8936aa46" providerId="ADAL" clId="{16B09D08-F91C-9A4A-88D4-D90010407F62}" dt="2020-09-29T13:10:43.664" v="2121"/>
          <ac:spMkLst>
            <pc:docMk/>
            <pc:sldMk cId="2253471380" sldId="1301"/>
            <ac:spMk id="276" creationId="{C3629802-F389-984D-93EC-C6F1A4D86221}"/>
          </ac:spMkLst>
        </pc:spChg>
        <pc:grpChg chg="add del">
          <ac:chgData name="Mélina Guilley" userId="da75cb9a-4272-4fa6-933f-1f8b8936aa46" providerId="ADAL" clId="{16B09D08-F91C-9A4A-88D4-D90010407F62}" dt="2020-09-29T13:10:49.637" v="2125" actId="478"/>
          <ac:grpSpMkLst>
            <pc:docMk/>
            <pc:sldMk cId="2253471380" sldId="1301"/>
            <ac:grpSpMk id="5" creationId="{0B1D0936-C319-C044-AA2C-22779C1C8E0F}"/>
          </ac:grpSpMkLst>
        </pc:grpChg>
        <pc:grpChg chg="add del mod">
          <ac:chgData name="Mélina Guilley" userId="da75cb9a-4272-4fa6-933f-1f8b8936aa46" providerId="ADAL" clId="{16B09D08-F91C-9A4A-88D4-D90010407F62}" dt="2020-09-29T13:10:49.101" v="2124"/>
          <ac:grpSpMkLst>
            <pc:docMk/>
            <pc:sldMk cId="2253471380" sldId="1301"/>
            <ac:grpSpMk id="141" creationId="{9D2598C4-7BCA-744A-91EE-9170F34E7BE5}"/>
          </ac:grpSpMkLst>
        </pc:grpChg>
        <pc:grpChg chg="mod">
          <ac:chgData name="Mélina Guilley" userId="da75cb9a-4272-4fa6-933f-1f8b8936aa46" providerId="ADAL" clId="{16B09D08-F91C-9A4A-88D4-D90010407F62}" dt="2020-09-29T13:10:43.664" v="2121"/>
          <ac:grpSpMkLst>
            <pc:docMk/>
            <pc:sldMk cId="2253471380" sldId="1301"/>
            <ac:grpSpMk id="142" creationId="{DA112E51-EE86-C04F-89A0-5F910DF0507E}"/>
          </ac:grpSpMkLst>
        </pc:grpChg>
        <pc:grpChg chg="mod">
          <ac:chgData name="Mélina Guilley" userId="da75cb9a-4272-4fa6-933f-1f8b8936aa46" providerId="ADAL" clId="{16B09D08-F91C-9A4A-88D4-D90010407F62}" dt="2020-09-29T13:10:43.664" v="2121"/>
          <ac:grpSpMkLst>
            <pc:docMk/>
            <pc:sldMk cId="2253471380" sldId="1301"/>
            <ac:grpSpMk id="143" creationId="{2EA7405E-A35F-F049-BC78-064930B6CBE0}"/>
          </ac:grpSpMkLst>
        </pc:grpChg>
        <pc:grpChg chg="mod">
          <ac:chgData name="Mélina Guilley" userId="da75cb9a-4272-4fa6-933f-1f8b8936aa46" providerId="ADAL" clId="{16B09D08-F91C-9A4A-88D4-D90010407F62}" dt="2020-09-29T13:10:43.664" v="2121"/>
          <ac:grpSpMkLst>
            <pc:docMk/>
            <pc:sldMk cId="2253471380" sldId="1301"/>
            <ac:grpSpMk id="144" creationId="{BDDF423E-165A-DD43-8360-75F640912B29}"/>
          </ac:grpSpMkLst>
        </pc:grpChg>
        <pc:grpChg chg="mod">
          <ac:chgData name="Mélina Guilley" userId="da75cb9a-4272-4fa6-933f-1f8b8936aa46" providerId="ADAL" clId="{16B09D08-F91C-9A4A-88D4-D90010407F62}" dt="2020-09-29T13:10:43.664" v="2121"/>
          <ac:grpSpMkLst>
            <pc:docMk/>
            <pc:sldMk cId="2253471380" sldId="1301"/>
            <ac:grpSpMk id="145" creationId="{659920BE-DD58-E740-8B5F-04ACBD156FEC}"/>
          </ac:grpSpMkLst>
        </pc:grpChg>
        <pc:grpChg chg="mod">
          <ac:chgData name="Mélina Guilley" userId="da75cb9a-4272-4fa6-933f-1f8b8936aa46" providerId="ADAL" clId="{16B09D08-F91C-9A4A-88D4-D90010407F62}" dt="2020-09-29T13:10:43.664" v="2121"/>
          <ac:grpSpMkLst>
            <pc:docMk/>
            <pc:sldMk cId="2253471380" sldId="1301"/>
            <ac:grpSpMk id="146" creationId="{AEBB02B4-D1AD-4A4E-8DF9-70854EF15A5B}"/>
          </ac:grpSpMkLst>
        </pc:grpChg>
        <pc:grpChg chg="mod">
          <ac:chgData name="Mélina Guilley" userId="da75cb9a-4272-4fa6-933f-1f8b8936aa46" providerId="ADAL" clId="{16B09D08-F91C-9A4A-88D4-D90010407F62}" dt="2020-09-29T13:10:43.664" v="2121"/>
          <ac:grpSpMkLst>
            <pc:docMk/>
            <pc:sldMk cId="2253471380" sldId="1301"/>
            <ac:grpSpMk id="147" creationId="{4B721BC2-4AB9-0043-833C-CAF3AE3D84EB}"/>
          </ac:grpSpMkLst>
        </pc:grpChg>
      </pc:sldChg>
      <pc:sldChg chg="add del">
        <pc:chgData name="Mélina Guilley" userId="da75cb9a-4272-4fa6-933f-1f8b8936aa46" providerId="ADAL" clId="{16B09D08-F91C-9A4A-88D4-D90010407F62}" dt="2020-09-28T13:42:54.190" v="2020" actId="2696"/>
        <pc:sldMkLst>
          <pc:docMk/>
          <pc:sldMk cId="2969095644" sldId="1301"/>
        </pc:sldMkLst>
      </pc:sldChg>
      <pc:sldMasterChg chg="modSp mod setBg addSldLayout delSldLayout modSldLayout">
        <pc:chgData name="Mélina Guilley" userId="da75cb9a-4272-4fa6-933f-1f8b8936aa46" providerId="ADAL" clId="{16B09D08-F91C-9A4A-88D4-D90010407F62}" dt="2020-09-28T10:54:06.482" v="596" actId="2711"/>
        <pc:sldMasterMkLst>
          <pc:docMk/>
          <pc:sldMasterMk cId="619048816" sldId="2147483664"/>
        </pc:sldMasterMkLst>
        <pc:spChg chg="mod">
          <ac:chgData name="Mélina Guilley" userId="da75cb9a-4272-4fa6-933f-1f8b8936aa46" providerId="ADAL" clId="{16B09D08-F91C-9A4A-88D4-D90010407F62}" dt="2020-09-28T09:31:04" v="97" actId="122"/>
          <ac:spMkLst>
            <pc:docMk/>
            <pc:sldMasterMk cId="619048816" sldId="2147483664"/>
            <ac:spMk id="2" creationId="{00000000-0000-0000-0000-000000000000}"/>
          </ac:spMkLst>
        </pc:spChg>
        <pc:spChg chg="mod">
          <ac:chgData name="Mélina Guilley" userId="da75cb9a-4272-4fa6-933f-1f8b8936aa46" providerId="ADAL" clId="{16B09D08-F91C-9A4A-88D4-D90010407F62}" dt="2020-09-28T09:31:11.427" v="101" actId="255"/>
          <ac:spMkLst>
            <pc:docMk/>
            <pc:sldMasterMk cId="619048816" sldId="2147483664"/>
            <ac:spMk id="3" creationId="{00000000-0000-0000-0000-000000000000}"/>
          </ac:spMkLst>
        </pc:spChg>
        <pc:sldLayoutChg chg="del">
          <pc:chgData name="Mélina Guilley" userId="da75cb9a-4272-4fa6-933f-1f8b8936aa46" providerId="ADAL" clId="{16B09D08-F91C-9A4A-88D4-D90010407F62}" dt="2020-09-28T09:30:38.139" v="86" actId="2696"/>
          <pc:sldLayoutMkLst>
            <pc:docMk/>
            <pc:sldMasterMk cId="619048816" sldId="2147483664"/>
            <pc:sldLayoutMk cId="2130152202" sldId="2147483660"/>
          </pc:sldLayoutMkLst>
        </pc:sldLayoutChg>
        <pc:sldLayoutChg chg="del">
          <pc:chgData name="Mélina Guilley" userId="da75cb9a-4272-4fa6-933f-1f8b8936aa46" providerId="ADAL" clId="{16B09D08-F91C-9A4A-88D4-D90010407F62}" dt="2020-09-28T09:30:39.674" v="87" actId="2696"/>
          <pc:sldLayoutMkLst>
            <pc:docMk/>
            <pc:sldMasterMk cId="619048816" sldId="2147483664"/>
            <pc:sldLayoutMk cId="3506707887" sldId="2147483662"/>
          </pc:sldLayoutMkLst>
        </pc:sldLayoutChg>
        <pc:sldLayoutChg chg="addSp delSp modSp mod setBg">
          <pc:chgData name="Mélina Guilley" userId="da75cb9a-4272-4fa6-933f-1f8b8936aa46" providerId="ADAL" clId="{16B09D08-F91C-9A4A-88D4-D90010407F62}" dt="2020-09-28T10:54:06.482" v="596" actId="2711"/>
          <pc:sldLayoutMkLst>
            <pc:docMk/>
            <pc:sldMasterMk cId="619048816" sldId="2147483664"/>
            <pc:sldLayoutMk cId="3935694942" sldId="2147483665"/>
          </pc:sldLayoutMkLst>
          <pc:spChg chg="mod">
            <ac:chgData name="Mélina Guilley" userId="da75cb9a-4272-4fa6-933f-1f8b8936aa46" providerId="ADAL" clId="{16B09D08-F91C-9A4A-88D4-D90010407F62}" dt="2020-09-28T10:54:06.482" v="596" actId="2711"/>
            <ac:spMkLst>
              <pc:docMk/>
              <pc:sldMasterMk cId="619048816" sldId="2147483664"/>
              <pc:sldLayoutMk cId="3935694942" sldId="2147483665"/>
              <ac:spMk id="14" creationId="{AADC927C-8032-3940-90E5-2A44CCCCA62C}"/>
            </ac:spMkLst>
          </pc:spChg>
          <pc:spChg chg="mod">
            <ac:chgData name="Mélina Guilley" userId="da75cb9a-4272-4fa6-933f-1f8b8936aa46" providerId="ADAL" clId="{16B09D08-F91C-9A4A-88D4-D90010407F62}" dt="2020-09-28T10:05:08.170" v="587" actId="207"/>
            <ac:spMkLst>
              <pc:docMk/>
              <pc:sldMasterMk cId="619048816" sldId="2147483664"/>
              <pc:sldLayoutMk cId="3935694942" sldId="2147483665"/>
              <ac:spMk id="17" creationId="{189E70C3-07B0-744F-9D09-EC5120B52DE2}"/>
            </ac:spMkLst>
          </pc:spChg>
          <pc:spChg chg="del">
            <ac:chgData name="Mélina Guilley" userId="da75cb9a-4272-4fa6-933f-1f8b8936aa46" providerId="ADAL" clId="{16B09D08-F91C-9A4A-88D4-D90010407F62}" dt="2020-09-28T10:05:01.678" v="586" actId="478"/>
            <ac:spMkLst>
              <pc:docMk/>
              <pc:sldMasterMk cId="619048816" sldId="2147483664"/>
              <pc:sldLayoutMk cId="3935694942" sldId="2147483665"/>
              <ac:spMk id="18" creationId="{A4392578-C222-5E42-A0F7-1EFBBB4AC827}"/>
            </ac:spMkLst>
          </pc:spChg>
          <pc:picChg chg="add mod modCrop">
            <ac:chgData name="Mélina Guilley" userId="da75cb9a-4272-4fa6-933f-1f8b8936aa46" providerId="ADAL" clId="{16B09D08-F91C-9A4A-88D4-D90010407F62}" dt="2020-09-28T10:53:30.390" v="592" actId="1076"/>
            <ac:picMkLst>
              <pc:docMk/>
              <pc:sldMasterMk cId="619048816" sldId="2147483664"/>
              <pc:sldLayoutMk cId="3935694942" sldId="2147483665"/>
              <ac:picMk id="6" creationId="{D37F8244-D1EC-4346-A542-64908FFFCAF6}"/>
            </ac:picMkLst>
          </pc:picChg>
          <pc:picChg chg="del">
            <ac:chgData name="Mélina Guilley" userId="da75cb9a-4272-4fa6-933f-1f8b8936aa46" providerId="ADAL" clId="{16B09D08-F91C-9A4A-88D4-D90010407F62}" dt="2020-09-28T10:53:17.986" v="590" actId="478"/>
            <ac:picMkLst>
              <pc:docMk/>
              <pc:sldMasterMk cId="619048816" sldId="2147483664"/>
              <pc:sldLayoutMk cId="3935694942" sldId="2147483665"/>
              <ac:picMk id="10" creationId="{90843854-7812-461D-9F49-A27A9AA2D32D}"/>
            </ac:picMkLst>
          </pc:picChg>
        </pc:sldLayoutChg>
        <pc:sldLayoutChg chg="setBg">
          <pc:chgData name="Mélina Guilley" userId="da75cb9a-4272-4fa6-933f-1f8b8936aa46" providerId="ADAL" clId="{16B09D08-F91C-9A4A-88D4-D90010407F62}" dt="2020-09-28T10:04:59.213" v="585"/>
          <pc:sldLayoutMkLst>
            <pc:docMk/>
            <pc:sldMasterMk cId="619048816" sldId="2147483664"/>
            <pc:sldLayoutMk cId="2960525362" sldId="2147483666"/>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950740635" sldId="2147483667"/>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4142847684" sldId="2147483668"/>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1249877241" sldId="2147483669"/>
          </pc:sldLayoutMkLst>
        </pc:sldLayoutChg>
        <pc:sldLayoutChg chg="del">
          <pc:chgData name="Mélina Guilley" userId="da75cb9a-4272-4fa6-933f-1f8b8936aa46" providerId="ADAL" clId="{16B09D08-F91C-9A4A-88D4-D90010407F62}" dt="2020-09-28T09:43:30.343" v="293" actId="2696"/>
          <pc:sldLayoutMkLst>
            <pc:docMk/>
            <pc:sldMasterMk cId="619048816" sldId="2147483664"/>
            <pc:sldLayoutMk cId="1974305178" sldId="2147483670"/>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1987485037" sldId="2147483675"/>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3756113761" sldId="2147483676"/>
          </pc:sldLayoutMkLst>
        </pc:sldLayoutChg>
        <pc:sldLayoutChg chg="del">
          <pc:chgData name="Mélina Guilley" userId="da75cb9a-4272-4fa6-933f-1f8b8936aa46" providerId="ADAL" clId="{16B09D08-F91C-9A4A-88D4-D90010407F62}" dt="2020-09-28T09:30:42.811" v="88" actId="2696"/>
          <pc:sldLayoutMkLst>
            <pc:docMk/>
            <pc:sldMasterMk cId="619048816" sldId="2147483664"/>
            <pc:sldLayoutMk cId="20071544" sldId="2147483678"/>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1027286918" sldId="2147483679"/>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3169928095" sldId="2147483680"/>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1393953079" sldId="2147483681"/>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2619766570" sldId="2147483682"/>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603354281" sldId="2147483683"/>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3360214668" sldId="2147483684"/>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2976365997" sldId="2147483685"/>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2468315895" sldId="2147483686"/>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1175615440" sldId="2147483687"/>
          </pc:sldLayoutMkLst>
        </pc:sldLayoutChg>
        <pc:sldLayoutChg chg="del">
          <pc:chgData name="Mélina Guilley" userId="da75cb9a-4272-4fa6-933f-1f8b8936aa46" providerId="ADAL" clId="{16B09D08-F91C-9A4A-88D4-D90010407F62}" dt="2020-09-28T09:43:22.075" v="291" actId="2696"/>
          <pc:sldLayoutMkLst>
            <pc:docMk/>
            <pc:sldMasterMk cId="619048816" sldId="2147483664"/>
            <pc:sldLayoutMk cId="2737954287" sldId="2147483688"/>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2518678584" sldId="2147483689"/>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3657655979" sldId="2147483690"/>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4206512601" sldId="2147483691"/>
          </pc:sldLayoutMkLst>
        </pc:sldLayoutChg>
        <pc:sldLayoutChg chg="del">
          <pc:chgData name="Mélina Guilley" userId="da75cb9a-4272-4fa6-933f-1f8b8936aa46" providerId="ADAL" clId="{16B09D08-F91C-9A4A-88D4-D90010407F62}" dt="2020-09-28T09:43:27.505" v="292" actId="2696"/>
          <pc:sldLayoutMkLst>
            <pc:docMk/>
            <pc:sldMasterMk cId="619048816" sldId="2147483664"/>
            <pc:sldLayoutMk cId="1970342331" sldId="2147483692"/>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904712740" sldId="2147483693"/>
          </pc:sldLayoutMkLst>
        </pc:sldLayoutChg>
        <pc:sldLayoutChg chg="del">
          <pc:chgData name="Mélina Guilley" userId="da75cb9a-4272-4fa6-933f-1f8b8936aa46" providerId="ADAL" clId="{16B09D08-F91C-9A4A-88D4-D90010407F62}" dt="2020-09-28T09:32:14.131" v="106" actId="2696"/>
          <pc:sldLayoutMkLst>
            <pc:docMk/>
            <pc:sldMasterMk cId="619048816" sldId="2147483664"/>
            <pc:sldLayoutMk cId="3753239896" sldId="2147483694"/>
          </pc:sldLayoutMkLst>
        </pc:sldLayoutChg>
        <pc:sldLayoutChg chg="addSp delSp modSp mod setBg">
          <pc:chgData name="Mélina Guilley" userId="da75cb9a-4272-4fa6-933f-1f8b8936aa46" providerId="ADAL" clId="{16B09D08-F91C-9A4A-88D4-D90010407F62}" dt="2020-09-28T10:04:59.213" v="585"/>
          <pc:sldLayoutMkLst>
            <pc:docMk/>
            <pc:sldMasterMk cId="619048816" sldId="2147483664"/>
            <pc:sldLayoutMk cId="1019225486" sldId="2147483695"/>
          </pc:sldLayoutMkLst>
          <pc:spChg chg="mod">
            <ac:chgData name="Mélina Guilley" userId="da75cb9a-4272-4fa6-933f-1f8b8936aa46" providerId="ADAL" clId="{16B09D08-F91C-9A4A-88D4-D90010407F62}" dt="2020-09-28T09:45:20.030" v="388" actId="1037"/>
            <ac:spMkLst>
              <pc:docMk/>
              <pc:sldMasterMk cId="619048816" sldId="2147483664"/>
              <pc:sldLayoutMk cId="1019225486" sldId="2147483695"/>
              <ac:spMk id="8" creationId="{13B32EB0-012B-4E11-8EE8-B7AE58C78512}"/>
            </ac:spMkLst>
          </pc:spChg>
          <pc:spChg chg="mod">
            <ac:chgData name="Mélina Guilley" userId="da75cb9a-4272-4fa6-933f-1f8b8936aa46" providerId="ADAL" clId="{16B09D08-F91C-9A4A-88D4-D90010407F62}" dt="2020-09-28T09:45:13.660" v="378" actId="1038"/>
            <ac:spMkLst>
              <pc:docMk/>
              <pc:sldMasterMk cId="619048816" sldId="2147483664"/>
              <pc:sldLayoutMk cId="1019225486" sldId="2147483695"/>
              <ac:spMk id="9" creationId="{59D964C5-577E-4DA9-A2B0-6C7512C28572}"/>
            </ac:spMkLst>
          </pc:spChg>
          <pc:spChg chg="mod">
            <ac:chgData name="Mélina Guilley" userId="da75cb9a-4272-4fa6-933f-1f8b8936aa46" providerId="ADAL" clId="{16B09D08-F91C-9A4A-88D4-D90010407F62}" dt="2020-09-28T09:46:52.975" v="424" actId="1036"/>
            <ac:spMkLst>
              <pc:docMk/>
              <pc:sldMasterMk cId="619048816" sldId="2147483664"/>
              <pc:sldLayoutMk cId="1019225486" sldId="2147483695"/>
              <ac:spMk id="10" creationId="{64F438E6-87FC-4487-84FA-DD978D43D8A0}"/>
            </ac:spMkLst>
          </pc:spChg>
          <pc:spChg chg="mod">
            <ac:chgData name="Mélina Guilley" userId="da75cb9a-4272-4fa6-933f-1f8b8936aa46" providerId="ADAL" clId="{16B09D08-F91C-9A4A-88D4-D90010407F62}" dt="2020-09-28T09:45:13.660" v="378" actId="1038"/>
            <ac:spMkLst>
              <pc:docMk/>
              <pc:sldMasterMk cId="619048816" sldId="2147483664"/>
              <pc:sldLayoutMk cId="1019225486" sldId="2147483695"/>
              <ac:spMk id="13" creationId="{CC2EC89B-8FE0-49FD-8FE2-5B30BB5B37C4}"/>
            </ac:spMkLst>
          </pc:spChg>
          <pc:spChg chg="mod">
            <ac:chgData name="Mélina Guilley" userId="da75cb9a-4272-4fa6-933f-1f8b8936aa46" providerId="ADAL" clId="{16B09D08-F91C-9A4A-88D4-D90010407F62}" dt="2020-09-28T09:45:13.660" v="378" actId="1038"/>
            <ac:spMkLst>
              <pc:docMk/>
              <pc:sldMasterMk cId="619048816" sldId="2147483664"/>
              <pc:sldLayoutMk cId="1019225486" sldId="2147483695"/>
              <ac:spMk id="14" creationId="{78BA9C2B-5A45-4776-A1CE-DB4BF065C145}"/>
            </ac:spMkLst>
          </pc:spChg>
          <pc:spChg chg="mod">
            <ac:chgData name="Mélina Guilley" userId="da75cb9a-4272-4fa6-933f-1f8b8936aa46" providerId="ADAL" clId="{16B09D08-F91C-9A4A-88D4-D90010407F62}" dt="2020-09-28T09:45:13.660" v="378" actId="1038"/>
            <ac:spMkLst>
              <pc:docMk/>
              <pc:sldMasterMk cId="619048816" sldId="2147483664"/>
              <pc:sldLayoutMk cId="1019225486" sldId="2147483695"/>
              <ac:spMk id="15" creationId="{9BEF1AC1-1F06-429F-BE0A-4B427F5C9732}"/>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22" creationId="{4D6BE3A1-7018-3549-8E8E-CE02C999C2BC}"/>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23" creationId="{A6A3AD90-ABF5-8A45-B18B-01C767436804}"/>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24" creationId="{B0A29B07-9E53-B644-89E4-D5D3B0342454}"/>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25" creationId="{18E32BBB-2142-AB4A-B900-5ECA04BF0523}"/>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26" creationId="{EA62D808-B54A-374E-A7AF-6C87155AEB39}"/>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27" creationId="{25FE6C30-303F-3241-A21A-940B8851BBC2}"/>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28" creationId="{585BCEF8-128C-DA47-8777-6CAF20303E41}"/>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29" creationId="{D71E5D77-74C1-9742-9627-4BC65ECAFF7E}"/>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30" creationId="{6FF279F2-1C5B-804E-A289-18B26E9A2A5C}"/>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31" creationId="{BE74D96D-3F1A-2C4A-98D3-848959E65C0D}"/>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32" creationId="{821C9DC8-98EE-DE47-99ED-9CD2BA92CE5E}"/>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33" creationId="{24B47350-1673-B94E-968E-30C0B881E799}"/>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34" creationId="{97337C13-EC52-F04B-9212-1D9FFA95A463}"/>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35" creationId="{A91434EA-DF13-1D47-B1FA-8085359080BE}"/>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36" creationId="{99FE97A4-6F89-4646-8DC9-B2A682E64A84}"/>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37" creationId="{F41FE9AB-CBF4-0845-8BA7-04659BE2464E}"/>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38" creationId="{767B8D8C-3A85-F840-B596-62C1A5A0FDAF}"/>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39" creationId="{1B17C83E-B692-3A46-9739-36699E1FA9FD}"/>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40" creationId="{01D3F638-0D05-9E45-9BD9-95EEDE9099AF}"/>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41" creationId="{74B64340-170C-8246-9BF0-2F4ECC500C2B}"/>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42" creationId="{B751E37D-4F4B-464C-BDCA-FED30E419F0C}"/>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43" creationId="{A9B39AF5-F8E8-3841-8624-FDBD10150E82}"/>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44" creationId="{D0C2D017-AB47-3440-8E0C-F9BE1BDF083F}"/>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45" creationId="{D5315DAD-B4D2-D548-936F-A63B15CC91EC}"/>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46" creationId="{EABB812C-658F-AD4D-A0A7-EFB649990D7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47" creationId="{DA65B9E4-1826-0C4E-999D-AC125809BA81}"/>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48" creationId="{4520721C-9DA8-CD4D-ABB6-0AE15DDCAAD5}"/>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49" creationId="{C0A2CD4D-7F17-9A43-83FB-FA8E02B7CD65}"/>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50" creationId="{15739D81-0C26-CB46-B7F7-4851D0222F4C}"/>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51" creationId="{445C3950-8080-D54C-9C88-3F730B66488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52" creationId="{A8E36E02-99E7-B549-8BD1-774DBFC0B1FD}"/>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53" creationId="{3B8D0878-1BA5-D84B-922F-B9C0B32716BD}"/>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54" creationId="{FE52C6E1-5612-EB4D-973D-1C7F2F8C822E}"/>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55" creationId="{B0B9D31C-9357-CA43-A76C-AEE252C85A4B}"/>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56" creationId="{A8964A09-2987-9D42-94CF-04F6A3B1F177}"/>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57" creationId="{20C25CD6-C4E5-BF40-90EC-22FEC2F98846}"/>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58" creationId="{D1399B9C-EA8B-5743-9E7F-419F28718BA1}"/>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59" creationId="{ECD58D32-0DA0-F740-86C6-29DB8E20591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60" creationId="{54A1FA49-E7CA-374C-8BD1-2C192F9C22E2}"/>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61" creationId="{672D0616-6BAB-9F4A-8F1D-7500161564C8}"/>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62" creationId="{B593B313-7D90-2946-8E04-121B5FAE283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63" creationId="{5D9D5C13-9008-D849-A333-C28BF5ACDD5F}"/>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64" creationId="{9E1A075D-4CE3-EB42-A765-204216D879CC}"/>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65" creationId="{16EA4D72-FBF4-7044-BC68-E60C66CFF724}"/>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66" creationId="{B1575E8D-F71E-F34C-BC9F-B9897C77550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67" creationId="{82B76C2A-E64D-6D4E-B451-6088B33BF3FB}"/>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68" creationId="{5BB28F2D-D8BA-7246-90AB-CFB95B29E9C5}"/>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69" creationId="{39D4B76A-F462-034D-A48D-3B72BAD8D7AB}"/>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70" creationId="{06B5E46F-2315-0245-AAD3-086A6DE3E653}"/>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71" creationId="{CE42A14B-5F87-4F41-B808-49A03C1923BD}"/>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72" creationId="{86389B96-3B3F-7C4B-B151-75D6AAE563CE}"/>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73" creationId="{AD8C002C-F43F-8345-9051-A49F34872DFF}"/>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74" creationId="{B5001175-B29D-DC4B-A8EE-574D38E4B4F3}"/>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75" creationId="{DAAB4896-4A0A-364A-BAF0-3B5B6D0314EF}"/>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76" creationId="{7FF73E54-EAC3-A54A-8A9A-689D09ED3D0F}"/>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77" creationId="{03AEA6F5-E1BA-014F-AEAC-4E5FD5F68311}"/>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78" creationId="{7E549DFF-6883-A24D-8FB6-DDED3247633C}"/>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79" creationId="{84EEC791-01CF-1441-9010-970745673D74}"/>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80" creationId="{B490FD91-6A2F-4D4E-8BDF-7AF803F01811}"/>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81" creationId="{5D8757E1-8AFD-DC4C-ACA8-26359F845BD9}"/>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82" creationId="{E592F421-657B-EC41-BBA9-FAE31EADFB47}"/>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83" creationId="{D70045BD-7285-EC4A-9D0A-52FED12BC593}"/>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84" creationId="{9645206D-4B94-AD4C-A22E-308146CB9FFD}"/>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85" creationId="{04408F67-7C9B-594E-88D4-05BE10D05A61}"/>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86" creationId="{58F8E213-94B8-6C4F-9D96-4EFD3CD62C26}"/>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87" creationId="{FE150D70-312D-064A-9D65-859338C6462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88" creationId="{305E9186-2798-7840-A598-463605CF8C53}"/>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89" creationId="{E04F7F76-9F85-D147-97B4-C7270F175F35}"/>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90" creationId="{635381BC-BD9D-AF4C-AF95-E707187CDC0A}"/>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91" creationId="{BE7BA849-515D-E346-81A3-48FBE23867B6}"/>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92" creationId="{AF1BA662-5720-8642-9AF5-A28A94D02BE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93" creationId="{720A65B8-C5C3-3646-A1EF-B2F6B9789D2D}"/>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94" creationId="{904C753F-56B8-2749-9BAC-0F4DF75245C9}"/>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95" creationId="{258F1CC5-C9BB-4241-B6C5-CF856ADC83B2}"/>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96" creationId="{5862155E-CD2D-F74D-AACF-75FC214F2ADB}"/>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97" creationId="{9F74AD03-29E6-F547-8E8F-B905967D1E03}"/>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98" creationId="{ADE16F42-AC07-8D49-AA4F-E8800B368315}"/>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99" creationId="{3F928376-5A6D-D14F-A4C1-74FC5D5F75ED}"/>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00" creationId="{78381B17-112B-9A4A-9745-A70B81C4AD46}"/>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01" creationId="{DE86FD31-2A19-7449-87A7-D7C7FABD2481}"/>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02" creationId="{4F3F85A6-DA9D-8C44-A4F6-198D6B53461B}"/>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03" creationId="{B3518A0B-C0B5-EE48-86F9-4EFEDA328442}"/>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04" creationId="{5C1AD073-9921-E644-B1BB-A99913960908}"/>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05" creationId="{00314445-0B82-BA4A-B9B6-931FDAFEB26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06" creationId="{2EE4C3E4-B7AA-2F49-94D2-C74D83BEE319}"/>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07" creationId="{B79B1196-2DC8-7F46-B22E-72A101C6C088}"/>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08" creationId="{A3991577-0B75-2043-9225-6BF224BA652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09" creationId="{84FD8E80-9CC3-9442-A68E-F738E67BC41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10" creationId="{90A17B19-1203-D443-8F01-69B44F71482F}"/>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11" creationId="{1B7B3E47-B03D-DC42-A80E-CD658FCE3AB7}"/>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12" creationId="{39C4BA0C-45DA-4A47-AE3B-BFCFD9E5BFCB}"/>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13" creationId="{4A8749CE-0537-7F47-AE26-ED05A4B2489D}"/>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14" creationId="{95B2676F-9F6F-CB49-9901-E55FF17D56FE}"/>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15" creationId="{CF2027D0-6084-8242-912C-4F7A3770D59C}"/>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16" creationId="{B76944D7-38CB-F948-81B9-5634C3C1BAEC}"/>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17" creationId="{9F05826B-E7BB-2149-8447-9E5D55311D6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18" creationId="{DC3F6B25-6D34-E34C-923B-8C0CFEAA793B}"/>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19" creationId="{A6A5F3A9-AFB2-BE43-8900-44BF20490ED9}"/>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20" creationId="{4CCBF0F8-4345-A844-8D6F-78E11DDCD49B}"/>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21" creationId="{86278B71-84A8-FD49-B9FA-6644AA7692DA}"/>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22" creationId="{1B10F41D-1C72-684C-8D80-EB75B654F7FB}"/>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23" creationId="{35AF2B1B-97A0-8949-814F-361395C95FEB}"/>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24" creationId="{95786C86-305F-9B46-AEE7-62011EBCE795}"/>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25" creationId="{673A96F6-9A99-9645-B851-AD9F9AB781C6}"/>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26" creationId="{9D875AF3-2C6E-A544-8864-DB6D565DCA01}"/>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27" creationId="{791B7A8E-EEE1-124F-9A27-8E049DFA47C3}"/>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28" creationId="{C71EBDDB-44CB-5F4B-A7EE-DB35C74FB778}"/>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29" creationId="{992EF8D5-17FC-BC42-8CFB-23C9FB325A3A}"/>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30" creationId="{DC062C67-EB8D-D94C-B92B-4DF9DF98E349}"/>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31" creationId="{3C9E60E7-1793-944B-980A-BCD9C92D2F4E}"/>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32" creationId="{55B7E012-2D35-3643-810F-11ED88DD1436}"/>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33" creationId="{79C7B27E-DEDE-1D48-B333-313AE50FE3B4}"/>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34" creationId="{990AABCA-C273-5D4A-BFE3-737E096FF3C2}"/>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35" creationId="{F9210EFA-6EA0-784B-BE8D-A4B99B435C1F}"/>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36" creationId="{4489DDF5-FD86-C94A-8FBA-9451B2E8BF54}"/>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37" creationId="{8C1D3DCC-8542-5D40-B09E-A0E1FA0310C7}"/>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38" creationId="{869F5C57-11B5-0841-A3F3-D917EC028BB8}"/>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39" creationId="{0374EC7D-D156-9346-B391-CDF7FBF40937}"/>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40" creationId="{51A5ED91-2270-FD4F-8A72-3C5109D93731}"/>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41" creationId="{EBC98E29-1BA3-9748-A96D-68FF0714F986}"/>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42" creationId="{E4A8DDF2-2A99-6B49-8044-8C4BA29205D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43" creationId="{C8AF3CB0-FFD5-A04B-A594-DAECA3133AF0}"/>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44" creationId="{F31777C2-9D26-6149-A697-DAEC5D78A7BD}"/>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45" creationId="{40F84967-E2BF-154D-8E32-201C7298686B}"/>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46" creationId="{6A5E0468-D3AD-2448-BA54-D96E388C449D}"/>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47" creationId="{789AFE9B-F7EC-3E44-A38B-AEB87CEA7B0F}"/>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48" creationId="{EF22F98C-B34A-D043-A3B2-68603C77D6C9}"/>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49" creationId="{3784BC47-6724-AA4D-BB4E-C46525DCB412}"/>
            </ac:spMkLst>
          </pc:spChg>
          <pc:spChg chg="mod">
            <ac:chgData name="Mélina Guilley" userId="da75cb9a-4272-4fa6-933f-1f8b8936aa46" providerId="ADAL" clId="{16B09D08-F91C-9A4A-88D4-D90010407F62}" dt="2020-09-28T09:41:54.667" v="276"/>
            <ac:spMkLst>
              <pc:docMk/>
              <pc:sldMasterMk cId="619048816" sldId="2147483664"/>
              <pc:sldLayoutMk cId="1019225486" sldId="2147483695"/>
              <ac:spMk id="150" creationId="{E4B5259B-C632-C743-8F0F-736F5BCAF759}"/>
            </ac:spMkLst>
          </pc:spChg>
          <pc:grpChg chg="add mod">
            <ac:chgData name="Mélina Guilley" userId="da75cb9a-4272-4fa6-933f-1f8b8936aa46" providerId="ADAL" clId="{16B09D08-F91C-9A4A-88D4-D90010407F62}" dt="2020-09-28T09:45:20.030" v="388" actId="1037"/>
            <ac:grpSpMkLst>
              <pc:docMk/>
              <pc:sldMasterMk cId="619048816" sldId="2147483664"/>
              <pc:sldLayoutMk cId="1019225486" sldId="2147483695"/>
              <ac:grpSpMk id="11" creationId="{7DD386F6-0214-4A4F-BDEF-46D2A3C86C87}"/>
            </ac:grpSpMkLst>
          </pc:grpChg>
          <pc:grpChg chg="mod">
            <ac:chgData name="Mélina Guilley" userId="da75cb9a-4272-4fa6-933f-1f8b8936aa46" providerId="ADAL" clId="{16B09D08-F91C-9A4A-88D4-D90010407F62}" dt="2020-09-28T09:41:54.667" v="276"/>
            <ac:grpSpMkLst>
              <pc:docMk/>
              <pc:sldMasterMk cId="619048816" sldId="2147483664"/>
              <pc:sldLayoutMk cId="1019225486" sldId="2147483695"/>
              <ac:grpSpMk id="16" creationId="{EA608155-2D69-B340-8F1D-32E3C46BAC83}"/>
            </ac:grpSpMkLst>
          </pc:grpChg>
          <pc:grpChg chg="mod">
            <ac:chgData name="Mélina Guilley" userId="da75cb9a-4272-4fa6-933f-1f8b8936aa46" providerId="ADAL" clId="{16B09D08-F91C-9A4A-88D4-D90010407F62}" dt="2020-09-28T09:41:54.667" v="276"/>
            <ac:grpSpMkLst>
              <pc:docMk/>
              <pc:sldMasterMk cId="619048816" sldId="2147483664"/>
              <pc:sldLayoutMk cId="1019225486" sldId="2147483695"/>
              <ac:grpSpMk id="17" creationId="{CB578774-955F-4E4E-94C7-554093EBB6B7}"/>
            </ac:grpSpMkLst>
          </pc:grpChg>
          <pc:grpChg chg="mod">
            <ac:chgData name="Mélina Guilley" userId="da75cb9a-4272-4fa6-933f-1f8b8936aa46" providerId="ADAL" clId="{16B09D08-F91C-9A4A-88D4-D90010407F62}" dt="2020-09-28T09:41:54.667" v="276"/>
            <ac:grpSpMkLst>
              <pc:docMk/>
              <pc:sldMasterMk cId="619048816" sldId="2147483664"/>
              <pc:sldLayoutMk cId="1019225486" sldId="2147483695"/>
              <ac:grpSpMk id="18" creationId="{9CB80E87-02BE-7148-B396-81F02679021A}"/>
            </ac:grpSpMkLst>
          </pc:grpChg>
          <pc:grpChg chg="mod">
            <ac:chgData name="Mélina Guilley" userId="da75cb9a-4272-4fa6-933f-1f8b8936aa46" providerId="ADAL" clId="{16B09D08-F91C-9A4A-88D4-D90010407F62}" dt="2020-09-28T09:41:54.667" v="276"/>
            <ac:grpSpMkLst>
              <pc:docMk/>
              <pc:sldMasterMk cId="619048816" sldId="2147483664"/>
              <pc:sldLayoutMk cId="1019225486" sldId="2147483695"/>
              <ac:grpSpMk id="19" creationId="{95118385-29B7-2646-8BBF-B85D38343236}"/>
            </ac:grpSpMkLst>
          </pc:grpChg>
          <pc:grpChg chg="mod">
            <ac:chgData name="Mélina Guilley" userId="da75cb9a-4272-4fa6-933f-1f8b8936aa46" providerId="ADAL" clId="{16B09D08-F91C-9A4A-88D4-D90010407F62}" dt="2020-09-28T09:41:54.667" v="276"/>
            <ac:grpSpMkLst>
              <pc:docMk/>
              <pc:sldMasterMk cId="619048816" sldId="2147483664"/>
              <pc:sldLayoutMk cId="1019225486" sldId="2147483695"/>
              <ac:grpSpMk id="20" creationId="{D68F19B7-C338-444A-9B59-0724036492A5}"/>
            </ac:grpSpMkLst>
          </pc:grpChg>
          <pc:grpChg chg="mod">
            <ac:chgData name="Mélina Guilley" userId="da75cb9a-4272-4fa6-933f-1f8b8936aa46" providerId="ADAL" clId="{16B09D08-F91C-9A4A-88D4-D90010407F62}" dt="2020-09-28T09:41:54.667" v="276"/>
            <ac:grpSpMkLst>
              <pc:docMk/>
              <pc:sldMasterMk cId="619048816" sldId="2147483664"/>
              <pc:sldLayoutMk cId="1019225486" sldId="2147483695"/>
              <ac:grpSpMk id="21" creationId="{38D4DCB2-D4B1-974F-916D-CFF5235B28ED}"/>
            </ac:grpSpMkLst>
          </pc:grpChg>
          <pc:picChg chg="add mod">
            <ac:chgData name="Mélina Guilley" userId="da75cb9a-4272-4fa6-933f-1f8b8936aa46" providerId="ADAL" clId="{16B09D08-F91C-9A4A-88D4-D90010407F62}" dt="2020-09-28T09:41:46.369" v="275" actId="1076"/>
            <ac:picMkLst>
              <pc:docMk/>
              <pc:sldMasterMk cId="619048816" sldId="2147483664"/>
              <pc:sldLayoutMk cId="1019225486" sldId="2147483695"/>
              <ac:picMk id="3" creationId="{59876BD9-A95E-A240-BEFB-ABEC238A5AC7}"/>
            </ac:picMkLst>
          </pc:picChg>
          <pc:picChg chg="del">
            <ac:chgData name="Mélina Guilley" userId="da75cb9a-4272-4fa6-933f-1f8b8936aa46" providerId="ADAL" clId="{16B09D08-F91C-9A4A-88D4-D90010407F62}" dt="2020-09-28T09:41:42.750" v="274" actId="478"/>
            <ac:picMkLst>
              <pc:docMk/>
              <pc:sldMasterMk cId="619048816" sldId="2147483664"/>
              <pc:sldLayoutMk cId="1019225486" sldId="2147483695"/>
              <ac:picMk id="12" creationId="{7915A627-DDD2-4709-94C1-8B19C3D1CE57}"/>
            </ac:picMkLst>
          </pc:picChg>
        </pc:sldLayoutChg>
        <pc:sldLayoutChg chg="setBg">
          <pc:chgData name="Mélina Guilley" userId="da75cb9a-4272-4fa6-933f-1f8b8936aa46" providerId="ADAL" clId="{16B09D08-F91C-9A4A-88D4-D90010407F62}" dt="2020-09-28T10:04:59.213" v="585"/>
          <pc:sldLayoutMkLst>
            <pc:docMk/>
            <pc:sldMasterMk cId="619048816" sldId="2147483664"/>
            <pc:sldLayoutMk cId="1986118302" sldId="2147483696"/>
          </pc:sldLayoutMkLst>
        </pc:sldLayoutChg>
        <pc:sldLayoutChg chg="setBg">
          <pc:chgData name="Mélina Guilley" userId="da75cb9a-4272-4fa6-933f-1f8b8936aa46" providerId="ADAL" clId="{16B09D08-F91C-9A4A-88D4-D90010407F62}" dt="2020-09-28T10:04:59.213" v="585"/>
          <pc:sldLayoutMkLst>
            <pc:docMk/>
            <pc:sldMasterMk cId="619048816" sldId="2147483664"/>
            <pc:sldLayoutMk cId="2428146509" sldId="2147483697"/>
          </pc:sldLayoutMkLst>
        </pc:sldLayoutChg>
        <pc:sldLayoutChg chg="new del mod replId">
          <pc:chgData name="Mélina Guilley" userId="da75cb9a-4272-4fa6-933f-1f8b8936aa46" providerId="ADAL" clId="{16B09D08-F91C-9A4A-88D4-D90010407F62}" dt="2020-09-28T09:44:02.816" v="295" actId="11236"/>
          <pc:sldLayoutMkLst>
            <pc:docMk/>
            <pc:sldMasterMk cId="619048816" sldId="2147483664"/>
            <pc:sldLayoutMk cId="1120490043" sldId="2147483716"/>
          </pc:sldLayoutMkLst>
        </pc:sldLayoutChg>
        <pc:sldLayoutChg chg="delSp modSp del mod">
          <pc:chgData name="Mélina Guilley" userId="da75cb9a-4272-4fa6-933f-1f8b8936aa46" providerId="ADAL" clId="{16B09D08-F91C-9A4A-88D4-D90010407F62}" dt="2020-09-28T09:46:10.991" v="420" actId="2696"/>
          <pc:sldLayoutMkLst>
            <pc:docMk/>
            <pc:sldMasterMk cId="619048816" sldId="2147483664"/>
            <pc:sldLayoutMk cId="1237447591" sldId="2147483716"/>
          </pc:sldLayoutMkLst>
          <pc:spChg chg="mod">
            <ac:chgData name="Mélina Guilley" userId="da75cb9a-4272-4fa6-933f-1f8b8936aa46" providerId="ADAL" clId="{16B09D08-F91C-9A4A-88D4-D90010407F62}" dt="2020-09-28T09:44:30.917" v="326" actId="1036"/>
            <ac:spMkLst>
              <pc:docMk/>
              <pc:sldMasterMk cId="619048816" sldId="2147483664"/>
              <pc:sldLayoutMk cId="1237447591" sldId="2147483716"/>
              <ac:spMk id="8" creationId="{13B32EB0-012B-4E11-8EE8-B7AE58C78512}"/>
            </ac:spMkLst>
          </pc:spChg>
          <pc:spChg chg="mod">
            <ac:chgData name="Mélina Guilley" userId="da75cb9a-4272-4fa6-933f-1f8b8936aa46" providerId="ADAL" clId="{16B09D08-F91C-9A4A-88D4-D90010407F62}" dt="2020-09-28T09:44:55.584" v="362" actId="1035"/>
            <ac:spMkLst>
              <pc:docMk/>
              <pc:sldMasterMk cId="619048816" sldId="2147483664"/>
              <pc:sldLayoutMk cId="1237447591" sldId="2147483716"/>
              <ac:spMk id="9" creationId="{59D964C5-577E-4DA9-A2B0-6C7512C28572}"/>
            </ac:spMkLst>
          </pc:spChg>
          <pc:spChg chg="mod">
            <ac:chgData name="Mélina Guilley" userId="da75cb9a-4272-4fa6-933f-1f8b8936aa46" providerId="ADAL" clId="{16B09D08-F91C-9A4A-88D4-D90010407F62}" dt="2020-09-28T09:44:33.677" v="327" actId="1076"/>
            <ac:spMkLst>
              <pc:docMk/>
              <pc:sldMasterMk cId="619048816" sldId="2147483664"/>
              <pc:sldLayoutMk cId="1237447591" sldId="2147483716"/>
              <ac:spMk id="10" creationId="{64F438E6-87FC-4487-84FA-DD978D43D8A0}"/>
            </ac:spMkLst>
          </pc:spChg>
          <pc:spChg chg="mod">
            <ac:chgData name="Mélina Guilley" userId="da75cb9a-4272-4fa6-933f-1f8b8936aa46" providerId="ADAL" clId="{16B09D08-F91C-9A4A-88D4-D90010407F62}" dt="2020-09-28T09:44:38.951" v="334" actId="20577"/>
            <ac:spMkLst>
              <pc:docMk/>
              <pc:sldMasterMk cId="619048816" sldId="2147483664"/>
              <pc:sldLayoutMk cId="1237447591" sldId="2147483716"/>
              <ac:spMk id="13" creationId="{CC2EC89B-8FE0-49FD-8FE2-5B30BB5B37C4}"/>
            </ac:spMkLst>
          </pc:spChg>
          <pc:spChg chg="del">
            <ac:chgData name="Mélina Guilley" userId="da75cb9a-4272-4fa6-933f-1f8b8936aa46" providerId="ADAL" clId="{16B09D08-F91C-9A4A-88D4-D90010407F62}" dt="2020-09-28T09:44:48.388" v="335" actId="478"/>
            <ac:spMkLst>
              <pc:docMk/>
              <pc:sldMasterMk cId="619048816" sldId="2147483664"/>
              <pc:sldLayoutMk cId="1237447591" sldId="2147483716"/>
              <ac:spMk id="14" creationId="{78BA9C2B-5A45-4776-A1CE-DB4BF065C145}"/>
            </ac:spMkLst>
          </pc:spChg>
          <pc:spChg chg="mod">
            <ac:chgData name="Mélina Guilley" userId="da75cb9a-4272-4fa6-933f-1f8b8936aa46" providerId="ADAL" clId="{16B09D08-F91C-9A4A-88D4-D90010407F62}" dt="2020-09-28T09:44:55.584" v="362" actId="1035"/>
            <ac:spMkLst>
              <pc:docMk/>
              <pc:sldMasterMk cId="619048816" sldId="2147483664"/>
              <pc:sldLayoutMk cId="1237447591" sldId="2147483716"/>
              <ac:spMk id="15" creationId="{9BEF1AC1-1F06-429F-BE0A-4B427F5C9732}"/>
            </ac:spMkLst>
          </pc:spChg>
        </pc:sldLayoutChg>
        <pc:sldLayoutChg chg="delSp modSp mod setBg">
          <pc:chgData name="Mélina Guilley" userId="da75cb9a-4272-4fa6-933f-1f8b8936aa46" providerId="ADAL" clId="{16B09D08-F91C-9A4A-88D4-D90010407F62}" dt="2020-09-28T10:04:59.213" v="585"/>
          <pc:sldLayoutMkLst>
            <pc:docMk/>
            <pc:sldMasterMk cId="619048816" sldId="2147483664"/>
            <pc:sldLayoutMk cId="3554501377" sldId="2147483717"/>
          </pc:sldLayoutMkLst>
          <pc:spChg chg="mod">
            <ac:chgData name="Mélina Guilley" userId="da75cb9a-4272-4fa6-933f-1f8b8936aa46" providerId="ADAL" clId="{16B09D08-F91C-9A4A-88D4-D90010407F62}" dt="2020-09-28T09:45:39.269" v="403" actId="1036"/>
            <ac:spMkLst>
              <pc:docMk/>
              <pc:sldMasterMk cId="619048816" sldId="2147483664"/>
              <pc:sldLayoutMk cId="3554501377" sldId="2147483717"/>
              <ac:spMk id="8" creationId="{13B32EB0-012B-4E11-8EE8-B7AE58C78512}"/>
            </ac:spMkLst>
          </pc:spChg>
          <pc:spChg chg="mod">
            <ac:chgData name="Mélina Guilley" userId="da75cb9a-4272-4fa6-933f-1f8b8936aa46" providerId="ADAL" clId="{16B09D08-F91C-9A4A-88D4-D90010407F62}" dt="2020-09-28T09:46:02.325" v="419" actId="1035"/>
            <ac:spMkLst>
              <pc:docMk/>
              <pc:sldMasterMk cId="619048816" sldId="2147483664"/>
              <pc:sldLayoutMk cId="3554501377" sldId="2147483717"/>
              <ac:spMk id="9" creationId="{59D964C5-577E-4DA9-A2B0-6C7512C28572}"/>
            </ac:spMkLst>
          </pc:spChg>
          <pc:spChg chg="mod">
            <ac:chgData name="Mélina Guilley" userId="da75cb9a-4272-4fa6-933f-1f8b8936aa46" providerId="ADAL" clId="{16B09D08-F91C-9A4A-88D4-D90010407F62}" dt="2020-09-28T09:45:43.040" v="404" actId="1076"/>
            <ac:spMkLst>
              <pc:docMk/>
              <pc:sldMasterMk cId="619048816" sldId="2147483664"/>
              <pc:sldLayoutMk cId="3554501377" sldId="2147483717"/>
              <ac:spMk id="10" creationId="{64F438E6-87FC-4487-84FA-DD978D43D8A0}"/>
            </ac:spMkLst>
          </pc:spChg>
          <pc:spChg chg="mod">
            <ac:chgData name="Mélina Guilley" userId="da75cb9a-4272-4fa6-933f-1f8b8936aa46" providerId="ADAL" clId="{16B09D08-F91C-9A4A-88D4-D90010407F62}" dt="2020-09-28T09:45:49.308" v="411" actId="20577"/>
            <ac:spMkLst>
              <pc:docMk/>
              <pc:sldMasterMk cId="619048816" sldId="2147483664"/>
              <pc:sldLayoutMk cId="3554501377" sldId="2147483717"/>
              <ac:spMk id="13" creationId="{CC2EC89B-8FE0-49FD-8FE2-5B30BB5B37C4}"/>
            </ac:spMkLst>
          </pc:spChg>
          <pc:spChg chg="del">
            <ac:chgData name="Mélina Guilley" userId="da75cb9a-4272-4fa6-933f-1f8b8936aa46" providerId="ADAL" clId="{16B09D08-F91C-9A4A-88D4-D90010407F62}" dt="2020-09-28T09:45:55.909" v="412" actId="478"/>
            <ac:spMkLst>
              <pc:docMk/>
              <pc:sldMasterMk cId="619048816" sldId="2147483664"/>
              <pc:sldLayoutMk cId="3554501377" sldId="2147483717"/>
              <ac:spMk id="14" creationId="{78BA9C2B-5A45-4776-A1CE-DB4BF065C145}"/>
            </ac:spMkLst>
          </pc:spChg>
          <pc:spChg chg="mod">
            <ac:chgData name="Mélina Guilley" userId="da75cb9a-4272-4fa6-933f-1f8b8936aa46" providerId="ADAL" clId="{16B09D08-F91C-9A4A-88D4-D90010407F62}" dt="2020-09-28T09:46:02.325" v="419" actId="1035"/>
            <ac:spMkLst>
              <pc:docMk/>
              <pc:sldMasterMk cId="619048816" sldId="2147483664"/>
              <pc:sldLayoutMk cId="3554501377" sldId="2147483717"/>
              <ac:spMk id="15" creationId="{9BEF1AC1-1F06-429F-BE0A-4B427F5C9732}"/>
            </ac:spMkLst>
          </pc:spChg>
        </pc:sldLayoutChg>
      </pc:sldMasterChg>
      <pc:sldMasterChg chg="setBg modSldLayout">
        <pc:chgData name="Mélina Guilley" userId="da75cb9a-4272-4fa6-933f-1f8b8936aa46" providerId="ADAL" clId="{16B09D08-F91C-9A4A-88D4-D90010407F62}" dt="2020-09-28T10:04:59.213" v="585"/>
        <pc:sldMasterMkLst>
          <pc:docMk/>
          <pc:sldMasterMk cId="3036560795" sldId="2147483698"/>
        </pc:sldMasterMkLst>
        <pc:sldLayoutChg chg="setBg">
          <pc:chgData name="Mélina Guilley" userId="da75cb9a-4272-4fa6-933f-1f8b8936aa46" providerId="ADAL" clId="{16B09D08-F91C-9A4A-88D4-D90010407F62}" dt="2020-09-28T10:04:59.213" v="585"/>
          <pc:sldLayoutMkLst>
            <pc:docMk/>
            <pc:sldMasterMk cId="3036560795" sldId="2147483698"/>
            <pc:sldLayoutMk cId="1344633918" sldId="2147483699"/>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3948117562" sldId="2147483700"/>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1048327015" sldId="2147483701"/>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1101718734" sldId="2147483702"/>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2557395" sldId="2147483703"/>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583368799" sldId="2147483704"/>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1817928187" sldId="2147483705"/>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2611022555" sldId="2147483706"/>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1859255651" sldId="2147483707"/>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1718215714" sldId="2147483708"/>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3328499315" sldId="2147483709"/>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466186212" sldId="2147483710"/>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3727129355" sldId="2147483711"/>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407164120" sldId="2147483712"/>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649128379" sldId="2147483713"/>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1761431448" sldId="2147483714"/>
          </pc:sldLayoutMkLst>
        </pc:sldLayoutChg>
        <pc:sldLayoutChg chg="setBg">
          <pc:chgData name="Mélina Guilley" userId="da75cb9a-4272-4fa6-933f-1f8b8936aa46" providerId="ADAL" clId="{16B09D08-F91C-9A4A-88D4-D90010407F62}" dt="2020-09-28T10:04:59.213" v="585"/>
          <pc:sldLayoutMkLst>
            <pc:docMk/>
            <pc:sldMasterMk cId="3036560795" sldId="2147483698"/>
            <pc:sldLayoutMk cId="3055112516" sldId="2147483715"/>
          </pc:sldLayoutMkLst>
        </pc:sldLayoutChg>
      </pc:sldMasterChg>
    </pc:docChg>
  </pc:docChgLst>
  <pc:docChgLst>
    <pc:chgData name="Maxime Lefevre" userId="S::mlefevre@mailinblack.com::0ac96e08-0f5e-44e1-82f7-fea19509a5fe" providerId="AD" clId="Web-{C351DEA8-C56C-316D-45C0-3EFF64960950}"/>
    <pc:docChg chg="modSld">
      <pc:chgData name="Maxime Lefevre" userId="S::mlefevre@mailinblack.com::0ac96e08-0f5e-44e1-82f7-fea19509a5fe" providerId="AD" clId="Web-{C351DEA8-C56C-316D-45C0-3EFF64960950}" dt="2020-04-21T16:49:09.516" v="18"/>
      <pc:docMkLst>
        <pc:docMk/>
      </pc:docMkLst>
      <pc:sldChg chg="modNotes">
        <pc:chgData name="Maxime Lefevre" userId="S::mlefevre@mailinblack.com::0ac96e08-0f5e-44e1-82f7-fea19509a5fe" providerId="AD" clId="Web-{C351DEA8-C56C-316D-45C0-3EFF64960950}" dt="2020-04-21T16:44:49.206" v="17"/>
        <pc:sldMkLst>
          <pc:docMk/>
          <pc:sldMk cId="290544667" sldId="1093"/>
        </pc:sldMkLst>
      </pc:sldChg>
      <pc:sldChg chg="modSp">
        <pc:chgData name="Maxime Lefevre" userId="S::mlefevre@mailinblack.com::0ac96e08-0f5e-44e1-82f7-fea19509a5fe" providerId="AD" clId="Web-{C351DEA8-C56C-316D-45C0-3EFF64960950}" dt="2020-04-21T16:32:38.168" v="2" actId="20577"/>
        <pc:sldMkLst>
          <pc:docMk/>
          <pc:sldMk cId="619917066" sldId="1109"/>
        </pc:sldMkLst>
        <pc:spChg chg="mod">
          <ac:chgData name="Maxime Lefevre" userId="S::mlefevre@mailinblack.com::0ac96e08-0f5e-44e1-82f7-fea19509a5fe" providerId="AD" clId="Web-{C351DEA8-C56C-316D-45C0-3EFF64960950}" dt="2020-04-21T16:32:38.168" v="2" actId="20577"/>
          <ac:spMkLst>
            <pc:docMk/>
            <pc:sldMk cId="619917066" sldId="1109"/>
            <ac:spMk id="7" creationId="{DA578A3C-529B-0344-844C-ADC5CED78629}"/>
          </ac:spMkLst>
        </pc:spChg>
      </pc:sldChg>
      <pc:sldChg chg="addCm modCm modNotes">
        <pc:chgData name="Maxime Lefevre" userId="S::mlefevre@mailinblack.com::0ac96e08-0f5e-44e1-82f7-fea19509a5fe" providerId="AD" clId="Web-{C351DEA8-C56C-316D-45C0-3EFF64960950}" dt="2020-04-21T16:49:09.516" v="18"/>
        <pc:sldMkLst>
          <pc:docMk/>
          <pc:sldMk cId="3855846367" sldId="1123"/>
        </pc:sldMkLst>
      </pc:sldChg>
    </pc:docChg>
  </pc:docChgLst>
  <pc:docChgLst>
    <pc:chgData name="Mélina Guilley" userId="da75cb9a-4272-4fa6-933f-1f8b8936aa46" providerId="ADAL" clId="{A4948EA1-A0BB-5148-B23B-CB18BBC973AF}"/>
    <pc:docChg chg="undo custSel addSld delSld modSld modMainMaster modSection">
      <pc:chgData name="Mélina Guilley" userId="da75cb9a-4272-4fa6-933f-1f8b8936aa46" providerId="ADAL" clId="{A4948EA1-A0BB-5148-B23B-CB18BBC973AF}" dt="2020-11-18T12:34:39.300" v="2640" actId="20577"/>
      <pc:docMkLst>
        <pc:docMk/>
      </pc:docMkLst>
      <pc:sldChg chg="modSp mod setBg modClrScheme chgLayout">
        <pc:chgData name="Mélina Guilley" userId="da75cb9a-4272-4fa6-933f-1f8b8936aa46" providerId="ADAL" clId="{A4948EA1-A0BB-5148-B23B-CB18BBC973AF}" dt="2020-11-09T17:19:45.392" v="2459"/>
        <pc:sldMkLst>
          <pc:docMk/>
          <pc:sldMk cId="3177635568" sldId="351"/>
        </pc:sldMkLst>
        <pc:spChg chg="mod ord">
          <ac:chgData name="Mélina Guilley" userId="da75cb9a-4272-4fa6-933f-1f8b8936aa46" providerId="ADAL" clId="{A4948EA1-A0BB-5148-B23B-CB18BBC973AF}" dt="2020-11-09T15:55:51.442" v="2279" actId="1076"/>
          <ac:spMkLst>
            <pc:docMk/>
            <pc:sldMk cId="3177635568" sldId="351"/>
            <ac:spMk id="7" creationId="{4D514468-7706-9D42-9E0A-6772EB5CA393}"/>
          </ac:spMkLst>
        </pc:spChg>
      </pc:sldChg>
      <pc:sldChg chg="addSp delSp modSp mod">
        <pc:chgData name="Mélina Guilley" userId="da75cb9a-4272-4fa6-933f-1f8b8936aa46" providerId="ADAL" clId="{A4948EA1-A0BB-5148-B23B-CB18BBC973AF}" dt="2020-11-09T14:26:02.316" v="1094" actId="2711"/>
        <pc:sldMkLst>
          <pc:docMk/>
          <pc:sldMk cId="1270508634" sldId="357"/>
        </pc:sldMkLst>
        <pc:spChg chg="mod">
          <ac:chgData name="Mélina Guilley" userId="da75cb9a-4272-4fa6-933f-1f8b8936aa46" providerId="ADAL" clId="{A4948EA1-A0BB-5148-B23B-CB18BBC973AF}" dt="2020-11-09T14:25:53.648" v="1092" actId="2711"/>
          <ac:spMkLst>
            <pc:docMk/>
            <pc:sldMk cId="1270508634" sldId="357"/>
            <ac:spMk id="17" creationId="{C1FD3865-10C0-448E-A946-0D671FFE8D05}"/>
          </ac:spMkLst>
        </pc:spChg>
        <pc:spChg chg="mod">
          <ac:chgData name="Mélina Guilley" userId="da75cb9a-4272-4fa6-933f-1f8b8936aa46" providerId="ADAL" clId="{A4948EA1-A0BB-5148-B23B-CB18BBC973AF}" dt="2020-11-09T11:04:25.524" v="350" actId="1037"/>
          <ac:spMkLst>
            <pc:docMk/>
            <pc:sldMk cId="1270508634" sldId="357"/>
            <ac:spMk id="18" creationId="{B86B3347-6866-46F6-BEC2-3ECFF29C293A}"/>
          </ac:spMkLst>
        </pc:spChg>
        <pc:spChg chg="mod">
          <ac:chgData name="Mélina Guilley" userId="da75cb9a-4272-4fa6-933f-1f8b8936aa46" providerId="ADAL" clId="{A4948EA1-A0BB-5148-B23B-CB18BBC973AF}" dt="2020-11-09T14:26:02.316" v="1094" actId="2711"/>
          <ac:spMkLst>
            <pc:docMk/>
            <pc:sldMk cId="1270508634" sldId="357"/>
            <ac:spMk id="21" creationId="{860D4D94-4CB2-48CF-A48E-05D4D1881661}"/>
          </ac:spMkLst>
        </pc:spChg>
        <pc:spChg chg="mod">
          <ac:chgData name="Mélina Guilley" userId="da75cb9a-4272-4fa6-933f-1f8b8936aa46" providerId="ADAL" clId="{A4948EA1-A0BB-5148-B23B-CB18BBC973AF}" dt="2020-11-09T11:04:21.612" v="347" actId="1038"/>
          <ac:spMkLst>
            <pc:docMk/>
            <pc:sldMk cId="1270508634" sldId="357"/>
            <ac:spMk id="22" creationId="{6900FB71-5200-46B6-84A7-A23BECB70A83}"/>
          </ac:spMkLst>
        </pc:spChg>
        <pc:spChg chg="del mod">
          <ac:chgData name="Mélina Guilley" userId="da75cb9a-4272-4fa6-933f-1f8b8936aa46" providerId="ADAL" clId="{A4948EA1-A0BB-5148-B23B-CB18BBC973AF}" dt="2020-11-09T14:00:40.855" v="722" actId="478"/>
          <ac:spMkLst>
            <pc:docMk/>
            <pc:sldMk cId="1270508634" sldId="357"/>
            <ac:spMk id="24" creationId="{CC56AD55-BD88-40D7-AFF5-FD510DA2B67D}"/>
          </ac:spMkLst>
        </pc:spChg>
        <pc:spChg chg="mod">
          <ac:chgData name="Mélina Guilley" userId="da75cb9a-4272-4fa6-933f-1f8b8936aa46" providerId="ADAL" clId="{A4948EA1-A0BB-5148-B23B-CB18BBC973AF}" dt="2020-11-09T14:01:27.758" v="742" actId="403"/>
          <ac:spMkLst>
            <pc:docMk/>
            <pc:sldMk cId="1270508634" sldId="357"/>
            <ac:spMk id="30" creationId="{15FA5F53-38D7-494D-BBC9-1D778C1CFD11}"/>
          </ac:spMkLst>
        </pc:spChg>
        <pc:spChg chg="del">
          <ac:chgData name="Mélina Guilley" userId="da75cb9a-4272-4fa6-933f-1f8b8936aa46" providerId="ADAL" clId="{A4948EA1-A0BB-5148-B23B-CB18BBC973AF}" dt="2020-11-09T11:04:38.475" v="351" actId="478"/>
          <ac:spMkLst>
            <pc:docMk/>
            <pc:sldMk cId="1270508634" sldId="357"/>
            <ac:spMk id="31" creationId="{A092CAF5-7C0E-4064-A0E8-2C7C5676BD94}"/>
          </ac:spMkLst>
        </pc:spChg>
        <pc:grpChg chg="mod">
          <ac:chgData name="Mélina Guilley" userId="da75cb9a-4272-4fa6-933f-1f8b8936aa46" providerId="ADAL" clId="{A4948EA1-A0BB-5148-B23B-CB18BBC973AF}" dt="2020-11-09T11:06:03.889" v="373" actId="1076"/>
          <ac:grpSpMkLst>
            <pc:docMk/>
            <pc:sldMk cId="1270508634" sldId="357"/>
            <ac:grpSpMk id="15" creationId="{DCD34B0E-B8F1-44B2-AEEA-29831265E27E}"/>
          </ac:grpSpMkLst>
        </pc:grpChg>
        <pc:grpChg chg="mod">
          <ac:chgData name="Mélina Guilley" userId="da75cb9a-4272-4fa6-933f-1f8b8936aa46" providerId="ADAL" clId="{A4948EA1-A0BB-5148-B23B-CB18BBC973AF}" dt="2020-11-09T11:06:03.889" v="373" actId="1076"/>
          <ac:grpSpMkLst>
            <pc:docMk/>
            <pc:sldMk cId="1270508634" sldId="357"/>
            <ac:grpSpMk id="19" creationId="{C6E23382-B3BE-4ED5-8995-B0D22F49BE02}"/>
          </ac:grpSpMkLst>
        </pc:grpChg>
        <pc:picChg chg="mod">
          <ac:chgData name="Mélina Guilley" userId="da75cb9a-4272-4fa6-933f-1f8b8936aa46" providerId="ADAL" clId="{A4948EA1-A0BB-5148-B23B-CB18BBC973AF}" dt="2020-11-09T11:05:57.089" v="372" actId="1076"/>
          <ac:picMkLst>
            <pc:docMk/>
            <pc:sldMk cId="1270508634" sldId="357"/>
            <ac:picMk id="23" creationId="{C6323324-D38E-4751-9658-30A202135298}"/>
          </ac:picMkLst>
        </pc:picChg>
        <pc:cxnChg chg="add mod">
          <ac:chgData name="Mélina Guilley" userId="da75cb9a-4272-4fa6-933f-1f8b8936aa46" providerId="ADAL" clId="{A4948EA1-A0BB-5148-B23B-CB18BBC973AF}" dt="2020-11-09T11:06:03.889" v="373" actId="1076"/>
          <ac:cxnSpMkLst>
            <pc:docMk/>
            <pc:sldMk cId="1270508634" sldId="357"/>
            <ac:cxnSpMk id="3" creationId="{F26A09EA-F328-DF43-963F-7CF4874256FE}"/>
          </ac:cxnSpMkLst>
        </pc:cxnChg>
        <pc:cxnChg chg="add mod">
          <ac:chgData name="Mélina Guilley" userId="da75cb9a-4272-4fa6-933f-1f8b8936aa46" providerId="ADAL" clId="{A4948EA1-A0BB-5148-B23B-CB18BBC973AF}" dt="2020-11-09T11:06:03.889" v="373" actId="1076"/>
          <ac:cxnSpMkLst>
            <pc:docMk/>
            <pc:sldMk cId="1270508634" sldId="357"/>
            <ac:cxnSpMk id="25" creationId="{F45A9553-17B6-A24E-A8EC-5AB6D3057587}"/>
          </ac:cxnSpMkLst>
        </pc:cxnChg>
      </pc:sldChg>
      <pc:sldChg chg="addSp delSp modSp mod setBg modClrScheme chgLayout">
        <pc:chgData name="Mélina Guilley" userId="da75cb9a-4272-4fa6-933f-1f8b8936aa46" providerId="ADAL" clId="{A4948EA1-A0BB-5148-B23B-CB18BBC973AF}" dt="2020-11-12T08:35:07.977" v="2512"/>
        <pc:sldMkLst>
          <pc:docMk/>
          <pc:sldMk cId="3241297976" sldId="358"/>
        </pc:sldMkLst>
        <pc:spChg chg="add del mod">
          <ac:chgData name="Mélina Guilley" userId="da75cb9a-4272-4fa6-933f-1f8b8936aa46" providerId="ADAL" clId="{A4948EA1-A0BB-5148-B23B-CB18BBC973AF}" dt="2020-11-12T08:35:06.383" v="2511"/>
          <ac:spMkLst>
            <pc:docMk/>
            <pc:sldMk cId="3241297976" sldId="358"/>
            <ac:spMk id="2" creationId="{8C1C32ED-5C27-6E40-AD62-95E89335B1FC}"/>
          </ac:spMkLst>
        </pc:spChg>
      </pc:sldChg>
      <pc:sldChg chg="addSp delSp modSp mod">
        <pc:chgData name="Mélina Guilley" userId="da75cb9a-4272-4fa6-933f-1f8b8936aa46" providerId="ADAL" clId="{A4948EA1-A0BB-5148-B23B-CB18BBC973AF}" dt="2020-11-09T15:44:20.689" v="2129" actId="20577"/>
        <pc:sldMkLst>
          <pc:docMk/>
          <pc:sldMk cId="3142503864" sldId="359"/>
        </pc:sldMkLst>
        <pc:spChg chg="mod">
          <ac:chgData name="Mélina Guilley" userId="da75cb9a-4272-4fa6-933f-1f8b8936aa46" providerId="ADAL" clId="{A4948EA1-A0BB-5148-B23B-CB18BBC973AF}" dt="2020-11-09T14:25:18.163" v="1089" actId="2711"/>
          <ac:spMkLst>
            <pc:docMk/>
            <pc:sldMk cId="3142503864" sldId="359"/>
            <ac:spMk id="34" creationId="{6BF87489-8D38-4319-94C3-B3731F0B4B64}"/>
          </ac:spMkLst>
        </pc:spChg>
        <pc:spChg chg="mod">
          <ac:chgData name="Mélina Guilley" userId="da75cb9a-4272-4fa6-933f-1f8b8936aa46" providerId="ADAL" clId="{A4948EA1-A0BB-5148-B23B-CB18BBC973AF}" dt="2020-11-09T14:23:40.489" v="1022" actId="1038"/>
          <ac:spMkLst>
            <pc:docMk/>
            <pc:sldMk cId="3142503864" sldId="359"/>
            <ac:spMk id="36" creationId="{12A4E436-BDBA-47B2-A3BF-189767397F7C}"/>
          </ac:spMkLst>
        </pc:spChg>
        <pc:spChg chg="mod">
          <ac:chgData name="Mélina Guilley" userId="da75cb9a-4272-4fa6-933f-1f8b8936aa46" providerId="ADAL" clId="{A4948EA1-A0BB-5148-B23B-CB18BBC973AF}" dt="2020-11-09T14:25:30.332" v="1090" actId="2711"/>
          <ac:spMkLst>
            <pc:docMk/>
            <pc:sldMk cId="3142503864" sldId="359"/>
            <ac:spMk id="39" creationId="{10893C38-C354-4CD6-8B99-6BD9C9A94AC8}"/>
          </ac:spMkLst>
        </pc:spChg>
        <pc:spChg chg="mod">
          <ac:chgData name="Mélina Guilley" userId="da75cb9a-4272-4fa6-933f-1f8b8936aa46" providerId="ADAL" clId="{A4948EA1-A0BB-5148-B23B-CB18BBC973AF}" dt="2020-11-09T15:44:20.689" v="2129" actId="20577"/>
          <ac:spMkLst>
            <pc:docMk/>
            <pc:sldMk cId="3142503864" sldId="359"/>
            <ac:spMk id="40" creationId="{7A640899-2277-40C7-85E6-521C7A33F6CC}"/>
          </ac:spMkLst>
        </pc:spChg>
        <pc:spChg chg="del">
          <ac:chgData name="Mélina Guilley" userId="da75cb9a-4272-4fa6-933f-1f8b8936aa46" providerId="ADAL" clId="{A4948EA1-A0BB-5148-B23B-CB18BBC973AF}" dt="2020-11-09T14:23:35.381" v="1009" actId="478"/>
          <ac:spMkLst>
            <pc:docMk/>
            <pc:sldMk cId="3142503864" sldId="359"/>
            <ac:spMk id="49" creationId="{45AC71D5-B6A4-48E9-8676-BB25CA26C05A}"/>
          </ac:spMkLst>
        </pc:spChg>
        <pc:grpChg chg="mod">
          <ac:chgData name="Mélina Guilley" userId="da75cb9a-4272-4fa6-933f-1f8b8936aa46" providerId="ADAL" clId="{A4948EA1-A0BB-5148-B23B-CB18BBC973AF}" dt="2020-11-09T15:36:16.533" v="2016" actId="1037"/>
          <ac:grpSpMkLst>
            <pc:docMk/>
            <pc:sldMk cId="3142503864" sldId="359"/>
            <ac:grpSpMk id="28" creationId="{AEC1766F-AAC9-440B-9620-DF1A55E0B79F}"/>
          </ac:grpSpMkLst>
        </pc:grpChg>
        <pc:grpChg chg="mod">
          <ac:chgData name="Mélina Guilley" userId="da75cb9a-4272-4fa6-933f-1f8b8936aa46" providerId="ADAL" clId="{A4948EA1-A0BB-5148-B23B-CB18BBC973AF}" dt="2020-11-09T15:36:16.533" v="2016" actId="1037"/>
          <ac:grpSpMkLst>
            <pc:docMk/>
            <pc:sldMk cId="3142503864" sldId="359"/>
            <ac:grpSpMk id="37" creationId="{ED068E58-9EB2-4724-A8E4-239CE9B0365B}"/>
          </ac:grpSpMkLst>
        </pc:grpChg>
        <pc:cxnChg chg="add mod">
          <ac:chgData name="Mélina Guilley" userId="da75cb9a-4272-4fa6-933f-1f8b8936aa46" providerId="ADAL" clId="{A4948EA1-A0BB-5148-B23B-CB18BBC973AF}" dt="2020-11-09T15:36:16.533" v="2016" actId="1037"/>
          <ac:cxnSpMkLst>
            <pc:docMk/>
            <pc:sldMk cId="3142503864" sldId="359"/>
            <ac:cxnSpMk id="19" creationId="{C5DD2877-8350-7946-AB5E-38C130AF4EAE}"/>
          </ac:cxnSpMkLst>
        </pc:cxnChg>
        <pc:cxnChg chg="add mod">
          <ac:chgData name="Mélina Guilley" userId="da75cb9a-4272-4fa6-933f-1f8b8936aa46" providerId="ADAL" clId="{A4948EA1-A0BB-5148-B23B-CB18BBC973AF}" dt="2020-11-09T15:36:16.533" v="2016" actId="1037"/>
          <ac:cxnSpMkLst>
            <pc:docMk/>
            <pc:sldMk cId="3142503864" sldId="359"/>
            <ac:cxnSpMk id="23" creationId="{D0E0B5AB-FF92-3841-81B4-0103425892F1}"/>
          </ac:cxnSpMkLst>
        </pc:cxnChg>
      </pc:sldChg>
      <pc:sldChg chg="addSp delSp modSp mod">
        <pc:chgData name="Mélina Guilley" userId="da75cb9a-4272-4fa6-933f-1f8b8936aa46" providerId="ADAL" clId="{A4948EA1-A0BB-5148-B23B-CB18BBC973AF}" dt="2020-11-16T14:59:53.780" v="2615" actId="478"/>
        <pc:sldMkLst>
          <pc:docMk/>
          <pc:sldMk cId="2326677576" sldId="372"/>
        </pc:sldMkLst>
        <pc:spChg chg="mod">
          <ac:chgData name="Mélina Guilley" userId="da75cb9a-4272-4fa6-933f-1f8b8936aa46" providerId="ADAL" clId="{A4948EA1-A0BB-5148-B23B-CB18BBC973AF}" dt="2020-11-09T15:39:08.124" v="2088" actId="20577"/>
          <ac:spMkLst>
            <pc:docMk/>
            <pc:sldMk cId="2326677576" sldId="372"/>
            <ac:spMk id="41" creationId="{E4524A20-D3EA-435A-86A1-A92719E6F996}"/>
          </ac:spMkLst>
        </pc:spChg>
        <pc:grpChg chg="mod">
          <ac:chgData name="Mélina Guilley" userId="da75cb9a-4272-4fa6-933f-1f8b8936aa46" providerId="ADAL" clId="{A4948EA1-A0BB-5148-B23B-CB18BBC973AF}" dt="2020-11-09T13:51:24.269" v="530" actId="1035"/>
          <ac:grpSpMkLst>
            <pc:docMk/>
            <pc:sldMk cId="2326677576" sldId="372"/>
            <ac:grpSpMk id="29" creationId="{E609F8B1-6C11-FE43-B07A-19378D2AFE66}"/>
          </ac:grpSpMkLst>
        </pc:grpChg>
        <pc:grpChg chg="mod">
          <ac:chgData name="Mélina Guilley" userId="da75cb9a-4272-4fa6-933f-1f8b8936aa46" providerId="ADAL" clId="{A4948EA1-A0BB-5148-B23B-CB18BBC973AF}" dt="2020-11-09T13:51:24.269" v="530" actId="1035"/>
          <ac:grpSpMkLst>
            <pc:docMk/>
            <pc:sldMk cId="2326677576" sldId="372"/>
            <ac:grpSpMk id="51" creationId="{9907A0AB-6FD3-0649-8B62-49F98157B86D}"/>
          </ac:grpSpMkLst>
        </pc:grpChg>
        <pc:picChg chg="add del mod">
          <ac:chgData name="Mélina Guilley" userId="da75cb9a-4272-4fa6-933f-1f8b8936aa46" providerId="ADAL" clId="{A4948EA1-A0BB-5148-B23B-CB18BBC973AF}" dt="2020-11-16T14:59:53.780" v="2615" actId="478"/>
          <ac:picMkLst>
            <pc:docMk/>
            <pc:sldMk cId="2326677576" sldId="372"/>
            <ac:picMk id="3" creationId="{70FD9110-1C6D-D84D-8196-4FCA6A174DA1}"/>
          </ac:picMkLst>
        </pc:picChg>
        <pc:picChg chg="mod">
          <ac:chgData name="Mélina Guilley" userId="da75cb9a-4272-4fa6-933f-1f8b8936aa46" providerId="ADAL" clId="{A4948EA1-A0BB-5148-B23B-CB18BBC973AF}" dt="2020-11-09T13:51:24.269" v="530" actId="1035"/>
          <ac:picMkLst>
            <pc:docMk/>
            <pc:sldMk cId="2326677576" sldId="372"/>
            <ac:picMk id="55" creationId="{25732F22-E3E4-604B-A06B-B825CE8A2717}"/>
          </ac:picMkLst>
        </pc:picChg>
        <pc:picChg chg="mod">
          <ac:chgData name="Mélina Guilley" userId="da75cb9a-4272-4fa6-933f-1f8b8936aa46" providerId="ADAL" clId="{A4948EA1-A0BB-5148-B23B-CB18BBC973AF}" dt="2020-11-09T13:51:24.269" v="530" actId="1035"/>
          <ac:picMkLst>
            <pc:docMk/>
            <pc:sldMk cId="2326677576" sldId="372"/>
            <ac:picMk id="56" creationId="{37DB1730-3168-9545-8136-6D679CFCC07A}"/>
          </ac:picMkLst>
        </pc:picChg>
        <pc:picChg chg="mod">
          <ac:chgData name="Mélina Guilley" userId="da75cb9a-4272-4fa6-933f-1f8b8936aa46" providerId="ADAL" clId="{A4948EA1-A0BB-5148-B23B-CB18BBC973AF}" dt="2020-11-09T13:51:24.269" v="530" actId="1035"/>
          <ac:picMkLst>
            <pc:docMk/>
            <pc:sldMk cId="2326677576" sldId="372"/>
            <ac:picMk id="57" creationId="{B501C360-60C0-F646-A30F-FF845648EF81}"/>
          </ac:picMkLst>
        </pc:picChg>
      </pc:sldChg>
      <pc:sldChg chg="modSp mod">
        <pc:chgData name="Mélina Guilley" userId="da75cb9a-4272-4fa6-933f-1f8b8936aa46" providerId="ADAL" clId="{A4948EA1-A0BB-5148-B23B-CB18BBC973AF}" dt="2020-11-09T14:21:36.289" v="984" actId="14734"/>
        <pc:sldMkLst>
          <pc:docMk/>
          <pc:sldMk cId="1192295914" sldId="1065"/>
        </pc:sldMkLst>
        <pc:graphicFrameChg chg="modGraphic">
          <ac:chgData name="Mélina Guilley" userId="da75cb9a-4272-4fa6-933f-1f8b8936aa46" providerId="ADAL" clId="{A4948EA1-A0BB-5148-B23B-CB18BBC973AF}" dt="2020-11-09T14:21:36.289" v="984" actId="14734"/>
          <ac:graphicFrameMkLst>
            <pc:docMk/>
            <pc:sldMk cId="1192295914" sldId="1065"/>
            <ac:graphicFrameMk id="10" creationId="{FFB15620-AF79-F642-A346-05D65C719EBF}"/>
          </ac:graphicFrameMkLst>
        </pc:graphicFrameChg>
      </pc:sldChg>
      <pc:sldChg chg="addSp delSp modSp mod">
        <pc:chgData name="Mélina Guilley" userId="da75cb9a-4272-4fa6-933f-1f8b8936aa46" providerId="ADAL" clId="{A4948EA1-A0BB-5148-B23B-CB18BBC973AF}" dt="2020-11-09T15:35:55.788" v="2007"/>
        <pc:sldMkLst>
          <pc:docMk/>
          <pc:sldMk cId="4129037871" sldId="1080"/>
        </pc:sldMkLst>
        <pc:spChg chg="add mod">
          <ac:chgData name="Mélina Guilley" userId="da75cb9a-4272-4fa6-933f-1f8b8936aa46" providerId="ADAL" clId="{A4948EA1-A0BB-5148-B23B-CB18BBC973AF}" dt="2020-11-09T15:35:55.788" v="2007"/>
          <ac:spMkLst>
            <pc:docMk/>
            <pc:sldMk cId="4129037871" sldId="1080"/>
            <ac:spMk id="11" creationId="{CBE2756E-DAB4-CE4E-84FA-3A6D85973E7F}"/>
          </ac:spMkLst>
        </pc:spChg>
        <pc:spChg chg="add mod">
          <ac:chgData name="Mélina Guilley" userId="da75cb9a-4272-4fa6-933f-1f8b8936aa46" providerId="ADAL" clId="{A4948EA1-A0BB-5148-B23B-CB18BBC973AF}" dt="2020-11-09T15:35:55.788" v="2007"/>
          <ac:spMkLst>
            <pc:docMk/>
            <pc:sldMk cId="4129037871" sldId="1080"/>
            <ac:spMk id="12" creationId="{B99ADC1C-C61B-1446-8B78-C5A0B84708C2}"/>
          </ac:spMkLst>
        </pc:spChg>
        <pc:spChg chg="add mod">
          <ac:chgData name="Mélina Guilley" userId="da75cb9a-4272-4fa6-933f-1f8b8936aa46" providerId="ADAL" clId="{A4948EA1-A0BB-5148-B23B-CB18BBC973AF}" dt="2020-11-09T15:35:55.788" v="2007"/>
          <ac:spMkLst>
            <pc:docMk/>
            <pc:sldMk cId="4129037871" sldId="1080"/>
            <ac:spMk id="13" creationId="{6191A634-1C4F-F744-94CF-F18AF49445E6}"/>
          </ac:spMkLst>
        </pc:spChg>
        <pc:spChg chg="del">
          <ac:chgData name="Mélina Guilley" userId="da75cb9a-4272-4fa6-933f-1f8b8936aa46" providerId="ADAL" clId="{A4948EA1-A0BB-5148-B23B-CB18BBC973AF}" dt="2020-11-09T14:14:03.991" v="839" actId="478"/>
          <ac:spMkLst>
            <pc:docMk/>
            <pc:sldMk cId="4129037871" sldId="1080"/>
            <ac:spMk id="15" creationId="{C7F5816E-C4B4-44C3-9B52-B2C41538DE96}"/>
          </ac:spMkLst>
        </pc:spChg>
        <pc:spChg chg="add mod">
          <ac:chgData name="Mélina Guilley" userId="da75cb9a-4272-4fa6-933f-1f8b8936aa46" providerId="ADAL" clId="{A4948EA1-A0BB-5148-B23B-CB18BBC973AF}" dt="2020-11-09T15:35:55.788" v="2007"/>
          <ac:spMkLst>
            <pc:docMk/>
            <pc:sldMk cId="4129037871" sldId="1080"/>
            <ac:spMk id="23" creationId="{C9B00A74-4F70-1E42-89CB-642746C516D5}"/>
          </ac:spMkLst>
        </pc:spChg>
        <pc:spChg chg="add mod">
          <ac:chgData name="Mélina Guilley" userId="da75cb9a-4272-4fa6-933f-1f8b8936aa46" providerId="ADAL" clId="{A4948EA1-A0BB-5148-B23B-CB18BBC973AF}" dt="2020-11-09T15:35:55.788" v="2007"/>
          <ac:spMkLst>
            <pc:docMk/>
            <pc:sldMk cId="4129037871" sldId="1080"/>
            <ac:spMk id="24" creationId="{BBDA0584-532B-704D-ADD6-723E291C0313}"/>
          </ac:spMkLst>
        </pc:spChg>
        <pc:spChg chg="add mod">
          <ac:chgData name="Mélina Guilley" userId="da75cb9a-4272-4fa6-933f-1f8b8936aa46" providerId="ADAL" clId="{A4948EA1-A0BB-5148-B23B-CB18BBC973AF}" dt="2020-11-09T15:35:55.788" v="2007"/>
          <ac:spMkLst>
            <pc:docMk/>
            <pc:sldMk cId="4129037871" sldId="1080"/>
            <ac:spMk id="25" creationId="{90A8DCBE-6B0F-AB42-A8FA-4DF6008593C8}"/>
          </ac:spMkLst>
        </pc:spChg>
        <pc:graphicFrameChg chg="add del mod">
          <ac:chgData name="Mélina Guilley" userId="da75cb9a-4272-4fa6-933f-1f8b8936aa46" providerId="ADAL" clId="{A4948EA1-A0BB-5148-B23B-CB18BBC973AF}" dt="2020-11-09T15:35:55.361" v="2006" actId="478"/>
          <ac:graphicFrameMkLst>
            <pc:docMk/>
            <pc:sldMk cId="4129037871" sldId="1080"/>
            <ac:graphicFrameMk id="9" creationId="{87711862-6769-B040-A6E2-BB3F3F960EEB}"/>
          </ac:graphicFrameMkLst>
        </pc:graphicFrameChg>
        <pc:graphicFrameChg chg="del">
          <ac:chgData name="Mélina Guilley" userId="da75cb9a-4272-4fa6-933f-1f8b8936aa46" providerId="ADAL" clId="{A4948EA1-A0BB-5148-B23B-CB18BBC973AF}" dt="2020-11-09T14:14:02.895" v="838" actId="478"/>
          <ac:graphicFrameMkLst>
            <pc:docMk/>
            <pc:sldMk cId="4129037871" sldId="1080"/>
            <ac:graphicFrameMk id="16" creationId="{49622E0D-191D-462E-816A-B7AD4BD3085C}"/>
          </ac:graphicFrameMkLst>
        </pc:graphicFrameChg>
        <pc:picChg chg="add mod">
          <ac:chgData name="Mélina Guilley" userId="da75cb9a-4272-4fa6-933f-1f8b8936aa46" providerId="ADAL" clId="{A4948EA1-A0BB-5148-B23B-CB18BBC973AF}" dt="2020-11-09T15:35:55.788" v="2007"/>
          <ac:picMkLst>
            <pc:docMk/>
            <pc:sldMk cId="4129037871" sldId="1080"/>
            <ac:picMk id="14" creationId="{A20E9E93-E487-EE46-B04D-98C51AC0787C}"/>
          </ac:picMkLst>
        </pc:picChg>
        <pc:picChg chg="del">
          <ac:chgData name="Mélina Guilley" userId="da75cb9a-4272-4fa6-933f-1f8b8936aa46" providerId="ADAL" clId="{A4948EA1-A0BB-5148-B23B-CB18BBC973AF}" dt="2020-11-09T15:35:55.361" v="2006" actId="478"/>
          <ac:picMkLst>
            <pc:docMk/>
            <pc:sldMk cId="4129037871" sldId="1080"/>
            <ac:picMk id="17" creationId="{3D7D1D11-E49D-4231-BB43-92B0ECA2E0FC}"/>
          </ac:picMkLst>
        </pc:picChg>
        <pc:picChg chg="del">
          <ac:chgData name="Mélina Guilley" userId="da75cb9a-4272-4fa6-933f-1f8b8936aa46" providerId="ADAL" clId="{A4948EA1-A0BB-5148-B23B-CB18BBC973AF}" dt="2020-11-09T15:35:55.361" v="2006" actId="478"/>
          <ac:picMkLst>
            <pc:docMk/>
            <pc:sldMk cId="4129037871" sldId="1080"/>
            <ac:picMk id="18" creationId="{49C0A29D-79A7-4DCC-AA51-B8020ED97AC9}"/>
          </ac:picMkLst>
        </pc:picChg>
        <pc:picChg chg="del">
          <ac:chgData name="Mélina Guilley" userId="da75cb9a-4272-4fa6-933f-1f8b8936aa46" providerId="ADAL" clId="{A4948EA1-A0BB-5148-B23B-CB18BBC973AF}" dt="2020-11-09T15:35:55.361" v="2006" actId="478"/>
          <ac:picMkLst>
            <pc:docMk/>
            <pc:sldMk cId="4129037871" sldId="1080"/>
            <ac:picMk id="19" creationId="{54B6CA89-FA70-42C5-A450-E0B57C29F297}"/>
          </ac:picMkLst>
        </pc:picChg>
        <pc:picChg chg="add mod">
          <ac:chgData name="Mélina Guilley" userId="da75cb9a-4272-4fa6-933f-1f8b8936aa46" providerId="ADAL" clId="{A4948EA1-A0BB-5148-B23B-CB18BBC973AF}" dt="2020-11-09T15:35:55.788" v="2007"/>
          <ac:picMkLst>
            <pc:docMk/>
            <pc:sldMk cId="4129037871" sldId="1080"/>
            <ac:picMk id="21" creationId="{D8B3A107-7938-6C47-83A0-5E39733E35E5}"/>
          </ac:picMkLst>
        </pc:picChg>
        <pc:picChg chg="add mod">
          <ac:chgData name="Mélina Guilley" userId="da75cb9a-4272-4fa6-933f-1f8b8936aa46" providerId="ADAL" clId="{A4948EA1-A0BB-5148-B23B-CB18BBC973AF}" dt="2020-11-09T15:35:55.788" v="2007"/>
          <ac:picMkLst>
            <pc:docMk/>
            <pc:sldMk cId="4129037871" sldId="1080"/>
            <ac:picMk id="22" creationId="{8291EC2A-BE9B-5D4D-B71E-17FD0BEC2FBC}"/>
          </ac:picMkLst>
        </pc:picChg>
      </pc:sldChg>
      <pc:sldChg chg="addSp delSp modSp mod">
        <pc:chgData name="Mélina Guilley" userId="da75cb9a-4272-4fa6-933f-1f8b8936aa46" providerId="ADAL" clId="{A4948EA1-A0BB-5148-B23B-CB18BBC973AF}" dt="2020-11-09T15:17:15.137" v="1607" actId="2711"/>
        <pc:sldMkLst>
          <pc:docMk/>
          <pc:sldMk cId="1819201839" sldId="1088"/>
        </pc:sldMkLst>
        <pc:spChg chg="mod">
          <ac:chgData name="Mélina Guilley" userId="da75cb9a-4272-4fa6-933f-1f8b8936aa46" providerId="ADAL" clId="{A4948EA1-A0BB-5148-B23B-CB18BBC973AF}" dt="2020-11-09T15:16:47.872" v="1601" actId="167"/>
          <ac:spMkLst>
            <pc:docMk/>
            <pc:sldMk cId="1819201839" sldId="1088"/>
            <ac:spMk id="2" creationId="{A90E6BAE-7444-4A9B-A3E5-0662FDD243D2}"/>
          </ac:spMkLst>
        </pc:spChg>
        <pc:spChg chg="del">
          <ac:chgData name="Mélina Guilley" userId="da75cb9a-4272-4fa6-933f-1f8b8936aa46" providerId="ADAL" clId="{A4948EA1-A0BB-5148-B23B-CB18BBC973AF}" dt="2020-11-09T15:16:31.568" v="1598" actId="478"/>
          <ac:spMkLst>
            <pc:docMk/>
            <pc:sldMk cId="1819201839" sldId="1088"/>
            <ac:spMk id="16" creationId="{13EA9599-7214-4D8B-86DD-8D6B7CF25164}"/>
          </ac:spMkLst>
        </pc:spChg>
        <pc:spChg chg="mod">
          <ac:chgData name="Mélina Guilley" userId="da75cb9a-4272-4fa6-933f-1f8b8936aa46" providerId="ADAL" clId="{A4948EA1-A0BB-5148-B23B-CB18BBC973AF}" dt="2020-11-09T15:17:15.137" v="1607" actId="2711"/>
          <ac:spMkLst>
            <pc:docMk/>
            <pc:sldMk cId="1819201839" sldId="1088"/>
            <ac:spMk id="17" creationId="{BE88DF7C-4587-4015-ABE4-B4373ABA067E}"/>
          </ac:spMkLst>
        </pc:spChg>
        <pc:grpChg chg="del">
          <ac:chgData name="Mélina Guilley" userId="da75cb9a-4272-4fa6-933f-1f8b8936aa46" providerId="ADAL" clId="{A4948EA1-A0BB-5148-B23B-CB18BBC973AF}" dt="2020-11-09T11:01:46.489" v="292" actId="478"/>
          <ac:grpSpMkLst>
            <pc:docMk/>
            <pc:sldMk cId="1819201839" sldId="1088"/>
            <ac:grpSpMk id="27" creationId="{9C257832-4948-8647-BEE1-524C5340C78C}"/>
          </ac:grpSpMkLst>
        </pc:grpChg>
        <pc:picChg chg="add mod">
          <ac:chgData name="Mélina Guilley" userId="da75cb9a-4272-4fa6-933f-1f8b8936aa46" providerId="ADAL" clId="{A4948EA1-A0BB-5148-B23B-CB18BBC973AF}" dt="2020-11-09T15:16:55.731" v="1605" actId="1037"/>
          <ac:picMkLst>
            <pc:docMk/>
            <pc:sldMk cId="1819201839" sldId="1088"/>
            <ac:picMk id="4" creationId="{09686F16-B0CD-6C4D-A372-FFD3FEB454D4}"/>
          </ac:picMkLst>
        </pc:picChg>
        <pc:cxnChg chg="add mod">
          <ac:chgData name="Mélina Guilley" userId="da75cb9a-4272-4fa6-933f-1f8b8936aa46" providerId="ADAL" clId="{A4948EA1-A0BB-5148-B23B-CB18BBC973AF}" dt="2020-11-09T15:17:04.070" v="1606" actId="1582"/>
          <ac:cxnSpMkLst>
            <pc:docMk/>
            <pc:sldMk cId="1819201839" sldId="1088"/>
            <ac:cxnSpMk id="6" creationId="{1D0DAFDF-04AB-D04D-85A0-D97998F98629}"/>
          </ac:cxnSpMkLst>
        </pc:cxnChg>
      </pc:sldChg>
      <pc:sldChg chg="addSp delSp modSp mod modClrScheme chgLayout">
        <pc:chgData name="Mélina Guilley" userId="da75cb9a-4272-4fa6-933f-1f8b8936aa46" providerId="ADAL" clId="{A4948EA1-A0BB-5148-B23B-CB18BBC973AF}" dt="2020-11-09T16:02:24.266" v="2357" actId="478"/>
        <pc:sldMkLst>
          <pc:docMk/>
          <pc:sldMk cId="3304107897" sldId="1090"/>
        </pc:sldMkLst>
        <pc:spChg chg="add del mod ord">
          <ac:chgData name="Mélina Guilley" userId="da75cb9a-4272-4fa6-933f-1f8b8936aa46" providerId="ADAL" clId="{A4948EA1-A0BB-5148-B23B-CB18BBC973AF}" dt="2020-11-09T13:55:03.908" v="614" actId="700"/>
          <ac:spMkLst>
            <pc:docMk/>
            <pc:sldMk cId="3304107897" sldId="1090"/>
            <ac:spMk id="2" creationId="{A80665B8-2719-CD41-9E0F-B870295ABA75}"/>
          </ac:spMkLst>
        </pc:spChg>
        <pc:spChg chg="add mod ord">
          <ac:chgData name="Mélina Guilley" userId="da75cb9a-4272-4fa6-933f-1f8b8936aa46" providerId="ADAL" clId="{A4948EA1-A0BB-5148-B23B-CB18BBC973AF}" dt="2020-11-09T13:55:11.162" v="618" actId="20577"/>
          <ac:spMkLst>
            <pc:docMk/>
            <pc:sldMk cId="3304107897" sldId="1090"/>
            <ac:spMk id="3" creationId="{E63B6999-2058-D64A-B084-DF5A17BAA02E}"/>
          </ac:spMkLst>
        </pc:spChg>
        <pc:spChg chg="del">
          <ac:chgData name="Mélina Guilley" userId="da75cb9a-4272-4fa6-933f-1f8b8936aa46" providerId="ADAL" clId="{A4948EA1-A0BB-5148-B23B-CB18BBC973AF}" dt="2020-11-09T13:55:06.107" v="615" actId="478"/>
          <ac:spMkLst>
            <pc:docMk/>
            <pc:sldMk cId="3304107897" sldId="1090"/>
            <ac:spMk id="8" creationId="{67154C5B-52B9-4C1F-8948-180B9A04FEFF}"/>
          </ac:spMkLst>
        </pc:spChg>
        <pc:spChg chg="add del mod">
          <ac:chgData name="Mélina Guilley" userId="da75cb9a-4272-4fa6-933f-1f8b8936aa46" providerId="ADAL" clId="{A4948EA1-A0BB-5148-B23B-CB18BBC973AF}" dt="2020-11-09T16:02:24.266" v="2357" actId="478"/>
          <ac:spMkLst>
            <pc:docMk/>
            <pc:sldMk cId="3304107897" sldId="1090"/>
            <ac:spMk id="14" creationId="{E8EB4F17-218B-B249-A4D0-42947E926FF4}"/>
          </ac:spMkLst>
        </pc:spChg>
        <pc:spChg chg="mod">
          <ac:chgData name="Mélina Guilley" userId="da75cb9a-4272-4fa6-933f-1f8b8936aa46" providerId="ADAL" clId="{A4948EA1-A0BB-5148-B23B-CB18BBC973AF}" dt="2020-11-09T15:39:55.696" v="2097"/>
          <ac:spMkLst>
            <pc:docMk/>
            <pc:sldMk cId="3304107897" sldId="1090"/>
            <ac:spMk id="15" creationId="{55118493-5FB9-430B-A06D-7D2D7BB9B670}"/>
          </ac:spMkLst>
        </pc:spChg>
        <pc:spChg chg="mod">
          <ac:chgData name="Mélina Guilley" userId="da75cb9a-4272-4fa6-933f-1f8b8936aa46" providerId="ADAL" clId="{A4948EA1-A0BB-5148-B23B-CB18BBC973AF}" dt="2020-11-09T15:43:32.010" v="2117" actId="20577"/>
          <ac:spMkLst>
            <pc:docMk/>
            <pc:sldMk cId="3304107897" sldId="1090"/>
            <ac:spMk id="16" creationId="{B839682D-7A67-4C6E-97C4-AB07CAC9DDC2}"/>
          </ac:spMkLst>
        </pc:spChg>
        <pc:spChg chg="del">
          <ac:chgData name="Mélina Guilley" userId="da75cb9a-4272-4fa6-933f-1f8b8936aa46" providerId="ADAL" clId="{A4948EA1-A0BB-5148-B23B-CB18BBC973AF}" dt="2020-11-09T13:54:48.138" v="610" actId="478"/>
          <ac:spMkLst>
            <pc:docMk/>
            <pc:sldMk cId="3304107897" sldId="1090"/>
            <ac:spMk id="23" creationId="{DF7F7CDB-3813-4C80-93BE-C9152E5A2D8D}"/>
          </ac:spMkLst>
        </pc:spChg>
        <pc:grpChg chg="mod">
          <ac:chgData name="Mélina Guilley" userId="da75cb9a-4272-4fa6-933f-1f8b8936aa46" providerId="ADAL" clId="{A4948EA1-A0BB-5148-B23B-CB18BBC973AF}" dt="2020-11-09T15:40:48.592" v="2114" actId="1038"/>
          <ac:grpSpMkLst>
            <pc:docMk/>
            <pc:sldMk cId="3304107897" sldId="1090"/>
            <ac:grpSpMk id="13" creationId="{FE009E40-064C-4C53-BF3E-E3A8E1EF3B7D}"/>
          </ac:grpSpMkLst>
        </pc:grpChg>
        <pc:picChg chg="mod">
          <ac:chgData name="Mélina Guilley" userId="da75cb9a-4272-4fa6-933f-1f8b8936aa46" providerId="ADAL" clId="{A4948EA1-A0BB-5148-B23B-CB18BBC973AF}" dt="2020-11-09T15:40:48.592" v="2114" actId="1038"/>
          <ac:picMkLst>
            <pc:docMk/>
            <pc:sldMk cId="3304107897" sldId="1090"/>
            <ac:picMk id="17" creationId="{BB9645E4-020D-4040-8AE8-64D235DF0CF2}"/>
          </ac:picMkLst>
        </pc:picChg>
        <pc:cxnChg chg="add del mod">
          <ac:chgData name="Mélina Guilley" userId="da75cb9a-4272-4fa6-933f-1f8b8936aa46" providerId="ADAL" clId="{A4948EA1-A0BB-5148-B23B-CB18BBC973AF}" dt="2020-11-09T15:39:28.580" v="2089" actId="478"/>
          <ac:cxnSpMkLst>
            <pc:docMk/>
            <pc:sldMk cId="3304107897" sldId="1090"/>
            <ac:cxnSpMk id="11" creationId="{6E06AB7A-4C8C-B447-B26B-1B5F6230AE1B}"/>
          </ac:cxnSpMkLst>
        </pc:cxnChg>
      </pc:sldChg>
      <pc:sldChg chg="addSp delSp modSp mod modClrScheme chgLayout">
        <pc:chgData name="Mélina Guilley" userId="da75cb9a-4272-4fa6-933f-1f8b8936aa46" providerId="ADAL" clId="{A4948EA1-A0BB-5148-B23B-CB18BBC973AF}" dt="2020-11-09T15:40:42.637" v="2110" actId="20577"/>
        <pc:sldMkLst>
          <pc:docMk/>
          <pc:sldMk cId="3224087452" sldId="1092"/>
        </pc:sldMkLst>
        <pc:spChg chg="add mod ord">
          <ac:chgData name="Mélina Guilley" userId="da75cb9a-4272-4fa6-933f-1f8b8936aa46" providerId="ADAL" clId="{A4948EA1-A0BB-5148-B23B-CB18BBC973AF}" dt="2020-11-09T15:40:42.637" v="2110" actId="20577"/>
          <ac:spMkLst>
            <pc:docMk/>
            <pc:sldMk cId="3224087452" sldId="1092"/>
            <ac:spMk id="2" creationId="{BED585BB-F85B-C746-9223-63966D9D6BD8}"/>
          </ac:spMkLst>
        </pc:spChg>
        <pc:spChg chg="del">
          <ac:chgData name="Mélina Guilley" userId="da75cb9a-4272-4fa6-933f-1f8b8936aa46" providerId="ADAL" clId="{A4948EA1-A0BB-5148-B23B-CB18BBC973AF}" dt="2020-11-09T15:40:00.820" v="2098" actId="478"/>
          <ac:spMkLst>
            <pc:docMk/>
            <pc:sldMk cId="3224087452" sldId="1092"/>
            <ac:spMk id="10" creationId="{8A85F9B5-0A67-47D3-96C5-EB1C1BFC0932}"/>
          </ac:spMkLst>
        </pc:spChg>
        <pc:spChg chg="del mod">
          <ac:chgData name="Mélina Guilley" userId="da75cb9a-4272-4fa6-933f-1f8b8936aa46" providerId="ADAL" clId="{A4948EA1-A0BB-5148-B23B-CB18BBC973AF}" dt="2020-11-09T15:40:38.257" v="2107" actId="478"/>
          <ac:spMkLst>
            <pc:docMk/>
            <pc:sldMk cId="3224087452" sldId="1092"/>
            <ac:spMk id="12" creationId="{CAD7CD4A-820A-4948-9351-AE14939266BD}"/>
          </ac:spMkLst>
        </pc:spChg>
        <pc:spChg chg="mod">
          <ac:chgData name="Mélina Guilley" userId="da75cb9a-4272-4fa6-933f-1f8b8936aa46" providerId="ADAL" clId="{A4948EA1-A0BB-5148-B23B-CB18BBC973AF}" dt="2020-11-09T15:40:05.819" v="2100"/>
          <ac:spMkLst>
            <pc:docMk/>
            <pc:sldMk cId="3224087452" sldId="1092"/>
            <ac:spMk id="15" creationId="{C98FF68E-86A0-4F87-8B10-F35FF4AE8920}"/>
          </ac:spMkLst>
        </pc:spChg>
        <pc:grpChg chg="mod">
          <ac:chgData name="Mélina Guilley" userId="da75cb9a-4272-4fa6-933f-1f8b8936aa46" providerId="ADAL" clId="{A4948EA1-A0BB-5148-B23B-CB18BBC973AF}" dt="2020-11-09T15:40:11.510" v="2101" actId="1076"/>
          <ac:grpSpMkLst>
            <pc:docMk/>
            <pc:sldMk cId="3224087452" sldId="1092"/>
            <ac:grpSpMk id="14" creationId="{C40FC38F-A60A-45B6-A08B-234285135C8E}"/>
          </ac:grpSpMkLst>
        </pc:grpChg>
      </pc:sldChg>
      <pc:sldChg chg="modSp mod">
        <pc:chgData name="Mélina Guilley" userId="da75cb9a-4272-4fa6-933f-1f8b8936aa46" providerId="ADAL" clId="{A4948EA1-A0BB-5148-B23B-CB18BBC973AF}" dt="2020-11-09T14:34:16.293" v="1117" actId="2085"/>
        <pc:sldMkLst>
          <pc:docMk/>
          <pc:sldMk cId="290544667" sldId="1093"/>
        </pc:sldMkLst>
        <pc:spChg chg="mod">
          <ac:chgData name="Mélina Guilley" userId="da75cb9a-4272-4fa6-933f-1f8b8936aa46" providerId="ADAL" clId="{A4948EA1-A0BB-5148-B23B-CB18BBC973AF}" dt="2020-11-09T14:34:16.293" v="1117" actId="2085"/>
          <ac:spMkLst>
            <pc:docMk/>
            <pc:sldMk cId="290544667" sldId="1093"/>
            <ac:spMk id="4" creationId="{D0916AEF-2B4B-40F6-953F-0C1C131832C1}"/>
          </ac:spMkLst>
        </pc:spChg>
        <pc:spChg chg="mod">
          <ac:chgData name="Mélina Guilley" userId="da75cb9a-4272-4fa6-933f-1f8b8936aa46" providerId="ADAL" clId="{A4948EA1-A0BB-5148-B23B-CB18BBC973AF}" dt="2020-11-09T14:32:38.674" v="1101" actId="207"/>
          <ac:spMkLst>
            <pc:docMk/>
            <pc:sldMk cId="290544667" sldId="1093"/>
            <ac:spMk id="7" creationId="{4E47D668-6431-684E-ABD5-B288333B76FA}"/>
          </ac:spMkLst>
        </pc:spChg>
        <pc:spChg chg="mod">
          <ac:chgData name="Mélina Guilley" userId="da75cb9a-4272-4fa6-933f-1f8b8936aa46" providerId="ADAL" clId="{A4948EA1-A0BB-5148-B23B-CB18BBC973AF}" dt="2020-11-09T14:32:38.674" v="1101" actId="207"/>
          <ac:spMkLst>
            <pc:docMk/>
            <pc:sldMk cId="290544667" sldId="1093"/>
            <ac:spMk id="24" creationId="{A9C9AD84-6FEB-9E41-9A49-37270C7A4263}"/>
          </ac:spMkLst>
        </pc:spChg>
        <pc:spChg chg="mod">
          <ac:chgData name="Mélina Guilley" userId="da75cb9a-4272-4fa6-933f-1f8b8936aa46" providerId="ADAL" clId="{A4948EA1-A0BB-5148-B23B-CB18BBC973AF}" dt="2020-11-09T14:32:38.674" v="1101" actId="207"/>
          <ac:spMkLst>
            <pc:docMk/>
            <pc:sldMk cId="290544667" sldId="1093"/>
            <ac:spMk id="25" creationId="{719D0DF9-8346-F247-AEFE-F3FB92490954}"/>
          </ac:spMkLst>
        </pc:spChg>
        <pc:spChg chg="mod">
          <ac:chgData name="Mélina Guilley" userId="da75cb9a-4272-4fa6-933f-1f8b8936aa46" providerId="ADAL" clId="{A4948EA1-A0BB-5148-B23B-CB18BBC973AF}" dt="2020-11-09T14:32:38.674" v="1101" actId="207"/>
          <ac:spMkLst>
            <pc:docMk/>
            <pc:sldMk cId="290544667" sldId="1093"/>
            <ac:spMk id="27" creationId="{E05E6BBA-9EFF-DB47-8898-3589BBC23739}"/>
          </ac:spMkLst>
        </pc:spChg>
        <pc:spChg chg="mod">
          <ac:chgData name="Mélina Guilley" userId="da75cb9a-4272-4fa6-933f-1f8b8936aa46" providerId="ADAL" clId="{A4948EA1-A0BB-5148-B23B-CB18BBC973AF}" dt="2020-11-09T14:34:16.293" v="1117" actId="2085"/>
          <ac:spMkLst>
            <pc:docMk/>
            <pc:sldMk cId="290544667" sldId="1093"/>
            <ac:spMk id="28" creationId="{9182B06D-4F94-4B09-B1D9-23EA6319830A}"/>
          </ac:spMkLst>
        </pc:spChg>
        <pc:spChg chg="mod">
          <ac:chgData name="Mélina Guilley" userId="da75cb9a-4272-4fa6-933f-1f8b8936aa46" providerId="ADAL" clId="{A4948EA1-A0BB-5148-B23B-CB18BBC973AF}" dt="2020-11-09T14:34:16.293" v="1117" actId="2085"/>
          <ac:spMkLst>
            <pc:docMk/>
            <pc:sldMk cId="290544667" sldId="1093"/>
            <ac:spMk id="29" creationId="{FC65F94F-8B74-4F13-8748-F343664797BC}"/>
          </ac:spMkLst>
        </pc:spChg>
        <pc:spChg chg="mod">
          <ac:chgData name="Mélina Guilley" userId="da75cb9a-4272-4fa6-933f-1f8b8936aa46" providerId="ADAL" clId="{A4948EA1-A0BB-5148-B23B-CB18BBC973AF}" dt="2020-11-09T14:33:06.764" v="1114" actId="20577"/>
          <ac:spMkLst>
            <pc:docMk/>
            <pc:sldMk cId="290544667" sldId="1093"/>
            <ac:spMk id="30" creationId="{F1C2AAA9-56E7-4B49-BAF9-CA81E8C6CDA3}"/>
          </ac:spMkLst>
        </pc:spChg>
        <pc:spChg chg="mod">
          <ac:chgData name="Mélina Guilley" userId="da75cb9a-4272-4fa6-933f-1f8b8936aa46" providerId="ADAL" clId="{A4948EA1-A0BB-5148-B23B-CB18BBC973AF}" dt="2020-11-09T14:32:38.674" v="1101" actId="207"/>
          <ac:spMkLst>
            <pc:docMk/>
            <pc:sldMk cId="290544667" sldId="1093"/>
            <ac:spMk id="32" creationId="{5167B5A2-34C1-F148-9515-93B8354E96D8}"/>
          </ac:spMkLst>
        </pc:spChg>
        <pc:spChg chg="mod">
          <ac:chgData name="Mélina Guilley" userId="da75cb9a-4272-4fa6-933f-1f8b8936aa46" providerId="ADAL" clId="{A4948EA1-A0BB-5148-B23B-CB18BBC973AF}" dt="2020-11-09T14:32:38.674" v="1101" actId="207"/>
          <ac:spMkLst>
            <pc:docMk/>
            <pc:sldMk cId="290544667" sldId="1093"/>
            <ac:spMk id="35" creationId="{9045B5AC-0E4C-F14D-A172-F3CE0E031EF2}"/>
          </ac:spMkLst>
        </pc:spChg>
        <pc:spChg chg="mod">
          <ac:chgData name="Mélina Guilley" userId="da75cb9a-4272-4fa6-933f-1f8b8936aa46" providerId="ADAL" clId="{A4948EA1-A0BB-5148-B23B-CB18BBC973AF}" dt="2020-11-09T14:32:38.674" v="1101" actId="207"/>
          <ac:spMkLst>
            <pc:docMk/>
            <pc:sldMk cId="290544667" sldId="1093"/>
            <ac:spMk id="36" creationId="{F58E8569-A883-4140-ABF3-67FD2E9F1B96}"/>
          </ac:spMkLst>
        </pc:spChg>
        <pc:spChg chg="mod">
          <ac:chgData name="Mélina Guilley" userId="da75cb9a-4272-4fa6-933f-1f8b8936aa46" providerId="ADAL" clId="{A4948EA1-A0BB-5148-B23B-CB18BBC973AF}" dt="2020-11-09T14:32:38.674" v="1101" actId="207"/>
          <ac:spMkLst>
            <pc:docMk/>
            <pc:sldMk cId="290544667" sldId="1093"/>
            <ac:spMk id="39" creationId="{4515586A-8331-4944-B0FF-5A6A693A9977}"/>
          </ac:spMkLst>
        </pc:spChg>
        <pc:spChg chg="mod">
          <ac:chgData name="Mélina Guilley" userId="da75cb9a-4272-4fa6-933f-1f8b8936aa46" providerId="ADAL" clId="{A4948EA1-A0BB-5148-B23B-CB18BBC973AF}" dt="2020-11-09T14:32:38.674" v="1101" actId="207"/>
          <ac:spMkLst>
            <pc:docMk/>
            <pc:sldMk cId="290544667" sldId="1093"/>
            <ac:spMk id="40" creationId="{0C313E03-6E3C-B949-8648-3A56BE863D76}"/>
          </ac:spMkLst>
        </pc:spChg>
        <pc:spChg chg="mod">
          <ac:chgData name="Mélina Guilley" userId="da75cb9a-4272-4fa6-933f-1f8b8936aa46" providerId="ADAL" clId="{A4948EA1-A0BB-5148-B23B-CB18BBC973AF}" dt="2020-11-09T14:32:38.674" v="1101" actId="207"/>
          <ac:spMkLst>
            <pc:docMk/>
            <pc:sldMk cId="290544667" sldId="1093"/>
            <ac:spMk id="41" creationId="{0C39D206-5E59-2D45-A9B4-4ED00BAA6E12}"/>
          </ac:spMkLst>
        </pc:spChg>
        <pc:grpChg chg="mod">
          <ac:chgData name="Mélina Guilley" userId="da75cb9a-4272-4fa6-933f-1f8b8936aa46" providerId="ADAL" clId="{A4948EA1-A0BB-5148-B23B-CB18BBC973AF}" dt="2020-11-09T13:43:42.851" v="431" actId="1035"/>
          <ac:grpSpMkLst>
            <pc:docMk/>
            <pc:sldMk cId="290544667" sldId="1093"/>
            <ac:grpSpMk id="31" creationId="{E3F93307-CA8E-F847-9C9D-C10A48963C0B}"/>
          </ac:grpSpMkLst>
        </pc:grpChg>
        <pc:picChg chg="mod">
          <ac:chgData name="Mélina Guilley" userId="da75cb9a-4272-4fa6-933f-1f8b8936aa46" providerId="ADAL" clId="{A4948EA1-A0BB-5148-B23B-CB18BBC973AF}" dt="2020-11-09T13:43:37.592" v="428" actId="1037"/>
          <ac:picMkLst>
            <pc:docMk/>
            <pc:sldMk cId="290544667" sldId="1093"/>
            <ac:picMk id="37" creationId="{BA352E56-37E3-AB4E-91FB-354B063DA227}"/>
          </ac:picMkLst>
        </pc:picChg>
      </pc:sldChg>
      <pc:sldChg chg="modSp mod">
        <pc:chgData name="Mélina Guilley" userId="da75cb9a-4272-4fa6-933f-1f8b8936aa46" providerId="ADAL" clId="{A4948EA1-A0BB-5148-B23B-CB18BBC973AF}" dt="2020-11-09T15:43:57.486" v="2128" actId="20577"/>
        <pc:sldMkLst>
          <pc:docMk/>
          <pc:sldMk cId="2854316313" sldId="1099"/>
        </pc:sldMkLst>
        <pc:spChg chg="mod">
          <ac:chgData name="Mélina Guilley" userId="da75cb9a-4272-4fa6-933f-1f8b8936aa46" providerId="ADAL" clId="{A4948EA1-A0BB-5148-B23B-CB18BBC973AF}" dt="2020-11-09T15:43:57.486" v="2128" actId="20577"/>
          <ac:spMkLst>
            <pc:docMk/>
            <pc:sldMk cId="2854316313" sldId="1099"/>
            <ac:spMk id="45" creationId="{CA48E503-2282-42B4-A233-EABB3DC67906}"/>
          </ac:spMkLst>
        </pc:spChg>
      </pc:sldChg>
      <pc:sldChg chg="addSp delSp modSp mod modClrScheme chgLayout">
        <pc:chgData name="Mélina Guilley" userId="da75cb9a-4272-4fa6-933f-1f8b8936aa46" providerId="ADAL" clId="{A4948EA1-A0BB-5148-B23B-CB18BBC973AF}" dt="2020-11-09T16:05:18.923" v="2391" actId="1037"/>
        <pc:sldMkLst>
          <pc:docMk/>
          <pc:sldMk cId="2422524443" sldId="1101"/>
        </pc:sldMkLst>
        <pc:spChg chg="add del mod ord">
          <ac:chgData name="Mélina Guilley" userId="da75cb9a-4272-4fa6-933f-1f8b8936aa46" providerId="ADAL" clId="{A4948EA1-A0BB-5148-B23B-CB18BBC973AF}" dt="2020-11-09T14:06:10.692" v="801" actId="700"/>
          <ac:spMkLst>
            <pc:docMk/>
            <pc:sldMk cId="2422524443" sldId="1101"/>
            <ac:spMk id="3" creationId="{4F9E2604-1431-0740-A58B-DB6E2CC96839}"/>
          </ac:spMkLst>
        </pc:spChg>
        <pc:spChg chg="add mod ord">
          <ac:chgData name="Mélina Guilley" userId="da75cb9a-4272-4fa6-933f-1f8b8936aa46" providerId="ADAL" clId="{A4948EA1-A0BB-5148-B23B-CB18BBC973AF}" dt="2020-11-09T14:06:52.417" v="837" actId="948"/>
          <ac:spMkLst>
            <pc:docMk/>
            <pc:sldMk cId="2422524443" sldId="1101"/>
            <ac:spMk id="4" creationId="{6C8661AB-31D3-8B4D-A514-43794BC22FC2}"/>
          </ac:spMkLst>
        </pc:spChg>
        <pc:spChg chg="add mod">
          <ac:chgData name="Mélina Guilley" userId="da75cb9a-4272-4fa6-933f-1f8b8936aa46" providerId="ADAL" clId="{A4948EA1-A0BB-5148-B23B-CB18BBC973AF}" dt="2020-11-09T14:18:46.057" v="893" actId="14100"/>
          <ac:spMkLst>
            <pc:docMk/>
            <pc:sldMk cId="2422524443" sldId="1101"/>
            <ac:spMk id="5" creationId="{6C1E76F8-7676-4340-AC81-DBF8A3D4DAA0}"/>
          </ac:spMkLst>
        </pc:spChg>
        <pc:spChg chg="del">
          <ac:chgData name="Mélina Guilley" userId="da75cb9a-4272-4fa6-933f-1f8b8936aa46" providerId="ADAL" clId="{A4948EA1-A0BB-5148-B23B-CB18BBC973AF}" dt="2020-11-09T14:05:57.597" v="799" actId="478"/>
          <ac:spMkLst>
            <pc:docMk/>
            <pc:sldMk cId="2422524443" sldId="1101"/>
            <ac:spMk id="6" creationId="{6CE128BE-81F3-47EA-AB3A-2D14DBFE150A}"/>
          </ac:spMkLst>
        </pc:spChg>
        <pc:spChg chg="del">
          <ac:chgData name="Mélina Guilley" userId="da75cb9a-4272-4fa6-933f-1f8b8936aa46" providerId="ADAL" clId="{A4948EA1-A0BB-5148-B23B-CB18BBC973AF}" dt="2020-11-09T14:06:13.319" v="802" actId="478"/>
          <ac:spMkLst>
            <pc:docMk/>
            <pc:sldMk cId="2422524443" sldId="1101"/>
            <ac:spMk id="8" creationId="{07D7188A-2C94-4E13-8955-7F045253181C}"/>
          </ac:spMkLst>
        </pc:spChg>
        <pc:spChg chg="mod">
          <ac:chgData name="Mélina Guilley" userId="da75cb9a-4272-4fa6-933f-1f8b8936aa46" providerId="ADAL" clId="{A4948EA1-A0BB-5148-B23B-CB18BBC973AF}" dt="2020-11-09T16:03:45.117" v="2374" actId="1038"/>
          <ac:spMkLst>
            <pc:docMk/>
            <pc:sldMk cId="2422524443" sldId="1101"/>
            <ac:spMk id="11" creationId="{93C9FF2B-5D52-4E0E-B669-F94185F4CAC2}"/>
          </ac:spMkLst>
        </pc:spChg>
        <pc:grpChg chg="mod">
          <ac:chgData name="Mélina Guilley" userId="da75cb9a-4272-4fa6-933f-1f8b8936aa46" providerId="ADAL" clId="{A4948EA1-A0BB-5148-B23B-CB18BBC973AF}" dt="2020-11-09T16:05:18.923" v="2391" actId="1037"/>
          <ac:grpSpMkLst>
            <pc:docMk/>
            <pc:sldMk cId="2422524443" sldId="1101"/>
            <ac:grpSpMk id="2" creationId="{26387FF5-C5E3-8148-B159-FCD5560D8E7C}"/>
          </ac:grpSpMkLst>
        </pc:grpChg>
      </pc:sldChg>
      <pc:sldChg chg="addSp delSp modSp mod">
        <pc:chgData name="Mélina Guilley" userId="da75cb9a-4272-4fa6-933f-1f8b8936aa46" providerId="ADAL" clId="{A4948EA1-A0BB-5148-B23B-CB18BBC973AF}" dt="2020-11-09T15:53:22.019" v="2226" actId="478"/>
        <pc:sldMkLst>
          <pc:docMk/>
          <pc:sldMk cId="619917066" sldId="1109"/>
        </pc:sldMkLst>
        <pc:spChg chg="add mod">
          <ac:chgData name="Mélina Guilley" userId="da75cb9a-4272-4fa6-933f-1f8b8936aa46" providerId="ADAL" clId="{A4948EA1-A0BB-5148-B23B-CB18BBC973AF}" dt="2020-11-09T10:51:46.029" v="272" actId="1076"/>
          <ac:spMkLst>
            <pc:docMk/>
            <pc:sldMk cId="619917066" sldId="1109"/>
            <ac:spMk id="2" creationId="{47FC7692-9373-2E4B-B56C-A692CB0BAA1C}"/>
          </ac:spMkLst>
        </pc:spChg>
        <pc:spChg chg="add mod">
          <ac:chgData name="Mélina Guilley" userId="da75cb9a-4272-4fa6-933f-1f8b8936aa46" providerId="ADAL" clId="{A4948EA1-A0BB-5148-B23B-CB18BBC973AF}" dt="2020-11-09T13:54:09.944" v="595" actId="14100"/>
          <ac:spMkLst>
            <pc:docMk/>
            <pc:sldMk cId="619917066" sldId="1109"/>
            <ac:spMk id="3" creationId="{C227A54B-4FE1-3641-821C-32DB22387183}"/>
          </ac:spMkLst>
        </pc:spChg>
        <pc:spChg chg="add del mod">
          <ac:chgData name="Mélina Guilley" userId="da75cb9a-4272-4fa6-933f-1f8b8936aa46" providerId="ADAL" clId="{A4948EA1-A0BB-5148-B23B-CB18BBC973AF}" dt="2020-11-09T10:48:53.376" v="219"/>
          <ac:spMkLst>
            <pc:docMk/>
            <pc:sldMk cId="619917066" sldId="1109"/>
            <ac:spMk id="4" creationId="{51B5BE76-3AF6-7546-AF33-7F64ADCDEAFC}"/>
          </ac:spMkLst>
        </pc:spChg>
        <pc:spChg chg="add del mod">
          <ac:chgData name="Mélina Guilley" userId="da75cb9a-4272-4fa6-933f-1f8b8936aa46" providerId="ADAL" clId="{A4948EA1-A0BB-5148-B23B-CB18BBC973AF}" dt="2020-11-09T15:53:22.019" v="2226" actId="478"/>
          <ac:spMkLst>
            <pc:docMk/>
            <pc:sldMk cId="619917066" sldId="1109"/>
            <ac:spMk id="7" creationId="{202314BD-F723-A949-BA00-6E0BCC8F3CC9}"/>
          </ac:spMkLst>
        </pc:spChg>
        <pc:spChg chg="del mod">
          <ac:chgData name="Mélina Guilley" userId="da75cb9a-4272-4fa6-933f-1f8b8936aa46" providerId="ADAL" clId="{A4948EA1-A0BB-5148-B23B-CB18BBC973AF}" dt="2020-11-09T15:53:20.105" v="2224" actId="478"/>
          <ac:spMkLst>
            <pc:docMk/>
            <pc:sldMk cId="619917066" sldId="1109"/>
            <ac:spMk id="20" creationId="{F2D74CBC-01E8-45E1-81BD-D5E4A413503C}"/>
          </ac:spMkLst>
        </pc:spChg>
        <pc:spChg chg="add mod">
          <ac:chgData name="Mélina Guilley" userId="da75cb9a-4272-4fa6-933f-1f8b8936aa46" providerId="ADAL" clId="{A4948EA1-A0BB-5148-B23B-CB18BBC973AF}" dt="2020-11-09T13:54:15.041" v="603" actId="1038"/>
          <ac:spMkLst>
            <pc:docMk/>
            <pc:sldMk cId="619917066" sldId="1109"/>
            <ac:spMk id="22" creationId="{270F7EC5-DDE3-E14E-B39C-CB9D77324FA4}"/>
          </ac:spMkLst>
        </pc:spChg>
        <pc:spChg chg="add mod">
          <ac:chgData name="Mélina Guilley" userId="da75cb9a-4272-4fa6-933f-1f8b8936aa46" providerId="ADAL" clId="{A4948EA1-A0BB-5148-B23B-CB18BBC973AF}" dt="2020-11-09T13:54:17.121" v="607" actId="1038"/>
          <ac:spMkLst>
            <pc:docMk/>
            <pc:sldMk cId="619917066" sldId="1109"/>
            <ac:spMk id="23" creationId="{7AB8E322-E470-8543-85D2-9D4EAF484783}"/>
          </ac:spMkLst>
        </pc:spChg>
        <pc:spChg chg="add mod">
          <ac:chgData name="Mélina Guilley" userId="da75cb9a-4272-4fa6-933f-1f8b8936aa46" providerId="ADAL" clId="{A4948EA1-A0BB-5148-B23B-CB18BBC973AF}" dt="2020-11-09T15:53:20.436" v="2225"/>
          <ac:spMkLst>
            <pc:docMk/>
            <pc:sldMk cId="619917066" sldId="1109"/>
            <ac:spMk id="28" creationId="{858F0B1A-0D5E-EF48-A34D-469D605D00B0}"/>
          </ac:spMkLst>
        </pc:spChg>
        <pc:spChg chg="mod">
          <ac:chgData name="Mélina Guilley" userId="da75cb9a-4272-4fa6-933f-1f8b8936aa46" providerId="ADAL" clId="{A4948EA1-A0BB-5148-B23B-CB18BBC973AF}" dt="2020-11-09T13:53:41.145" v="566" actId="27636"/>
          <ac:spMkLst>
            <pc:docMk/>
            <pc:sldMk cId="619917066" sldId="1109"/>
            <ac:spMk id="33" creationId="{A6982A78-F351-3648-8205-BA99CD24ADA0}"/>
          </ac:spMkLst>
        </pc:spChg>
        <pc:spChg chg="mod">
          <ac:chgData name="Mélina Guilley" userId="da75cb9a-4272-4fa6-933f-1f8b8936aa46" providerId="ADAL" clId="{A4948EA1-A0BB-5148-B23B-CB18BBC973AF}" dt="2020-11-09T10:51:46.029" v="272" actId="1076"/>
          <ac:spMkLst>
            <pc:docMk/>
            <pc:sldMk cId="619917066" sldId="1109"/>
            <ac:spMk id="37" creationId="{07ED8C44-778B-8641-B926-4FC7D0E4F82A}"/>
          </ac:spMkLst>
        </pc:spChg>
        <pc:spChg chg="mod">
          <ac:chgData name="Mélina Guilley" userId="da75cb9a-4272-4fa6-933f-1f8b8936aa46" providerId="ADAL" clId="{A4948EA1-A0BB-5148-B23B-CB18BBC973AF}" dt="2020-11-09T10:51:46.029" v="272" actId="1076"/>
          <ac:spMkLst>
            <pc:docMk/>
            <pc:sldMk cId="619917066" sldId="1109"/>
            <ac:spMk id="38" creationId="{1E594468-BF40-C54F-A9BF-02F9E3E36E04}"/>
          </ac:spMkLst>
        </pc:spChg>
        <pc:spChg chg="mod">
          <ac:chgData name="Mélina Guilley" userId="da75cb9a-4272-4fa6-933f-1f8b8936aa46" providerId="ADAL" clId="{A4948EA1-A0BB-5148-B23B-CB18BBC973AF}" dt="2020-11-09T10:51:46.029" v="272" actId="1076"/>
          <ac:spMkLst>
            <pc:docMk/>
            <pc:sldMk cId="619917066" sldId="1109"/>
            <ac:spMk id="39" creationId="{AB3E5EBB-BF81-6242-A20C-73D1BC0B9D82}"/>
          </ac:spMkLst>
        </pc:spChg>
        <pc:spChg chg="mod">
          <ac:chgData name="Mélina Guilley" userId="da75cb9a-4272-4fa6-933f-1f8b8936aa46" providerId="ADAL" clId="{A4948EA1-A0BB-5148-B23B-CB18BBC973AF}" dt="2020-11-09T10:51:46.029" v="272" actId="1076"/>
          <ac:spMkLst>
            <pc:docMk/>
            <pc:sldMk cId="619917066" sldId="1109"/>
            <ac:spMk id="40" creationId="{0E52BA34-04F4-BC4C-A3A3-66038F47F711}"/>
          </ac:spMkLst>
        </pc:spChg>
        <pc:grpChg chg="mod">
          <ac:chgData name="Mélina Guilley" userId="da75cb9a-4272-4fa6-933f-1f8b8936aa46" providerId="ADAL" clId="{A4948EA1-A0BB-5148-B23B-CB18BBC973AF}" dt="2020-11-09T10:51:46.029" v="272" actId="1076"/>
          <ac:grpSpMkLst>
            <pc:docMk/>
            <pc:sldMk cId="619917066" sldId="1109"/>
            <ac:grpSpMk id="42" creationId="{59BE9937-19AB-D54A-8773-0E3B445BF3CD}"/>
          </ac:grpSpMkLst>
        </pc:grpChg>
        <pc:picChg chg="add del mod">
          <ac:chgData name="Mélina Guilley" userId="da75cb9a-4272-4fa6-933f-1f8b8936aa46" providerId="ADAL" clId="{A4948EA1-A0BB-5148-B23B-CB18BBC973AF}" dt="2020-11-09T15:53:20.105" v="2224" actId="478"/>
          <ac:picMkLst>
            <pc:docMk/>
            <pc:sldMk cId="619917066" sldId="1109"/>
            <ac:picMk id="5" creationId="{B3D2074C-F96D-5B45-B38B-6C66C175D79E}"/>
          </ac:picMkLst>
        </pc:picChg>
        <pc:picChg chg="add mod">
          <ac:chgData name="Mélina Guilley" userId="da75cb9a-4272-4fa6-933f-1f8b8936aa46" providerId="ADAL" clId="{A4948EA1-A0BB-5148-B23B-CB18BBC973AF}" dt="2020-11-09T15:53:20.436" v="2225"/>
          <ac:picMkLst>
            <pc:docMk/>
            <pc:sldMk cId="619917066" sldId="1109"/>
            <ac:picMk id="29" creationId="{B91D1298-4E87-7E4A-8A74-4CFAD465E7AE}"/>
          </ac:picMkLst>
        </pc:picChg>
        <pc:picChg chg="mod">
          <ac:chgData name="Mélina Guilley" userId="da75cb9a-4272-4fa6-933f-1f8b8936aa46" providerId="ADAL" clId="{A4948EA1-A0BB-5148-B23B-CB18BBC973AF}" dt="2020-11-09T10:51:46.029" v="272" actId="1076"/>
          <ac:picMkLst>
            <pc:docMk/>
            <pc:sldMk cId="619917066" sldId="1109"/>
            <ac:picMk id="41" creationId="{D30B6EBD-DAE2-C14A-95E1-D6D3497D82AC}"/>
          </ac:picMkLst>
        </pc:picChg>
        <pc:picChg chg="mod">
          <ac:chgData name="Mélina Guilley" userId="da75cb9a-4272-4fa6-933f-1f8b8936aa46" providerId="ADAL" clId="{A4948EA1-A0BB-5148-B23B-CB18BBC973AF}" dt="2020-11-09T10:51:46.029" v="272" actId="1076"/>
          <ac:picMkLst>
            <pc:docMk/>
            <pc:sldMk cId="619917066" sldId="1109"/>
            <ac:picMk id="51" creationId="{8FE67B6E-C606-714D-A144-8A883D71A8C4}"/>
          </ac:picMkLst>
        </pc:picChg>
        <pc:picChg chg="mod">
          <ac:chgData name="Mélina Guilley" userId="da75cb9a-4272-4fa6-933f-1f8b8936aa46" providerId="ADAL" clId="{A4948EA1-A0BB-5148-B23B-CB18BBC973AF}" dt="2020-11-09T10:51:46.029" v="272" actId="1076"/>
          <ac:picMkLst>
            <pc:docMk/>
            <pc:sldMk cId="619917066" sldId="1109"/>
            <ac:picMk id="52" creationId="{289E4A15-1744-4B4B-93AD-DDC880DB4DA6}"/>
          </ac:picMkLst>
        </pc:picChg>
      </pc:sldChg>
      <pc:sldChg chg="addSp delSp modSp mod">
        <pc:chgData name="Mélina Guilley" userId="da75cb9a-4272-4fa6-933f-1f8b8936aa46" providerId="ADAL" clId="{A4948EA1-A0BB-5148-B23B-CB18BBC973AF}" dt="2020-11-09T15:52:26.869" v="2211" actId="1036"/>
        <pc:sldMkLst>
          <pc:docMk/>
          <pc:sldMk cId="3001973251" sldId="1110"/>
        </pc:sldMkLst>
        <pc:spChg chg="add mod">
          <ac:chgData name="Mélina Guilley" userId="da75cb9a-4272-4fa6-933f-1f8b8936aa46" providerId="ADAL" clId="{A4948EA1-A0BB-5148-B23B-CB18BBC973AF}" dt="2020-11-09T15:52:26.869" v="2211" actId="1036"/>
          <ac:spMkLst>
            <pc:docMk/>
            <pc:sldMk cId="3001973251" sldId="1110"/>
            <ac:spMk id="10" creationId="{65877D2C-ECEB-4A41-B645-FAB05579BBC5}"/>
          </ac:spMkLst>
        </pc:spChg>
        <pc:spChg chg="mod">
          <ac:chgData name="Mélina Guilley" userId="da75cb9a-4272-4fa6-933f-1f8b8936aa46" providerId="ADAL" clId="{A4948EA1-A0BB-5148-B23B-CB18BBC973AF}" dt="2020-11-09T15:51:34" v="2182" actId="1076"/>
          <ac:spMkLst>
            <pc:docMk/>
            <pc:sldMk cId="3001973251" sldId="1110"/>
            <ac:spMk id="12" creationId="{1E0BC96B-3B21-4AE7-A234-5C4CA0B30B6E}"/>
          </ac:spMkLst>
        </pc:spChg>
        <pc:spChg chg="mod">
          <ac:chgData name="Mélina Guilley" userId="da75cb9a-4272-4fa6-933f-1f8b8936aa46" providerId="ADAL" clId="{A4948EA1-A0BB-5148-B23B-CB18BBC973AF}" dt="2020-11-09T15:52:26.869" v="2211" actId="1036"/>
          <ac:spMkLst>
            <pc:docMk/>
            <pc:sldMk cId="3001973251" sldId="1110"/>
            <ac:spMk id="13" creationId="{96301CC7-FDF9-4BA0-858D-771C816D2D5B}"/>
          </ac:spMkLst>
        </pc:spChg>
        <pc:spChg chg="del mod">
          <ac:chgData name="Mélina Guilley" userId="da75cb9a-4272-4fa6-933f-1f8b8936aa46" providerId="ADAL" clId="{A4948EA1-A0BB-5148-B23B-CB18BBC973AF}" dt="2020-11-09T15:50:05.393" v="2144" actId="478"/>
          <ac:spMkLst>
            <pc:docMk/>
            <pc:sldMk cId="3001973251" sldId="1110"/>
            <ac:spMk id="14" creationId="{CA8D11AF-042C-446A-BBBF-C8FC1856FA36}"/>
          </ac:spMkLst>
        </pc:spChg>
        <pc:spChg chg="mod">
          <ac:chgData name="Mélina Guilley" userId="da75cb9a-4272-4fa6-933f-1f8b8936aa46" providerId="ADAL" clId="{A4948EA1-A0BB-5148-B23B-CB18BBC973AF}" dt="2020-11-09T15:52:14.008" v="2201" actId="1076"/>
          <ac:spMkLst>
            <pc:docMk/>
            <pc:sldMk cId="3001973251" sldId="1110"/>
            <ac:spMk id="15" creationId="{C9569C06-BB41-46FA-8C42-7014A89D1899}"/>
          </ac:spMkLst>
        </pc:spChg>
        <pc:picChg chg="mod">
          <ac:chgData name="Mélina Guilley" userId="da75cb9a-4272-4fa6-933f-1f8b8936aa46" providerId="ADAL" clId="{A4948EA1-A0BB-5148-B23B-CB18BBC973AF}" dt="2020-11-09T15:52:26.869" v="2211" actId="1036"/>
          <ac:picMkLst>
            <pc:docMk/>
            <pc:sldMk cId="3001973251" sldId="1110"/>
            <ac:picMk id="11" creationId="{C25F33B8-9BD4-8E45-B259-46C107E12CAA}"/>
          </ac:picMkLst>
        </pc:picChg>
      </pc:sldChg>
      <pc:sldChg chg="addSp delSp modSp mod">
        <pc:chgData name="Mélina Guilley" userId="da75cb9a-4272-4fa6-933f-1f8b8936aa46" providerId="ADAL" clId="{A4948EA1-A0BB-5148-B23B-CB18BBC973AF}" dt="2020-11-09T16:05:52.123" v="2392" actId="404"/>
        <pc:sldMkLst>
          <pc:docMk/>
          <pc:sldMk cId="988281472" sldId="1111"/>
        </pc:sldMkLst>
        <pc:spChg chg="mod">
          <ac:chgData name="Mélina Guilley" userId="da75cb9a-4272-4fa6-933f-1f8b8936aa46" providerId="ADAL" clId="{A4948EA1-A0BB-5148-B23B-CB18BBC973AF}" dt="2020-11-09T15:36:26.856" v="2020" actId="20577"/>
          <ac:spMkLst>
            <pc:docMk/>
            <pc:sldMk cId="988281472" sldId="1111"/>
            <ac:spMk id="2" creationId="{00000000-0000-0000-0000-000000000000}"/>
          </ac:spMkLst>
        </pc:spChg>
        <pc:spChg chg="add del mod">
          <ac:chgData name="Mélina Guilley" userId="da75cb9a-4272-4fa6-933f-1f8b8936aa46" providerId="ADAL" clId="{A4948EA1-A0BB-5148-B23B-CB18BBC973AF}" dt="2020-11-09T15:45:15.342" v="2134" actId="478"/>
          <ac:spMkLst>
            <pc:docMk/>
            <pc:sldMk cId="988281472" sldId="1111"/>
            <ac:spMk id="24" creationId="{514B0626-37FF-F744-8DC5-F195AFA473EE}"/>
          </ac:spMkLst>
        </pc:spChg>
        <pc:graphicFrameChg chg="mod modGraphic">
          <ac:chgData name="Mélina Guilley" userId="da75cb9a-4272-4fa6-933f-1f8b8936aa46" providerId="ADAL" clId="{A4948EA1-A0BB-5148-B23B-CB18BBC973AF}" dt="2020-11-09T16:05:52.123" v="2392" actId="404"/>
          <ac:graphicFrameMkLst>
            <pc:docMk/>
            <pc:sldMk cId="988281472" sldId="1111"/>
            <ac:graphicFrameMk id="20" creationId="{0D0F5104-7B2C-5E41-B59C-6EB8AB8A407A}"/>
          </ac:graphicFrameMkLst>
        </pc:graphicFrameChg>
      </pc:sldChg>
      <pc:sldChg chg="addSp delSp modSp mod">
        <pc:chgData name="Mélina Guilley" userId="da75cb9a-4272-4fa6-933f-1f8b8936aa46" providerId="ADAL" clId="{A4948EA1-A0BB-5148-B23B-CB18BBC973AF}" dt="2020-11-09T15:26:32.576" v="1786" actId="478"/>
        <pc:sldMkLst>
          <pc:docMk/>
          <pc:sldMk cId="930746466" sldId="1113"/>
        </pc:sldMkLst>
        <pc:spChg chg="add mod">
          <ac:chgData name="Mélina Guilley" userId="da75cb9a-4272-4fa6-933f-1f8b8936aa46" providerId="ADAL" clId="{A4948EA1-A0BB-5148-B23B-CB18BBC973AF}" dt="2020-11-09T15:26:21.949" v="1785" actId="1036"/>
          <ac:spMkLst>
            <pc:docMk/>
            <pc:sldMk cId="930746466" sldId="1113"/>
            <ac:spMk id="2" creationId="{A76926B7-606E-9644-AE9A-A8F4B61DDA0E}"/>
          </ac:spMkLst>
        </pc:spChg>
        <pc:spChg chg="add mod">
          <ac:chgData name="Mélina Guilley" userId="da75cb9a-4272-4fa6-933f-1f8b8936aa46" providerId="ADAL" clId="{A4948EA1-A0BB-5148-B23B-CB18BBC973AF}" dt="2020-11-09T15:26:21.949" v="1785" actId="1036"/>
          <ac:spMkLst>
            <pc:docMk/>
            <pc:sldMk cId="930746466" sldId="1113"/>
            <ac:spMk id="10" creationId="{626D0DD0-7603-4B4C-8CB7-581FD40D6237}"/>
          </ac:spMkLst>
        </pc:spChg>
        <pc:spChg chg="add mod">
          <ac:chgData name="Mélina Guilley" userId="da75cb9a-4272-4fa6-933f-1f8b8936aa46" providerId="ADAL" clId="{A4948EA1-A0BB-5148-B23B-CB18BBC973AF}" dt="2020-11-09T15:26:03.731" v="1768" actId="167"/>
          <ac:spMkLst>
            <pc:docMk/>
            <pc:sldMk cId="930746466" sldId="1113"/>
            <ac:spMk id="11" creationId="{483E6CE8-2A8F-514B-9152-9EE76BCA2C72}"/>
          </ac:spMkLst>
        </pc:spChg>
        <pc:spChg chg="add mod">
          <ac:chgData name="Mélina Guilley" userId="da75cb9a-4272-4fa6-933f-1f8b8936aa46" providerId="ADAL" clId="{A4948EA1-A0BB-5148-B23B-CB18BBC973AF}" dt="2020-11-09T15:25:51.398" v="1766" actId="167"/>
          <ac:spMkLst>
            <pc:docMk/>
            <pc:sldMk cId="930746466" sldId="1113"/>
            <ac:spMk id="12" creationId="{ED78F137-C36E-424D-981E-4297D6448934}"/>
          </ac:spMkLst>
        </pc:spChg>
        <pc:spChg chg="mod">
          <ac:chgData name="Mélina Guilley" userId="da75cb9a-4272-4fa6-933f-1f8b8936aa46" providerId="ADAL" clId="{A4948EA1-A0BB-5148-B23B-CB18BBC973AF}" dt="2020-11-09T14:04:24.835" v="794" actId="948"/>
          <ac:spMkLst>
            <pc:docMk/>
            <pc:sldMk cId="930746466" sldId="1113"/>
            <ac:spMk id="14" creationId="{9CFB6FA9-0D65-4547-840C-6FDA33F25C40}"/>
          </ac:spMkLst>
        </pc:spChg>
        <pc:spChg chg="mod">
          <ac:chgData name="Mélina Guilley" userId="da75cb9a-4272-4fa6-933f-1f8b8936aa46" providerId="ADAL" clId="{A4948EA1-A0BB-5148-B23B-CB18BBC973AF}" dt="2020-11-09T15:26:21.949" v="1785" actId="1036"/>
          <ac:spMkLst>
            <pc:docMk/>
            <pc:sldMk cId="930746466" sldId="1113"/>
            <ac:spMk id="15" creationId="{B9ABA385-3545-4EA3-93BA-C62E2C4BBA2B}"/>
          </ac:spMkLst>
        </pc:spChg>
        <pc:spChg chg="mod">
          <ac:chgData name="Mélina Guilley" userId="da75cb9a-4272-4fa6-933f-1f8b8936aa46" providerId="ADAL" clId="{A4948EA1-A0BB-5148-B23B-CB18BBC973AF}" dt="2020-11-09T15:26:10.127" v="1770" actId="14100"/>
          <ac:spMkLst>
            <pc:docMk/>
            <pc:sldMk cId="930746466" sldId="1113"/>
            <ac:spMk id="16" creationId="{83CBD484-1345-4B56-8C9E-C54F5F6282D9}"/>
          </ac:spMkLst>
        </pc:spChg>
        <pc:spChg chg="del">
          <ac:chgData name="Mélina Guilley" userId="da75cb9a-4272-4fa6-933f-1f8b8936aa46" providerId="ADAL" clId="{A4948EA1-A0BB-5148-B23B-CB18BBC973AF}" dt="2020-11-09T14:03:38.095" v="787" actId="478"/>
          <ac:spMkLst>
            <pc:docMk/>
            <pc:sldMk cId="930746466" sldId="1113"/>
            <ac:spMk id="17" creationId="{3AD9A03A-282C-4B00-B77F-E193224839CB}"/>
          </ac:spMkLst>
        </pc:spChg>
        <pc:spChg chg="del mod">
          <ac:chgData name="Mélina Guilley" userId="da75cb9a-4272-4fa6-933f-1f8b8936aa46" providerId="ADAL" clId="{A4948EA1-A0BB-5148-B23B-CB18BBC973AF}" dt="2020-11-09T15:26:32.576" v="1786" actId="478"/>
          <ac:spMkLst>
            <pc:docMk/>
            <pc:sldMk cId="930746466" sldId="1113"/>
            <ac:spMk id="19" creationId="{BDDE6465-779A-410F-BFE6-CB13A0A0F853}"/>
          </ac:spMkLst>
        </pc:spChg>
        <pc:spChg chg="del mod">
          <ac:chgData name="Mélina Guilley" userId="da75cb9a-4272-4fa6-933f-1f8b8936aa46" providerId="ADAL" clId="{A4948EA1-A0BB-5148-B23B-CB18BBC973AF}" dt="2020-11-09T15:26:32.576" v="1786" actId="478"/>
          <ac:spMkLst>
            <pc:docMk/>
            <pc:sldMk cId="930746466" sldId="1113"/>
            <ac:spMk id="26" creationId="{2DEAEB02-9710-A94F-98B4-34FEEEEF356D}"/>
          </ac:spMkLst>
        </pc:spChg>
      </pc:sldChg>
      <pc:sldChg chg="addSp delSp modSp mod">
        <pc:chgData name="Mélina Guilley" userId="da75cb9a-4272-4fa6-933f-1f8b8936aa46" providerId="ADAL" clId="{A4948EA1-A0BB-5148-B23B-CB18BBC973AF}" dt="2020-11-09T16:01:55.469" v="2340" actId="1036"/>
        <pc:sldMkLst>
          <pc:docMk/>
          <pc:sldMk cId="3143250792" sldId="1117"/>
        </pc:sldMkLst>
        <pc:spChg chg="del">
          <ac:chgData name="Mélina Guilley" userId="da75cb9a-4272-4fa6-933f-1f8b8936aa46" providerId="ADAL" clId="{A4948EA1-A0BB-5148-B23B-CB18BBC973AF}" dt="2020-11-09T13:58:59.320" v="693" actId="478"/>
          <ac:spMkLst>
            <pc:docMk/>
            <pc:sldMk cId="3143250792" sldId="1117"/>
            <ac:spMk id="9" creationId="{7A3C1EA1-DDFB-45AF-9579-1073E3362A5F}"/>
          </ac:spMkLst>
        </pc:spChg>
        <pc:spChg chg="add del mod">
          <ac:chgData name="Mélina Guilley" userId="da75cb9a-4272-4fa6-933f-1f8b8936aa46" providerId="ADAL" clId="{A4948EA1-A0BB-5148-B23B-CB18BBC973AF}" dt="2020-11-09T14:18:40.916" v="892"/>
          <ac:spMkLst>
            <pc:docMk/>
            <pc:sldMk cId="3143250792" sldId="1117"/>
            <ac:spMk id="10" creationId="{3F227B04-75EC-8A4C-88BA-E46240ABD97A}"/>
          </ac:spMkLst>
        </pc:spChg>
        <pc:spChg chg="mod">
          <ac:chgData name="Mélina Guilley" userId="da75cb9a-4272-4fa6-933f-1f8b8936aa46" providerId="ADAL" clId="{A4948EA1-A0BB-5148-B23B-CB18BBC973AF}" dt="2020-11-09T14:05:18.091" v="797" actId="403"/>
          <ac:spMkLst>
            <pc:docMk/>
            <pc:sldMk cId="3143250792" sldId="1117"/>
            <ac:spMk id="11" creationId="{71E45FEA-8F2D-443D-9F75-AD587A43A4DA}"/>
          </ac:spMkLst>
        </pc:spChg>
        <pc:spChg chg="add mod">
          <ac:chgData name="Mélina Guilley" userId="da75cb9a-4272-4fa6-933f-1f8b8936aa46" providerId="ADAL" clId="{A4948EA1-A0BB-5148-B23B-CB18BBC973AF}" dt="2020-11-09T16:01:55.469" v="2340" actId="1036"/>
          <ac:spMkLst>
            <pc:docMk/>
            <pc:sldMk cId="3143250792" sldId="1117"/>
            <ac:spMk id="12" creationId="{989BB8CD-B845-1E44-B480-D9073C88B2A5}"/>
          </ac:spMkLst>
        </pc:spChg>
        <pc:spChg chg="mod">
          <ac:chgData name="Mélina Guilley" userId="da75cb9a-4272-4fa6-933f-1f8b8936aa46" providerId="ADAL" clId="{A4948EA1-A0BB-5148-B23B-CB18BBC973AF}" dt="2020-11-09T14:20:07.571" v="932" actId="1036"/>
          <ac:spMkLst>
            <pc:docMk/>
            <pc:sldMk cId="3143250792" sldId="1117"/>
            <ac:spMk id="14" creationId="{D5C2F3D2-42AC-7847-8F26-A7B19D518D7A}"/>
          </ac:spMkLst>
        </pc:spChg>
        <pc:spChg chg="add mod">
          <ac:chgData name="Mélina Guilley" userId="da75cb9a-4272-4fa6-933f-1f8b8936aa46" providerId="ADAL" clId="{A4948EA1-A0BB-5148-B23B-CB18BBC973AF}" dt="2020-11-09T16:01:55.469" v="2340" actId="1036"/>
          <ac:spMkLst>
            <pc:docMk/>
            <pc:sldMk cId="3143250792" sldId="1117"/>
            <ac:spMk id="15" creationId="{F6704911-24FF-FF4C-8309-5E6E42B94287}"/>
          </ac:spMkLst>
        </pc:spChg>
        <pc:spChg chg="mod">
          <ac:chgData name="Mélina Guilley" userId="da75cb9a-4272-4fa6-933f-1f8b8936aa46" providerId="ADAL" clId="{A4948EA1-A0BB-5148-B23B-CB18BBC973AF}" dt="2020-11-09T16:01:55.469" v="2340" actId="1036"/>
          <ac:spMkLst>
            <pc:docMk/>
            <pc:sldMk cId="3143250792" sldId="1117"/>
            <ac:spMk id="20" creationId="{DE847F9A-2B4F-4311-AC30-6B4074D6935B}"/>
          </ac:spMkLst>
        </pc:spChg>
        <pc:picChg chg="mod">
          <ac:chgData name="Mélina Guilley" userId="da75cb9a-4272-4fa6-933f-1f8b8936aa46" providerId="ADAL" clId="{A4948EA1-A0BB-5148-B23B-CB18BBC973AF}" dt="2020-11-09T14:20:02.885" v="924" actId="1036"/>
          <ac:picMkLst>
            <pc:docMk/>
            <pc:sldMk cId="3143250792" sldId="1117"/>
            <ac:picMk id="8" creationId="{A082C729-7258-4C54-BFED-44F5D19D529C}"/>
          </ac:picMkLst>
        </pc:picChg>
        <pc:picChg chg="mod">
          <ac:chgData name="Mélina Guilley" userId="da75cb9a-4272-4fa6-933f-1f8b8936aa46" providerId="ADAL" clId="{A4948EA1-A0BB-5148-B23B-CB18BBC973AF}" dt="2020-11-09T16:01:55.469" v="2340" actId="1036"/>
          <ac:picMkLst>
            <pc:docMk/>
            <pc:sldMk cId="3143250792" sldId="1117"/>
            <ac:picMk id="13" creationId="{0FD66E1A-0A21-5340-AD0D-FC5FC805591F}"/>
          </ac:picMkLst>
        </pc:picChg>
        <pc:picChg chg="mod">
          <ac:chgData name="Mélina Guilley" userId="da75cb9a-4272-4fa6-933f-1f8b8936aa46" providerId="ADAL" clId="{A4948EA1-A0BB-5148-B23B-CB18BBC973AF}" dt="2020-11-09T16:01:55.469" v="2340" actId="1036"/>
          <ac:picMkLst>
            <pc:docMk/>
            <pc:sldMk cId="3143250792" sldId="1117"/>
            <ac:picMk id="18" creationId="{3BEFD1CE-DB9C-E442-87FE-AC75FF5BB63A}"/>
          </ac:picMkLst>
        </pc:picChg>
      </pc:sldChg>
      <pc:sldChg chg="addSp delSp modSp mod">
        <pc:chgData name="Mélina Guilley" userId="da75cb9a-4272-4fa6-933f-1f8b8936aa46" providerId="ADAL" clId="{A4948EA1-A0BB-5148-B23B-CB18BBC973AF}" dt="2020-11-16T15:07:10.857" v="2626" actId="478"/>
        <pc:sldMkLst>
          <pc:docMk/>
          <pc:sldMk cId="3742441967" sldId="1118"/>
        </pc:sldMkLst>
        <pc:spChg chg="add del mod">
          <ac:chgData name="Mélina Guilley" userId="da75cb9a-4272-4fa6-933f-1f8b8936aa46" providerId="ADAL" clId="{A4948EA1-A0BB-5148-B23B-CB18BBC973AF}" dt="2020-11-12T08:45:54.883" v="2586" actId="1036"/>
          <ac:spMkLst>
            <pc:docMk/>
            <pc:sldMk cId="3742441967" sldId="1118"/>
            <ac:spMk id="3" creationId="{13CFD15E-202C-0F44-B1BD-80E11E10BA9B}"/>
          </ac:spMkLst>
        </pc:spChg>
        <pc:spChg chg="mod">
          <ac:chgData name="Mélina Guilley" userId="da75cb9a-4272-4fa6-933f-1f8b8936aa46" providerId="ADAL" clId="{A4948EA1-A0BB-5148-B23B-CB18BBC973AF}" dt="2020-11-12T08:46:01.729" v="2587" actId="1076"/>
          <ac:spMkLst>
            <pc:docMk/>
            <pc:sldMk cId="3742441967" sldId="1118"/>
            <ac:spMk id="4" creationId="{87121A50-C06D-E244-94DC-8696A0694EFC}"/>
          </ac:spMkLst>
        </pc:spChg>
        <pc:spChg chg="mod">
          <ac:chgData name="Mélina Guilley" userId="da75cb9a-4272-4fa6-933f-1f8b8936aa46" providerId="ADAL" clId="{A4948EA1-A0BB-5148-B23B-CB18BBC973AF}" dt="2020-11-12T08:46:26.376" v="2596" actId="12788"/>
          <ac:spMkLst>
            <pc:docMk/>
            <pc:sldMk cId="3742441967" sldId="1118"/>
            <ac:spMk id="10" creationId="{1C35E620-6686-9A45-BC99-454FE8A2561D}"/>
          </ac:spMkLst>
        </pc:spChg>
        <pc:spChg chg="mod">
          <ac:chgData name="Mélina Guilley" userId="da75cb9a-4272-4fa6-933f-1f8b8936aa46" providerId="ADAL" clId="{A4948EA1-A0BB-5148-B23B-CB18BBC973AF}" dt="2020-11-12T08:43:27.843" v="2519" actId="27803"/>
          <ac:spMkLst>
            <pc:docMk/>
            <pc:sldMk cId="3742441967" sldId="1118"/>
            <ac:spMk id="16" creationId="{452BF33E-DBFA-814B-94E9-0801FB54053E}"/>
          </ac:spMkLst>
        </pc:spChg>
        <pc:spChg chg="del mod">
          <ac:chgData name="Mélina Guilley" userId="da75cb9a-4272-4fa6-933f-1f8b8936aa46" providerId="ADAL" clId="{A4948EA1-A0BB-5148-B23B-CB18BBC973AF}" dt="2020-11-12T08:43:35.352" v="2523" actId="478"/>
          <ac:spMkLst>
            <pc:docMk/>
            <pc:sldMk cId="3742441967" sldId="1118"/>
            <ac:spMk id="17" creationId="{9C253E7D-D119-8E44-8D57-9B323E16B5FC}"/>
          </ac:spMkLst>
        </pc:spChg>
        <pc:spChg chg="mod">
          <ac:chgData name="Mélina Guilley" userId="da75cb9a-4272-4fa6-933f-1f8b8936aa46" providerId="ADAL" clId="{A4948EA1-A0BB-5148-B23B-CB18BBC973AF}" dt="2020-11-12T08:43:27.843" v="2519" actId="27803"/>
          <ac:spMkLst>
            <pc:docMk/>
            <pc:sldMk cId="3742441967" sldId="1118"/>
            <ac:spMk id="19" creationId="{8A2F80D3-B069-144A-AA43-1FBE75CF75F8}"/>
          </ac:spMkLst>
        </pc:spChg>
        <pc:spChg chg="del mod">
          <ac:chgData name="Mélina Guilley" userId="da75cb9a-4272-4fa6-933f-1f8b8936aa46" providerId="ADAL" clId="{A4948EA1-A0BB-5148-B23B-CB18BBC973AF}" dt="2020-11-12T08:43:33.214" v="2522" actId="478"/>
          <ac:spMkLst>
            <pc:docMk/>
            <pc:sldMk cId="3742441967" sldId="1118"/>
            <ac:spMk id="20" creationId="{C7A197EB-9F44-0743-BC0E-A123E061C1DB}"/>
          </ac:spMkLst>
        </pc:spChg>
        <pc:spChg chg="mod">
          <ac:chgData name="Mélina Guilley" userId="da75cb9a-4272-4fa6-933f-1f8b8936aa46" providerId="ADAL" clId="{A4948EA1-A0BB-5148-B23B-CB18BBC973AF}" dt="2020-11-12T08:43:27.843" v="2519" actId="27803"/>
          <ac:spMkLst>
            <pc:docMk/>
            <pc:sldMk cId="3742441967" sldId="1118"/>
            <ac:spMk id="22" creationId="{97F237EC-6EC0-A941-AE92-132A1710D856}"/>
          </ac:spMkLst>
        </pc:spChg>
        <pc:spChg chg="mod">
          <ac:chgData name="Mélina Guilley" userId="da75cb9a-4272-4fa6-933f-1f8b8936aa46" providerId="ADAL" clId="{A4948EA1-A0BB-5148-B23B-CB18BBC973AF}" dt="2020-11-12T08:43:27.843" v="2519" actId="27803"/>
          <ac:spMkLst>
            <pc:docMk/>
            <pc:sldMk cId="3742441967" sldId="1118"/>
            <ac:spMk id="23" creationId="{66945543-C5AA-2045-8863-577686463D3B}"/>
          </ac:spMkLst>
        </pc:spChg>
        <pc:spChg chg="mod">
          <ac:chgData name="Mélina Guilley" userId="da75cb9a-4272-4fa6-933f-1f8b8936aa46" providerId="ADAL" clId="{A4948EA1-A0BB-5148-B23B-CB18BBC973AF}" dt="2020-11-12T08:43:27.843" v="2519" actId="27803"/>
          <ac:spMkLst>
            <pc:docMk/>
            <pc:sldMk cId="3742441967" sldId="1118"/>
            <ac:spMk id="24" creationId="{9CE63CD0-79E4-4948-B9F4-248FA5CC2C1A}"/>
          </ac:spMkLst>
        </pc:spChg>
        <pc:spChg chg="mod">
          <ac:chgData name="Mélina Guilley" userId="da75cb9a-4272-4fa6-933f-1f8b8936aa46" providerId="ADAL" clId="{A4948EA1-A0BB-5148-B23B-CB18BBC973AF}" dt="2020-11-12T08:43:27.843" v="2519" actId="27803"/>
          <ac:spMkLst>
            <pc:docMk/>
            <pc:sldMk cId="3742441967" sldId="1118"/>
            <ac:spMk id="25" creationId="{0C0A031E-B6C1-F54E-AB61-AD49599034AD}"/>
          </ac:spMkLst>
        </pc:spChg>
        <pc:spChg chg="mod">
          <ac:chgData name="Mélina Guilley" userId="da75cb9a-4272-4fa6-933f-1f8b8936aa46" providerId="ADAL" clId="{A4948EA1-A0BB-5148-B23B-CB18BBC973AF}" dt="2020-11-12T08:43:27.843" v="2519" actId="27803"/>
          <ac:spMkLst>
            <pc:docMk/>
            <pc:sldMk cId="3742441967" sldId="1118"/>
            <ac:spMk id="26" creationId="{B2705111-4235-7C46-A2BD-D09D98BBEC65}"/>
          </ac:spMkLst>
        </pc:spChg>
        <pc:spChg chg="mod">
          <ac:chgData name="Mélina Guilley" userId="da75cb9a-4272-4fa6-933f-1f8b8936aa46" providerId="ADAL" clId="{A4948EA1-A0BB-5148-B23B-CB18BBC973AF}" dt="2020-11-12T08:43:27.843" v="2519" actId="27803"/>
          <ac:spMkLst>
            <pc:docMk/>
            <pc:sldMk cId="3742441967" sldId="1118"/>
            <ac:spMk id="27" creationId="{ACFD77EA-8B3B-9241-A22F-08F5F348744F}"/>
          </ac:spMkLst>
        </pc:spChg>
        <pc:spChg chg="mod">
          <ac:chgData name="Mélina Guilley" userId="da75cb9a-4272-4fa6-933f-1f8b8936aa46" providerId="ADAL" clId="{A4948EA1-A0BB-5148-B23B-CB18BBC973AF}" dt="2020-11-12T08:43:27.843" v="2519" actId="27803"/>
          <ac:spMkLst>
            <pc:docMk/>
            <pc:sldMk cId="3742441967" sldId="1118"/>
            <ac:spMk id="28" creationId="{A5D81B8C-2782-AA40-9726-4CF46D14B977}"/>
          </ac:spMkLst>
        </pc:spChg>
        <pc:spChg chg="mod">
          <ac:chgData name="Mélina Guilley" userId="da75cb9a-4272-4fa6-933f-1f8b8936aa46" providerId="ADAL" clId="{A4948EA1-A0BB-5148-B23B-CB18BBC973AF}" dt="2020-11-12T08:43:27.843" v="2519" actId="27803"/>
          <ac:spMkLst>
            <pc:docMk/>
            <pc:sldMk cId="3742441967" sldId="1118"/>
            <ac:spMk id="29" creationId="{DC4E9BFC-8EAA-AB46-A91C-64F32C8D936E}"/>
          </ac:spMkLst>
        </pc:spChg>
        <pc:spChg chg="mod">
          <ac:chgData name="Mélina Guilley" userId="da75cb9a-4272-4fa6-933f-1f8b8936aa46" providerId="ADAL" clId="{A4948EA1-A0BB-5148-B23B-CB18BBC973AF}" dt="2020-11-12T08:43:27.843" v="2519" actId="27803"/>
          <ac:spMkLst>
            <pc:docMk/>
            <pc:sldMk cId="3742441967" sldId="1118"/>
            <ac:spMk id="30" creationId="{473076E6-1879-FB41-ADDF-0AE6A6B2E4AF}"/>
          </ac:spMkLst>
        </pc:spChg>
        <pc:spChg chg="mod">
          <ac:chgData name="Mélina Guilley" userId="da75cb9a-4272-4fa6-933f-1f8b8936aa46" providerId="ADAL" clId="{A4948EA1-A0BB-5148-B23B-CB18BBC973AF}" dt="2020-11-12T08:43:27.843" v="2519" actId="27803"/>
          <ac:spMkLst>
            <pc:docMk/>
            <pc:sldMk cId="3742441967" sldId="1118"/>
            <ac:spMk id="31" creationId="{F4387170-06FA-6A45-9053-EF1D073BCCB1}"/>
          </ac:spMkLst>
        </pc:spChg>
        <pc:spChg chg="mod">
          <ac:chgData name="Mélina Guilley" userId="da75cb9a-4272-4fa6-933f-1f8b8936aa46" providerId="ADAL" clId="{A4948EA1-A0BB-5148-B23B-CB18BBC973AF}" dt="2020-11-12T08:43:27.843" v="2519" actId="27803"/>
          <ac:spMkLst>
            <pc:docMk/>
            <pc:sldMk cId="3742441967" sldId="1118"/>
            <ac:spMk id="32" creationId="{A3223BA5-55EE-714A-8789-4149BE3B97C7}"/>
          </ac:spMkLst>
        </pc:spChg>
        <pc:spChg chg="mod">
          <ac:chgData name="Mélina Guilley" userId="da75cb9a-4272-4fa6-933f-1f8b8936aa46" providerId="ADAL" clId="{A4948EA1-A0BB-5148-B23B-CB18BBC973AF}" dt="2020-11-12T08:43:27.843" v="2519" actId="27803"/>
          <ac:spMkLst>
            <pc:docMk/>
            <pc:sldMk cId="3742441967" sldId="1118"/>
            <ac:spMk id="33" creationId="{892EB669-6114-C54C-8E0C-A011985B3F19}"/>
          </ac:spMkLst>
        </pc:spChg>
        <pc:spChg chg="mod">
          <ac:chgData name="Mélina Guilley" userId="da75cb9a-4272-4fa6-933f-1f8b8936aa46" providerId="ADAL" clId="{A4948EA1-A0BB-5148-B23B-CB18BBC973AF}" dt="2020-11-12T08:43:27.843" v="2519" actId="27803"/>
          <ac:spMkLst>
            <pc:docMk/>
            <pc:sldMk cId="3742441967" sldId="1118"/>
            <ac:spMk id="34" creationId="{6111B25A-BD3D-1B42-A76A-88B097B71AA4}"/>
          </ac:spMkLst>
        </pc:spChg>
        <pc:spChg chg="mod">
          <ac:chgData name="Mélina Guilley" userId="da75cb9a-4272-4fa6-933f-1f8b8936aa46" providerId="ADAL" clId="{A4948EA1-A0BB-5148-B23B-CB18BBC973AF}" dt="2020-11-12T08:43:27.843" v="2519" actId="27803"/>
          <ac:spMkLst>
            <pc:docMk/>
            <pc:sldMk cId="3742441967" sldId="1118"/>
            <ac:spMk id="35" creationId="{91A875B1-5305-594B-9E17-387AE14C958F}"/>
          </ac:spMkLst>
        </pc:spChg>
        <pc:spChg chg="mod">
          <ac:chgData name="Mélina Guilley" userId="da75cb9a-4272-4fa6-933f-1f8b8936aa46" providerId="ADAL" clId="{A4948EA1-A0BB-5148-B23B-CB18BBC973AF}" dt="2020-11-12T08:43:27.843" v="2519" actId="27803"/>
          <ac:spMkLst>
            <pc:docMk/>
            <pc:sldMk cId="3742441967" sldId="1118"/>
            <ac:spMk id="36" creationId="{D7F9E033-3AE9-1B4B-A839-0E55C985341C}"/>
          </ac:spMkLst>
        </pc:spChg>
        <pc:spChg chg="mod">
          <ac:chgData name="Mélina Guilley" userId="da75cb9a-4272-4fa6-933f-1f8b8936aa46" providerId="ADAL" clId="{A4948EA1-A0BB-5148-B23B-CB18BBC973AF}" dt="2020-11-12T08:43:27.843" v="2519" actId="27803"/>
          <ac:spMkLst>
            <pc:docMk/>
            <pc:sldMk cId="3742441967" sldId="1118"/>
            <ac:spMk id="37" creationId="{848B0FD5-2DEF-8A4A-9063-F3DCD9D4BF8F}"/>
          </ac:spMkLst>
        </pc:spChg>
        <pc:spChg chg="mod">
          <ac:chgData name="Mélina Guilley" userId="da75cb9a-4272-4fa6-933f-1f8b8936aa46" providerId="ADAL" clId="{A4948EA1-A0BB-5148-B23B-CB18BBC973AF}" dt="2020-11-12T08:43:27.843" v="2519" actId="27803"/>
          <ac:spMkLst>
            <pc:docMk/>
            <pc:sldMk cId="3742441967" sldId="1118"/>
            <ac:spMk id="38" creationId="{F83C09A4-C021-704C-A7D2-B37931DA4E2C}"/>
          </ac:spMkLst>
        </pc:spChg>
        <pc:spChg chg="mod">
          <ac:chgData name="Mélina Guilley" userId="da75cb9a-4272-4fa6-933f-1f8b8936aa46" providerId="ADAL" clId="{A4948EA1-A0BB-5148-B23B-CB18BBC973AF}" dt="2020-11-12T08:43:27.843" v="2519" actId="27803"/>
          <ac:spMkLst>
            <pc:docMk/>
            <pc:sldMk cId="3742441967" sldId="1118"/>
            <ac:spMk id="39" creationId="{1A3F7561-740B-0343-AFD7-F7A002683EE3}"/>
          </ac:spMkLst>
        </pc:spChg>
        <pc:spChg chg="mod">
          <ac:chgData name="Mélina Guilley" userId="da75cb9a-4272-4fa6-933f-1f8b8936aa46" providerId="ADAL" clId="{A4948EA1-A0BB-5148-B23B-CB18BBC973AF}" dt="2020-11-12T08:43:27.843" v="2519" actId="27803"/>
          <ac:spMkLst>
            <pc:docMk/>
            <pc:sldMk cId="3742441967" sldId="1118"/>
            <ac:spMk id="41" creationId="{AFAD8688-6702-1F41-B03D-529C9AE9DC03}"/>
          </ac:spMkLst>
        </pc:spChg>
        <pc:spChg chg="mod">
          <ac:chgData name="Mélina Guilley" userId="da75cb9a-4272-4fa6-933f-1f8b8936aa46" providerId="ADAL" clId="{A4948EA1-A0BB-5148-B23B-CB18BBC973AF}" dt="2020-11-12T08:43:27.843" v="2519" actId="27803"/>
          <ac:spMkLst>
            <pc:docMk/>
            <pc:sldMk cId="3742441967" sldId="1118"/>
            <ac:spMk id="42" creationId="{1AC8D4DE-131D-1344-B072-BD10DAFD31C4}"/>
          </ac:spMkLst>
        </pc:spChg>
        <pc:spChg chg="mod">
          <ac:chgData name="Mélina Guilley" userId="da75cb9a-4272-4fa6-933f-1f8b8936aa46" providerId="ADAL" clId="{A4948EA1-A0BB-5148-B23B-CB18BBC973AF}" dt="2020-11-12T08:43:27.843" v="2519" actId="27803"/>
          <ac:spMkLst>
            <pc:docMk/>
            <pc:sldMk cId="3742441967" sldId="1118"/>
            <ac:spMk id="43" creationId="{AF1EB1A6-4331-764E-AC16-EC17EC2F41E2}"/>
          </ac:spMkLst>
        </pc:spChg>
        <pc:spChg chg="mod">
          <ac:chgData name="Mélina Guilley" userId="da75cb9a-4272-4fa6-933f-1f8b8936aa46" providerId="ADAL" clId="{A4948EA1-A0BB-5148-B23B-CB18BBC973AF}" dt="2020-11-12T08:43:27.843" v="2519" actId="27803"/>
          <ac:spMkLst>
            <pc:docMk/>
            <pc:sldMk cId="3742441967" sldId="1118"/>
            <ac:spMk id="44" creationId="{319374F5-58DE-1D41-B047-C99CAA5772E4}"/>
          </ac:spMkLst>
        </pc:spChg>
        <pc:spChg chg="mod">
          <ac:chgData name="Mélina Guilley" userId="da75cb9a-4272-4fa6-933f-1f8b8936aa46" providerId="ADAL" clId="{A4948EA1-A0BB-5148-B23B-CB18BBC973AF}" dt="2020-11-12T08:43:27.843" v="2519" actId="27803"/>
          <ac:spMkLst>
            <pc:docMk/>
            <pc:sldMk cId="3742441967" sldId="1118"/>
            <ac:spMk id="45" creationId="{7828259C-4B2F-4D43-A94E-7F7B00757E1E}"/>
          </ac:spMkLst>
        </pc:spChg>
        <pc:spChg chg="mod">
          <ac:chgData name="Mélina Guilley" userId="da75cb9a-4272-4fa6-933f-1f8b8936aa46" providerId="ADAL" clId="{A4948EA1-A0BB-5148-B23B-CB18BBC973AF}" dt="2020-11-12T08:43:27.843" v="2519" actId="27803"/>
          <ac:spMkLst>
            <pc:docMk/>
            <pc:sldMk cId="3742441967" sldId="1118"/>
            <ac:spMk id="46" creationId="{7CE47D05-3683-1E47-BA34-5AAC50EA708C}"/>
          </ac:spMkLst>
        </pc:spChg>
        <pc:spChg chg="mod">
          <ac:chgData name="Mélina Guilley" userId="da75cb9a-4272-4fa6-933f-1f8b8936aa46" providerId="ADAL" clId="{A4948EA1-A0BB-5148-B23B-CB18BBC973AF}" dt="2020-11-12T08:43:27.843" v="2519" actId="27803"/>
          <ac:spMkLst>
            <pc:docMk/>
            <pc:sldMk cId="3742441967" sldId="1118"/>
            <ac:spMk id="47" creationId="{EA8B84C6-7BA0-FD40-A0E3-4D76AC114A03}"/>
          </ac:spMkLst>
        </pc:spChg>
        <pc:spChg chg="mod">
          <ac:chgData name="Mélina Guilley" userId="da75cb9a-4272-4fa6-933f-1f8b8936aa46" providerId="ADAL" clId="{A4948EA1-A0BB-5148-B23B-CB18BBC973AF}" dt="2020-11-12T08:43:27.843" v="2519" actId="27803"/>
          <ac:spMkLst>
            <pc:docMk/>
            <pc:sldMk cId="3742441967" sldId="1118"/>
            <ac:spMk id="48" creationId="{E3C205A0-FE23-3F47-BEC2-3E14EE83732C}"/>
          </ac:spMkLst>
        </pc:spChg>
        <pc:spChg chg="mod">
          <ac:chgData name="Mélina Guilley" userId="da75cb9a-4272-4fa6-933f-1f8b8936aa46" providerId="ADAL" clId="{A4948EA1-A0BB-5148-B23B-CB18BBC973AF}" dt="2020-11-12T08:43:27.843" v="2519" actId="27803"/>
          <ac:spMkLst>
            <pc:docMk/>
            <pc:sldMk cId="3742441967" sldId="1118"/>
            <ac:spMk id="49" creationId="{FC57A52A-8219-5741-BD83-B56ECC534608}"/>
          </ac:spMkLst>
        </pc:spChg>
        <pc:spChg chg="mod">
          <ac:chgData name="Mélina Guilley" userId="da75cb9a-4272-4fa6-933f-1f8b8936aa46" providerId="ADAL" clId="{A4948EA1-A0BB-5148-B23B-CB18BBC973AF}" dt="2020-11-12T08:43:27.843" v="2519" actId="27803"/>
          <ac:spMkLst>
            <pc:docMk/>
            <pc:sldMk cId="3742441967" sldId="1118"/>
            <ac:spMk id="50" creationId="{10AFEC6F-3392-1B4A-9D00-DC3233A4F82E}"/>
          </ac:spMkLst>
        </pc:spChg>
        <pc:spChg chg="mod">
          <ac:chgData name="Mélina Guilley" userId="da75cb9a-4272-4fa6-933f-1f8b8936aa46" providerId="ADAL" clId="{A4948EA1-A0BB-5148-B23B-CB18BBC973AF}" dt="2020-11-12T08:43:27.843" v="2519" actId="27803"/>
          <ac:spMkLst>
            <pc:docMk/>
            <pc:sldMk cId="3742441967" sldId="1118"/>
            <ac:spMk id="51" creationId="{01D1993D-E976-8549-8939-88095A2E837D}"/>
          </ac:spMkLst>
        </pc:spChg>
        <pc:spChg chg="mod">
          <ac:chgData name="Mélina Guilley" userId="da75cb9a-4272-4fa6-933f-1f8b8936aa46" providerId="ADAL" clId="{A4948EA1-A0BB-5148-B23B-CB18BBC973AF}" dt="2020-11-12T08:43:27.843" v="2519" actId="27803"/>
          <ac:spMkLst>
            <pc:docMk/>
            <pc:sldMk cId="3742441967" sldId="1118"/>
            <ac:spMk id="52" creationId="{9F974B68-4E4F-B847-A497-ACFA9A19A68C}"/>
          </ac:spMkLst>
        </pc:spChg>
        <pc:spChg chg="mod">
          <ac:chgData name="Mélina Guilley" userId="da75cb9a-4272-4fa6-933f-1f8b8936aa46" providerId="ADAL" clId="{A4948EA1-A0BB-5148-B23B-CB18BBC973AF}" dt="2020-11-12T08:43:27.843" v="2519" actId="27803"/>
          <ac:spMkLst>
            <pc:docMk/>
            <pc:sldMk cId="3742441967" sldId="1118"/>
            <ac:spMk id="53" creationId="{8C9026B5-B028-E744-918B-6C43A5E31232}"/>
          </ac:spMkLst>
        </pc:spChg>
        <pc:spChg chg="mod">
          <ac:chgData name="Mélina Guilley" userId="da75cb9a-4272-4fa6-933f-1f8b8936aa46" providerId="ADAL" clId="{A4948EA1-A0BB-5148-B23B-CB18BBC973AF}" dt="2020-11-12T08:43:27.843" v="2519" actId="27803"/>
          <ac:spMkLst>
            <pc:docMk/>
            <pc:sldMk cId="3742441967" sldId="1118"/>
            <ac:spMk id="54" creationId="{279CDFAB-EE3A-7445-BE12-AF50690CC6A7}"/>
          </ac:spMkLst>
        </pc:spChg>
        <pc:spChg chg="mod">
          <ac:chgData name="Mélina Guilley" userId="da75cb9a-4272-4fa6-933f-1f8b8936aa46" providerId="ADAL" clId="{A4948EA1-A0BB-5148-B23B-CB18BBC973AF}" dt="2020-11-12T08:43:27.843" v="2519" actId="27803"/>
          <ac:spMkLst>
            <pc:docMk/>
            <pc:sldMk cId="3742441967" sldId="1118"/>
            <ac:spMk id="55" creationId="{ABAC5AE2-54B8-3E4F-9323-DE730E668EC5}"/>
          </ac:spMkLst>
        </pc:spChg>
        <pc:spChg chg="mod">
          <ac:chgData name="Mélina Guilley" userId="da75cb9a-4272-4fa6-933f-1f8b8936aa46" providerId="ADAL" clId="{A4948EA1-A0BB-5148-B23B-CB18BBC973AF}" dt="2020-11-12T08:43:27.843" v="2519" actId="27803"/>
          <ac:spMkLst>
            <pc:docMk/>
            <pc:sldMk cId="3742441967" sldId="1118"/>
            <ac:spMk id="56" creationId="{0BD3F1B7-9D83-6045-A2F6-88EFBA0CDC54}"/>
          </ac:spMkLst>
        </pc:spChg>
        <pc:spChg chg="mod">
          <ac:chgData name="Mélina Guilley" userId="da75cb9a-4272-4fa6-933f-1f8b8936aa46" providerId="ADAL" clId="{A4948EA1-A0BB-5148-B23B-CB18BBC973AF}" dt="2020-11-12T08:43:27.843" v="2519" actId="27803"/>
          <ac:spMkLst>
            <pc:docMk/>
            <pc:sldMk cId="3742441967" sldId="1118"/>
            <ac:spMk id="57" creationId="{E7EF4272-0F97-8E4B-A76E-C0BDADBB42D9}"/>
          </ac:spMkLst>
        </pc:spChg>
        <pc:spChg chg="mod">
          <ac:chgData name="Mélina Guilley" userId="da75cb9a-4272-4fa6-933f-1f8b8936aa46" providerId="ADAL" clId="{A4948EA1-A0BB-5148-B23B-CB18BBC973AF}" dt="2020-11-12T08:43:27.843" v="2519" actId="27803"/>
          <ac:spMkLst>
            <pc:docMk/>
            <pc:sldMk cId="3742441967" sldId="1118"/>
            <ac:spMk id="58" creationId="{49787A55-CE64-E641-BB16-B50D2686305C}"/>
          </ac:spMkLst>
        </pc:spChg>
        <pc:spChg chg="mod">
          <ac:chgData name="Mélina Guilley" userId="da75cb9a-4272-4fa6-933f-1f8b8936aa46" providerId="ADAL" clId="{A4948EA1-A0BB-5148-B23B-CB18BBC973AF}" dt="2020-11-12T08:43:27.843" v="2519" actId="27803"/>
          <ac:spMkLst>
            <pc:docMk/>
            <pc:sldMk cId="3742441967" sldId="1118"/>
            <ac:spMk id="59" creationId="{9D45B773-1E50-AA4D-8B61-4208541999B5}"/>
          </ac:spMkLst>
        </pc:spChg>
        <pc:spChg chg="mod">
          <ac:chgData name="Mélina Guilley" userId="da75cb9a-4272-4fa6-933f-1f8b8936aa46" providerId="ADAL" clId="{A4948EA1-A0BB-5148-B23B-CB18BBC973AF}" dt="2020-11-12T08:43:27.843" v="2519" actId="27803"/>
          <ac:spMkLst>
            <pc:docMk/>
            <pc:sldMk cId="3742441967" sldId="1118"/>
            <ac:spMk id="60" creationId="{E60AE2CE-7BF4-E14D-AA51-C0FACD1DCA6B}"/>
          </ac:spMkLst>
        </pc:spChg>
        <pc:spChg chg="mod">
          <ac:chgData name="Mélina Guilley" userId="da75cb9a-4272-4fa6-933f-1f8b8936aa46" providerId="ADAL" clId="{A4948EA1-A0BB-5148-B23B-CB18BBC973AF}" dt="2020-11-12T08:43:27.843" v="2519" actId="27803"/>
          <ac:spMkLst>
            <pc:docMk/>
            <pc:sldMk cId="3742441967" sldId="1118"/>
            <ac:spMk id="61" creationId="{CF7EEF6B-5856-254D-99CF-DB20AFDEF1C8}"/>
          </ac:spMkLst>
        </pc:spChg>
        <pc:spChg chg="mod">
          <ac:chgData name="Mélina Guilley" userId="da75cb9a-4272-4fa6-933f-1f8b8936aa46" providerId="ADAL" clId="{A4948EA1-A0BB-5148-B23B-CB18BBC973AF}" dt="2020-11-12T08:43:27.843" v="2519" actId="27803"/>
          <ac:spMkLst>
            <pc:docMk/>
            <pc:sldMk cId="3742441967" sldId="1118"/>
            <ac:spMk id="62" creationId="{91F32B40-067A-624D-820E-E4DBBBD5181C}"/>
          </ac:spMkLst>
        </pc:spChg>
        <pc:spChg chg="mod">
          <ac:chgData name="Mélina Guilley" userId="da75cb9a-4272-4fa6-933f-1f8b8936aa46" providerId="ADAL" clId="{A4948EA1-A0BB-5148-B23B-CB18BBC973AF}" dt="2020-11-12T08:43:27.843" v="2519" actId="27803"/>
          <ac:spMkLst>
            <pc:docMk/>
            <pc:sldMk cId="3742441967" sldId="1118"/>
            <ac:spMk id="63" creationId="{3B7FA0A8-AD75-A240-A9B4-CCA19935361C}"/>
          </ac:spMkLst>
        </pc:spChg>
        <pc:spChg chg="mod">
          <ac:chgData name="Mélina Guilley" userId="da75cb9a-4272-4fa6-933f-1f8b8936aa46" providerId="ADAL" clId="{A4948EA1-A0BB-5148-B23B-CB18BBC973AF}" dt="2020-11-12T08:43:27.843" v="2519" actId="27803"/>
          <ac:spMkLst>
            <pc:docMk/>
            <pc:sldMk cId="3742441967" sldId="1118"/>
            <ac:spMk id="64" creationId="{6BD321BA-CE13-1D4F-AEEF-1ADF4BCE69BE}"/>
          </ac:spMkLst>
        </pc:spChg>
        <pc:spChg chg="mod">
          <ac:chgData name="Mélina Guilley" userId="da75cb9a-4272-4fa6-933f-1f8b8936aa46" providerId="ADAL" clId="{A4948EA1-A0BB-5148-B23B-CB18BBC973AF}" dt="2020-11-12T08:43:27.843" v="2519" actId="27803"/>
          <ac:spMkLst>
            <pc:docMk/>
            <pc:sldMk cId="3742441967" sldId="1118"/>
            <ac:spMk id="65" creationId="{8502AB2A-556F-0843-BDA3-D186D9882717}"/>
          </ac:spMkLst>
        </pc:spChg>
        <pc:spChg chg="mod">
          <ac:chgData name="Mélina Guilley" userId="da75cb9a-4272-4fa6-933f-1f8b8936aa46" providerId="ADAL" clId="{A4948EA1-A0BB-5148-B23B-CB18BBC973AF}" dt="2020-11-12T08:43:27.843" v="2519" actId="27803"/>
          <ac:spMkLst>
            <pc:docMk/>
            <pc:sldMk cId="3742441967" sldId="1118"/>
            <ac:spMk id="66" creationId="{09E3C52C-FF43-B645-85D0-68C21E4B58A1}"/>
          </ac:spMkLst>
        </pc:spChg>
        <pc:spChg chg="mod">
          <ac:chgData name="Mélina Guilley" userId="da75cb9a-4272-4fa6-933f-1f8b8936aa46" providerId="ADAL" clId="{A4948EA1-A0BB-5148-B23B-CB18BBC973AF}" dt="2020-11-12T08:43:27.843" v="2519" actId="27803"/>
          <ac:spMkLst>
            <pc:docMk/>
            <pc:sldMk cId="3742441967" sldId="1118"/>
            <ac:spMk id="67" creationId="{D701871A-0420-CA47-8960-4A3CBBCAA551}"/>
          </ac:spMkLst>
        </pc:spChg>
        <pc:spChg chg="mod">
          <ac:chgData name="Mélina Guilley" userId="da75cb9a-4272-4fa6-933f-1f8b8936aa46" providerId="ADAL" clId="{A4948EA1-A0BB-5148-B23B-CB18BBC973AF}" dt="2020-11-12T08:43:27.843" v="2519" actId="27803"/>
          <ac:spMkLst>
            <pc:docMk/>
            <pc:sldMk cId="3742441967" sldId="1118"/>
            <ac:spMk id="68" creationId="{06C54A9F-22B6-E741-B7A4-7E6BCC3F2636}"/>
          </ac:spMkLst>
        </pc:spChg>
        <pc:spChg chg="mod">
          <ac:chgData name="Mélina Guilley" userId="da75cb9a-4272-4fa6-933f-1f8b8936aa46" providerId="ADAL" clId="{A4948EA1-A0BB-5148-B23B-CB18BBC973AF}" dt="2020-11-12T08:43:27.843" v="2519" actId="27803"/>
          <ac:spMkLst>
            <pc:docMk/>
            <pc:sldMk cId="3742441967" sldId="1118"/>
            <ac:spMk id="69" creationId="{AE6FB1DB-52AD-DC4B-AA54-6FC7D9B0E1B4}"/>
          </ac:spMkLst>
        </pc:spChg>
        <pc:spChg chg="mod">
          <ac:chgData name="Mélina Guilley" userId="da75cb9a-4272-4fa6-933f-1f8b8936aa46" providerId="ADAL" clId="{A4948EA1-A0BB-5148-B23B-CB18BBC973AF}" dt="2020-11-12T08:43:27.843" v="2519" actId="27803"/>
          <ac:spMkLst>
            <pc:docMk/>
            <pc:sldMk cId="3742441967" sldId="1118"/>
            <ac:spMk id="70" creationId="{9A36109F-B40F-204F-833F-11EC32F3051A}"/>
          </ac:spMkLst>
        </pc:spChg>
        <pc:spChg chg="mod">
          <ac:chgData name="Mélina Guilley" userId="da75cb9a-4272-4fa6-933f-1f8b8936aa46" providerId="ADAL" clId="{A4948EA1-A0BB-5148-B23B-CB18BBC973AF}" dt="2020-11-12T08:43:27.843" v="2519" actId="27803"/>
          <ac:spMkLst>
            <pc:docMk/>
            <pc:sldMk cId="3742441967" sldId="1118"/>
            <ac:spMk id="71" creationId="{712D3A60-A29B-CE47-8934-75AA6BC17EDE}"/>
          </ac:spMkLst>
        </pc:spChg>
        <pc:spChg chg="mod">
          <ac:chgData name="Mélina Guilley" userId="da75cb9a-4272-4fa6-933f-1f8b8936aa46" providerId="ADAL" clId="{A4948EA1-A0BB-5148-B23B-CB18BBC973AF}" dt="2020-11-12T08:43:27.843" v="2519" actId="27803"/>
          <ac:spMkLst>
            <pc:docMk/>
            <pc:sldMk cId="3742441967" sldId="1118"/>
            <ac:spMk id="72" creationId="{CDCC2614-9B32-A643-AD1B-962D0DB7F063}"/>
          </ac:spMkLst>
        </pc:spChg>
        <pc:spChg chg="mod">
          <ac:chgData name="Mélina Guilley" userId="da75cb9a-4272-4fa6-933f-1f8b8936aa46" providerId="ADAL" clId="{A4948EA1-A0BB-5148-B23B-CB18BBC973AF}" dt="2020-11-12T08:43:27.843" v="2519" actId="27803"/>
          <ac:spMkLst>
            <pc:docMk/>
            <pc:sldMk cId="3742441967" sldId="1118"/>
            <ac:spMk id="73" creationId="{46FEA33A-D98B-AF46-AAEC-C7CD50B26A19}"/>
          </ac:spMkLst>
        </pc:spChg>
        <pc:spChg chg="mod">
          <ac:chgData name="Mélina Guilley" userId="da75cb9a-4272-4fa6-933f-1f8b8936aa46" providerId="ADAL" clId="{A4948EA1-A0BB-5148-B23B-CB18BBC973AF}" dt="2020-11-12T08:43:27.843" v="2519" actId="27803"/>
          <ac:spMkLst>
            <pc:docMk/>
            <pc:sldMk cId="3742441967" sldId="1118"/>
            <ac:spMk id="74" creationId="{43F53357-38E2-A94F-9167-FEE9BFE42C6B}"/>
          </ac:spMkLst>
        </pc:spChg>
        <pc:spChg chg="mod">
          <ac:chgData name="Mélina Guilley" userId="da75cb9a-4272-4fa6-933f-1f8b8936aa46" providerId="ADAL" clId="{A4948EA1-A0BB-5148-B23B-CB18BBC973AF}" dt="2020-11-12T08:43:27.843" v="2519" actId="27803"/>
          <ac:spMkLst>
            <pc:docMk/>
            <pc:sldMk cId="3742441967" sldId="1118"/>
            <ac:spMk id="75" creationId="{44B019E2-08D2-DA49-97F0-AFAF9D65C3EC}"/>
          </ac:spMkLst>
        </pc:spChg>
        <pc:spChg chg="mod">
          <ac:chgData name="Mélina Guilley" userId="da75cb9a-4272-4fa6-933f-1f8b8936aa46" providerId="ADAL" clId="{A4948EA1-A0BB-5148-B23B-CB18BBC973AF}" dt="2020-11-12T08:43:27.843" v="2519" actId="27803"/>
          <ac:spMkLst>
            <pc:docMk/>
            <pc:sldMk cId="3742441967" sldId="1118"/>
            <ac:spMk id="76" creationId="{88A3DB5C-C31C-C247-AEBC-6E101C06C262}"/>
          </ac:spMkLst>
        </pc:spChg>
        <pc:spChg chg="mod">
          <ac:chgData name="Mélina Guilley" userId="da75cb9a-4272-4fa6-933f-1f8b8936aa46" providerId="ADAL" clId="{A4948EA1-A0BB-5148-B23B-CB18BBC973AF}" dt="2020-11-12T08:43:27.843" v="2519" actId="27803"/>
          <ac:spMkLst>
            <pc:docMk/>
            <pc:sldMk cId="3742441967" sldId="1118"/>
            <ac:spMk id="77" creationId="{9C82E5A3-757A-284D-9C7F-4749219C01E4}"/>
          </ac:spMkLst>
        </pc:spChg>
        <pc:spChg chg="mod">
          <ac:chgData name="Mélina Guilley" userId="da75cb9a-4272-4fa6-933f-1f8b8936aa46" providerId="ADAL" clId="{A4948EA1-A0BB-5148-B23B-CB18BBC973AF}" dt="2020-11-12T08:43:27.843" v="2519" actId="27803"/>
          <ac:spMkLst>
            <pc:docMk/>
            <pc:sldMk cId="3742441967" sldId="1118"/>
            <ac:spMk id="78" creationId="{11BA352E-844B-8F40-8D30-9F981E6181C2}"/>
          </ac:spMkLst>
        </pc:spChg>
        <pc:spChg chg="mod">
          <ac:chgData name="Mélina Guilley" userId="da75cb9a-4272-4fa6-933f-1f8b8936aa46" providerId="ADAL" clId="{A4948EA1-A0BB-5148-B23B-CB18BBC973AF}" dt="2020-11-12T08:43:27.843" v="2519" actId="27803"/>
          <ac:spMkLst>
            <pc:docMk/>
            <pc:sldMk cId="3742441967" sldId="1118"/>
            <ac:spMk id="79" creationId="{3C89AD14-D419-6247-995E-71B0052D6A3B}"/>
          </ac:spMkLst>
        </pc:spChg>
        <pc:spChg chg="mod">
          <ac:chgData name="Mélina Guilley" userId="da75cb9a-4272-4fa6-933f-1f8b8936aa46" providerId="ADAL" clId="{A4948EA1-A0BB-5148-B23B-CB18BBC973AF}" dt="2020-11-12T08:43:27.843" v="2519" actId="27803"/>
          <ac:spMkLst>
            <pc:docMk/>
            <pc:sldMk cId="3742441967" sldId="1118"/>
            <ac:spMk id="80" creationId="{8131AA39-0649-CC4F-BFF2-49274E0F51DF}"/>
          </ac:spMkLst>
        </pc:spChg>
        <pc:spChg chg="mod">
          <ac:chgData name="Mélina Guilley" userId="da75cb9a-4272-4fa6-933f-1f8b8936aa46" providerId="ADAL" clId="{A4948EA1-A0BB-5148-B23B-CB18BBC973AF}" dt="2020-11-12T08:43:27.843" v="2519" actId="27803"/>
          <ac:spMkLst>
            <pc:docMk/>
            <pc:sldMk cId="3742441967" sldId="1118"/>
            <ac:spMk id="81" creationId="{4192EB78-402F-B242-88D4-7EBAF986B83F}"/>
          </ac:spMkLst>
        </pc:spChg>
        <pc:spChg chg="mod">
          <ac:chgData name="Mélina Guilley" userId="da75cb9a-4272-4fa6-933f-1f8b8936aa46" providerId="ADAL" clId="{A4948EA1-A0BB-5148-B23B-CB18BBC973AF}" dt="2020-11-12T08:43:27.843" v="2519" actId="27803"/>
          <ac:spMkLst>
            <pc:docMk/>
            <pc:sldMk cId="3742441967" sldId="1118"/>
            <ac:spMk id="82" creationId="{E0FD1FFD-6D16-E540-ACA8-FE0511986AB8}"/>
          </ac:spMkLst>
        </pc:spChg>
        <pc:spChg chg="mod">
          <ac:chgData name="Mélina Guilley" userId="da75cb9a-4272-4fa6-933f-1f8b8936aa46" providerId="ADAL" clId="{A4948EA1-A0BB-5148-B23B-CB18BBC973AF}" dt="2020-11-12T08:43:27.843" v="2519" actId="27803"/>
          <ac:spMkLst>
            <pc:docMk/>
            <pc:sldMk cId="3742441967" sldId="1118"/>
            <ac:spMk id="83" creationId="{41CE816E-D05C-7040-8692-983D908CF47B}"/>
          </ac:spMkLst>
        </pc:spChg>
        <pc:spChg chg="mod">
          <ac:chgData name="Mélina Guilley" userId="da75cb9a-4272-4fa6-933f-1f8b8936aa46" providerId="ADAL" clId="{A4948EA1-A0BB-5148-B23B-CB18BBC973AF}" dt="2020-11-12T08:43:27.843" v="2519" actId="27803"/>
          <ac:spMkLst>
            <pc:docMk/>
            <pc:sldMk cId="3742441967" sldId="1118"/>
            <ac:spMk id="84" creationId="{A8B06AA4-E051-0F44-8479-DB55C08E8957}"/>
          </ac:spMkLst>
        </pc:spChg>
        <pc:spChg chg="mod">
          <ac:chgData name="Mélina Guilley" userId="da75cb9a-4272-4fa6-933f-1f8b8936aa46" providerId="ADAL" clId="{A4948EA1-A0BB-5148-B23B-CB18BBC973AF}" dt="2020-11-12T08:43:27.843" v="2519" actId="27803"/>
          <ac:spMkLst>
            <pc:docMk/>
            <pc:sldMk cId="3742441967" sldId="1118"/>
            <ac:spMk id="85" creationId="{BBCF3176-FF41-9840-9028-BBF3A42DFED1}"/>
          </ac:spMkLst>
        </pc:spChg>
        <pc:spChg chg="mod">
          <ac:chgData name="Mélina Guilley" userId="da75cb9a-4272-4fa6-933f-1f8b8936aa46" providerId="ADAL" clId="{A4948EA1-A0BB-5148-B23B-CB18BBC973AF}" dt="2020-11-12T08:43:27.843" v="2519" actId="27803"/>
          <ac:spMkLst>
            <pc:docMk/>
            <pc:sldMk cId="3742441967" sldId="1118"/>
            <ac:spMk id="86" creationId="{ED551937-2049-7241-B703-72CE5CD8EDBD}"/>
          </ac:spMkLst>
        </pc:spChg>
        <pc:spChg chg="mod">
          <ac:chgData name="Mélina Guilley" userId="da75cb9a-4272-4fa6-933f-1f8b8936aa46" providerId="ADAL" clId="{A4948EA1-A0BB-5148-B23B-CB18BBC973AF}" dt="2020-11-12T08:43:27.843" v="2519" actId="27803"/>
          <ac:spMkLst>
            <pc:docMk/>
            <pc:sldMk cId="3742441967" sldId="1118"/>
            <ac:spMk id="87" creationId="{7F95B6EB-A8D6-3E47-8A55-BA82567884F5}"/>
          </ac:spMkLst>
        </pc:spChg>
        <pc:spChg chg="mod">
          <ac:chgData name="Mélina Guilley" userId="da75cb9a-4272-4fa6-933f-1f8b8936aa46" providerId="ADAL" clId="{A4948EA1-A0BB-5148-B23B-CB18BBC973AF}" dt="2020-11-12T08:43:27.843" v="2519" actId="27803"/>
          <ac:spMkLst>
            <pc:docMk/>
            <pc:sldMk cId="3742441967" sldId="1118"/>
            <ac:spMk id="88" creationId="{6A3E8AD2-7DCD-3546-97B2-A57194171B80}"/>
          </ac:spMkLst>
        </pc:spChg>
        <pc:spChg chg="mod">
          <ac:chgData name="Mélina Guilley" userId="da75cb9a-4272-4fa6-933f-1f8b8936aa46" providerId="ADAL" clId="{A4948EA1-A0BB-5148-B23B-CB18BBC973AF}" dt="2020-11-12T08:43:27.843" v="2519" actId="27803"/>
          <ac:spMkLst>
            <pc:docMk/>
            <pc:sldMk cId="3742441967" sldId="1118"/>
            <ac:spMk id="89" creationId="{CF08327C-DF09-B349-8117-A6A82BB10272}"/>
          </ac:spMkLst>
        </pc:spChg>
        <pc:spChg chg="mod">
          <ac:chgData name="Mélina Guilley" userId="da75cb9a-4272-4fa6-933f-1f8b8936aa46" providerId="ADAL" clId="{A4948EA1-A0BB-5148-B23B-CB18BBC973AF}" dt="2020-11-12T08:43:27.843" v="2519" actId="27803"/>
          <ac:spMkLst>
            <pc:docMk/>
            <pc:sldMk cId="3742441967" sldId="1118"/>
            <ac:spMk id="90" creationId="{876ECE44-F9EF-C24A-BAD8-FCF117886B31}"/>
          </ac:spMkLst>
        </pc:spChg>
        <pc:spChg chg="mod">
          <ac:chgData name="Mélina Guilley" userId="da75cb9a-4272-4fa6-933f-1f8b8936aa46" providerId="ADAL" clId="{A4948EA1-A0BB-5148-B23B-CB18BBC973AF}" dt="2020-11-12T08:43:27.843" v="2519" actId="27803"/>
          <ac:spMkLst>
            <pc:docMk/>
            <pc:sldMk cId="3742441967" sldId="1118"/>
            <ac:spMk id="91" creationId="{E7C2AA61-BDC3-7444-8CDD-A4E3DC374337}"/>
          </ac:spMkLst>
        </pc:spChg>
        <pc:spChg chg="mod">
          <ac:chgData name="Mélina Guilley" userId="da75cb9a-4272-4fa6-933f-1f8b8936aa46" providerId="ADAL" clId="{A4948EA1-A0BB-5148-B23B-CB18BBC973AF}" dt="2020-11-12T08:43:27.843" v="2519" actId="27803"/>
          <ac:spMkLst>
            <pc:docMk/>
            <pc:sldMk cId="3742441967" sldId="1118"/>
            <ac:spMk id="92" creationId="{D32256D5-9CF5-064B-A9A0-CB63914F64D6}"/>
          </ac:spMkLst>
        </pc:spChg>
        <pc:spChg chg="mod">
          <ac:chgData name="Mélina Guilley" userId="da75cb9a-4272-4fa6-933f-1f8b8936aa46" providerId="ADAL" clId="{A4948EA1-A0BB-5148-B23B-CB18BBC973AF}" dt="2020-11-12T08:43:27.843" v="2519" actId="27803"/>
          <ac:spMkLst>
            <pc:docMk/>
            <pc:sldMk cId="3742441967" sldId="1118"/>
            <ac:spMk id="93" creationId="{14CFB518-519F-C247-B2DE-CF5FCA574535}"/>
          </ac:spMkLst>
        </pc:spChg>
        <pc:spChg chg="mod">
          <ac:chgData name="Mélina Guilley" userId="da75cb9a-4272-4fa6-933f-1f8b8936aa46" providerId="ADAL" clId="{A4948EA1-A0BB-5148-B23B-CB18BBC973AF}" dt="2020-11-12T08:43:27.843" v="2519" actId="27803"/>
          <ac:spMkLst>
            <pc:docMk/>
            <pc:sldMk cId="3742441967" sldId="1118"/>
            <ac:spMk id="94" creationId="{EB081959-9E68-874E-829D-F6F9689A8DBE}"/>
          </ac:spMkLst>
        </pc:spChg>
        <pc:spChg chg="mod">
          <ac:chgData name="Mélina Guilley" userId="da75cb9a-4272-4fa6-933f-1f8b8936aa46" providerId="ADAL" clId="{A4948EA1-A0BB-5148-B23B-CB18BBC973AF}" dt="2020-11-12T08:43:27.843" v="2519" actId="27803"/>
          <ac:spMkLst>
            <pc:docMk/>
            <pc:sldMk cId="3742441967" sldId="1118"/>
            <ac:spMk id="95" creationId="{2805709B-3ECD-EA42-8B10-31AFFFAB161E}"/>
          </ac:spMkLst>
        </pc:spChg>
        <pc:spChg chg="mod">
          <ac:chgData name="Mélina Guilley" userId="da75cb9a-4272-4fa6-933f-1f8b8936aa46" providerId="ADAL" clId="{A4948EA1-A0BB-5148-B23B-CB18BBC973AF}" dt="2020-11-12T08:43:27.843" v="2519" actId="27803"/>
          <ac:spMkLst>
            <pc:docMk/>
            <pc:sldMk cId="3742441967" sldId="1118"/>
            <ac:spMk id="96" creationId="{D0CB27DD-8FA5-5C45-9A35-99C7DC0838EA}"/>
          </ac:spMkLst>
        </pc:spChg>
        <pc:spChg chg="mod">
          <ac:chgData name="Mélina Guilley" userId="da75cb9a-4272-4fa6-933f-1f8b8936aa46" providerId="ADAL" clId="{A4948EA1-A0BB-5148-B23B-CB18BBC973AF}" dt="2020-11-12T08:43:27.843" v="2519" actId="27803"/>
          <ac:spMkLst>
            <pc:docMk/>
            <pc:sldMk cId="3742441967" sldId="1118"/>
            <ac:spMk id="97" creationId="{9AD3D240-A31B-4A47-A39B-9757318B4E2A}"/>
          </ac:spMkLst>
        </pc:spChg>
        <pc:spChg chg="mod">
          <ac:chgData name="Mélina Guilley" userId="da75cb9a-4272-4fa6-933f-1f8b8936aa46" providerId="ADAL" clId="{A4948EA1-A0BB-5148-B23B-CB18BBC973AF}" dt="2020-11-12T08:43:27.843" v="2519" actId="27803"/>
          <ac:spMkLst>
            <pc:docMk/>
            <pc:sldMk cId="3742441967" sldId="1118"/>
            <ac:spMk id="98" creationId="{4A0181A3-B5BF-5340-AE1D-37DCC95E064F}"/>
          </ac:spMkLst>
        </pc:spChg>
        <pc:spChg chg="mod">
          <ac:chgData name="Mélina Guilley" userId="da75cb9a-4272-4fa6-933f-1f8b8936aa46" providerId="ADAL" clId="{A4948EA1-A0BB-5148-B23B-CB18BBC973AF}" dt="2020-11-12T08:43:27.843" v="2519" actId="27803"/>
          <ac:spMkLst>
            <pc:docMk/>
            <pc:sldMk cId="3742441967" sldId="1118"/>
            <ac:spMk id="99" creationId="{5EDCA73F-FBE1-6944-9A3C-6600EE0EDAC7}"/>
          </ac:spMkLst>
        </pc:spChg>
        <pc:spChg chg="mod">
          <ac:chgData name="Mélina Guilley" userId="da75cb9a-4272-4fa6-933f-1f8b8936aa46" providerId="ADAL" clId="{A4948EA1-A0BB-5148-B23B-CB18BBC973AF}" dt="2020-11-12T08:43:27.843" v="2519" actId="27803"/>
          <ac:spMkLst>
            <pc:docMk/>
            <pc:sldMk cId="3742441967" sldId="1118"/>
            <ac:spMk id="100" creationId="{C27F03A3-06E3-BF46-AFFD-5A761B58D0AE}"/>
          </ac:spMkLst>
        </pc:spChg>
        <pc:spChg chg="mod">
          <ac:chgData name="Mélina Guilley" userId="da75cb9a-4272-4fa6-933f-1f8b8936aa46" providerId="ADAL" clId="{A4948EA1-A0BB-5148-B23B-CB18BBC973AF}" dt="2020-11-12T08:43:27.843" v="2519" actId="27803"/>
          <ac:spMkLst>
            <pc:docMk/>
            <pc:sldMk cId="3742441967" sldId="1118"/>
            <ac:spMk id="101" creationId="{43869A7A-89B8-E34C-84B2-8BB4213A9DE9}"/>
          </ac:spMkLst>
        </pc:spChg>
        <pc:spChg chg="mod">
          <ac:chgData name="Mélina Guilley" userId="da75cb9a-4272-4fa6-933f-1f8b8936aa46" providerId="ADAL" clId="{A4948EA1-A0BB-5148-B23B-CB18BBC973AF}" dt="2020-11-12T08:43:27.843" v="2519" actId="27803"/>
          <ac:spMkLst>
            <pc:docMk/>
            <pc:sldMk cId="3742441967" sldId="1118"/>
            <ac:spMk id="102" creationId="{4A871D0E-8024-864B-8ACD-965C43C83865}"/>
          </ac:spMkLst>
        </pc:spChg>
        <pc:spChg chg="mod">
          <ac:chgData name="Mélina Guilley" userId="da75cb9a-4272-4fa6-933f-1f8b8936aa46" providerId="ADAL" clId="{A4948EA1-A0BB-5148-B23B-CB18BBC973AF}" dt="2020-11-12T08:43:27.843" v="2519" actId="27803"/>
          <ac:spMkLst>
            <pc:docMk/>
            <pc:sldMk cId="3742441967" sldId="1118"/>
            <ac:spMk id="103" creationId="{5B6726C6-5C2A-C246-89F0-DB0FF8FE109F}"/>
          </ac:spMkLst>
        </pc:spChg>
        <pc:spChg chg="mod">
          <ac:chgData name="Mélina Guilley" userId="da75cb9a-4272-4fa6-933f-1f8b8936aa46" providerId="ADAL" clId="{A4948EA1-A0BB-5148-B23B-CB18BBC973AF}" dt="2020-11-12T08:43:27.843" v="2519" actId="27803"/>
          <ac:spMkLst>
            <pc:docMk/>
            <pc:sldMk cId="3742441967" sldId="1118"/>
            <ac:spMk id="104" creationId="{50740AE9-C08B-9E4B-9672-5B556FF74614}"/>
          </ac:spMkLst>
        </pc:spChg>
        <pc:spChg chg="mod">
          <ac:chgData name="Mélina Guilley" userId="da75cb9a-4272-4fa6-933f-1f8b8936aa46" providerId="ADAL" clId="{A4948EA1-A0BB-5148-B23B-CB18BBC973AF}" dt="2020-11-12T08:43:27.843" v="2519" actId="27803"/>
          <ac:spMkLst>
            <pc:docMk/>
            <pc:sldMk cId="3742441967" sldId="1118"/>
            <ac:spMk id="105" creationId="{1645A962-4667-2A4B-972E-1EAEA6A5C0E7}"/>
          </ac:spMkLst>
        </pc:spChg>
        <pc:spChg chg="mod">
          <ac:chgData name="Mélina Guilley" userId="da75cb9a-4272-4fa6-933f-1f8b8936aa46" providerId="ADAL" clId="{A4948EA1-A0BB-5148-B23B-CB18BBC973AF}" dt="2020-11-12T08:43:27.843" v="2519" actId="27803"/>
          <ac:spMkLst>
            <pc:docMk/>
            <pc:sldMk cId="3742441967" sldId="1118"/>
            <ac:spMk id="106" creationId="{C50E359B-5170-4B41-BC94-6A37CBF546F6}"/>
          </ac:spMkLst>
        </pc:spChg>
        <pc:spChg chg="mod">
          <ac:chgData name="Mélina Guilley" userId="da75cb9a-4272-4fa6-933f-1f8b8936aa46" providerId="ADAL" clId="{A4948EA1-A0BB-5148-B23B-CB18BBC973AF}" dt="2020-11-12T08:43:27.843" v="2519" actId="27803"/>
          <ac:spMkLst>
            <pc:docMk/>
            <pc:sldMk cId="3742441967" sldId="1118"/>
            <ac:spMk id="107" creationId="{58F84107-B837-4740-B6CE-A806074B27F1}"/>
          </ac:spMkLst>
        </pc:spChg>
        <pc:spChg chg="mod">
          <ac:chgData name="Mélina Guilley" userId="da75cb9a-4272-4fa6-933f-1f8b8936aa46" providerId="ADAL" clId="{A4948EA1-A0BB-5148-B23B-CB18BBC973AF}" dt="2020-11-12T08:43:27.843" v="2519" actId="27803"/>
          <ac:spMkLst>
            <pc:docMk/>
            <pc:sldMk cId="3742441967" sldId="1118"/>
            <ac:spMk id="108" creationId="{FC07BB44-4734-8841-8998-B5475581AB97}"/>
          </ac:spMkLst>
        </pc:spChg>
        <pc:spChg chg="mod">
          <ac:chgData name="Mélina Guilley" userId="da75cb9a-4272-4fa6-933f-1f8b8936aa46" providerId="ADAL" clId="{A4948EA1-A0BB-5148-B23B-CB18BBC973AF}" dt="2020-11-12T08:43:27.843" v="2519" actId="27803"/>
          <ac:spMkLst>
            <pc:docMk/>
            <pc:sldMk cId="3742441967" sldId="1118"/>
            <ac:spMk id="109" creationId="{9F2F1CE6-2BD6-D24F-B355-7F4BB0540E34}"/>
          </ac:spMkLst>
        </pc:spChg>
        <pc:spChg chg="mod">
          <ac:chgData name="Mélina Guilley" userId="da75cb9a-4272-4fa6-933f-1f8b8936aa46" providerId="ADAL" clId="{A4948EA1-A0BB-5148-B23B-CB18BBC973AF}" dt="2020-11-12T08:43:27.843" v="2519" actId="27803"/>
          <ac:spMkLst>
            <pc:docMk/>
            <pc:sldMk cId="3742441967" sldId="1118"/>
            <ac:spMk id="110" creationId="{39BD7C38-8632-ED49-B7CC-671DF92621D2}"/>
          </ac:spMkLst>
        </pc:spChg>
        <pc:spChg chg="mod">
          <ac:chgData name="Mélina Guilley" userId="da75cb9a-4272-4fa6-933f-1f8b8936aa46" providerId="ADAL" clId="{A4948EA1-A0BB-5148-B23B-CB18BBC973AF}" dt="2020-11-12T08:43:27.843" v="2519" actId="27803"/>
          <ac:spMkLst>
            <pc:docMk/>
            <pc:sldMk cId="3742441967" sldId="1118"/>
            <ac:spMk id="111" creationId="{6E7F956E-F69D-8B45-9C77-784E81EBD2FD}"/>
          </ac:spMkLst>
        </pc:spChg>
        <pc:spChg chg="mod">
          <ac:chgData name="Mélina Guilley" userId="da75cb9a-4272-4fa6-933f-1f8b8936aa46" providerId="ADAL" clId="{A4948EA1-A0BB-5148-B23B-CB18BBC973AF}" dt="2020-11-12T08:43:27.843" v="2519" actId="27803"/>
          <ac:spMkLst>
            <pc:docMk/>
            <pc:sldMk cId="3742441967" sldId="1118"/>
            <ac:spMk id="112" creationId="{917CED87-0BCF-EF46-B648-B7F4FF7E1384}"/>
          </ac:spMkLst>
        </pc:spChg>
        <pc:spChg chg="mod">
          <ac:chgData name="Mélina Guilley" userId="da75cb9a-4272-4fa6-933f-1f8b8936aa46" providerId="ADAL" clId="{A4948EA1-A0BB-5148-B23B-CB18BBC973AF}" dt="2020-11-12T08:43:27.843" v="2519" actId="27803"/>
          <ac:spMkLst>
            <pc:docMk/>
            <pc:sldMk cId="3742441967" sldId="1118"/>
            <ac:spMk id="113" creationId="{93EC870D-15F3-3543-AB7C-7A833B1C4867}"/>
          </ac:spMkLst>
        </pc:spChg>
        <pc:spChg chg="mod">
          <ac:chgData name="Mélina Guilley" userId="da75cb9a-4272-4fa6-933f-1f8b8936aa46" providerId="ADAL" clId="{A4948EA1-A0BB-5148-B23B-CB18BBC973AF}" dt="2020-11-12T08:43:27.843" v="2519" actId="27803"/>
          <ac:spMkLst>
            <pc:docMk/>
            <pc:sldMk cId="3742441967" sldId="1118"/>
            <ac:spMk id="114" creationId="{BCA8F314-4906-154C-B2F8-FCD6A13542AC}"/>
          </ac:spMkLst>
        </pc:spChg>
        <pc:spChg chg="mod">
          <ac:chgData name="Mélina Guilley" userId="da75cb9a-4272-4fa6-933f-1f8b8936aa46" providerId="ADAL" clId="{A4948EA1-A0BB-5148-B23B-CB18BBC973AF}" dt="2020-11-12T08:43:27.843" v="2519" actId="27803"/>
          <ac:spMkLst>
            <pc:docMk/>
            <pc:sldMk cId="3742441967" sldId="1118"/>
            <ac:spMk id="115" creationId="{D508A662-0491-354C-A52F-B93ACF9EF17F}"/>
          </ac:spMkLst>
        </pc:spChg>
        <pc:spChg chg="mod">
          <ac:chgData name="Mélina Guilley" userId="da75cb9a-4272-4fa6-933f-1f8b8936aa46" providerId="ADAL" clId="{A4948EA1-A0BB-5148-B23B-CB18BBC973AF}" dt="2020-11-12T08:43:27.843" v="2519" actId="27803"/>
          <ac:spMkLst>
            <pc:docMk/>
            <pc:sldMk cId="3742441967" sldId="1118"/>
            <ac:spMk id="116" creationId="{82AF7FD5-D218-CA46-A5C3-F55FAD650508}"/>
          </ac:spMkLst>
        </pc:spChg>
        <pc:spChg chg="mod">
          <ac:chgData name="Mélina Guilley" userId="da75cb9a-4272-4fa6-933f-1f8b8936aa46" providerId="ADAL" clId="{A4948EA1-A0BB-5148-B23B-CB18BBC973AF}" dt="2020-11-12T08:43:27.843" v="2519" actId="27803"/>
          <ac:spMkLst>
            <pc:docMk/>
            <pc:sldMk cId="3742441967" sldId="1118"/>
            <ac:spMk id="117" creationId="{384DE651-E128-144F-9DF4-FC95946D57EA}"/>
          </ac:spMkLst>
        </pc:spChg>
        <pc:spChg chg="mod">
          <ac:chgData name="Mélina Guilley" userId="da75cb9a-4272-4fa6-933f-1f8b8936aa46" providerId="ADAL" clId="{A4948EA1-A0BB-5148-B23B-CB18BBC973AF}" dt="2020-11-12T08:43:27.843" v="2519" actId="27803"/>
          <ac:spMkLst>
            <pc:docMk/>
            <pc:sldMk cId="3742441967" sldId="1118"/>
            <ac:spMk id="118" creationId="{43B4D74C-006C-474E-91D8-9CF081EF0032}"/>
          </ac:spMkLst>
        </pc:spChg>
        <pc:spChg chg="mod">
          <ac:chgData name="Mélina Guilley" userId="da75cb9a-4272-4fa6-933f-1f8b8936aa46" providerId="ADAL" clId="{A4948EA1-A0BB-5148-B23B-CB18BBC973AF}" dt="2020-11-12T08:43:27.843" v="2519" actId="27803"/>
          <ac:spMkLst>
            <pc:docMk/>
            <pc:sldMk cId="3742441967" sldId="1118"/>
            <ac:spMk id="119" creationId="{E66B7913-5883-AA49-91FB-9E2EDB191DDE}"/>
          </ac:spMkLst>
        </pc:spChg>
        <pc:spChg chg="mod">
          <ac:chgData name="Mélina Guilley" userId="da75cb9a-4272-4fa6-933f-1f8b8936aa46" providerId="ADAL" clId="{A4948EA1-A0BB-5148-B23B-CB18BBC973AF}" dt="2020-11-12T08:43:27.843" v="2519" actId="27803"/>
          <ac:spMkLst>
            <pc:docMk/>
            <pc:sldMk cId="3742441967" sldId="1118"/>
            <ac:spMk id="120" creationId="{54A6552F-BA29-2243-97AB-AC8F2C1BF70E}"/>
          </ac:spMkLst>
        </pc:spChg>
        <pc:spChg chg="mod">
          <ac:chgData name="Mélina Guilley" userId="da75cb9a-4272-4fa6-933f-1f8b8936aa46" providerId="ADAL" clId="{A4948EA1-A0BB-5148-B23B-CB18BBC973AF}" dt="2020-11-12T08:43:27.843" v="2519" actId="27803"/>
          <ac:spMkLst>
            <pc:docMk/>
            <pc:sldMk cId="3742441967" sldId="1118"/>
            <ac:spMk id="121" creationId="{8FC16F2F-D362-2B45-BFE2-AD5BBBB43EB2}"/>
          </ac:spMkLst>
        </pc:spChg>
        <pc:spChg chg="mod">
          <ac:chgData name="Mélina Guilley" userId="da75cb9a-4272-4fa6-933f-1f8b8936aa46" providerId="ADAL" clId="{A4948EA1-A0BB-5148-B23B-CB18BBC973AF}" dt="2020-11-12T08:43:27.843" v="2519" actId="27803"/>
          <ac:spMkLst>
            <pc:docMk/>
            <pc:sldMk cId="3742441967" sldId="1118"/>
            <ac:spMk id="122" creationId="{BA1727FD-C3EC-6142-BBBE-79514EC6ADA7}"/>
          </ac:spMkLst>
        </pc:spChg>
        <pc:spChg chg="mod">
          <ac:chgData name="Mélina Guilley" userId="da75cb9a-4272-4fa6-933f-1f8b8936aa46" providerId="ADAL" clId="{A4948EA1-A0BB-5148-B23B-CB18BBC973AF}" dt="2020-11-12T08:43:27.843" v="2519" actId="27803"/>
          <ac:spMkLst>
            <pc:docMk/>
            <pc:sldMk cId="3742441967" sldId="1118"/>
            <ac:spMk id="123" creationId="{2528F57F-BEAC-D94D-B81A-CD4659824E7D}"/>
          </ac:spMkLst>
        </pc:spChg>
        <pc:spChg chg="mod">
          <ac:chgData name="Mélina Guilley" userId="da75cb9a-4272-4fa6-933f-1f8b8936aa46" providerId="ADAL" clId="{A4948EA1-A0BB-5148-B23B-CB18BBC973AF}" dt="2020-11-12T08:43:27.843" v="2519" actId="27803"/>
          <ac:spMkLst>
            <pc:docMk/>
            <pc:sldMk cId="3742441967" sldId="1118"/>
            <ac:spMk id="124" creationId="{1D75FB1F-9A37-E648-AFBD-AAC1C4DD1F52}"/>
          </ac:spMkLst>
        </pc:spChg>
        <pc:spChg chg="mod">
          <ac:chgData name="Mélina Guilley" userId="da75cb9a-4272-4fa6-933f-1f8b8936aa46" providerId="ADAL" clId="{A4948EA1-A0BB-5148-B23B-CB18BBC973AF}" dt="2020-11-12T08:43:27.843" v="2519" actId="27803"/>
          <ac:spMkLst>
            <pc:docMk/>
            <pc:sldMk cId="3742441967" sldId="1118"/>
            <ac:spMk id="125" creationId="{CB7005A8-5A37-6949-BE29-32E54AFA7A70}"/>
          </ac:spMkLst>
        </pc:spChg>
        <pc:spChg chg="mod">
          <ac:chgData name="Mélina Guilley" userId="da75cb9a-4272-4fa6-933f-1f8b8936aa46" providerId="ADAL" clId="{A4948EA1-A0BB-5148-B23B-CB18BBC973AF}" dt="2020-11-12T08:43:27.843" v="2519" actId="27803"/>
          <ac:spMkLst>
            <pc:docMk/>
            <pc:sldMk cId="3742441967" sldId="1118"/>
            <ac:spMk id="126" creationId="{48BFBDDC-4E89-6446-8497-52AB04432D70}"/>
          </ac:spMkLst>
        </pc:spChg>
        <pc:spChg chg="add del mod">
          <ac:chgData name="Mélina Guilley" userId="da75cb9a-4272-4fa6-933f-1f8b8936aa46" providerId="ADAL" clId="{A4948EA1-A0BB-5148-B23B-CB18BBC973AF}" dt="2020-11-16T15:07:10.857" v="2626" actId="478"/>
          <ac:spMkLst>
            <pc:docMk/>
            <pc:sldMk cId="3742441967" sldId="1118"/>
            <ac:spMk id="127" creationId="{8B39DD74-4B7C-A142-B8BE-7549E040A47E}"/>
          </ac:spMkLst>
        </pc:spChg>
        <pc:spChg chg="add del mod">
          <ac:chgData name="Mélina Guilley" userId="da75cb9a-4272-4fa6-933f-1f8b8936aa46" providerId="ADAL" clId="{A4948EA1-A0BB-5148-B23B-CB18BBC973AF}" dt="2020-11-16T15:07:10.857" v="2626" actId="478"/>
          <ac:spMkLst>
            <pc:docMk/>
            <pc:sldMk cId="3742441967" sldId="1118"/>
            <ac:spMk id="128" creationId="{98518230-BB15-2446-8E22-567283C98CCD}"/>
          </ac:spMkLst>
        </pc:spChg>
        <pc:grpChg chg="mod">
          <ac:chgData name="Mélina Guilley" userId="da75cb9a-4272-4fa6-933f-1f8b8936aa46" providerId="ADAL" clId="{A4948EA1-A0BB-5148-B23B-CB18BBC973AF}" dt="2020-11-12T08:47:01.777" v="2609" actId="1076"/>
          <ac:grpSpMkLst>
            <pc:docMk/>
            <pc:sldMk cId="3742441967" sldId="1118"/>
            <ac:grpSpMk id="14" creationId="{477DF7CE-A490-D647-847B-3FB3FA1D290E}"/>
          </ac:grpSpMkLst>
        </pc:grpChg>
        <pc:grpChg chg="mod">
          <ac:chgData name="Mélina Guilley" userId="da75cb9a-4272-4fa6-933f-1f8b8936aa46" providerId="ADAL" clId="{A4948EA1-A0BB-5148-B23B-CB18BBC973AF}" dt="2020-11-12T08:43:27.843" v="2519" actId="27803"/>
          <ac:grpSpMkLst>
            <pc:docMk/>
            <pc:sldMk cId="3742441967" sldId="1118"/>
            <ac:grpSpMk id="15" creationId="{477DF7CE-A490-D647-847B-3FB3FA1D290E}"/>
          </ac:grpSpMkLst>
        </pc:grpChg>
        <pc:grpChg chg="del mod">
          <ac:chgData name="Mélina Guilley" userId="da75cb9a-4272-4fa6-933f-1f8b8936aa46" providerId="ADAL" clId="{A4948EA1-A0BB-5148-B23B-CB18BBC973AF}" dt="2020-11-12T08:43:33.214" v="2522" actId="478"/>
          <ac:grpSpMkLst>
            <pc:docMk/>
            <pc:sldMk cId="3742441967" sldId="1118"/>
            <ac:grpSpMk id="18" creationId="{477DF7CE-A490-D647-847B-3FB3FA1D290E}"/>
          </ac:grpSpMkLst>
        </pc:grpChg>
        <pc:grpChg chg="mod">
          <ac:chgData name="Mélina Guilley" userId="da75cb9a-4272-4fa6-933f-1f8b8936aa46" providerId="ADAL" clId="{A4948EA1-A0BB-5148-B23B-CB18BBC973AF}" dt="2020-11-12T08:43:27.843" v="2519" actId="27803"/>
          <ac:grpSpMkLst>
            <pc:docMk/>
            <pc:sldMk cId="3742441967" sldId="1118"/>
            <ac:grpSpMk id="21" creationId="{477DF7CE-A490-D647-847B-3FB3FA1D290E}"/>
          </ac:grpSpMkLst>
        </pc:grpChg>
        <pc:grpChg chg="mod">
          <ac:chgData name="Mélina Guilley" userId="da75cb9a-4272-4fa6-933f-1f8b8936aa46" providerId="ADAL" clId="{A4948EA1-A0BB-5148-B23B-CB18BBC973AF}" dt="2020-11-12T08:43:27.843" v="2519" actId="27803"/>
          <ac:grpSpMkLst>
            <pc:docMk/>
            <pc:sldMk cId="3742441967" sldId="1118"/>
            <ac:grpSpMk id="40" creationId="{477DF7CE-A490-D647-847B-3FB3FA1D290E}"/>
          </ac:grpSpMkLst>
        </pc:grpChg>
        <pc:picChg chg="mod">
          <ac:chgData name="Mélina Guilley" userId="da75cb9a-4272-4fa6-933f-1f8b8936aa46" providerId="ADAL" clId="{A4948EA1-A0BB-5148-B23B-CB18BBC973AF}" dt="2020-11-12T08:47:09.856" v="2611" actId="12789"/>
          <ac:picMkLst>
            <pc:docMk/>
            <pc:sldMk cId="3742441967" sldId="1118"/>
            <ac:picMk id="5" creationId="{8BA049F2-D2F5-F642-A766-3CE2A731B240}"/>
          </ac:picMkLst>
        </pc:picChg>
        <pc:picChg chg="mod">
          <ac:chgData name="Mélina Guilley" userId="da75cb9a-4272-4fa6-933f-1f8b8936aa46" providerId="ADAL" clId="{A4948EA1-A0BB-5148-B23B-CB18BBC973AF}" dt="2020-11-12T08:47:09.856" v="2611" actId="12789"/>
          <ac:picMkLst>
            <pc:docMk/>
            <pc:sldMk cId="3742441967" sldId="1118"/>
            <ac:picMk id="6" creationId="{FF1E3142-6881-CC4D-824E-C93C478E627B}"/>
          </ac:picMkLst>
        </pc:picChg>
        <pc:picChg chg="mod">
          <ac:chgData name="Mélina Guilley" userId="da75cb9a-4272-4fa6-933f-1f8b8936aa46" providerId="ADAL" clId="{A4948EA1-A0BB-5148-B23B-CB18BBC973AF}" dt="2020-11-12T08:46:01.729" v="2587" actId="1076"/>
          <ac:picMkLst>
            <pc:docMk/>
            <pc:sldMk cId="3742441967" sldId="1118"/>
            <ac:picMk id="7" creationId="{AB51ADE0-A6B9-5A43-9970-BDDB72AFA9C8}"/>
          </ac:picMkLst>
        </pc:picChg>
        <pc:picChg chg="mod">
          <ac:chgData name="Mélina Guilley" userId="da75cb9a-4272-4fa6-933f-1f8b8936aa46" providerId="ADAL" clId="{A4948EA1-A0BB-5148-B23B-CB18BBC973AF}" dt="2020-11-12T08:46:01.729" v="2587" actId="1076"/>
          <ac:picMkLst>
            <pc:docMk/>
            <pc:sldMk cId="3742441967" sldId="1118"/>
            <ac:picMk id="8" creationId="{769B1F73-6B66-3548-A44A-36AE50A61F67}"/>
          </ac:picMkLst>
        </pc:picChg>
        <pc:picChg chg="mod">
          <ac:chgData name="Mélina Guilley" userId="da75cb9a-4272-4fa6-933f-1f8b8936aa46" providerId="ADAL" clId="{A4948EA1-A0BB-5148-B23B-CB18BBC973AF}" dt="2020-11-12T08:46:01.729" v="2587" actId="1076"/>
          <ac:picMkLst>
            <pc:docMk/>
            <pc:sldMk cId="3742441967" sldId="1118"/>
            <ac:picMk id="9" creationId="{709DB65D-545C-A74E-B953-050FC7031205}"/>
          </ac:picMkLst>
        </pc:picChg>
        <pc:picChg chg="del">
          <ac:chgData name="Mélina Guilley" userId="da75cb9a-4272-4fa6-933f-1f8b8936aa46" providerId="ADAL" clId="{A4948EA1-A0BB-5148-B23B-CB18BBC973AF}" dt="2020-11-12T08:42:57.751" v="2516" actId="478"/>
          <ac:picMkLst>
            <pc:docMk/>
            <pc:sldMk cId="3742441967" sldId="1118"/>
            <ac:picMk id="11" creationId="{170A44FE-3A1E-C34A-B98C-226EB5AF3E37}"/>
          </ac:picMkLst>
        </pc:picChg>
        <pc:picChg chg="add del mod">
          <ac:chgData name="Mélina Guilley" userId="da75cb9a-4272-4fa6-933f-1f8b8936aa46" providerId="ADAL" clId="{A4948EA1-A0BB-5148-B23B-CB18BBC973AF}" dt="2020-11-12T08:43:27.843" v="2519" actId="27803"/>
          <ac:picMkLst>
            <pc:docMk/>
            <pc:sldMk cId="3742441967" sldId="1118"/>
            <ac:picMk id="13" creationId="{477DF7CE-A490-D647-847B-3FB3FA1D290E}"/>
          </ac:picMkLst>
        </pc:picChg>
        <pc:picChg chg="add del mod">
          <ac:chgData name="Mélina Guilley" userId="da75cb9a-4272-4fa6-933f-1f8b8936aa46" providerId="ADAL" clId="{A4948EA1-A0BB-5148-B23B-CB18BBC973AF}" dt="2020-11-16T15:07:10.857" v="2626" actId="478"/>
          <ac:picMkLst>
            <pc:docMk/>
            <pc:sldMk cId="3742441967" sldId="1118"/>
            <ac:picMk id="129" creationId="{B3FB11F4-3809-DD4A-A345-7DAFAC0761E6}"/>
          </ac:picMkLst>
        </pc:picChg>
        <pc:picChg chg="add del mod">
          <ac:chgData name="Mélina Guilley" userId="da75cb9a-4272-4fa6-933f-1f8b8936aa46" providerId="ADAL" clId="{A4948EA1-A0BB-5148-B23B-CB18BBC973AF}" dt="2020-11-16T15:07:10.857" v="2626" actId="478"/>
          <ac:picMkLst>
            <pc:docMk/>
            <pc:sldMk cId="3742441967" sldId="1118"/>
            <ac:picMk id="130" creationId="{99A84E8C-80C9-B441-8F41-EA9120C97E35}"/>
          </ac:picMkLst>
        </pc:picChg>
        <pc:picChg chg="add del mod">
          <ac:chgData name="Mélina Guilley" userId="da75cb9a-4272-4fa6-933f-1f8b8936aa46" providerId="ADAL" clId="{A4948EA1-A0BB-5148-B23B-CB18BBC973AF}" dt="2020-11-16T15:07:10.857" v="2626" actId="478"/>
          <ac:picMkLst>
            <pc:docMk/>
            <pc:sldMk cId="3742441967" sldId="1118"/>
            <ac:picMk id="131" creationId="{D86449B3-0AE3-E847-85B1-C48EF6D1308E}"/>
          </ac:picMkLst>
        </pc:picChg>
      </pc:sldChg>
      <pc:sldChg chg="addSp delSp modSp mod">
        <pc:chgData name="Mélina Guilley" userId="da75cb9a-4272-4fa6-933f-1f8b8936aa46" providerId="ADAL" clId="{A4948EA1-A0BB-5148-B23B-CB18BBC973AF}" dt="2020-11-09T15:35:42.387" v="2005" actId="1035"/>
        <pc:sldMkLst>
          <pc:docMk/>
          <pc:sldMk cId="3151185050" sldId="1130"/>
        </pc:sldMkLst>
        <pc:spChg chg="add mod">
          <ac:chgData name="Mélina Guilley" userId="da75cb9a-4272-4fa6-933f-1f8b8936aa46" providerId="ADAL" clId="{A4948EA1-A0BB-5148-B23B-CB18BBC973AF}" dt="2020-11-09T15:35:42.387" v="2005" actId="1035"/>
          <ac:spMkLst>
            <pc:docMk/>
            <pc:sldMk cId="3151185050" sldId="1130"/>
            <ac:spMk id="2" creationId="{FF794E75-A837-4B41-86E6-32DCFFC5817D}"/>
          </ac:spMkLst>
        </pc:spChg>
        <pc:spChg chg="add mod">
          <ac:chgData name="Mélina Guilley" userId="da75cb9a-4272-4fa6-933f-1f8b8936aa46" providerId="ADAL" clId="{A4948EA1-A0BB-5148-B23B-CB18BBC973AF}" dt="2020-11-09T15:35:42.387" v="2005" actId="1035"/>
          <ac:spMkLst>
            <pc:docMk/>
            <pc:sldMk cId="3151185050" sldId="1130"/>
            <ac:spMk id="3" creationId="{1DE6B704-57FC-9C42-A135-83F1006EE5B9}"/>
          </ac:spMkLst>
        </pc:spChg>
        <pc:spChg chg="add mod">
          <ac:chgData name="Mélina Guilley" userId="da75cb9a-4272-4fa6-933f-1f8b8936aa46" providerId="ADAL" clId="{A4948EA1-A0BB-5148-B23B-CB18BBC973AF}" dt="2020-11-09T15:35:42.387" v="2005" actId="1035"/>
          <ac:spMkLst>
            <pc:docMk/>
            <pc:sldMk cId="3151185050" sldId="1130"/>
            <ac:spMk id="10" creationId="{436465B7-6AB2-AE4E-8EA1-8C16E81E3FB4}"/>
          </ac:spMkLst>
        </pc:spChg>
        <pc:spChg chg="mod">
          <ac:chgData name="Mélina Guilley" userId="da75cb9a-4272-4fa6-933f-1f8b8936aa46" providerId="ADAL" clId="{A4948EA1-A0BB-5148-B23B-CB18BBC973AF}" dt="2020-11-09T15:35:42.387" v="2005" actId="1035"/>
          <ac:spMkLst>
            <pc:docMk/>
            <pc:sldMk cId="3151185050" sldId="1130"/>
            <ac:spMk id="11" creationId="{08EEFF98-8DA4-2C46-A2E5-F61A52DA99BB}"/>
          </ac:spMkLst>
        </pc:spChg>
        <pc:spChg chg="add mod">
          <ac:chgData name="Mélina Guilley" userId="da75cb9a-4272-4fa6-933f-1f8b8936aa46" providerId="ADAL" clId="{A4948EA1-A0BB-5148-B23B-CB18BBC973AF}" dt="2020-11-09T15:35:42.387" v="2005" actId="1035"/>
          <ac:spMkLst>
            <pc:docMk/>
            <pc:sldMk cId="3151185050" sldId="1130"/>
            <ac:spMk id="12" creationId="{1F6E5B52-0D42-AC4B-9C44-E6C6FBF7028C}"/>
          </ac:spMkLst>
        </pc:spChg>
        <pc:spChg chg="del mod">
          <ac:chgData name="Mélina Guilley" userId="da75cb9a-4272-4fa6-933f-1f8b8936aa46" providerId="ADAL" clId="{A4948EA1-A0BB-5148-B23B-CB18BBC973AF}" dt="2020-11-09T13:50:04.898" v="512" actId="478"/>
          <ac:spMkLst>
            <pc:docMk/>
            <pc:sldMk cId="3151185050" sldId="1130"/>
            <ac:spMk id="15" creationId="{F8D8DD50-CB5C-4919-ABA0-3CA150A4BDAC}"/>
          </ac:spMkLst>
        </pc:spChg>
        <pc:spChg chg="add mod">
          <ac:chgData name="Mélina Guilley" userId="da75cb9a-4272-4fa6-933f-1f8b8936aa46" providerId="ADAL" clId="{A4948EA1-A0BB-5148-B23B-CB18BBC973AF}" dt="2020-11-09T15:35:42.387" v="2005" actId="1035"/>
          <ac:spMkLst>
            <pc:docMk/>
            <pc:sldMk cId="3151185050" sldId="1130"/>
            <ac:spMk id="17" creationId="{CBCF24DD-4483-1A44-85C5-D39A98491F57}"/>
          </ac:spMkLst>
        </pc:spChg>
        <pc:spChg chg="add mod">
          <ac:chgData name="Mélina Guilley" userId="da75cb9a-4272-4fa6-933f-1f8b8936aa46" providerId="ADAL" clId="{A4948EA1-A0BB-5148-B23B-CB18BBC973AF}" dt="2020-11-09T15:35:42.387" v="2005" actId="1035"/>
          <ac:spMkLst>
            <pc:docMk/>
            <pc:sldMk cId="3151185050" sldId="1130"/>
            <ac:spMk id="18" creationId="{1FDEB676-58EB-5E4F-8E22-1B85FE29D6F5}"/>
          </ac:spMkLst>
        </pc:spChg>
        <pc:spChg chg="mod">
          <ac:chgData name="Mélina Guilley" userId="da75cb9a-4272-4fa6-933f-1f8b8936aa46" providerId="ADAL" clId="{A4948EA1-A0BB-5148-B23B-CB18BBC973AF}" dt="2020-11-09T15:35:39.309" v="2002" actId="1035"/>
          <ac:spMkLst>
            <pc:docMk/>
            <pc:sldMk cId="3151185050" sldId="1130"/>
            <ac:spMk id="20" creationId="{B44B482E-2792-42F8-984A-D938069186E1}"/>
          </ac:spMkLst>
        </pc:spChg>
        <pc:graphicFrameChg chg="add del mod modGraphic">
          <ac:chgData name="Mélina Guilley" userId="da75cb9a-4272-4fa6-933f-1f8b8936aa46" providerId="ADAL" clId="{A4948EA1-A0BB-5148-B23B-CB18BBC973AF}" dt="2020-11-09T15:35:15.464" v="1997" actId="478"/>
          <ac:graphicFrameMkLst>
            <pc:docMk/>
            <pc:sldMk cId="3151185050" sldId="1130"/>
            <ac:graphicFrameMk id="16" creationId="{0D6B5A0B-F11B-488B-9205-CEF057DA17BB}"/>
          </ac:graphicFrameMkLst>
        </pc:graphicFrameChg>
        <pc:picChg chg="mod">
          <ac:chgData name="Mélina Guilley" userId="da75cb9a-4272-4fa6-933f-1f8b8936aa46" providerId="ADAL" clId="{A4948EA1-A0BB-5148-B23B-CB18BBC973AF}" dt="2020-11-09T15:35:42.387" v="2005" actId="1035"/>
          <ac:picMkLst>
            <pc:docMk/>
            <pc:sldMk cId="3151185050" sldId="1130"/>
            <ac:picMk id="13" creationId="{61A25AA8-6C21-0145-A63C-A0630A4DFB9A}"/>
          </ac:picMkLst>
        </pc:picChg>
        <pc:picChg chg="mod">
          <ac:chgData name="Mélina Guilley" userId="da75cb9a-4272-4fa6-933f-1f8b8936aa46" providerId="ADAL" clId="{A4948EA1-A0BB-5148-B23B-CB18BBC973AF}" dt="2020-11-09T15:35:42.387" v="2005" actId="1035"/>
          <ac:picMkLst>
            <pc:docMk/>
            <pc:sldMk cId="3151185050" sldId="1130"/>
            <ac:picMk id="14" creationId="{AE34C087-4591-B741-A815-933005C48A39}"/>
          </ac:picMkLst>
        </pc:picChg>
        <pc:picChg chg="mod">
          <ac:chgData name="Mélina Guilley" userId="da75cb9a-4272-4fa6-933f-1f8b8936aa46" providerId="ADAL" clId="{A4948EA1-A0BB-5148-B23B-CB18BBC973AF}" dt="2020-11-09T15:35:42.387" v="2005" actId="1035"/>
          <ac:picMkLst>
            <pc:docMk/>
            <pc:sldMk cId="3151185050" sldId="1130"/>
            <ac:picMk id="21" creationId="{9DFFCDC0-D03B-CB4C-8084-C01D4D628A49}"/>
          </ac:picMkLst>
        </pc:picChg>
      </pc:sldChg>
      <pc:sldChg chg="delSp modSp mod">
        <pc:chgData name="Mélina Guilley" userId="da75cb9a-4272-4fa6-933f-1f8b8936aa46" providerId="ADAL" clId="{A4948EA1-A0BB-5148-B23B-CB18BBC973AF}" dt="2020-11-09T15:14:49.830" v="1587" actId="207"/>
        <pc:sldMkLst>
          <pc:docMk/>
          <pc:sldMk cId="3675423216" sldId="1131"/>
        </pc:sldMkLst>
        <pc:spChg chg="del mod">
          <ac:chgData name="Mélina Guilley" userId="da75cb9a-4272-4fa6-933f-1f8b8936aa46" providerId="ADAL" clId="{A4948EA1-A0BB-5148-B23B-CB18BBC973AF}" dt="2020-11-09T15:14:20.417" v="1585" actId="478"/>
          <ac:spMkLst>
            <pc:docMk/>
            <pc:sldMk cId="3675423216" sldId="1131"/>
            <ac:spMk id="5" creationId="{6DC014DA-A305-3B44-89ED-2C953E1A47EB}"/>
          </ac:spMkLst>
        </pc:spChg>
        <pc:spChg chg="del mod">
          <ac:chgData name="Mélina Guilley" userId="da75cb9a-4272-4fa6-933f-1f8b8936aa46" providerId="ADAL" clId="{A4948EA1-A0BB-5148-B23B-CB18BBC973AF}" dt="2020-11-09T15:14:17.122" v="1583" actId="478"/>
          <ac:spMkLst>
            <pc:docMk/>
            <pc:sldMk cId="3675423216" sldId="1131"/>
            <ac:spMk id="6" creationId="{49977DF6-5F23-4447-9860-4B91577FF53F}"/>
          </ac:spMkLst>
        </pc:spChg>
        <pc:spChg chg="mod">
          <ac:chgData name="Mélina Guilley" userId="da75cb9a-4272-4fa6-933f-1f8b8936aa46" providerId="ADAL" clId="{A4948EA1-A0BB-5148-B23B-CB18BBC973AF}" dt="2020-11-09T15:14:08.510" v="1582" actId="27803"/>
          <ac:spMkLst>
            <pc:docMk/>
            <pc:sldMk cId="3675423216" sldId="1131"/>
            <ac:spMk id="8" creationId="{37333D2F-7054-6B4E-8EDC-FDC6097FC650}"/>
          </ac:spMkLst>
        </pc:spChg>
        <pc:spChg chg="mod">
          <ac:chgData name="Mélina Guilley" userId="da75cb9a-4272-4fa6-933f-1f8b8936aa46" providerId="ADAL" clId="{A4948EA1-A0BB-5148-B23B-CB18BBC973AF}" dt="2020-11-09T15:14:08.510" v="1582" actId="27803"/>
          <ac:spMkLst>
            <pc:docMk/>
            <pc:sldMk cId="3675423216" sldId="1131"/>
            <ac:spMk id="9" creationId="{9D8A488A-6053-D349-99DA-F1D66926B5A8}"/>
          </ac:spMkLst>
        </pc:spChg>
        <pc:spChg chg="mod">
          <ac:chgData name="Mélina Guilley" userId="da75cb9a-4272-4fa6-933f-1f8b8936aa46" providerId="ADAL" clId="{A4948EA1-A0BB-5148-B23B-CB18BBC973AF}" dt="2020-11-09T15:14:08.510" v="1582" actId="27803"/>
          <ac:spMkLst>
            <pc:docMk/>
            <pc:sldMk cId="3675423216" sldId="1131"/>
            <ac:spMk id="11" creationId="{1DFC6B09-4246-1844-94AD-7FBD0804C969}"/>
          </ac:spMkLst>
        </pc:spChg>
        <pc:spChg chg="mod">
          <ac:chgData name="Mélina Guilley" userId="da75cb9a-4272-4fa6-933f-1f8b8936aa46" providerId="ADAL" clId="{A4948EA1-A0BB-5148-B23B-CB18BBC973AF}" dt="2020-11-09T15:14:08.510" v="1582" actId="27803"/>
          <ac:spMkLst>
            <pc:docMk/>
            <pc:sldMk cId="3675423216" sldId="1131"/>
            <ac:spMk id="12" creationId="{E0952334-5BBD-3446-A810-0499D2C76492}"/>
          </ac:spMkLst>
        </pc:spChg>
        <pc:spChg chg="mod">
          <ac:chgData name="Mélina Guilley" userId="da75cb9a-4272-4fa6-933f-1f8b8936aa46" providerId="ADAL" clId="{A4948EA1-A0BB-5148-B23B-CB18BBC973AF}" dt="2020-11-09T15:14:08.510" v="1582" actId="27803"/>
          <ac:spMkLst>
            <pc:docMk/>
            <pc:sldMk cId="3675423216" sldId="1131"/>
            <ac:spMk id="13" creationId="{0D602EDE-E547-1841-9F38-850A38066F6A}"/>
          </ac:spMkLst>
        </pc:spChg>
        <pc:spChg chg="mod">
          <ac:chgData name="Mélina Guilley" userId="da75cb9a-4272-4fa6-933f-1f8b8936aa46" providerId="ADAL" clId="{A4948EA1-A0BB-5148-B23B-CB18BBC973AF}" dt="2020-11-09T15:14:08.510" v="1582" actId="27803"/>
          <ac:spMkLst>
            <pc:docMk/>
            <pc:sldMk cId="3675423216" sldId="1131"/>
            <ac:spMk id="14" creationId="{0AF00388-0574-2144-BEE2-CDD128EC84E0}"/>
          </ac:spMkLst>
        </pc:spChg>
        <pc:spChg chg="mod">
          <ac:chgData name="Mélina Guilley" userId="da75cb9a-4272-4fa6-933f-1f8b8936aa46" providerId="ADAL" clId="{A4948EA1-A0BB-5148-B23B-CB18BBC973AF}" dt="2020-11-09T15:14:08.510" v="1582" actId="27803"/>
          <ac:spMkLst>
            <pc:docMk/>
            <pc:sldMk cId="3675423216" sldId="1131"/>
            <ac:spMk id="15" creationId="{67A672B5-2A4C-7D43-A86B-6D04870F6672}"/>
          </ac:spMkLst>
        </pc:spChg>
        <pc:spChg chg="mod">
          <ac:chgData name="Mélina Guilley" userId="da75cb9a-4272-4fa6-933f-1f8b8936aa46" providerId="ADAL" clId="{A4948EA1-A0BB-5148-B23B-CB18BBC973AF}" dt="2020-11-09T15:14:08.510" v="1582" actId="27803"/>
          <ac:spMkLst>
            <pc:docMk/>
            <pc:sldMk cId="3675423216" sldId="1131"/>
            <ac:spMk id="16" creationId="{1C40CF43-F307-AA4C-AD6F-7FB4F8151C65}"/>
          </ac:spMkLst>
        </pc:spChg>
        <pc:spChg chg="mod">
          <ac:chgData name="Mélina Guilley" userId="da75cb9a-4272-4fa6-933f-1f8b8936aa46" providerId="ADAL" clId="{A4948EA1-A0BB-5148-B23B-CB18BBC973AF}" dt="2020-11-09T15:14:08.510" v="1582" actId="27803"/>
          <ac:spMkLst>
            <pc:docMk/>
            <pc:sldMk cId="3675423216" sldId="1131"/>
            <ac:spMk id="17" creationId="{154E4DD1-D0EA-6745-85CA-9865C65E9D3E}"/>
          </ac:spMkLst>
        </pc:spChg>
        <pc:spChg chg="mod">
          <ac:chgData name="Mélina Guilley" userId="da75cb9a-4272-4fa6-933f-1f8b8936aa46" providerId="ADAL" clId="{A4948EA1-A0BB-5148-B23B-CB18BBC973AF}" dt="2020-11-09T15:14:08.510" v="1582" actId="27803"/>
          <ac:spMkLst>
            <pc:docMk/>
            <pc:sldMk cId="3675423216" sldId="1131"/>
            <ac:spMk id="18" creationId="{5BC6D4C2-108A-F348-9356-D72AF7BE2432}"/>
          </ac:spMkLst>
        </pc:spChg>
        <pc:spChg chg="mod">
          <ac:chgData name="Mélina Guilley" userId="da75cb9a-4272-4fa6-933f-1f8b8936aa46" providerId="ADAL" clId="{A4948EA1-A0BB-5148-B23B-CB18BBC973AF}" dt="2020-11-09T15:14:08.510" v="1582" actId="27803"/>
          <ac:spMkLst>
            <pc:docMk/>
            <pc:sldMk cId="3675423216" sldId="1131"/>
            <ac:spMk id="19" creationId="{C8ABF122-CF57-474B-8F7A-45D6B9401021}"/>
          </ac:spMkLst>
        </pc:spChg>
        <pc:spChg chg="mod">
          <ac:chgData name="Mélina Guilley" userId="da75cb9a-4272-4fa6-933f-1f8b8936aa46" providerId="ADAL" clId="{A4948EA1-A0BB-5148-B23B-CB18BBC973AF}" dt="2020-11-09T15:14:08.510" v="1582" actId="27803"/>
          <ac:spMkLst>
            <pc:docMk/>
            <pc:sldMk cId="3675423216" sldId="1131"/>
            <ac:spMk id="20" creationId="{E9ECE3C5-DF6E-2E40-A3D0-45882B3A782E}"/>
          </ac:spMkLst>
        </pc:spChg>
        <pc:spChg chg="mod">
          <ac:chgData name="Mélina Guilley" userId="da75cb9a-4272-4fa6-933f-1f8b8936aa46" providerId="ADAL" clId="{A4948EA1-A0BB-5148-B23B-CB18BBC973AF}" dt="2020-11-09T15:14:08.510" v="1582" actId="27803"/>
          <ac:spMkLst>
            <pc:docMk/>
            <pc:sldMk cId="3675423216" sldId="1131"/>
            <ac:spMk id="21" creationId="{CA5F97DA-BE9A-A24F-B10A-914A579C74B0}"/>
          </ac:spMkLst>
        </pc:spChg>
        <pc:spChg chg="mod">
          <ac:chgData name="Mélina Guilley" userId="da75cb9a-4272-4fa6-933f-1f8b8936aa46" providerId="ADAL" clId="{A4948EA1-A0BB-5148-B23B-CB18BBC973AF}" dt="2020-11-09T15:14:08.510" v="1582" actId="27803"/>
          <ac:spMkLst>
            <pc:docMk/>
            <pc:sldMk cId="3675423216" sldId="1131"/>
            <ac:spMk id="22" creationId="{EDCA3EB1-2BC7-AB48-8783-824229B91F5C}"/>
          </ac:spMkLst>
        </pc:spChg>
        <pc:spChg chg="mod">
          <ac:chgData name="Mélina Guilley" userId="da75cb9a-4272-4fa6-933f-1f8b8936aa46" providerId="ADAL" clId="{A4948EA1-A0BB-5148-B23B-CB18BBC973AF}" dt="2020-11-09T15:14:08.510" v="1582" actId="27803"/>
          <ac:spMkLst>
            <pc:docMk/>
            <pc:sldMk cId="3675423216" sldId="1131"/>
            <ac:spMk id="23" creationId="{02FAF92D-6B76-B645-A2C0-15375A6B752C}"/>
          </ac:spMkLst>
        </pc:spChg>
        <pc:spChg chg="mod">
          <ac:chgData name="Mélina Guilley" userId="da75cb9a-4272-4fa6-933f-1f8b8936aa46" providerId="ADAL" clId="{A4948EA1-A0BB-5148-B23B-CB18BBC973AF}" dt="2020-11-09T15:14:08.510" v="1582" actId="27803"/>
          <ac:spMkLst>
            <pc:docMk/>
            <pc:sldMk cId="3675423216" sldId="1131"/>
            <ac:spMk id="24" creationId="{4E19BFA1-8B2A-5240-8B6D-C67B31E9AA6F}"/>
          </ac:spMkLst>
        </pc:spChg>
        <pc:spChg chg="mod">
          <ac:chgData name="Mélina Guilley" userId="da75cb9a-4272-4fa6-933f-1f8b8936aa46" providerId="ADAL" clId="{A4948EA1-A0BB-5148-B23B-CB18BBC973AF}" dt="2020-11-09T15:14:08.510" v="1582" actId="27803"/>
          <ac:spMkLst>
            <pc:docMk/>
            <pc:sldMk cId="3675423216" sldId="1131"/>
            <ac:spMk id="25" creationId="{2A15306F-B955-FC46-BD1E-312C21D14EB6}"/>
          </ac:spMkLst>
        </pc:spChg>
        <pc:spChg chg="mod">
          <ac:chgData name="Mélina Guilley" userId="da75cb9a-4272-4fa6-933f-1f8b8936aa46" providerId="ADAL" clId="{A4948EA1-A0BB-5148-B23B-CB18BBC973AF}" dt="2020-11-09T15:14:08.510" v="1582" actId="27803"/>
          <ac:spMkLst>
            <pc:docMk/>
            <pc:sldMk cId="3675423216" sldId="1131"/>
            <ac:spMk id="26" creationId="{3723F8F0-23C3-EF47-AF68-F61624C8707F}"/>
          </ac:spMkLst>
        </pc:spChg>
        <pc:spChg chg="mod">
          <ac:chgData name="Mélina Guilley" userId="da75cb9a-4272-4fa6-933f-1f8b8936aa46" providerId="ADAL" clId="{A4948EA1-A0BB-5148-B23B-CB18BBC973AF}" dt="2020-11-09T15:14:08.510" v="1582" actId="27803"/>
          <ac:spMkLst>
            <pc:docMk/>
            <pc:sldMk cId="3675423216" sldId="1131"/>
            <ac:spMk id="27" creationId="{C7969BE5-4227-1F46-81A6-9031EC63C349}"/>
          </ac:spMkLst>
        </pc:spChg>
        <pc:spChg chg="mod">
          <ac:chgData name="Mélina Guilley" userId="da75cb9a-4272-4fa6-933f-1f8b8936aa46" providerId="ADAL" clId="{A4948EA1-A0BB-5148-B23B-CB18BBC973AF}" dt="2020-11-09T15:14:08.510" v="1582" actId="27803"/>
          <ac:spMkLst>
            <pc:docMk/>
            <pc:sldMk cId="3675423216" sldId="1131"/>
            <ac:spMk id="28" creationId="{5B41318C-1A06-7F44-957C-8D372546ACFE}"/>
          </ac:spMkLst>
        </pc:spChg>
        <pc:spChg chg="mod">
          <ac:chgData name="Mélina Guilley" userId="da75cb9a-4272-4fa6-933f-1f8b8936aa46" providerId="ADAL" clId="{A4948EA1-A0BB-5148-B23B-CB18BBC973AF}" dt="2020-11-09T15:14:08.510" v="1582" actId="27803"/>
          <ac:spMkLst>
            <pc:docMk/>
            <pc:sldMk cId="3675423216" sldId="1131"/>
            <ac:spMk id="29" creationId="{1773E90D-92FD-3F46-882B-4AA22E23DF44}"/>
          </ac:spMkLst>
        </pc:spChg>
        <pc:spChg chg="mod">
          <ac:chgData name="Mélina Guilley" userId="da75cb9a-4272-4fa6-933f-1f8b8936aa46" providerId="ADAL" clId="{A4948EA1-A0BB-5148-B23B-CB18BBC973AF}" dt="2020-11-09T15:14:08.510" v="1582" actId="27803"/>
          <ac:spMkLst>
            <pc:docMk/>
            <pc:sldMk cId="3675423216" sldId="1131"/>
            <ac:spMk id="30" creationId="{A378E038-39EE-2544-8567-F668C50E583F}"/>
          </ac:spMkLst>
        </pc:spChg>
        <pc:spChg chg="mod">
          <ac:chgData name="Mélina Guilley" userId="da75cb9a-4272-4fa6-933f-1f8b8936aa46" providerId="ADAL" clId="{A4948EA1-A0BB-5148-B23B-CB18BBC973AF}" dt="2020-11-09T15:14:08.510" v="1582" actId="27803"/>
          <ac:spMkLst>
            <pc:docMk/>
            <pc:sldMk cId="3675423216" sldId="1131"/>
            <ac:spMk id="31" creationId="{9A7CEEF5-2C64-F947-B5AC-7326E8F0E1A4}"/>
          </ac:spMkLst>
        </pc:spChg>
        <pc:spChg chg="mod">
          <ac:chgData name="Mélina Guilley" userId="da75cb9a-4272-4fa6-933f-1f8b8936aa46" providerId="ADAL" clId="{A4948EA1-A0BB-5148-B23B-CB18BBC973AF}" dt="2020-11-09T15:14:08.510" v="1582" actId="27803"/>
          <ac:spMkLst>
            <pc:docMk/>
            <pc:sldMk cId="3675423216" sldId="1131"/>
            <ac:spMk id="32" creationId="{8D64BE85-5F74-BB46-AADF-40A2D1AB139F}"/>
          </ac:spMkLst>
        </pc:spChg>
        <pc:spChg chg="mod">
          <ac:chgData name="Mélina Guilley" userId="da75cb9a-4272-4fa6-933f-1f8b8936aa46" providerId="ADAL" clId="{A4948EA1-A0BB-5148-B23B-CB18BBC973AF}" dt="2020-11-09T15:14:08.510" v="1582" actId="27803"/>
          <ac:spMkLst>
            <pc:docMk/>
            <pc:sldMk cId="3675423216" sldId="1131"/>
            <ac:spMk id="33" creationId="{52719A1D-A242-AE4E-8D19-D5892457F229}"/>
          </ac:spMkLst>
        </pc:spChg>
        <pc:spChg chg="mod">
          <ac:chgData name="Mélina Guilley" userId="da75cb9a-4272-4fa6-933f-1f8b8936aa46" providerId="ADAL" clId="{A4948EA1-A0BB-5148-B23B-CB18BBC973AF}" dt="2020-11-09T15:14:08.510" v="1582" actId="27803"/>
          <ac:spMkLst>
            <pc:docMk/>
            <pc:sldMk cId="3675423216" sldId="1131"/>
            <ac:spMk id="34" creationId="{E884EF9C-4CEC-3740-8D8F-2ED3ED99F3F7}"/>
          </ac:spMkLst>
        </pc:spChg>
        <pc:spChg chg="mod">
          <ac:chgData name="Mélina Guilley" userId="da75cb9a-4272-4fa6-933f-1f8b8936aa46" providerId="ADAL" clId="{A4948EA1-A0BB-5148-B23B-CB18BBC973AF}" dt="2020-11-09T15:14:08.510" v="1582" actId="27803"/>
          <ac:spMkLst>
            <pc:docMk/>
            <pc:sldMk cId="3675423216" sldId="1131"/>
            <ac:spMk id="35" creationId="{E8F1A7AC-5C47-F44A-ADC2-3D64F8C3165F}"/>
          </ac:spMkLst>
        </pc:spChg>
        <pc:spChg chg="mod">
          <ac:chgData name="Mélina Guilley" userId="da75cb9a-4272-4fa6-933f-1f8b8936aa46" providerId="ADAL" clId="{A4948EA1-A0BB-5148-B23B-CB18BBC973AF}" dt="2020-11-09T15:14:08.510" v="1582" actId="27803"/>
          <ac:spMkLst>
            <pc:docMk/>
            <pc:sldMk cId="3675423216" sldId="1131"/>
            <ac:spMk id="36" creationId="{CEED4863-7B24-8140-9AF6-167C72D49DE1}"/>
          </ac:spMkLst>
        </pc:spChg>
        <pc:spChg chg="mod">
          <ac:chgData name="Mélina Guilley" userId="da75cb9a-4272-4fa6-933f-1f8b8936aa46" providerId="ADAL" clId="{A4948EA1-A0BB-5148-B23B-CB18BBC973AF}" dt="2020-11-09T15:14:08.510" v="1582" actId="27803"/>
          <ac:spMkLst>
            <pc:docMk/>
            <pc:sldMk cId="3675423216" sldId="1131"/>
            <ac:spMk id="37" creationId="{8C03A128-88CB-6948-94E2-86D6A2084BD2}"/>
          </ac:spMkLst>
        </pc:spChg>
        <pc:spChg chg="mod">
          <ac:chgData name="Mélina Guilley" userId="da75cb9a-4272-4fa6-933f-1f8b8936aa46" providerId="ADAL" clId="{A4948EA1-A0BB-5148-B23B-CB18BBC973AF}" dt="2020-11-09T15:14:08.510" v="1582" actId="27803"/>
          <ac:spMkLst>
            <pc:docMk/>
            <pc:sldMk cId="3675423216" sldId="1131"/>
            <ac:spMk id="38" creationId="{1831DADC-836D-A640-A10E-AC557E2B424E}"/>
          </ac:spMkLst>
        </pc:spChg>
        <pc:spChg chg="mod">
          <ac:chgData name="Mélina Guilley" userId="da75cb9a-4272-4fa6-933f-1f8b8936aa46" providerId="ADAL" clId="{A4948EA1-A0BB-5148-B23B-CB18BBC973AF}" dt="2020-11-09T15:14:08.510" v="1582" actId="27803"/>
          <ac:spMkLst>
            <pc:docMk/>
            <pc:sldMk cId="3675423216" sldId="1131"/>
            <ac:spMk id="39" creationId="{96AEE0FB-B005-5046-AE07-76E12FBB300C}"/>
          </ac:spMkLst>
        </pc:spChg>
        <pc:spChg chg="mod">
          <ac:chgData name="Mélina Guilley" userId="da75cb9a-4272-4fa6-933f-1f8b8936aa46" providerId="ADAL" clId="{A4948EA1-A0BB-5148-B23B-CB18BBC973AF}" dt="2020-11-09T15:14:08.510" v="1582" actId="27803"/>
          <ac:spMkLst>
            <pc:docMk/>
            <pc:sldMk cId="3675423216" sldId="1131"/>
            <ac:spMk id="40" creationId="{D5A1A3B7-93D6-B24F-A634-4022D723EA0E}"/>
          </ac:spMkLst>
        </pc:spChg>
        <pc:spChg chg="mod">
          <ac:chgData name="Mélina Guilley" userId="da75cb9a-4272-4fa6-933f-1f8b8936aa46" providerId="ADAL" clId="{A4948EA1-A0BB-5148-B23B-CB18BBC973AF}" dt="2020-11-09T15:14:08.510" v="1582" actId="27803"/>
          <ac:spMkLst>
            <pc:docMk/>
            <pc:sldMk cId="3675423216" sldId="1131"/>
            <ac:spMk id="41" creationId="{0950751C-B64C-164B-88CC-EDB6E5B8E26F}"/>
          </ac:spMkLst>
        </pc:spChg>
        <pc:spChg chg="mod">
          <ac:chgData name="Mélina Guilley" userId="da75cb9a-4272-4fa6-933f-1f8b8936aa46" providerId="ADAL" clId="{A4948EA1-A0BB-5148-B23B-CB18BBC973AF}" dt="2020-11-09T15:14:08.510" v="1582" actId="27803"/>
          <ac:spMkLst>
            <pc:docMk/>
            <pc:sldMk cId="3675423216" sldId="1131"/>
            <ac:spMk id="42" creationId="{17CDA3D8-93ED-1B43-87C3-A037177BCE89}"/>
          </ac:spMkLst>
        </pc:spChg>
        <pc:spChg chg="mod">
          <ac:chgData name="Mélina Guilley" userId="da75cb9a-4272-4fa6-933f-1f8b8936aa46" providerId="ADAL" clId="{A4948EA1-A0BB-5148-B23B-CB18BBC973AF}" dt="2020-11-09T15:14:08.510" v="1582" actId="27803"/>
          <ac:spMkLst>
            <pc:docMk/>
            <pc:sldMk cId="3675423216" sldId="1131"/>
            <ac:spMk id="43" creationId="{064CB628-C053-D649-86F2-0E669DE90E3B}"/>
          </ac:spMkLst>
        </pc:spChg>
        <pc:spChg chg="mod">
          <ac:chgData name="Mélina Guilley" userId="da75cb9a-4272-4fa6-933f-1f8b8936aa46" providerId="ADAL" clId="{A4948EA1-A0BB-5148-B23B-CB18BBC973AF}" dt="2020-11-09T15:14:08.510" v="1582" actId="27803"/>
          <ac:spMkLst>
            <pc:docMk/>
            <pc:sldMk cId="3675423216" sldId="1131"/>
            <ac:spMk id="44" creationId="{347B1388-3FBA-5949-B527-B3D479EA82D9}"/>
          </ac:spMkLst>
        </pc:spChg>
        <pc:spChg chg="mod">
          <ac:chgData name="Mélina Guilley" userId="da75cb9a-4272-4fa6-933f-1f8b8936aa46" providerId="ADAL" clId="{A4948EA1-A0BB-5148-B23B-CB18BBC973AF}" dt="2020-11-09T15:14:08.510" v="1582" actId="27803"/>
          <ac:spMkLst>
            <pc:docMk/>
            <pc:sldMk cId="3675423216" sldId="1131"/>
            <ac:spMk id="45" creationId="{63B6DDBB-0483-334A-ADF2-B60E2D856863}"/>
          </ac:spMkLst>
        </pc:spChg>
        <pc:spChg chg="mod">
          <ac:chgData name="Mélina Guilley" userId="da75cb9a-4272-4fa6-933f-1f8b8936aa46" providerId="ADAL" clId="{A4948EA1-A0BB-5148-B23B-CB18BBC973AF}" dt="2020-11-09T15:14:08.510" v="1582" actId="27803"/>
          <ac:spMkLst>
            <pc:docMk/>
            <pc:sldMk cId="3675423216" sldId="1131"/>
            <ac:spMk id="46" creationId="{5B88821A-4567-7949-B841-76BFE114028A}"/>
          </ac:spMkLst>
        </pc:spChg>
        <pc:spChg chg="mod">
          <ac:chgData name="Mélina Guilley" userId="da75cb9a-4272-4fa6-933f-1f8b8936aa46" providerId="ADAL" clId="{A4948EA1-A0BB-5148-B23B-CB18BBC973AF}" dt="2020-11-09T15:14:08.510" v="1582" actId="27803"/>
          <ac:spMkLst>
            <pc:docMk/>
            <pc:sldMk cId="3675423216" sldId="1131"/>
            <ac:spMk id="47" creationId="{B428924E-07B0-094E-BFA3-9DC1C1674C4B}"/>
          </ac:spMkLst>
        </pc:spChg>
        <pc:spChg chg="mod">
          <ac:chgData name="Mélina Guilley" userId="da75cb9a-4272-4fa6-933f-1f8b8936aa46" providerId="ADAL" clId="{A4948EA1-A0BB-5148-B23B-CB18BBC973AF}" dt="2020-11-09T15:14:08.510" v="1582" actId="27803"/>
          <ac:spMkLst>
            <pc:docMk/>
            <pc:sldMk cId="3675423216" sldId="1131"/>
            <ac:spMk id="48" creationId="{924AC1E7-603E-0E46-9AF8-D64E55F5A4AD}"/>
          </ac:spMkLst>
        </pc:spChg>
        <pc:spChg chg="mod">
          <ac:chgData name="Mélina Guilley" userId="da75cb9a-4272-4fa6-933f-1f8b8936aa46" providerId="ADAL" clId="{A4948EA1-A0BB-5148-B23B-CB18BBC973AF}" dt="2020-11-09T15:14:08.510" v="1582" actId="27803"/>
          <ac:spMkLst>
            <pc:docMk/>
            <pc:sldMk cId="3675423216" sldId="1131"/>
            <ac:spMk id="49" creationId="{62BA7DF5-47B4-D741-B692-44392A0E232B}"/>
          </ac:spMkLst>
        </pc:spChg>
        <pc:spChg chg="mod">
          <ac:chgData name="Mélina Guilley" userId="da75cb9a-4272-4fa6-933f-1f8b8936aa46" providerId="ADAL" clId="{A4948EA1-A0BB-5148-B23B-CB18BBC973AF}" dt="2020-11-09T15:14:08.510" v="1582" actId="27803"/>
          <ac:spMkLst>
            <pc:docMk/>
            <pc:sldMk cId="3675423216" sldId="1131"/>
            <ac:spMk id="50" creationId="{FE451FE7-F401-6A43-B070-92EFF3998A7F}"/>
          </ac:spMkLst>
        </pc:spChg>
        <pc:spChg chg="mod">
          <ac:chgData name="Mélina Guilley" userId="da75cb9a-4272-4fa6-933f-1f8b8936aa46" providerId="ADAL" clId="{A4948EA1-A0BB-5148-B23B-CB18BBC973AF}" dt="2020-11-09T15:14:08.510" v="1582" actId="27803"/>
          <ac:spMkLst>
            <pc:docMk/>
            <pc:sldMk cId="3675423216" sldId="1131"/>
            <ac:spMk id="51" creationId="{DFB3722F-A3D2-7E4A-A8F3-4FA632BA3239}"/>
          </ac:spMkLst>
        </pc:spChg>
        <pc:spChg chg="mod">
          <ac:chgData name="Mélina Guilley" userId="da75cb9a-4272-4fa6-933f-1f8b8936aa46" providerId="ADAL" clId="{A4948EA1-A0BB-5148-B23B-CB18BBC973AF}" dt="2020-11-09T15:14:08.510" v="1582" actId="27803"/>
          <ac:spMkLst>
            <pc:docMk/>
            <pc:sldMk cId="3675423216" sldId="1131"/>
            <ac:spMk id="52" creationId="{BD00E44E-61D9-A949-80EA-CD1C38801B41}"/>
          </ac:spMkLst>
        </pc:spChg>
        <pc:spChg chg="mod">
          <ac:chgData name="Mélina Guilley" userId="da75cb9a-4272-4fa6-933f-1f8b8936aa46" providerId="ADAL" clId="{A4948EA1-A0BB-5148-B23B-CB18BBC973AF}" dt="2020-11-09T15:14:08.510" v="1582" actId="27803"/>
          <ac:spMkLst>
            <pc:docMk/>
            <pc:sldMk cId="3675423216" sldId="1131"/>
            <ac:spMk id="53" creationId="{0A2B0C69-4461-3342-AD76-0452263449FF}"/>
          </ac:spMkLst>
        </pc:spChg>
        <pc:spChg chg="mod">
          <ac:chgData name="Mélina Guilley" userId="da75cb9a-4272-4fa6-933f-1f8b8936aa46" providerId="ADAL" clId="{A4948EA1-A0BB-5148-B23B-CB18BBC973AF}" dt="2020-11-09T15:14:08.510" v="1582" actId="27803"/>
          <ac:spMkLst>
            <pc:docMk/>
            <pc:sldMk cId="3675423216" sldId="1131"/>
            <ac:spMk id="54" creationId="{9972D1D6-F1BC-A641-BF54-4A69A2EA741E}"/>
          </ac:spMkLst>
        </pc:spChg>
        <pc:spChg chg="mod">
          <ac:chgData name="Mélina Guilley" userId="da75cb9a-4272-4fa6-933f-1f8b8936aa46" providerId="ADAL" clId="{A4948EA1-A0BB-5148-B23B-CB18BBC973AF}" dt="2020-11-09T15:14:08.510" v="1582" actId="27803"/>
          <ac:spMkLst>
            <pc:docMk/>
            <pc:sldMk cId="3675423216" sldId="1131"/>
            <ac:spMk id="55" creationId="{CE687143-5A7D-7B40-98CF-A4E2644F2873}"/>
          </ac:spMkLst>
        </pc:spChg>
        <pc:spChg chg="mod">
          <ac:chgData name="Mélina Guilley" userId="da75cb9a-4272-4fa6-933f-1f8b8936aa46" providerId="ADAL" clId="{A4948EA1-A0BB-5148-B23B-CB18BBC973AF}" dt="2020-11-09T15:14:08.510" v="1582" actId="27803"/>
          <ac:spMkLst>
            <pc:docMk/>
            <pc:sldMk cId="3675423216" sldId="1131"/>
            <ac:spMk id="56" creationId="{5D79B3D4-9092-9347-A09B-B971BBF544C8}"/>
          </ac:spMkLst>
        </pc:spChg>
        <pc:spChg chg="mod">
          <ac:chgData name="Mélina Guilley" userId="da75cb9a-4272-4fa6-933f-1f8b8936aa46" providerId="ADAL" clId="{A4948EA1-A0BB-5148-B23B-CB18BBC973AF}" dt="2020-11-09T15:14:08.510" v="1582" actId="27803"/>
          <ac:spMkLst>
            <pc:docMk/>
            <pc:sldMk cId="3675423216" sldId="1131"/>
            <ac:spMk id="57" creationId="{49CDDDE4-F1B2-4840-8D59-C4754258C9E3}"/>
          </ac:spMkLst>
        </pc:spChg>
        <pc:spChg chg="mod">
          <ac:chgData name="Mélina Guilley" userId="da75cb9a-4272-4fa6-933f-1f8b8936aa46" providerId="ADAL" clId="{A4948EA1-A0BB-5148-B23B-CB18BBC973AF}" dt="2020-11-09T15:14:08.510" v="1582" actId="27803"/>
          <ac:spMkLst>
            <pc:docMk/>
            <pc:sldMk cId="3675423216" sldId="1131"/>
            <ac:spMk id="58" creationId="{67C81F4E-3172-3842-8282-9E8915A88DAB}"/>
          </ac:spMkLst>
        </pc:spChg>
        <pc:spChg chg="mod">
          <ac:chgData name="Mélina Guilley" userId="da75cb9a-4272-4fa6-933f-1f8b8936aa46" providerId="ADAL" clId="{A4948EA1-A0BB-5148-B23B-CB18BBC973AF}" dt="2020-11-09T15:14:08.510" v="1582" actId="27803"/>
          <ac:spMkLst>
            <pc:docMk/>
            <pc:sldMk cId="3675423216" sldId="1131"/>
            <ac:spMk id="59" creationId="{1E77C6FE-8C3F-4440-A912-C465459D2792}"/>
          </ac:spMkLst>
        </pc:spChg>
        <pc:spChg chg="mod">
          <ac:chgData name="Mélina Guilley" userId="da75cb9a-4272-4fa6-933f-1f8b8936aa46" providerId="ADAL" clId="{A4948EA1-A0BB-5148-B23B-CB18BBC973AF}" dt="2020-11-09T15:14:08.510" v="1582" actId="27803"/>
          <ac:spMkLst>
            <pc:docMk/>
            <pc:sldMk cId="3675423216" sldId="1131"/>
            <ac:spMk id="60" creationId="{57E9DA2A-C86D-024B-B719-E03349BB4D53}"/>
          </ac:spMkLst>
        </pc:spChg>
        <pc:spChg chg="mod">
          <ac:chgData name="Mélina Guilley" userId="da75cb9a-4272-4fa6-933f-1f8b8936aa46" providerId="ADAL" clId="{A4948EA1-A0BB-5148-B23B-CB18BBC973AF}" dt="2020-11-09T15:14:08.510" v="1582" actId="27803"/>
          <ac:spMkLst>
            <pc:docMk/>
            <pc:sldMk cId="3675423216" sldId="1131"/>
            <ac:spMk id="61" creationId="{14729EC9-3547-1047-8BED-5E5E204A32BB}"/>
          </ac:spMkLst>
        </pc:spChg>
        <pc:spChg chg="mod">
          <ac:chgData name="Mélina Guilley" userId="da75cb9a-4272-4fa6-933f-1f8b8936aa46" providerId="ADAL" clId="{A4948EA1-A0BB-5148-B23B-CB18BBC973AF}" dt="2020-11-09T15:14:08.510" v="1582" actId="27803"/>
          <ac:spMkLst>
            <pc:docMk/>
            <pc:sldMk cId="3675423216" sldId="1131"/>
            <ac:spMk id="62" creationId="{14E14692-E6B9-A045-9953-CC17EA108C47}"/>
          </ac:spMkLst>
        </pc:spChg>
        <pc:spChg chg="mod">
          <ac:chgData name="Mélina Guilley" userId="da75cb9a-4272-4fa6-933f-1f8b8936aa46" providerId="ADAL" clId="{A4948EA1-A0BB-5148-B23B-CB18BBC973AF}" dt="2020-11-09T15:14:08.510" v="1582" actId="27803"/>
          <ac:spMkLst>
            <pc:docMk/>
            <pc:sldMk cId="3675423216" sldId="1131"/>
            <ac:spMk id="63" creationId="{5C48F36F-F81F-704E-9606-3D1BA380C707}"/>
          </ac:spMkLst>
        </pc:spChg>
        <pc:spChg chg="mod">
          <ac:chgData name="Mélina Guilley" userId="da75cb9a-4272-4fa6-933f-1f8b8936aa46" providerId="ADAL" clId="{A4948EA1-A0BB-5148-B23B-CB18BBC973AF}" dt="2020-11-09T15:14:08.510" v="1582" actId="27803"/>
          <ac:spMkLst>
            <pc:docMk/>
            <pc:sldMk cId="3675423216" sldId="1131"/>
            <ac:spMk id="64" creationId="{378997B7-A1CC-4C4A-B5ED-129F22C5FC58}"/>
          </ac:spMkLst>
        </pc:spChg>
        <pc:spChg chg="mod">
          <ac:chgData name="Mélina Guilley" userId="da75cb9a-4272-4fa6-933f-1f8b8936aa46" providerId="ADAL" clId="{A4948EA1-A0BB-5148-B23B-CB18BBC973AF}" dt="2020-11-09T15:14:08.510" v="1582" actId="27803"/>
          <ac:spMkLst>
            <pc:docMk/>
            <pc:sldMk cId="3675423216" sldId="1131"/>
            <ac:spMk id="65" creationId="{2463A8AD-C237-4C4D-95C1-4D164BF0C7DE}"/>
          </ac:spMkLst>
        </pc:spChg>
        <pc:spChg chg="mod">
          <ac:chgData name="Mélina Guilley" userId="da75cb9a-4272-4fa6-933f-1f8b8936aa46" providerId="ADAL" clId="{A4948EA1-A0BB-5148-B23B-CB18BBC973AF}" dt="2020-11-09T15:14:08.510" v="1582" actId="27803"/>
          <ac:spMkLst>
            <pc:docMk/>
            <pc:sldMk cId="3675423216" sldId="1131"/>
            <ac:spMk id="66" creationId="{C8DA67D4-8626-A747-81F0-5367E6186B12}"/>
          </ac:spMkLst>
        </pc:spChg>
        <pc:spChg chg="mod">
          <ac:chgData name="Mélina Guilley" userId="da75cb9a-4272-4fa6-933f-1f8b8936aa46" providerId="ADAL" clId="{A4948EA1-A0BB-5148-B23B-CB18BBC973AF}" dt="2020-11-09T15:14:08.510" v="1582" actId="27803"/>
          <ac:spMkLst>
            <pc:docMk/>
            <pc:sldMk cId="3675423216" sldId="1131"/>
            <ac:spMk id="67" creationId="{FE435C8E-69E5-194C-85E1-C1EB382E0197}"/>
          </ac:spMkLst>
        </pc:spChg>
        <pc:spChg chg="mod">
          <ac:chgData name="Mélina Guilley" userId="da75cb9a-4272-4fa6-933f-1f8b8936aa46" providerId="ADAL" clId="{A4948EA1-A0BB-5148-B23B-CB18BBC973AF}" dt="2020-11-09T15:14:08.510" v="1582" actId="27803"/>
          <ac:spMkLst>
            <pc:docMk/>
            <pc:sldMk cId="3675423216" sldId="1131"/>
            <ac:spMk id="68" creationId="{8FD2104A-ADE1-044B-9550-7E9C61BAEC73}"/>
          </ac:spMkLst>
        </pc:spChg>
        <pc:spChg chg="mod">
          <ac:chgData name="Mélina Guilley" userId="da75cb9a-4272-4fa6-933f-1f8b8936aa46" providerId="ADAL" clId="{A4948EA1-A0BB-5148-B23B-CB18BBC973AF}" dt="2020-11-09T15:14:08.510" v="1582" actId="27803"/>
          <ac:spMkLst>
            <pc:docMk/>
            <pc:sldMk cId="3675423216" sldId="1131"/>
            <ac:spMk id="69" creationId="{432BC94E-C7B1-9D44-AB4A-6A7F2CF02FE1}"/>
          </ac:spMkLst>
        </pc:spChg>
        <pc:spChg chg="mod">
          <ac:chgData name="Mélina Guilley" userId="da75cb9a-4272-4fa6-933f-1f8b8936aa46" providerId="ADAL" clId="{A4948EA1-A0BB-5148-B23B-CB18BBC973AF}" dt="2020-11-09T15:14:08.510" v="1582" actId="27803"/>
          <ac:spMkLst>
            <pc:docMk/>
            <pc:sldMk cId="3675423216" sldId="1131"/>
            <ac:spMk id="70" creationId="{FA0DC862-1B61-7F4B-9251-14218D2DD894}"/>
          </ac:spMkLst>
        </pc:spChg>
        <pc:spChg chg="mod">
          <ac:chgData name="Mélina Guilley" userId="da75cb9a-4272-4fa6-933f-1f8b8936aa46" providerId="ADAL" clId="{A4948EA1-A0BB-5148-B23B-CB18BBC973AF}" dt="2020-11-09T15:14:08.510" v="1582" actId="27803"/>
          <ac:spMkLst>
            <pc:docMk/>
            <pc:sldMk cId="3675423216" sldId="1131"/>
            <ac:spMk id="71" creationId="{F151A5AC-B3FF-2747-A21B-457E5BC7CCC6}"/>
          </ac:spMkLst>
        </pc:spChg>
        <pc:spChg chg="mod">
          <ac:chgData name="Mélina Guilley" userId="da75cb9a-4272-4fa6-933f-1f8b8936aa46" providerId="ADAL" clId="{A4948EA1-A0BB-5148-B23B-CB18BBC973AF}" dt="2020-11-09T15:14:08.510" v="1582" actId="27803"/>
          <ac:spMkLst>
            <pc:docMk/>
            <pc:sldMk cId="3675423216" sldId="1131"/>
            <ac:spMk id="72" creationId="{5FD22C57-FE77-114B-BB4B-162FA0E02FF9}"/>
          </ac:spMkLst>
        </pc:spChg>
        <pc:spChg chg="mod">
          <ac:chgData name="Mélina Guilley" userId="da75cb9a-4272-4fa6-933f-1f8b8936aa46" providerId="ADAL" clId="{A4948EA1-A0BB-5148-B23B-CB18BBC973AF}" dt="2020-11-09T15:14:08.510" v="1582" actId="27803"/>
          <ac:spMkLst>
            <pc:docMk/>
            <pc:sldMk cId="3675423216" sldId="1131"/>
            <ac:spMk id="73" creationId="{0C1A7285-F6F5-B344-A2BC-DDE9185292B9}"/>
          </ac:spMkLst>
        </pc:spChg>
        <pc:spChg chg="mod">
          <ac:chgData name="Mélina Guilley" userId="da75cb9a-4272-4fa6-933f-1f8b8936aa46" providerId="ADAL" clId="{A4948EA1-A0BB-5148-B23B-CB18BBC973AF}" dt="2020-11-09T15:14:08.510" v="1582" actId="27803"/>
          <ac:spMkLst>
            <pc:docMk/>
            <pc:sldMk cId="3675423216" sldId="1131"/>
            <ac:spMk id="74" creationId="{795E4117-058B-694E-BE39-84BF287B3E51}"/>
          </ac:spMkLst>
        </pc:spChg>
        <pc:spChg chg="mod">
          <ac:chgData name="Mélina Guilley" userId="da75cb9a-4272-4fa6-933f-1f8b8936aa46" providerId="ADAL" clId="{A4948EA1-A0BB-5148-B23B-CB18BBC973AF}" dt="2020-11-09T15:14:08.510" v="1582" actId="27803"/>
          <ac:spMkLst>
            <pc:docMk/>
            <pc:sldMk cId="3675423216" sldId="1131"/>
            <ac:spMk id="75" creationId="{4635B1AB-AA1E-C44D-83F9-3E5267EA6783}"/>
          </ac:spMkLst>
        </pc:spChg>
        <pc:spChg chg="mod">
          <ac:chgData name="Mélina Guilley" userId="da75cb9a-4272-4fa6-933f-1f8b8936aa46" providerId="ADAL" clId="{A4948EA1-A0BB-5148-B23B-CB18BBC973AF}" dt="2020-11-09T15:14:08.510" v="1582" actId="27803"/>
          <ac:spMkLst>
            <pc:docMk/>
            <pc:sldMk cId="3675423216" sldId="1131"/>
            <ac:spMk id="76" creationId="{F69CC944-3C54-9745-9A22-3F03B3351BF7}"/>
          </ac:spMkLst>
        </pc:spChg>
        <pc:spChg chg="mod">
          <ac:chgData name="Mélina Guilley" userId="da75cb9a-4272-4fa6-933f-1f8b8936aa46" providerId="ADAL" clId="{A4948EA1-A0BB-5148-B23B-CB18BBC973AF}" dt="2020-11-09T15:14:08.510" v="1582" actId="27803"/>
          <ac:spMkLst>
            <pc:docMk/>
            <pc:sldMk cId="3675423216" sldId="1131"/>
            <ac:spMk id="77" creationId="{80DBB1D4-7CBD-0645-80EC-8F63E5187AE6}"/>
          </ac:spMkLst>
        </pc:spChg>
        <pc:spChg chg="mod">
          <ac:chgData name="Mélina Guilley" userId="da75cb9a-4272-4fa6-933f-1f8b8936aa46" providerId="ADAL" clId="{A4948EA1-A0BB-5148-B23B-CB18BBC973AF}" dt="2020-11-09T15:14:08.510" v="1582" actId="27803"/>
          <ac:spMkLst>
            <pc:docMk/>
            <pc:sldMk cId="3675423216" sldId="1131"/>
            <ac:spMk id="78" creationId="{25FCA55F-5109-6D4A-9FE4-7AABAA713423}"/>
          </ac:spMkLst>
        </pc:spChg>
        <pc:spChg chg="mod">
          <ac:chgData name="Mélina Guilley" userId="da75cb9a-4272-4fa6-933f-1f8b8936aa46" providerId="ADAL" clId="{A4948EA1-A0BB-5148-B23B-CB18BBC973AF}" dt="2020-11-09T15:14:08.510" v="1582" actId="27803"/>
          <ac:spMkLst>
            <pc:docMk/>
            <pc:sldMk cId="3675423216" sldId="1131"/>
            <ac:spMk id="79" creationId="{8AF6FAEB-ADFA-D443-8E3F-F2E6C60FE53F}"/>
          </ac:spMkLst>
        </pc:spChg>
        <pc:spChg chg="mod">
          <ac:chgData name="Mélina Guilley" userId="da75cb9a-4272-4fa6-933f-1f8b8936aa46" providerId="ADAL" clId="{A4948EA1-A0BB-5148-B23B-CB18BBC973AF}" dt="2020-11-09T15:14:08.510" v="1582" actId="27803"/>
          <ac:spMkLst>
            <pc:docMk/>
            <pc:sldMk cId="3675423216" sldId="1131"/>
            <ac:spMk id="80" creationId="{4CA206DA-4082-3849-8146-76C4AF136713}"/>
          </ac:spMkLst>
        </pc:spChg>
        <pc:spChg chg="mod">
          <ac:chgData name="Mélina Guilley" userId="da75cb9a-4272-4fa6-933f-1f8b8936aa46" providerId="ADAL" clId="{A4948EA1-A0BB-5148-B23B-CB18BBC973AF}" dt="2020-11-09T15:14:08.510" v="1582" actId="27803"/>
          <ac:spMkLst>
            <pc:docMk/>
            <pc:sldMk cId="3675423216" sldId="1131"/>
            <ac:spMk id="81" creationId="{838DE3CB-A0D8-5544-BE6D-C7977F4A8F41}"/>
          </ac:spMkLst>
        </pc:spChg>
        <pc:spChg chg="mod">
          <ac:chgData name="Mélina Guilley" userId="da75cb9a-4272-4fa6-933f-1f8b8936aa46" providerId="ADAL" clId="{A4948EA1-A0BB-5148-B23B-CB18BBC973AF}" dt="2020-11-09T15:14:08.510" v="1582" actId="27803"/>
          <ac:spMkLst>
            <pc:docMk/>
            <pc:sldMk cId="3675423216" sldId="1131"/>
            <ac:spMk id="82" creationId="{5F0B759D-F9FB-2B47-A2B3-CE8467C3A4D0}"/>
          </ac:spMkLst>
        </pc:spChg>
        <pc:spChg chg="mod">
          <ac:chgData name="Mélina Guilley" userId="da75cb9a-4272-4fa6-933f-1f8b8936aa46" providerId="ADAL" clId="{A4948EA1-A0BB-5148-B23B-CB18BBC973AF}" dt="2020-11-09T15:14:08.510" v="1582" actId="27803"/>
          <ac:spMkLst>
            <pc:docMk/>
            <pc:sldMk cId="3675423216" sldId="1131"/>
            <ac:spMk id="83" creationId="{A29C24A4-694A-884E-8844-4D35C179F1D1}"/>
          </ac:spMkLst>
        </pc:spChg>
        <pc:spChg chg="mod">
          <ac:chgData name="Mélina Guilley" userId="da75cb9a-4272-4fa6-933f-1f8b8936aa46" providerId="ADAL" clId="{A4948EA1-A0BB-5148-B23B-CB18BBC973AF}" dt="2020-11-09T15:14:08.510" v="1582" actId="27803"/>
          <ac:spMkLst>
            <pc:docMk/>
            <pc:sldMk cId="3675423216" sldId="1131"/>
            <ac:spMk id="84" creationId="{D275E99D-C08E-0343-885F-EB2BDFAA6868}"/>
          </ac:spMkLst>
        </pc:spChg>
        <pc:spChg chg="mod">
          <ac:chgData name="Mélina Guilley" userId="da75cb9a-4272-4fa6-933f-1f8b8936aa46" providerId="ADAL" clId="{A4948EA1-A0BB-5148-B23B-CB18BBC973AF}" dt="2020-11-09T15:14:49.830" v="1587" actId="207"/>
          <ac:spMkLst>
            <pc:docMk/>
            <pc:sldMk cId="3675423216" sldId="1131"/>
            <ac:spMk id="85" creationId="{D87D930F-3D67-EE43-83D4-D07F0D133B58}"/>
          </ac:spMkLst>
        </pc:spChg>
        <pc:spChg chg="mod">
          <ac:chgData name="Mélina Guilley" userId="da75cb9a-4272-4fa6-933f-1f8b8936aa46" providerId="ADAL" clId="{A4948EA1-A0BB-5148-B23B-CB18BBC973AF}" dt="2020-11-09T15:14:08.510" v="1582" actId="27803"/>
          <ac:spMkLst>
            <pc:docMk/>
            <pc:sldMk cId="3675423216" sldId="1131"/>
            <ac:spMk id="86" creationId="{0A1AC342-CBCC-6D43-A441-8AA2D732ECA5}"/>
          </ac:spMkLst>
        </pc:spChg>
        <pc:spChg chg="mod">
          <ac:chgData name="Mélina Guilley" userId="da75cb9a-4272-4fa6-933f-1f8b8936aa46" providerId="ADAL" clId="{A4948EA1-A0BB-5148-B23B-CB18BBC973AF}" dt="2020-11-09T15:14:08.510" v="1582" actId="27803"/>
          <ac:spMkLst>
            <pc:docMk/>
            <pc:sldMk cId="3675423216" sldId="1131"/>
            <ac:spMk id="87" creationId="{7888D6A8-9C35-FB40-9E66-4E55CAAC07CE}"/>
          </ac:spMkLst>
        </pc:spChg>
        <pc:spChg chg="mod">
          <ac:chgData name="Mélina Guilley" userId="da75cb9a-4272-4fa6-933f-1f8b8936aa46" providerId="ADAL" clId="{A4948EA1-A0BB-5148-B23B-CB18BBC973AF}" dt="2020-11-09T15:14:08.510" v="1582" actId="27803"/>
          <ac:spMkLst>
            <pc:docMk/>
            <pc:sldMk cId="3675423216" sldId="1131"/>
            <ac:spMk id="88" creationId="{28756C2B-F4DD-704D-9129-86A13773C0A3}"/>
          </ac:spMkLst>
        </pc:spChg>
        <pc:spChg chg="mod">
          <ac:chgData name="Mélina Guilley" userId="da75cb9a-4272-4fa6-933f-1f8b8936aa46" providerId="ADAL" clId="{A4948EA1-A0BB-5148-B23B-CB18BBC973AF}" dt="2020-11-09T15:14:08.510" v="1582" actId="27803"/>
          <ac:spMkLst>
            <pc:docMk/>
            <pc:sldMk cId="3675423216" sldId="1131"/>
            <ac:spMk id="89" creationId="{DCDBB42E-291A-E04F-9612-0F2F59C7E0E7}"/>
          </ac:spMkLst>
        </pc:spChg>
        <pc:spChg chg="mod">
          <ac:chgData name="Mélina Guilley" userId="da75cb9a-4272-4fa6-933f-1f8b8936aa46" providerId="ADAL" clId="{A4948EA1-A0BB-5148-B23B-CB18BBC973AF}" dt="2020-11-09T15:14:08.510" v="1582" actId="27803"/>
          <ac:spMkLst>
            <pc:docMk/>
            <pc:sldMk cId="3675423216" sldId="1131"/>
            <ac:spMk id="90" creationId="{A5DE4B9F-FAF5-DA48-9334-F1B134D9B87A}"/>
          </ac:spMkLst>
        </pc:spChg>
        <pc:spChg chg="mod">
          <ac:chgData name="Mélina Guilley" userId="da75cb9a-4272-4fa6-933f-1f8b8936aa46" providerId="ADAL" clId="{A4948EA1-A0BB-5148-B23B-CB18BBC973AF}" dt="2020-11-09T15:14:08.510" v="1582" actId="27803"/>
          <ac:spMkLst>
            <pc:docMk/>
            <pc:sldMk cId="3675423216" sldId="1131"/>
            <ac:spMk id="91" creationId="{8587A55A-6F7E-8E4E-87F8-A9FBF6DA0E5E}"/>
          </ac:spMkLst>
        </pc:spChg>
        <pc:spChg chg="mod">
          <ac:chgData name="Mélina Guilley" userId="da75cb9a-4272-4fa6-933f-1f8b8936aa46" providerId="ADAL" clId="{A4948EA1-A0BB-5148-B23B-CB18BBC973AF}" dt="2020-11-09T15:14:08.510" v="1582" actId="27803"/>
          <ac:spMkLst>
            <pc:docMk/>
            <pc:sldMk cId="3675423216" sldId="1131"/>
            <ac:spMk id="92" creationId="{6CEB8620-B6F9-7345-8474-647C5EE6743E}"/>
          </ac:spMkLst>
        </pc:spChg>
        <pc:spChg chg="mod">
          <ac:chgData name="Mélina Guilley" userId="da75cb9a-4272-4fa6-933f-1f8b8936aa46" providerId="ADAL" clId="{A4948EA1-A0BB-5148-B23B-CB18BBC973AF}" dt="2020-11-09T15:14:08.510" v="1582" actId="27803"/>
          <ac:spMkLst>
            <pc:docMk/>
            <pc:sldMk cId="3675423216" sldId="1131"/>
            <ac:spMk id="93" creationId="{CBEAD917-4740-1B49-857A-C8CC70F510BA}"/>
          </ac:spMkLst>
        </pc:spChg>
        <pc:spChg chg="mod">
          <ac:chgData name="Mélina Guilley" userId="da75cb9a-4272-4fa6-933f-1f8b8936aa46" providerId="ADAL" clId="{A4948EA1-A0BB-5148-B23B-CB18BBC973AF}" dt="2020-11-09T15:14:08.510" v="1582" actId="27803"/>
          <ac:spMkLst>
            <pc:docMk/>
            <pc:sldMk cId="3675423216" sldId="1131"/>
            <ac:spMk id="94" creationId="{569DC8E5-2652-DC47-926F-DB7FA771ED12}"/>
          </ac:spMkLst>
        </pc:spChg>
        <pc:spChg chg="mod">
          <ac:chgData name="Mélina Guilley" userId="da75cb9a-4272-4fa6-933f-1f8b8936aa46" providerId="ADAL" clId="{A4948EA1-A0BB-5148-B23B-CB18BBC973AF}" dt="2020-11-09T15:14:08.510" v="1582" actId="27803"/>
          <ac:spMkLst>
            <pc:docMk/>
            <pc:sldMk cId="3675423216" sldId="1131"/>
            <ac:spMk id="96" creationId="{C1D37ED2-EC00-3848-8A08-421B90C90C6E}"/>
          </ac:spMkLst>
        </pc:spChg>
        <pc:spChg chg="mod">
          <ac:chgData name="Mélina Guilley" userId="da75cb9a-4272-4fa6-933f-1f8b8936aa46" providerId="ADAL" clId="{A4948EA1-A0BB-5148-B23B-CB18BBC973AF}" dt="2020-11-09T15:14:08.510" v="1582" actId="27803"/>
          <ac:spMkLst>
            <pc:docMk/>
            <pc:sldMk cId="3675423216" sldId="1131"/>
            <ac:spMk id="97" creationId="{C9126BC7-B38E-2247-8096-D4AA5A06999B}"/>
          </ac:spMkLst>
        </pc:spChg>
        <pc:spChg chg="mod">
          <ac:chgData name="Mélina Guilley" userId="da75cb9a-4272-4fa6-933f-1f8b8936aa46" providerId="ADAL" clId="{A4948EA1-A0BB-5148-B23B-CB18BBC973AF}" dt="2020-11-09T15:14:08.510" v="1582" actId="27803"/>
          <ac:spMkLst>
            <pc:docMk/>
            <pc:sldMk cId="3675423216" sldId="1131"/>
            <ac:spMk id="98" creationId="{089412DA-C7B8-0C43-A2AC-96BEDBC4B2AA}"/>
          </ac:spMkLst>
        </pc:spChg>
        <pc:spChg chg="mod">
          <ac:chgData name="Mélina Guilley" userId="da75cb9a-4272-4fa6-933f-1f8b8936aa46" providerId="ADAL" clId="{A4948EA1-A0BB-5148-B23B-CB18BBC973AF}" dt="2020-11-09T15:14:08.510" v="1582" actId="27803"/>
          <ac:spMkLst>
            <pc:docMk/>
            <pc:sldMk cId="3675423216" sldId="1131"/>
            <ac:spMk id="99" creationId="{56313774-D2E5-2540-B64D-0268A4F06919}"/>
          </ac:spMkLst>
        </pc:spChg>
        <pc:spChg chg="mod">
          <ac:chgData name="Mélina Guilley" userId="da75cb9a-4272-4fa6-933f-1f8b8936aa46" providerId="ADAL" clId="{A4948EA1-A0BB-5148-B23B-CB18BBC973AF}" dt="2020-11-09T15:14:08.510" v="1582" actId="27803"/>
          <ac:spMkLst>
            <pc:docMk/>
            <pc:sldMk cId="3675423216" sldId="1131"/>
            <ac:spMk id="100" creationId="{422E358B-5866-004D-8569-0CB81EFB12DA}"/>
          </ac:spMkLst>
        </pc:spChg>
        <pc:spChg chg="mod">
          <ac:chgData name="Mélina Guilley" userId="da75cb9a-4272-4fa6-933f-1f8b8936aa46" providerId="ADAL" clId="{A4948EA1-A0BB-5148-B23B-CB18BBC973AF}" dt="2020-11-09T15:14:08.510" v="1582" actId="27803"/>
          <ac:spMkLst>
            <pc:docMk/>
            <pc:sldMk cId="3675423216" sldId="1131"/>
            <ac:spMk id="101" creationId="{C3398C65-2CD6-384A-89BC-9000FB8F68CB}"/>
          </ac:spMkLst>
        </pc:spChg>
        <pc:spChg chg="mod">
          <ac:chgData name="Mélina Guilley" userId="da75cb9a-4272-4fa6-933f-1f8b8936aa46" providerId="ADAL" clId="{A4948EA1-A0BB-5148-B23B-CB18BBC973AF}" dt="2020-11-09T15:14:08.510" v="1582" actId="27803"/>
          <ac:spMkLst>
            <pc:docMk/>
            <pc:sldMk cId="3675423216" sldId="1131"/>
            <ac:spMk id="102" creationId="{FDC36155-25D0-4D4A-8A43-8833E9E77D31}"/>
          </ac:spMkLst>
        </pc:spChg>
        <pc:spChg chg="mod">
          <ac:chgData name="Mélina Guilley" userId="da75cb9a-4272-4fa6-933f-1f8b8936aa46" providerId="ADAL" clId="{A4948EA1-A0BB-5148-B23B-CB18BBC973AF}" dt="2020-11-09T15:14:08.510" v="1582" actId="27803"/>
          <ac:spMkLst>
            <pc:docMk/>
            <pc:sldMk cId="3675423216" sldId="1131"/>
            <ac:spMk id="103" creationId="{06201830-7FCD-B24D-B721-B12EE115A363}"/>
          </ac:spMkLst>
        </pc:spChg>
        <pc:spChg chg="mod">
          <ac:chgData name="Mélina Guilley" userId="da75cb9a-4272-4fa6-933f-1f8b8936aa46" providerId="ADAL" clId="{A4948EA1-A0BB-5148-B23B-CB18BBC973AF}" dt="2020-11-09T15:14:08.510" v="1582" actId="27803"/>
          <ac:spMkLst>
            <pc:docMk/>
            <pc:sldMk cId="3675423216" sldId="1131"/>
            <ac:spMk id="104" creationId="{A047459C-EA2E-5F44-B1CD-AF9B9063AFC3}"/>
          </ac:spMkLst>
        </pc:spChg>
        <pc:spChg chg="mod">
          <ac:chgData name="Mélina Guilley" userId="da75cb9a-4272-4fa6-933f-1f8b8936aa46" providerId="ADAL" clId="{A4948EA1-A0BB-5148-B23B-CB18BBC973AF}" dt="2020-11-09T15:14:08.510" v="1582" actId="27803"/>
          <ac:spMkLst>
            <pc:docMk/>
            <pc:sldMk cId="3675423216" sldId="1131"/>
            <ac:spMk id="105" creationId="{EFFC70A9-34E9-7348-AB01-E4F331FA136B}"/>
          </ac:spMkLst>
        </pc:spChg>
        <pc:spChg chg="mod">
          <ac:chgData name="Mélina Guilley" userId="da75cb9a-4272-4fa6-933f-1f8b8936aa46" providerId="ADAL" clId="{A4948EA1-A0BB-5148-B23B-CB18BBC973AF}" dt="2020-11-09T15:14:08.510" v="1582" actId="27803"/>
          <ac:spMkLst>
            <pc:docMk/>
            <pc:sldMk cId="3675423216" sldId="1131"/>
            <ac:spMk id="107" creationId="{F079F5A3-4633-DF4F-AB1C-7202DF480753}"/>
          </ac:spMkLst>
        </pc:spChg>
        <pc:spChg chg="mod">
          <ac:chgData name="Mélina Guilley" userId="da75cb9a-4272-4fa6-933f-1f8b8936aa46" providerId="ADAL" clId="{A4948EA1-A0BB-5148-B23B-CB18BBC973AF}" dt="2020-11-09T15:14:08.510" v="1582" actId="27803"/>
          <ac:spMkLst>
            <pc:docMk/>
            <pc:sldMk cId="3675423216" sldId="1131"/>
            <ac:spMk id="108" creationId="{90DF0ACB-2F8F-E648-A76E-2409EF314786}"/>
          </ac:spMkLst>
        </pc:spChg>
        <pc:grpChg chg="mod">
          <ac:chgData name="Mélina Guilley" userId="da75cb9a-4272-4fa6-933f-1f8b8936aa46" providerId="ADAL" clId="{A4948EA1-A0BB-5148-B23B-CB18BBC973AF}" dt="2020-11-09T15:14:08.510" v="1582" actId="27803"/>
          <ac:grpSpMkLst>
            <pc:docMk/>
            <pc:sldMk cId="3675423216" sldId="1131"/>
            <ac:grpSpMk id="2" creationId="{17A0AF72-9143-334B-A540-A0176C5862EA}"/>
          </ac:grpSpMkLst>
        </pc:grpChg>
        <pc:grpChg chg="del mod">
          <ac:chgData name="Mélina Guilley" userId="da75cb9a-4272-4fa6-933f-1f8b8936aa46" providerId="ADAL" clId="{A4948EA1-A0BB-5148-B23B-CB18BBC973AF}" dt="2020-11-09T15:14:17.122" v="1583" actId="478"/>
          <ac:grpSpMkLst>
            <pc:docMk/>
            <pc:sldMk cId="3675423216" sldId="1131"/>
            <ac:grpSpMk id="3" creationId="{17A0AF72-9143-334B-A540-A0176C5862EA}"/>
          </ac:grpSpMkLst>
        </pc:grpChg>
        <pc:grpChg chg="mod">
          <ac:chgData name="Mélina Guilley" userId="da75cb9a-4272-4fa6-933f-1f8b8936aa46" providerId="ADAL" clId="{A4948EA1-A0BB-5148-B23B-CB18BBC973AF}" dt="2020-11-09T15:14:08.510" v="1582" actId="27803"/>
          <ac:grpSpMkLst>
            <pc:docMk/>
            <pc:sldMk cId="3675423216" sldId="1131"/>
            <ac:grpSpMk id="7" creationId="{17A0AF72-9143-334B-A540-A0176C5862EA}"/>
          </ac:grpSpMkLst>
        </pc:grpChg>
        <pc:grpChg chg="mod">
          <ac:chgData name="Mélina Guilley" userId="da75cb9a-4272-4fa6-933f-1f8b8936aa46" providerId="ADAL" clId="{A4948EA1-A0BB-5148-B23B-CB18BBC973AF}" dt="2020-11-09T15:14:08.510" v="1582" actId="27803"/>
          <ac:grpSpMkLst>
            <pc:docMk/>
            <pc:sldMk cId="3675423216" sldId="1131"/>
            <ac:grpSpMk id="95" creationId="{17A0AF72-9143-334B-A540-A0176C5862EA}"/>
          </ac:grpSpMkLst>
        </pc:grpChg>
        <pc:grpChg chg="mod">
          <ac:chgData name="Mélina Guilley" userId="da75cb9a-4272-4fa6-933f-1f8b8936aa46" providerId="ADAL" clId="{A4948EA1-A0BB-5148-B23B-CB18BBC973AF}" dt="2020-11-09T15:14:08.510" v="1582" actId="27803"/>
          <ac:grpSpMkLst>
            <pc:docMk/>
            <pc:sldMk cId="3675423216" sldId="1131"/>
            <ac:grpSpMk id="106" creationId="{17A0AF72-9143-334B-A540-A0176C5862EA}"/>
          </ac:grpSpMkLst>
        </pc:grpChg>
        <pc:picChg chg="del">
          <ac:chgData name="Mélina Guilley" userId="da75cb9a-4272-4fa6-933f-1f8b8936aa46" providerId="ADAL" clId="{A4948EA1-A0BB-5148-B23B-CB18BBC973AF}" dt="2020-11-09T15:14:08.510" v="1582" actId="27803"/>
          <ac:picMkLst>
            <pc:docMk/>
            <pc:sldMk cId="3675423216" sldId="1131"/>
            <ac:picMk id="10" creationId="{17A0AF72-9143-334B-A540-A0176C5862EA}"/>
          </ac:picMkLst>
        </pc:picChg>
      </pc:sldChg>
      <pc:sldChg chg="addSp delSp modSp mod">
        <pc:chgData name="Mélina Guilley" userId="da75cb9a-4272-4fa6-933f-1f8b8936aa46" providerId="ADAL" clId="{A4948EA1-A0BB-5148-B23B-CB18BBC973AF}" dt="2020-11-09T15:53:12.299" v="2223" actId="1036"/>
        <pc:sldMkLst>
          <pc:docMk/>
          <pc:sldMk cId="2027657650" sldId="1136"/>
        </pc:sldMkLst>
        <pc:spChg chg="del">
          <ac:chgData name="Mélina Guilley" userId="da75cb9a-4272-4fa6-933f-1f8b8936aa46" providerId="ADAL" clId="{A4948EA1-A0BB-5148-B23B-CB18BBC973AF}" dt="2020-11-09T13:51:05.327" v="519" actId="478"/>
          <ac:spMkLst>
            <pc:docMk/>
            <pc:sldMk cId="2027657650" sldId="1136"/>
            <ac:spMk id="2" creationId="{B94FD247-5BD5-7D4F-AB8B-10934B4D16C8}"/>
          </ac:spMkLst>
        </pc:spChg>
        <pc:spChg chg="add del mod">
          <ac:chgData name="Mélina Guilley" userId="da75cb9a-4272-4fa6-933f-1f8b8936aa46" providerId="ADAL" clId="{A4948EA1-A0BB-5148-B23B-CB18BBC973AF}" dt="2020-11-09T13:51:10.258" v="522" actId="478"/>
          <ac:spMkLst>
            <pc:docMk/>
            <pc:sldMk cId="2027657650" sldId="1136"/>
            <ac:spMk id="4" creationId="{5E904B00-9D59-D144-90DA-E319AB69E091}"/>
          </ac:spMkLst>
        </pc:spChg>
        <pc:spChg chg="del">
          <ac:chgData name="Mélina Guilley" userId="da75cb9a-4272-4fa6-933f-1f8b8936aa46" providerId="ADAL" clId="{A4948EA1-A0BB-5148-B23B-CB18BBC973AF}" dt="2020-11-09T13:51:05.327" v="519" actId="478"/>
          <ac:spMkLst>
            <pc:docMk/>
            <pc:sldMk cId="2027657650" sldId="1136"/>
            <ac:spMk id="16" creationId="{EEE6B0C3-23C1-D04D-9FD9-0D4AEC2AC7F3}"/>
          </ac:spMkLst>
        </pc:spChg>
        <pc:spChg chg="add mod">
          <ac:chgData name="Mélina Guilley" userId="da75cb9a-4272-4fa6-933f-1f8b8936aa46" providerId="ADAL" clId="{A4948EA1-A0BB-5148-B23B-CB18BBC973AF}" dt="2020-11-09T13:51:05.827" v="520"/>
          <ac:spMkLst>
            <pc:docMk/>
            <pc:sldMk cId="2027657650" sldId="1136"/>
            <ac:spMk id="23" creationId="{264E2832-1CB8-F349-8EFA-59EA0267A2CF}"/>
          </ac:spMkLst>
        </pc:spChg>
        <pc:spChg chg="add mod">
          <ac:chgData name="Mélina Guilley" userId="da75cb9a-4272-4fa6-933f-1f8b8936aa46" providerId="ADAL" clId="{A4948EA1-A0BB-5148-B23B-CB18BBC973AF}" dt="2020-11-09T15:53:00.054" v="2213" actId="404"/>
          <ac:spMkLst>
            <pc:docMk/>
            <pc:sldMk cId="2027657650" sldId="1136"/>
            <ac:spMk id="24" creationId="{CB82DAAA-6996-F143-99B8-E2DB18579436}"/>
          </ac:spMkLst>
        </pc:spChg>
        <pc:spChg chg="add mod">
          <ac:chgData name="Mélina Guilley" userId="da75cb9a-4272-4fa6-933f-1f8b8936aa46" providerId="ADAL" clId="{A4948EA1-A0BB-5148-B23B-CB18BBC973AF}" dt="2020-11-09T13:53:09.235" v="550" actId="27636"/>
          <ac:spMkLst>
            <pc:docMk/>
            <pc:sldMk cId="2027657650" sldId="1136"/>
            <ac:spMk id="25" creationId="{17FD1D35-DBC7-7C48-BE58-806D60E8796F}"/>
          </ac:spMkLst>
        </pc:spChg>
        <pc:spChg chg="add mod">
          <ac:chgData name="Mélina Guilley" userId="da75cb9a-4272-4fa6-933f-1f8b8936aa46" providerId="ADAL" clId="{A4948EA1-A0BB-5148-B23B-CB18BBC973AF}" dt="2020-11-09T13:51:05.827" v="520"/>
          <ac:spMkLst>
            <pc:docMk/>
            <pc:sldMk cId="2027657650" sldId="1136"/>
            <ac:spMk id="26" creationId="{C9A50F2F-5A81-4E43-BB85-23CC9B73FA56}"/>
          </ac:spMkLst>
        </pc:spChg>
        <pc:spChg chg="add mod">
          <ac:chgData name="Mélina Guilley" userId="da75cb9a-4272-4fa6-933f-1f8b8936aa46" providerId="ADAL" clId="{A4948EA1-A0BB-5148-B23B-CB18BBC973AF}" dt="2020-11-09T13:51:05.827" v="520"/>
          <ac:spMkLst>
            <pc:docMk/>
            <pc:sldMk cId="2027657650" sldId="1136"/>
            <ac:spMk id="27" creationId="{DB9A35A9-5BD7-3442-93D8-06B70085511D}"/>
          </ac:spMkLst>
        </pc:spChg>
        <pc:spChg chg="add mod">
          <ac:chgData name="Mélina Guilley" userId="da75cb9a-4272-4fa6-933f-1f8b8936aa46" providerId="ADAL" clId="{A4948EA1-A0BB-5148-B23B-CB18BBC973AF}" dt="2020-11-09T13:51:05.827" v="520"/>
          <ac:spMkLst>
            <pc:docMk/>
            <pc:sldMk cId="2027657650" sldId="1136"/>
            <ac:spMk id="28" creationId="{6F10CFC2-402F-B24C-85C0-C37AE6D1C0E1}"/>
          </ac:spMkLst>
        </pc:spChg>
        <pc:spChg chg="add mod">
          <ac:chgData name="Mélina Guilley" userId="da75cb9a-4272-4fa6-933f-1f8b8936aa46" providerId="ADAL" clId="{A4948EA1-A0BB-5148-B23B-CB18BBC973AF}" dt="2020-11-09T13:51:05.827" v="520"/>
          <ac:spMkLst>
            <pc:docMk/>
            <pc:sldMk cId="2027657650" sldId="1136"/>
            <ac:spMk id="29" creationId="{8EEACDF2-9DF4-D046-8CCD-694CAF456699}"/>
          </ac:spMkLst>
        </pc:spChg>
        <pc:spChg chg="mod">
          <ac:chgData name="Mélina Guilley" userId="da75cb9a-4272-4fa6-933f-1f8b8936aa46" providerId="ADAL" clId="{A4948EA1-A0BB-5148-B23B-CB18BBC973AF}" dt="2020-11-09T13:51:05.827" v="520"/>
          <ac:spMkLst>
            <pc:docMk/>
            <pc:sldMk cId="2027657650" sldId="1136"/>
            <ac:spMk id="32" creationId="{6B9A6F94-F858-164F-ABE5-FB0BFA5A124E}"/>
          </ac:spMkLst>
        </pc:spChg>
        <pc:spChg chg="mod">
          <ac:chgData name="Mélina Guilley" userId="da75cb9a-4272-4fa6-933f-1f8b8936aa46" providerId="ADAL" clId="{A4948EA1-A0BB-5148-B23B-CB18BBC973AF}" dt="2020-11-09T13:51:05.827" v="520"/>
          <ac:spMkLst>
            <pc:docMk/>
            <pc:sldMk cId="2027657650" sldId="1136"/>
            <ac:spMk id="33" creationId="{1BACCB61-C735-0448-A391-A0DD45D00AC6}"/>
          </ac:spMkLst>
        </pc:spChg>
        <pc:spChg chg="mod">
          <ac:chgData name="Mélina Guilley" userId="da75cb9a-4272-4fa6-933f-1f8b8936aa46" providerId="ADAL" clId="{A4948EA1-A0BB-5148-B23B-CB18BBC973AF}" dt="2020-11-09T13:51:05.827" v="520"/>
          <ac:spMkLst>
            <pc:docMk/>
            <pc:sldMk cId="2027657650" sldId="1136"/>
            <ac:spMk id="35" creationId="{0A735D88-1E3E-EB40-8904-31E33F558946}"/>
          </ac:spMkLst>
        </pc:spChg>
        <pc:spChg chg="mod">
          <ac:chgData name="Mélina Guilley" userId="da75cb9a-4272-4fa6-933f-1f8b8936aa46" providerId="ADAL" clId="{A4948EA1-A0BB-5148-B23B-CB18BBC973AF}" dt="2020-11-09T13:51:05.827" v="520"/>
          <ac:spMkLst>
            <pc:docMk/>
            <pc:sldMk cId="2027657650" sldId="1136"/>
            <ac:spMk id="36" creationId="{83BF6AA2-57DC-1B4D-A234-FB6C5789BC34}"/>
          </ac:spMkLst>
        </pc:spChg>
        <pc:spChg chg="mod">
          <ac:chgData name="Mélina Guilley" userId="da75cb9a-4272-4fa6-933f-1f8b8936aa46" providerId="ADAL" clId="{A4948EA1-A0BB-5148-B23B-CB18BBC973AF}" dt="2020-11-09T13:51:05.827" v="520"/>
          <ac:spMkLst>
            <pc:docMk/>
            <pc:sldMk cId="2027657650" sldId="1136"/>
            <ac:spMk id="37" creationId="{D06ECF9C-833A-8A4B-A9B8-C090E6EB6B23}"/>
          </ac:spMkLst>
        </pc:spChg>
        <pc:spChg chg="mod">
          <ac:chgData name="Mélina Guilley" userId="da75cb9a-4272-4fa6-933f-1f8b8936aa46" providerId="ADAL" clId="{A4948EA1-A0BB-5148-B23B-CB18BBC973AF}" dt="2020-11-09T13:51:05.827" v="520"/>
          <ac:spMkLst>
            <pc:docMk/>
            <pc:sldMk cId="2027657650" sldId="1136"/>
            <ac:spMk id="38" creationId="{C0DA6398-0B89-FA48-9EAA-F305A0A94998}"/>
          </ac:spMkLst>
        </pc:spChg>
        <pc:spChg chg="mod">
          <ac:chgData name="Mélina Guilley" userId="da75cb9a-4272-4fa6-933f-1f8b8936aa46" providerId="ADAL" clId="{A4948EA1-A0BB-5148-B23B-CB18BBC973AF}" dt="2020-11-09T13:51:05.827" v="520"/>
          <ac:spMkLst>
            <pc:docMk/>
            <pc:sldMk cId="2027657650" sldId="1136"/>
            <ac:spMk id="39" creationId="{C2041BE7-671A-264C-8866-D5EF19CE1556}"/>
          </ac:spMkLst>
        </pc:spChg>
        <pc:spChg chg="add del mod">
          <ac:chgData name="Mélina Guilley" userId="da75cb9a-4272-4fa6-933f-1f8b8936aa46" providerId="ADAL" clId="{A4948EA1-A0BB-5148-B23B-CB18BBC973AF}" dt="2020-11-09T13:54:28.465" v="608" actId="478"/>
          <ac:spMkLst>
            <pc:docMk/>
            <pc:sldMk cId="2027657650" sldId="1136"/>
            <ac:spMk id="42" creationId="{20E3A28A-FD10-F64C-8B15-764271AB1EEB}"/>
          </ac:spMkLst>
        </pc:spChg>
        <pc:spChg chg="add del mod">
          <ac:chgData name="Mélina Guilley" userId="da75cb9a-4272-4fa6-933f-1f8b8936aa46" providerId="ADAL" clId="{A4948EA1-A0BB-5148-B23B-CB18BBC973AF}" dt="2020-11-09T13:54:28.465" v="608" actId="478"/>
          <ac:spMkLst>
            <pc:docMk/>
            <pc:sldMk cId="2027657650" sldId="1136"/>
            <ac:spMk id="43" creationId="{E922EE44-14CB-814A-AB7A-EBFB1B41D2B4}"/>
          </ac:spMkLst>
        </pc:spChg>
        <pc:spChg chg="add del mod">
          <ac:chgData name="Mélina Guilley" userId="da75cb9a-4272-4fa6-933f-1f8b8936aa46" providerId="ADAL" clId="{A4948EA1-A0BB-5148-B23B-CB18BBC973AF}" dt="2020-11-09T13:54:28.465" v="608" actId="478"/>
          <ac:spMkLst>
            <pc:docMk/>
            <pc:sldMk cId="2027657650" sldId="1136"/>
            <ac:spMk id="44" creationId="{77EB5E3B-DEBC-EB47-BDB4-389EBD18A7B2}"/>
          </ac:spMkLst>
        </pc:spChg>
        <pc:spChg chg="add mod">
          <ac:chgData name="Mélina Guilley" userId="da75cb9a-4272-4fa6-933f-1f8b8936aa46" providerId="ADAL" clId="{A4948EA1-A0BB-5148-B23B-CB18BBC973AF}" dt="2020-11-09T13:54:28.999" v="609"/>
          <ac:spMkLst>
            <pc:docMk/>
            <pc:sldMk cId="2027657650" sldId="1136"/>
            <ac:spMk id="46" creationId="{B3BDA304-19B8-3D46-9D2D-1F252048DAE0}"/>
          </ac:spMkLst>
        </pc:spChg>
        <pc:spChg chg="add mod">
          <ac:chgData name="Mélina Guilley" userId="da75cb9a-4272-4fa6-933f-1f8b8936aa46" providerId="ADAL" clId="{A4948EA1-A0BB-5148-B23B-CB18BBC973AF}" dt="2020-11-09T13:54:28.999" v="609"/>
          <ac:spMkLst>
            <pc:docMk/>
            <pc:sldMk cId="2027657650" sldId="1136"/>
            <ac:spMk id="47" creationId="{FCA28AF8-1392-BF4E-ACC9-03FDF822A9C6}"/>
          </ac:spMkLst>
        </pc:spChg>
        <pc:spChg chg="add mod">
          <ac:chgData name="Mélina Guilley" userId="da75cb9a-4272-4fa6-933f-1f8b8936aa46" providerId="ADAL" clId="{A4948EA1-A0BB-5148-B23B-CB18BBC973AF}" dt="2020-11-09T13:54:28.999" v="609"/>
          <ac:spMkLst>
            <pc:docMk/>
            <pc:sldMk cId="2027657650" sldId="1136"/>
            <ac:spMk id="48" creationId="{DFC9D27F-FAD8-FF41-9175-99D763CC24BC}"/>
          </ac:spMkLst>
        </pc:spChg>
        <pc:spChg chg="del">
          <ac:chgData name="Mélina Guilley" userId="da75cb9a-4272-4fa6-933f-1f8b8936aa46" providerId="ADAL" clId="{A4948EA1-A0BB-5148-B23B-CB18BBC973AF}" dt="2020-11-09T13:51:05.327" v="519" actId="478"/>
          <ac:spMkLst>
            <pc:docMk/>
            <pc:sldMk cId="2027657650" sldId="1136"/>
            <ac:spMk id="59" creationId="{EF73775F-0C2A-C145-85FD-9C804FBB1E97}"/>
          </ac:spMkLst>
        </pc:spChg>
        <pc:spChg chg="del">
          <ac:chgData name="Mélina Guilley" userId="da75cb9a-4272-4fa6-933f-1f8b8936aa46" providerId="ADAL" clId="{A4948EA1-A0BB-5148-B23B-CB18BBC973AF}" dt="2020-11-09T13:51:05.327" v="519" actId="478"/>
          <ac:spMkLst>
            <pc:docMk/>
            <pc:sldMk cId="2027657650" sldId="1136"/>
            <ac:spMk id="60" creationId="{1CCB7784-9664-3440-AD39-E359B91BD585}"/>
          </ac:spMkLst>
        </pc:spChg>
        <pc:spChg chg="del">
          <ac:chgData name="Mélina Guilley" userId="da75cb9a-4272-4fa6-933f-1f8b8936aa46" providerId="ADAL" clId="{A4948EA1-A0BB-5148-B23B-CB18BBC973AF}" dt="2020-11-09T13:51:05.327" v="519" actId="478"/>
          <ac:spMkLst>
            <pc:docMk/>
            <pc:sldMk cId="2027657650" sldId="1136"/>
            <ac:spMk id="61" creationId="{BB10E8AC-85D1-BB42-BF20-7DF2B994A5A6}"/>
          </ac:spMkLst>
        </pc:spChg>
        <pc:spChg chg="del">
          <ac:chgData name="Mélina Guilley" userId="da75cb9a-4272-4fa6-933f-1f8b8936aa46" providerId="ADAL" clId="{A4948EA1-A0BB-5148-B23B-CB18BBC973AF}" dt="2020-11-09T13:51:05.327" v="519" actId="478"/>
          <ac:spMkLst>
            <pc:docMk/>
            <pc:sldMk cId="2027657650" sldId="1136"/>
            <ac:spMk id="62" creationId="{AEE9B23C-CBDF-3146-B189-01284143CC4B}"/>
          </ac:spMkLst>
        </pc:spChg>
        <pc:grpChg chg="add mod">
          <ac:chgData name="Mélina Guilley" userId="da75cb9a-4272-4fa6-933f-1f8b8936aa46" providerId="ADAL" clId="{A4948EA1-A0BB-5148-B23B-CB18BBC973AF}" dt="2020-11-09T13:51:05.827" v="520"/>
          <ac:grpSpMkLst>
            <pc:docMk/>
            <pc:sldMk cId="2027657650" sldId="1136"/>
            <ac:grpSpMk id="31" creationId="{6C6EBF53-9D88-944E-B11C-B8E0A3E4FA90}"/>
          </ac:grpSpMkLst>
        </pc:grpChg>
        <pc:grpChg chg="mod">
          <ac:chgData name="Mélina Guilley" userId="da75cb9a-4272-4fa6-933f-1f8b8936aa46" providerId="ADAL" clId="{A4948EA1-A0BB-5148-B23B-CB18BBC973AF}" dt="2020-11-09T13:51:05.827" v="520"/>
          <ac:grpSpMkLst>
            <pc:docMk/>
            <pc:sldMk cId="2027657650" sldId="1136"/>
            <ac:grpSpMk id="34" creationId="{0FFAD2B1-EED0-A245-97A7-BA603180C4FB}"/>
          </ac:grpSpMkLst>
        </pc:grpChg>
        <pc:grpChg chg="del">
          <ac:chgData name="Mélina Guilley" userId="da75cb9a-4272-4fa6-933f-1f8b8936aa46" providerId="ADAL" clId="{A4948EA1-A0BB-5148-B23B-CB18BBC973AF}" dt="2020-11-09T13:51:05.327" v="519" actId="478"/>
          <ac:grpSpMkLst>
            <pc:docMk/>
            <pc:sldMk cId="2027657650" sldId="1136"/>
            <ac:grpSpMk id="64" creationId="{44346F17-062E-784B-A46C-E86A8A7E8A5A}"/>
          </ac:grpSpMkLst>
        </pc:grpChg>
        <pc:picChg chg="add mod">
          <ac:chgData name="Mélina Guilley" userId="da75cb9a-4272-4fa6-933f-1f8b8936aa46" providerId="ADAL" clId="{A4948EA1-A0BB-5148-B23B-CB18BBC973AF}" dt="2020-11-09T13:51:05.827" v="520"/>
          <ac:picMkLst>
            <pc:docMk/>
            <pc:sldMk cId="2027657650" sldId="1136"/>
            <ac:picMk id="30" creationId="{14357C35-85AB-7049-9FBD-45D52735ED22}"/>
          </ac:picMkLst>
        </pc:picChg>
        <pc:picChg chg="add mod">
          <ac:chgData name="Mélina Guilley" userId="da75cb9a-4272-4fa6-933f-1f8b8936aa46" providerId="ADAL" clId="{A4948EA1-A0BB-5148-B23B-CB18BBC973AF}" dt="2020-11-09T13:51:05.827" v="520"/>
          <ac:picMkLst>
            <pc:docMk/>
            <pc:sldMk cId="2027657650" sldId="1136"/>
            <ac:picMk id="40" creationId="{A1442D00-DA71-3247-9B35-5237759C65B1}"/>
          </ac:picMkLst>
        </pc:picChg>
        <pc:picChg chg="add mod">
          <ac:chgData name="Mélina Guilley" userId="da75cb9a-4272-4fa6-933f-1f8b8936aa46" providerId="ADAL" clId="{A4948EA1-A0BB-5148-B23B-CB18BBC973AF}" dt="2020-11-09T13:51:05.827" v="520"/>
          <ac:picMkLst>
            <pc:docMk/>
            <pc:sldMk cId="2027657650" sldId="1136"/>
            <ac:picMk id="41" creationId="{812C5FB2-E69A-9D43-B0A4-766684A60A3C}"/>
          </ac:picMkLst>
        </pc:picChg>
        <pc:picChg chg="add mod">
          <ac:chgData name="Mélina Guilley" userId="da75cb9a-4272-4fa6-933f-1f8b8936aa46" providerId="ADAL" clId="{A4948EA1-A0BB-5148-B23B-CB18BBC973AF}" dt="2020-11-09T15:53:12.299" v="2223" actId="1036"/>
          <ac:picMkLst>
            <pc:docMk/>
            <pc:sldMk cId="2027657650" sldId="1136"/>
            <ac:picMk id="45" creationId="{E2FD244B-70F0-D04C-9BAE-04D1DFC04EC1}"/>
          </ac:picMkLst>
        </pc:picChg>
        <pc:picChg chg="del">
          <ac:chgData name="Mélina Guilley" userId="da75cb9a-4272-4fa6-933f-1f8b8936aa46" providerId="ADAL" clId="{A4948EA1-A0BB-5148-B23B-CB18BBC973AF}" dt="2020-11-09T13:51:05.327" v="519" actId="478"/>
          <ac:picMkLst>
            <pc:docMk/>
            <pc:sldMk cId="2027657650" sldId="1136"/>
            <ac:picMk id="63" creationId="{CA95E7BE-1533-B449-AB57-F571AAFF1416}"/>
          </ac:picMkLst>
        </pc:picChg>
        <pc:picChg chg="del">
          <ac:chgData name="Mélina Guilley" userId="da75cb9a-4272-4fa6-933f-1f8b8936aa46" providerId="ADAL" clId="{A4948EA1-A0BB-5148-B23B-CB18BBC973AF}" dt="2020-11-09T13:51:05.327" v="519" actId="478"/>
          <ac:picMkLst>
            <pc:docMk/>
            <pc:sldMk cId="2027657650" sldId="1136"/>
            <ac:picMk id="73" creationId="{AA851E7D-B99A-AE46-9F26-4CD0E395D8DF}"/>
          </ac:picMkLst>
        </pc:picChg>
        <pc:picChg chg="del">
          <ac:chgData name="Mélina Guilley" userId="da75cb9a-4272-4fa6-933f-1f8b8936aa46" providerId="ADAL" clId="{A4948EA1-A0BB-5148-B23B-CB18BBC973AF}" dt="2020-11-09T13:51:05.327" v="519" actId="478"/>
          <ac:picMkLst>
            <pc:docMk/>
            <pc:sldMk cId="2027657650" sldId="1136"/>
            <ac:picMk id="74" creationId="{FC2CF241-0285-1A4C-BB97-3F65969E4E37}"/>
          </ac:picMkLst>
        </pc:picChg>
      </pc:sldChg>
      <pc:sldChg chg="modSp mod">
        <pc:chgData name="Mélina Guilley" userId="da75cb9a-4272-4fa6-933f-1f8b8936aa46" providerId="ADAL" clId="{A4948EA1-A0BB-5148-B23B-CB18BBC973AF}" dt="2020-11-09T14:21:03.683" v="982" actId="20577"/>
        <pc:sldMkLst>
          <pc:docMk/>
          <pc:sldMk cId="2968082505" sldId="1137"/>
        </pc:sldMkLst>
        <pc:spChg chg="mod">
          <ac:chgData name="Mélina Guilley" userId="da75cb9a-4272-4fa6-933f-1f8b8936aa46" providerId="ADAL" clId="{A4948EA1-A0BB-5148-B23B-CB18BBC973AF}" dt="2020-11-09T14:21:03.683" v="982" actId="20577"/>
          <ac:spMkLst>
            <pc:docMk/>
            <pc:sldMk cId="2968082505" sldId="1137"/>
            <ac:spMk id="45" creationId="{CA48E503-2282-42B4-A233-EABB3DC67906}"/>
          </ac:spMkLst>
        </pc:spChg>
      </pc:sldChg>
      <pc:sldChg chg="addSp modSp mod">
        <pc:chgData name="Mélina Guilley" userId="da75cb9a-4272-4fa6-933f-1f8b8936aa46" providerId="ADAL" clId="{A4948EA1-A0BB-5148-B23B-CB18BBC973AF}" dt="2020-11-09T10:40:41.983" v="75" actId="167"/>
        <pc:sldMkLst>
          <pc:docMk/>
          <pc:sldMk cId="1211503309" sldId="1138"/>
        </pc:sldMkLst>
        <pc:spChg chg="add mod">
          <ac:chgData name="Mélina Guilley" userId="da75cb9a-4272-4fa6-933f-1f8b8936aa46" providerId="ADAL" clId="{A4948EA1-A0BB-5148-B23B-CB18BBC973AF}" dt="2020-11-09T10:40:41.983" v="75" actId="167"/>
          <ac:spMkLst>
            <pc:docMk/>
            <pc:sldMk cId="1211503309" sldId="1138"/>
            <ac:spMk id="3" creationId="{9AB421F3-5CF9-0C48-AA4C-D640E0C161E6}"/>
          </ac:spMkLst>
        </pc:spChg>
      </pc:sldChg>
      <pc:sldChg chg="modSp mod">
        <pc:chgData name="Mélina Guilley" userId="da75cb9a-4272-4fa6-933f-1f8b8936aa46" providerId="ADAL" clId="{A4948EA1-A0BB-5148-B23B-CB18BBC973AF}" dt="2020-11-09T15:10:15.806" v="1572" actId="20577"/>
        <pc:sldMkLst>
          <pc:docMk/>
          <pc:sldMk cId="3549527229" sldId="1201"/>
        </pc:sldMkLst>
        <pc:spChg chg="mod">
          <ac:chgData name="Mélina Guilley" userId="da75cb9a-4272-4fa6-933f-1f8b8936aa46" providerId="ADAL" clId="{A4948EA1-A0BB-5148-B23B-CB18BBC973AF}" dt="2020-11-09T15:10:15.806" v="1572" actId="20577"/>
          <ac:spMkLst>
            <pc:docMk/>
            <pc:sldMk cId="3549527229" sldId="1201"/>
            <ac:spMk id="2" creationId="{700217C7-83BA-9146-A24E-37EF4EED4F32}"/>
          </ac:spMkLst>
        </pc:spChg>
      </pc:sldChg>
      <pc:sldChg chg="addSp delSp modSp mod">
        <pc:chgData name="Mélina Guilley" userId="da75cb9a-4272-4fa6-933f-1f8b8936aa46" providerId="ADAL" clId="{A4948EA1-A0BB-5148-B23B-CB18BBC973AF}" dt="2020-11-09T15:30:24.347" v="1881" actId="1036"/>
        <pc:sldMkLst>
          <pc:docMk/>
          <pc:sldMk cId="2706637733" sldId="1213"/>
        </pc:sldMkLst>
        <pc:spChg chg="mod">
          <ac:chgData name="Mélina Guilley" userId="da75cb9a-4272-4fa6-933f-1f8b8936aa46" providerId="ADAL" clId="{A4948EA1-A0BB-5148-B23B-CB18BBC973AF}" dt="2020-11-09T15:30:07.502" v="1872" actId="1036"/>
          <ac:spMkLst>
            <pc:docMk/>
            <pc:sldMk cId="2706637733" sldId="1213"/>
            <ac:spMk id="3" creationId="{50805C8F-8079-3745-9D12-49720107A6C5}"/>
          </ac:spMkLst>
        </pc:spChg>
        <pc:spChg chg="mod">
          <ac:chgData name="Mélina Guilley" userId="da75cb9a-4272-4fa6-933f-1f8b8936aa46" providerId="ADAL" clId="{A4948EA1-A0BB-5148-B23B-CB18BBC973AF}" dt="2020-11-09T15:30:07.502" v="1872" actId="1036"/>
          <ac:spMkLst>
            <pc:docMk/>
            <pc:sldMk cId="2706637733" sldId="1213"/>
            <ac:spMk id="14" creationId="{E28E7098-D7DA-8142-980A-BA97AF24885F}"/>
          </ac:spMkLst>
        </pc:spChg>
        <pc:spChg chg="mod">
          <ac:chgData name="Mélina Guilley" userId="da75cb9a-4272-4fa6-933f-1f8b8936aa46" providerId="ADAL" clId="{A4948EA1-A0BB-5148-B23B-CB18BBC973AF}" dt="2020-11-09T15:30:07.502" v="1872" actId="1036"/>
          <ac:spMkLst>
            <pc:docMk/>
            <pc:sldMk cId="2706637733" sldId="1213"/>
            <ac:spMk id="15" creationId="{E5FEFBE9-39DA-6B41-8D3A-A395FC3FB5D2}"/>
          </ac:spMkLst>
        </pc:spChg>
        <pc:spChg chg="mod">
          <ac:chgData name="Mélina Guilley" userId="da75cb9a-4272-4fa6-933f-1f8b8936aa46" providerId="ADAL" clId="{A4948EA1-A0BB-5148-B23B-CB18BBC973AF}" dt="2020-11-09T15:30:07.502" v="1872" actId="1036"/>
          <ac:spMkLst>
            <pc:docMk/>
            <pc:sldMk cId="2706637733" sldId="1213"/>
            <ac:spMk id="16" creationId="{4FAFB7FA-F7FC-E247-9145-E19F2D9EC122}"/>
          </ac:spMkLst>
        </pc:spChg>
        <pc:spChg chg="mod">
          <ac:chgData name="Mélina Guilley" userId="da75cb9a-4272-4fa6-933f-1f8b8936aa46" providerId="ADAL" clId="{A4948EA1-A0BB-5148-B23B-CB18BBC973AF}" dt="2020-11-09T15:30:07.502" v="1872" actId="1036"/>
          <ac:spMkLst>
            <pc:docMk/>
            <pc:sldMk cId="2706637733" sldId="1213"/>
            <ac:spMk id="17" creationId="{22235997-A398-6E4F-B01B-A6F422AFAE33}"/>
          </ac:spMkLst>
        </pc:spChg>
        <pc:spChg chg="mod">
          <ac:chgData name="Mélina Guilley" userId="da75cb9a-4272-4fa6-933f-1f8b8936aa46" providerId="ADAL" clId="{A4948EA1-A0BB-5148-B23B-CB18BBC973AF}" dt="2020-11-09T15:30:19.725" v="1875" actId="14100"/>
          <ac:spMkLst>
            <pc:docMk/>
            <pc:sldMk cId="2706637733" sldId="1213"/>
            <ac:spMk id="21" creationId="{54837936-6983-9B45-BC42-8B3CB70CE8DA}"/>
          </ac:spMkLst>
        </pc:spChg>
        <pc:spChg chg="mod">
          <ac:chgData name="Mélina Guilley" userId="da75cb9a-4272-4fa6-933f-1f8b8936aa46" providerId="ADAL" clId="{A4948EA1-A0BB-5148-B23B-CB18BBC973AF}" dt="2020-11-09T15:30:07.502" v="1872" actId="1036"/>
          <ac:spMkLst>
            <pc:docMk/>
            <pc:sldMk cId="2706637733" sldId="1213"/>
            <ac:spMk id="22" creationId="{658E0789-85D0-5F45-B38C-40B534BF43EA}"/>
          </ac:spMkLst>
        </pc:spChg>
        <pc:spChg chg="mod">
          <ac:chgData name="Mélina Guilley" userId="da75cb9a-4272-4fa6-933f-1f8b8936aa46" providerId="ADAL" clId="{A4948EA1-A0BB-5148-B23B-CB18BBC973AF}" dt="2020-11-09T15:30:07.502" v="1872" actId="1036"/>
          <ac:spMkLst>
            <pc:docMk/>
            <pc:sldMk cId="2706637733" sldId="1213"/>
            <ac:spMk id="23" creationId="{7AF18FD9-AB2B-9F4C-9408-04B4E23B03E6}"/>
          </ac:spMkLst>
        </pc:spChg>
        <pc:spChg chg="mod">
          <ac:chgData name="Mélina Guilley" userId="da75cb9a-4272-4fa6-933f-1f8b8936aa46" providerId="ADAL" clId="{A4948EA1-A0BB-5148-B23B-CB18BBC973AF}" dt="2020-11-09T15:30:07.502" v="1872" actId="1036"/>
          <ac:spMkLst>
            <pc:docMk/>
            <pc:sldMk cId="2706637733" sldId="1213"/>
            <ac:spMk id="24" creationId="{213E05C5-98D6-DB40-9269-D1EDE838B4CB}"/>
          </ac:spMkLst>
        </pc:spChg>
        <pc:spChg chg="mod">
          <ac:chgData name="Mélina Guilley" userId="da75cb9a-4272-4fa6-933f-1f8b8936aa46" providerId="ADAL" clId="{A4948EA1-A0BB-5148-B23B-CB18BBC973AF}" dt="2020-11-09T15:30:07.502" v="1872" actId="1036"/>
          <ac:spMkLst>
            <pc:docMk/>
            <pc:sldMk cId="2706637733" sldId="1213"/>
            <ac:spMk id="25" creationId="{8B198DF0-CDB8-974A-A05B-2CA6464A8265}"/>
          </ac:spMkLst>
        </pc:spChg>
        <pc:spChg chg="mod">
          <ac:chgData name="Mélina Guilley" userId="da75cb9a-4272-4fa6-933f-1f8b8936aa46" providerId="ADAL" clId="{A4948EA1-A0BB-5148-B23B-CB18BBC973AF}" dt="2020-11-09T15:30:07.502" v="1872" actId="1036"/>
          <ac:spMkLst>
            <pc:docMk/>
            <pc:sldMk cId="2706637733" sldId="1213"/>
            <ac:spMk id="26" creationId="{5078E78D-AFED-734A-AD91-B920EBB5B15F}"/>
          </ac:spMkLst>
        </pc:spChg>
        <pc:spChg chg="mod">
          <ac:chgData name="Mélina Guilley" userId="da75cb9a-4272-4fa6-933f-1f8b8936aa46" providerId="ADAL" clId="{A4948EA1-A0BB-5148-B23B-CB18BBC973AF}" dt="2020-11-09T15:30:07.502" v="1872" actId="1036"/>
          <ac:spMkLst>
            <pc:docMk/>
            <pc:sldMk cId="2706637733" sldId="1213"/>
            <ac:spMk id="27" creationId="{EA003F34-4E9E-3648-921B-7C329E03386E}"/>
          </ac:spMkLst>
        </pc:spChg>
        <pc:spChg chg="mod">
          <ac:chgData name="Mélina Guilley" userId="da75cb9a-4272-4fa6-933f-1f8b8936aa46" providerId="ADAL" clId="{A4948EA1-A0BB-5148-B23B-CB18BBC973AF}" dt="2020-11-09T15:30:07.502" v="1872" actId="1036"/>
          <ac:spMkLst>
            <pc:docMk/>
            <pc:sldMk cId="2706637733" sldId="1213"/>
            <ac:spMk id="28" creationId="{F268ED2D-6F95-7C42-8B14-A514D837C910}"/>
          </ac:spMkLst>
        </pc:spChg>
        <pc:spChg chg="mod">
          <ac:chgData name="Mélina Guilley" userId="da75cb9a-4272-4fa6-933f-1f8b8936aa46" providerId="ADAL" clId="{A4948EA1-A0BB-5148-B23B-CB18BBC973AF}" dt="2020-11-09T15:30:07.502" v="1872" actId="1036"/>
          <ac:spMkLst>
            <pc:docMk/>
            <pc:sldMk cId="2706637733" sldId="1213"/>
            <ac:spMk id="29" creationId="{522E0FD5-4EE7-4A4D-86DB-80B8CE08EEA6}"/>
          </ac:spMkLst>
        </pc:spChg>
        <pc:spChg chg="mod">
          <ac:chgData name="Mélina Guilley" userId="da75cb9a-4272-4fa6-933f-1f8b8936aa46" providerId="ADAL" clId="{A4948EA1-A0BB-5148-B23B-CB18BBC973AF}" dt="2020-11-09T15:30:07.502" v="1872" actId="1036"/>
          <ac:spMkLst>
            <pc:docMk/>
            <pc:sldMk cId="2706637733" sldId="1213"/>
            <ac:spMk id="30" creationId="{7450B1FB-C14A-B544-8EB1-74277CFF945E}"/>
          </ac:spMkLst>
        </pc:spChg>
        <pc:spChg chg="mod">
          <ac:chgData name="Mélina Guilley" userId="da75cb9a-4272-4fa6-933f-1f8b8936aa46" providerId="ADAL" clId="{A4948EA1-A0BB-5148-B23B-CB18BBC973AF}" dt="2020-11-09T15:28:44.076" v="1850" actId="2085"/>
          <ac:spMkLst>
            <pc:docMk/>
            <pc:sldMk cId="2706637733" sldId="1213"/>
            <ac:spMk id="35" creationId="{2353B0DC-5F67-E34B-878E-BB09BE439324}"/>
          </ac:spMkLst>
        </pc:spChg>
        <pc:spChg chg="mod">
          <ac:chgData name="Mélina Guilley" userId="da75cb9a-4272-4fa6-933f-1f8b8936aa46" providerId="ADAL" clId="{A4948EA1-A0BB-5148-B23B-CB18BBC973AF}" dt="2020-11-09T15:28:44.076" v="1850" actId="2085"/>
          <ac:spMkLst>
            <pc:docMk/>
            <pc:sldMk cId="2706637733" sldId="1213"/>
            <ac:spMk id="38" creationId="{AB3B835B-C16A-0F4E-A684-E02CB263229D}"/>
          </ac:spMkLst>
        </pc:spChg>
        <pc:spChg chg="mod">
          <ac:chgData name="Mélina Guilley" userId="da75cb9a-4272-4fa6-933f-1f8b8936aa46" providerId="ADAL" clId="{A4948EA1-A0BB-5148-B23B-CB18BBC973AF}" dt="2020-11-09T15:28:44.076" v="1850" actId="2085"/>
          <ac:spMkLst>
            <pc:docMk/>
            <pc:sldMk cId="2706637733" sldId="1213"/>
            <ac:spMk id="41" creationId="{B571E5FE-701D-4E45-948D-1F84A9C64F0B}"/>
          </ac:spMkLst>
        </pc:spChg>
        <pc:spChg chg="mod">
          <ac:chgData name="Mélina Guilley" userId="da75cb9a-4272-4fa6-933f-1f8b8936aa46" providerId="ADAL" clId="{A4948EA1-A0BB-5148-B23B-CB18BBC973AF}" dt="2020-11-09T15:28:44.076" v="1850" actId="2085"/>
          <ac:spMkLst>
            <pc:docMk/>
            <pc:sldMk cId="2706637733" sldId="1213"/>
            <ac:spMk id="44" creationId="{FBED7183-19A0-664B-A398-DF7094EC07AE}"/>
          </ac:spMkLst>
        </pc:spChg>
        <pc:spChg chg="mod">
          <ac:chgData name="Mélina Guilley" userId="da75cb9a-4272-4fa6-933f-1f8b8936aa46" providerId="ADAL" clId="{A4948EA1-A0BB-5148-B23B-CB18BBC973AF}" dt="2020-11-09T15:28:44.076" v="1850" actId="2085"/>
          <ac:spMkLst>
            <pc:docMk/>
            <pc:sldMk cId="2706637733" sldId="1213"/>
            <ac:spMk id="47" creationId="{91B85DC1-BA9D-194E-97A5-6BDDB038EFF1}"/>
          </ac:spMkLst>
        </pc:spChg>
        <pc:spChg chg="add del mod">
          <ac:chgData name="Mélina Guilley" userId="da75cb9a-4272-4fa6-933f-1f8b8936aa46" providerId="ADAL" clId="{A4948EA1-A0BB-5148-B23B-CB18BBC973AF}" dt="2020-11-09T15:29:31.260" v="1859" actId="47"/>
          <ac:spMkLst>
            <pc:docMk/>
            <pc:sldMk cId="2706637733" sldId="1213"/>
            <ac:spMk id="70" creationId="{BE55296B-57CE-974A-B3EE-4F5B305AF48D}"/>
          </ac:spMkLst>
        </pc:spChg>
        <pc:grpChg chg="mod">
          <ac:chgData name="Mélina Guilley" userId="da75cb9a-4272-4fa6-933f-1f8b8936aa46" providerId="ADAL" clId="{A4948EA1-A0BB-5148-B23B-CB18BBC973AF}" dt="2020-11-09T15:30:07.502" v="1872" actId="1036"/>
          <ac:grpSpMkLst>
            <pc:docMk/>
            <pc:sldMk cId="2706637733" sldId="1213"/>
            <ac:grpSpMk id="9" creationId="{DEE82E36-A865-154B-9DD3-7025A42C8805}"/>
          </ac:grpSpMkLst>
        </pc:grpChg>
        <pc:grpChg chg="mod">
          <ac:chgData name="Mélina Guilley" userId="da75cb9a-4272-4fa6-933f-1f8b8936aa46" providerId="ADAL" clId="{A4948EA1-A0BB-5148-B23B-CB18BBC973AF}" dt="2020-11-09T15:30:07.502" v="1872" actId="1036"/>
          <ac:grpSpMkLst>
            <pc:docMk/>
            <pc:sldMk cId="2706637733" sldId="1213"/>
            <ac:grpSpMk id="12" creationId="{FA8AE412-554E-B34F-91AF-E67FF6E7AF7C}"/>
          </ac:grpSpMkLst>
        </pc:grpChg>
        <pc:grpChg chg="mod">
          <ac:chgData name="Mélina Guilley" userId="da75cb9a-4272-4fa6-933f-1f8b8936aa46" providerId="ADAL" clId="{A4948EA1-A0BB-5148-B23B-CB18BBC973AF}" dt="2020-11-09T15:30:07.502" v="1872" actId="1036"/>
          <ac:grpSpMkLst>
            <pc:docMk/>
            <pc:sldMk cId="2706637733" sldId="1213"/>
            <ac:grpSpMk id="34" creationId="{5522398D-C2BA-9D4A-8A89-0008F645EAFD}"/>
          </ac:grpSpMkLst>
        </pc:grpChg>
        <pc:grpChg chg="mod">
          <ac:chgData name="Mélina Guilley" userId="da75cb9a-4272-4fa6-933f-1f8b8936aa46" providerId="ADAL" clId="{A4948EA1-A0BB-5148-B23B-CB18BBC973AF}" dt="2020-11-09T15:30:07.502" v="1872" actId="1036"/>
          <ac:grpSpMkLst>
            <pc:docMk/>
            <pc:sldMk cId="2706637733" sldId="1213"/>
            <ac:grpSpMk id="37" creationId="{D9C722DA-F29B-4C4A-9EEF-E9CB77502EED}"/>
          </ac:grpSpMkLst>
        </pc:grpChg>
        <pc:grpChg chg="mod">
          <ac:chgData name="Mélina Guilley" userId="da75cb9a-4272-4fa6-933f-1f8b8936aa46" providerId="ADAL" clId="{A4948EA1-A0BB-5148-B23B-CB18BBC973AF}" dt="2020-11-09T15:30:07.502" v="1872" actId="1036"/>
          <ac:grpSpMkLst>
            <pc:docMk/>
            <pc:sldMk cId="2706637733" sldId="1213"/>
            <ac:grpSpMk id="40" creationId="{3AF3C543-D26F-7848-A007-21D25CED97BC}"/>
          </ac:grpSpMkLst>
        </pc:grpChg>
        <pc:grpChg chg="mod">
          <ac:chgData name="Mélina Guilley" userId="da75cb9a-4272-4fa6-933f-1f8b8936aa46" providerId="ADAL" clId="{A4948EA1-A0BB-5148-B23B-CB18BBC973AF}" dt="2020-11-09T15:30:07.502" v="1872" actId="1036"/>
          <ac:grpSpMkLst>
            <pc:docMk/>
            <pc:sldMk cId="2706637733" sldId="1213"/>
            <ac:grpSpMk id="43" creationId="{EDE0A9C0-9518-A84A-9B51-63B700A057F8}"/>
          </ac:grpSpMkLst>
        </pc:grpChg>
        <pc:grpChg chg="mod">
          <ac:chgData name="Mélina Guilley" userId="da75cb9a-4272-4fa6-933f-1f8b8936aa46" providerId="ADAL" clId="{A4948EA1-A0BB-5148-B23B-CB18BBC973AF}" dt="2020-11-09T15:30:07.502" v="1872" actId="1036"/>
          <ac:grpSpMkLst>
            <pc:docMk/>
            <pc:sldMk cId="2706637733" sldId="1213"/>
            <ac:grpSpMk id="46" creationId="{E223B6F3-C032-6D41-82D6-0F86C216F1CB}"/>
          </ac:grpSpMkLst>
        </pc:grpChg>
        <pc:grpChg chg="mod">
          <ac:chgData name="Mélina Guilley" userId="da75cb9a-4272-4fa6-933f-1f8b8936aa46" providerId="ADAL" clId="{A4948EA1-A0BB-5148-B23B-CB18BBC973AF}" dt="2020-11-09T15:30:24.347" v="1881" actId="1036"/>
          <ac:grpSpMkLst>
            <pc:docMk/>
            <pc:sldMk cId="2706637733" sldId="1213"/>
            <ac:grpSpMk id="50" creationId="{E03E3989-6B72-3F4B-8DB8-F1DD4FDA2E50}"/>
          </ac:grpSpMkLst>
        </pc:grpChg>
        <pc:grpChg chg="mod">
          <ac:chgData name="Mélina Guilley" userId="da75cb9a-4272-4fa6-933f-1f8b8936aa46" providerId="ADAL" clId="{A4948EA1-A0BB-5148-B23B-CB18BBC973AF}" dt="2020-11-09T15:30:07.502" v="1872" actId="1036"/>
          <ac:grpSpMkLst>
            <pc:docMk/>
            <pc:sldMk cId="2706637733" sldId="1213"/>
            <ac:grpSpMk id="59" creationId="{13B8DF4F-2D12-1745-821E-648693738479}"/>
          </ac:grpSpMkLst>
        </pc:grpChg>
        <pc:grpChg chg="mod">
          <ac:chgData name="Mélina Guilley" userId="da75cb9a-4272-4fa6-933f-1f8b8936aa46" providerId="ADAL" clId="{A4948EA1-A0BB-5148-B23B-CB18BBC973AF}" dt="2020-11-09T15:30:07.502" v="1872" actId="1036"/>
          <ac:grpSpMkLst>
            <pc:docMk/>
            <pc:sldMk cId="2706637733" sldId="1213"/>
            <ac:grpSpMk id="65" creationId="{3651F678-D5D9-5341-B621-9B5C03D06F10}"/>
          </ac:grpSpMkLst>
        </pc:grpChg>
        <pc:grpChg chg="mod">
          <ac:chgData name="Mélina Guilley" userId="da75cb9a-4272-4fa6-933f-1f8b8936aa46" providerId="ADAL" clId="{A4948EA1-A0BB-5148-B23B-CB18BBC973AF}" dt="2020-11-09T15:30:07.502" v="1872" actId="1036"/>
          <ac:grpSpMkLst>
            <pc:docMk/>
            <pc:sldMk cId="2706637733" sldId="1213"/>
            <ac:grpSpMk id="71" creationId="{A70D1FBB-9CC2-7947-8AA7-437F25DDDFFF}"/>
          </ac:grpSpMkLst>
        </pc:grpChg>
        <pc:picChg chg="mod">
          <ac:chgData name="Mélina Guilley" userId="da75cb9a-4272-4fa6-933f-1f8b8936aa46" providerId="ADAL" clId="{A4948EA1-A0BB-5148-B23B-CB18BBC973AF}" dt="2020-11-09T15:28:44.076" v="1850" actId="2085"/>
          <ac:picMkLst>
            <pc:docMk/>
            <pc:sldMk cId="2706637733" sldId="1213"/>
            <ac:picMk id="36" creationId="{55CE0DDB-B660-A141-8B29-D9592CA7387F}"/>
          </ac:picMkLst>
        </pc:picChg>
        <pc:picChg chg="mod">
          <ac:chgData name="Mélina Guilley" userId="da75cb9a-4272-4fa6-933f-1f8b8936aa46" providerId="ADAL" clId="{A4948EA1-A0BB-5148-B23B-CB18BBC973AF}" dt="2020-11-09T15:28:44.076" v="1850" actId="2085"/>
          <ac:picMkLst>
            <pc:docMk/>
            <pc:sldMk cId="2706637733" sldId="1213"/>
            <ac:picMk id="39" creationId="{6ED2C48F-2701-FD43-A647-608179389CE1}"/>
          </ac:picMkLst>
        </pc:picChg>
        <pc:picChg chg="mod">
          <ac:chgData name="Mélina Guilley" userId="da75cb9a-4272-4fa6-933f-1f8b8936aa46" providerId="ADAL" clId="{A4948EA1-A0BB-5148-B23B-CB18BBC973AF}" dt="2020-11-09T15:28:44.076" v="1850" actId="2085"/>
          <ac:picMkLst>
            <pc:docMk/>
            <pc:sldMk cId="2706637733" sldId="1213"/>
            <ac:picMk id="42" creationId="{14B9CEBF-5501-B041-9A86-D71B3C5030D3}"/>
          </ac:picMkLst>
        </pc:picChg>
        <pc:picChg chg="mod">
          <ac:chgData name="Mélina Guilley" userId="da75cb9a-4272-4fa6-933f-1f8b8936aa46" providerId="ADAL" clId="{A4948EA1-A0BB-5148-B23B-CB18BBC973AF}" dt="2020-11-09T15:28:44.076" v="1850" actId="2085"/>
          <ac:picMkLst>
            <pc:docMk/>
            <pc:sldMk cId="2706637733" sldId="1213"/>
            <ac:picMk id="45" creationId="{7A2D9DAC-0985-9F48-9621-4B6D023E2CE7}"/>
          </ac:picMkLst>
        </pc:picChg>
        <pc:picChg chg="mod">
          <ac:chgData name="Mélina Guilley" userId="da75cb9a-4272-4fa6-933f-1f8b8936aa46" providerId="ADAL" clId="{A4948EA1-A0BB-5148-B23B-CB18BBC973AF}" dt="2020-11-09T15:28:44.076" v="1850" actId="2085"/>
          <ac:picMkLst>
            <pc:docMk/>
            <pc:sldMk cId="2706637733" sldId="1213"/>
            <ac:picMk id="48" creationId="{2FBBAE10-8D7C-5A45-93A1-AA7D869DBEFB}"/>
          </ac:picMkLst>
        </pc:picChg>
        <pc:cxnChg chg="mod">
          <ac:chgData name="Mélina Guilley" userId="da75cb9a-4272-4fa6-933f-1f8b8936aa46" providerId="ADAL" clId="{A4948EA1-A0BB-5148-B23B-CB18BBC973AF}" dt="2020-11-09T15:30:07.502" v="1872" actId="1036"/>
          <ac:cxnSpMkLst>
            <pc:docMk/>
            <pc:sldMk cId="2706637733" sldId="1213"/>
            <ac:cxnSpMk id="4" creationId="{F69F3490-26DC-0B4C-99C1-223457669FFC}"/>
          </ac:cxnSpMkLst>
        </pc:cxnChg>
        <pc:cxnChg chg="mod">
          <ac:chgData name="Mélina Guilley" userId="da75cb9a-4272-4fa6-933f-1f8b8936aa46" providerId="ADAL" clId="{A4948EA1-A0BB-5148-B23B-CB18BBC973AF}" dt="2020-11-09T15:30:07.502" v="1872" actId="1036"/>
          <ac:cxnSpMkLst>
            <pc:docMk/>
            <pc:sldMk cId="2706637733" sldId="1213"/>
            <ac:cxnSpMk id="5" creationId="{67A0E7AC-F943-9649-9362-8CDB01C8F536}"/>
          </ac:cxnSpMkLst>
        </pc:cxnChg>
        <pc:cxnChg chg="mod">
          <ac:chgData name="Mélina Guilley" userId="da75cb9a-4272-4fa6-933f-1f8b8936aa46" providerId="ADAL" clId="{A4948EA1-A0BB-5148-B23B-CB18BBC973AF}" dt="2020-11-09T15:30:07.502" v="1872" actId="1036"/>
          <ac:cxnSpMkLst>
            <pc:docMk/>
            <pc:sldMk cId="2706637733" sldId="1213"/>
            <ac:cxnSpMk id="6" creationId="{565324D7-EB04-BB49-89E4-97A7589179BE}"/>
          </ac:cxnSpMkLst>
        </pc:cxnChg>
        <pc:cxnChg chg="mod">
          <ac:chgData name="Mélina Guilley" userId="da75cb9a-4272-4fa6-933f-1f8b8936aa46" providerId="ADAL" clId="{A4948EA1-A0BB-5148-B23B-CB18BBC973AF}" dt="2020-11-09T15:30:07.502" v="1872" actId="1036"/>
          <ac:cxnSpMkLst>
            <pc:docMk/>
            <pc:sldMk cId="2706637733" sldId="1213"/>
            <ac:cxnSpMk id="7" creationId="{584480FD-1D4E-AD41-BA89-35CCD9D3B5B6}"/>
          </ac:cxnSpMkLst>
        </pc:cxnChg>
        <pc:cxnChg chg="mod">
          <ac:chgData name="Mélina Guilley" userId="da75cb9a-4272-4fa6-933f-1f8b8936aa46" providerId="ADAL" clId="{A4948EA1-A0BB-5148-B23B-CB18BBC973AF}" dt="2020-11-09T15:30:07.502" v="1872" actId="1036"/>
          <ac:cxnSpMkLst>
            <pc:docMk/>
            <pc:sldMk cId="2706637733" sldId="1213"/>
            <ac:cxnSpMk id="8" creationId="{C1088C42-9560-2448-B01A-2037F34D8194}"/>
          </ac:cxnSpMkLst>
        </pc:cxnChg>
      </pc:sldChg>
      <pc:sldChg chg="modSp mod">
        <pc:chgData name="Mélina Guilley" userId="da75cb9a-4272-4fa6-933f-1f8b8936aa46" providerId="ADAL" clId="{A4948EA1-A0BB-5148-B23B-CB18BBC973AF}" dt="2020-11-09T15:27:42.038" v="1803" actId="14100"/>
        <pc:sldMkLst>
          <pc:docMk/>
          <pc:sldMk cId="2847678347" sldId="1237"/>
        </pc:sldMkLst>
        <pc:spChg chg="mod">
          <ac:chgData name="Mélina Guilley" userId="da75cb9a-4272-4fa6-933f-1f8b8936aa46" providerId="ADAL" clId="{A4948EA1-A0BB-5148-B23B-CB18BBC973AF}" dt="2020-11-09T15:27:42.038" v="1803" actId="14100"/>
          <ac:spMkLst>
            <pc:docMk/>
            <pc:sldMk cId="2847678347" sldId="1237"/>
            <ac:spMk id="3" creationId="{62257BB7-CE32-FE47-A9CD-BD4674582608}"/>
          </ac:spMkLst>
        </pc:spChg>
        <pc:spChg chg="mod">
          <ac:chgData name="Mélina Guilley" userId="da75cb9a-4272-4fa6-933f-1f8b8936aa46" providerId="ADAL" clId="{A4948EA1-A0BB-5148-B23B-CB18BBC973AF}" dt="2020-11-09T15:27:38.039" v="1796" actId="2711"/>
          <ac:spMkLst>
            <pc:docMk/>
            <pc:sldMk cId="2847678347" sldId="1237"/>
            <ac:spMk id="5" creationId="{C210AAA0-0D04-B54B-AFA7-A03E9B50305E}"/>
          </ac:spMkLst>
        </pc:spChg>
      </pc:sldChg>
      <pc:sldChg chg="addSp delSp modSp mod">
        <pc:chgData name="Mélina Guilley" userId="da75cb9a-4272-4fa6-933f-1f8b8936aa46" providerId="ADAL" clId="{A4948EA1-A0BB-5148-B23B-CB18BBC973AF}" dt="2020-11-09T15:30:44.454" v="1884" actId="1076"/>
        <pc:sldMkLst>
          <pc:docMk/>
          <pc:sldMk cId="2022520836" sldId="1239"/>
        </pc:sldMkLst>
        <pc:spChg chg="add mod">
          <ac:chgData name="Mélina Guilley" userId="da75cb9a-4272-4fa6-933f-1f8b8936aa46" providerId="ADAL" clId="{A4948EA1-A0BB-5148-B23B-CB18BBC973AF}" dt="2020-11-09T14:05:37.464" v="798" actId="255"/>
          <ac:spMkLst>
            <pc:docMk/>
            <pc:sldMk cId="2022520836" sldId="1239"/>
            <ac:spMk id="3" creationId="{44D225DA-5080-5E4C-A3C7-BB6C7214E5E2}"/>
          </ac:spMkLst>
        </pc:spChg>
        <pc:spChg chg="mod">
          <ac:chgData name="Mélina Guilley" userId="da75cb9a-4272-4fa6-933f-1f8b8936aa46" providerId="ADAL" clId="{A4948EA1-A0BB-5148-B23B-CB18BBC973AF}" dt="2020-11-09T11:02:21.553" v="300" actId="1076"/>
          <ac:spMkLst>
            <pc:docMk/>
            <pc:sldMk cId="2022520836" sldId="1239"/>
            <ac:spMk id="7" creationId="{A33FB3A2-7AE0-5D41-9789-3A0B84C7F062}"/>
          </ac:spMkLst>
        </pc:spChg>
        <pc:spChg chg="mod">
          <ac:chgData name="Mélina Guilley" userId="da75cb9a-4272-4fa6-933f-1f8b8936aa46" providerId="ADAL" clId="{A4948EA1-A0BB-5148-B23B-CB18BBC973AF}" dt="2020-11-09T11:02:23.627" v="301" actId="1076"/>
          <ac:spMkLst>
            <pc:docMk/>
            <pc:sldMk cId="2022520836" sldId="1239"/>
            <ac:spMk id="10" creationId="{D27858C9-8290-584C-95D2-49BDECC856EF}"/>
          </ac:spMkLst>
        </pc:spChg>
        <pc:spChg chg="del mod">
          <ac:chgData name="Mélina Guilley" userId="da75cb9a-4272-4fa6-933f-1f8b8936aa46" providerId="ADAL" clId="{A4948EA1-A0BB-5148-B23B-CB18BBC973AF}" dt="2020-11-09T14:02:53.564" v="771" actId="478"/>
          <ac:spMkLst>
            <pc:docMk/>
            <pc:sldMk cId="2022520836" sldId="1239"/>
            <ac:spMk id="14" creationId="{649485FD-E22A-6C41-A74A-15F508548D74}"/>
          </ac:spMkLst>
        </pc:spChg>
        <pc:spChg chg="del mod">
          <ac:chgData name="Mélina Guilley" userId="da75cb9a-4272-4fa6-933f-1f8b8936aa46" providerId="ADAL" clId="{A4948EA1-A0BB-5148-B23B-CB18BBC973AF}" dt="2020-11-09T14:01:54.696" v="749" actId="478"/>
          <ac:spMkLst>
            <pc:docMk/>
            <pc:sldMk cId="2022520836" sldId="1239"/>
            <ac:spMk id="17" creationId="{0FA7AFC1-EF55-7A4D-9B02-64C210C43015}"/>
          </ac:spMkLst>
        </pc:spChg>
        <pc:spChg chg="add del mod">
          <ac:chgData name="Mélina Guilley" userId="da75cb9a-4272-4fa6-933f-1f8b8936aa46" providerId="ADAL" clId="{A4948EA1-A0BB-5148-B23B-CB18BBC973AF}" dt="2020-11-09T14:02:04.828" v="750" actId="478"/>
          <ac:spMkLst>
            <pc:docMk/>
            <pc:sldMk cId="2022520836" sldId="1239"/>
            <ac:spMk id="24" creationId="{0E42260A-F8F5-BB46-94BB-39418D0BBC0D}"/>
          </ac:spMkLst>
        </pc:spChg>
        <pc:grpChg chg="del">
          <ac:chgData name="Mélina Guilley" userId="da75cb9a-4272-4fa6-933f-1f8b8936aa46" providerId="ADAL" clId="{A4948EA1-A0BB-5148-B23B-CB18BBC973AF}" dt="2020-11-09T15:30:41.578" v="1882" actId="478"/>
          <ac:grpSpMkLst>
            <pc:docMk/>
            <pc:sldMk cId="2022520836" sldId="1239"/>
            <ac:grpSpMk id="16" creationId="{8B325F5B-BF9E-1A42-8C12-D31C74CE6CF1}"/>
          </ac:grpSpMkLst>
        </pc:grpChg>
        <pc:picChg chg="add mod">
          <ac:chgData name="Mélina Guilley" userId="da75cb9a-4272-4fa6-933f-1f8b8936aa46" providerId="ADAL" clId="{A4948EA1-A0BB-5148-B23B-CB18BBC973AF}" dt="2020-11-09T15:30:44.454" v="1884" actId="1076"/>
          <ac:picMkLst>
            <pc:docMk/>
            <pc:sldMk cId="2022520836" sldId="1239"/>
            <ac:picMk id="25" creationId="{4D3A22D5-25E2-E041-BCE5-BBCC3AA4F131}"/>
          </ac:picMkLst>
        </pc:picChg>
      </pc:sldChg>
      <pc:sldChg chg="del">
        <pc:chgData name="Mélina Guilley" userId="da75cb9a-4272-4fa6-933f-1f8b8936aa46" providerId="ADAL" clId="{A4948EA1-A0BB-5148-B23B-CB18BBC973AF}" dt="2020-11-09T10:53:47.773" v="289" actId="2696"/>
        <pc:sldMkLst>
          <pc:docMk/>
          <pc:sldMk cId="3871660647" sldId="1267"/>
        </pc:sldMkLst>
      </pc:sldChg>
      <pc:sldChg chg="del">
        <pc:chgData name="Mélina Guilley" userId="da75cb9a-4272-4fa6-933f-1f8b8936aa46" providerId="ADAL" clId="{A4948EA1-A0BB-5148-B23B-CB18BBC973AF}" dt="2020-11-09T10:42:15.238" v="85" actId="2696"/>
        <pc:sldMkLst>
          <pc:docMk/>
          <pc:sldMk cId="2997619044" sldId="1268"/>
        </pc:sldMkLst>
      </pc:sldChg>
      <pc:sldChg chg="modSp mod">
        <pc:chgData name="Mélina Guilley" userId="da75cb9a-4272-4fa6-933f-1f8b8936aa46" providerId="ADAL" clId="{A4948EA1-A0BB-5148-B23B-CB18BBC973AF}" dt="2020-11-18T12:34:39.300" v="2640" actId="20577"/>
        <pc:sldMkLst>
          <pc:docMk/>
          <pc:sldMk cId="4077142231" sldId="1288"/>
        </pc:sldMkLst>
        <pc:spChg chg="mod">
          <ac:chgData name="Mélina Guilley" userId="da75cb9a-4272-4fa6-933f-1f8b8936aa46" providerId="ADAL" clId="{A4948EA1-A0BB-5148-B23B-CB18BBC973AF}" dt="2020-11-18T12:34:39.300" v="2640" actId="20577"/>
          <ac:spMkLst>
            <pc:docMk/>
            <pc:sldMk cId="4077142231" sldId="1288"/>
            <ac:spMk id="6" creationId="{DDE9F40A-7348-4A0B-BB16-BA979849CB77}"/>
          </ac:spMkLst>
        </pc:spChg>
      </pc:sldChg>
      <pc:sldChg chg="addSp modSp mod">
        <pc:chgData name="Mélina Guilley" userId="da75cb9a-4272-4fa6-933f-1f8b8936aa46" providerId="ADAL" clId="{A4948EA1-A0BB-5148-B23B-CB18BBC973AF}" dt="2020-11-09T17:10:34.567" v="2416" actId="1036"/>
        <pc:sldMkLst>
          <pc:docMk/>
          <pc:sldMk cId="1182390403" sldId="1292"/>
        </pc:sldMkLst>
        <pc:spChg chg="add mod">
          <ac:chgData name="Mélina Guilley" userId="da75cb9a-4272-4fa6-933f-1f8b8936aa46" providerId="ADAL" clId="{A4948EA1-A0BB-5148-B23B-CB18BBC973AF}" dt="2020-11-09T17:10:26.943" v="2408" actId="207"/>
          <ac:spMkLst>
            <pc:docMk/>
            <pc:sldMk cId="1182390403" sldId="1292"/>
            <ac:spMk id="3" creationId="{C00BE9DE-0E17-4B4A-98DB-052063D7640C}"/>
          </ac:spMkLst>
        </pc:spChg>
        <pc:spChg chg="mod">
          <ac:chgData name="Mélina Guilley" userId="da75cb9a-4272-4fa6-933f-1f8b8936aa46" providerId="ADAL" clId="{A4948EA1-A0BB-5148-B23B-CB18BBC973AF}" dt="2020-11-09T17:10:34.567" v="2416" actId="1036"/>
          <ac:spMkLst>
            <pc:docMk/>
            <pc:sldMk cId="1182390403" sldId="1292"/>
            <ac:spMk id="5" creationId="{69CFE8EB-C7BC-7046-AE6B-1DCDA9B1E55D}"/>
          </ac:spMkLst>
        </pc:spChg>
      </pc:sldChg>
      <pc:sldChg chg="addSp modSp mod">
        <pc:chgData name="Mélina Guilley" userId="da75cb9a-4272-4fa6-933f-1f8b8936aa46" providerId="ADAL" clId="{A4948EA1-A0BB-5148-B23B-CB18BBC973AF}" dt="2020-11-09T10:40:12.891" v="67" actId="167"/>
        <pc:sldMkLst>
          <pc:docMk/>
          <pc:sldMk cId="1324149399" sldId="1293"/>
        </pc:sldMkLst>
        <pc:spChg chg="add mod">
          <ac:chgData name="Mélina Guilley" userId="da75cb9a-4272-4fa6-933f-1f8b8936aa46" providerId="ADAL" clId="{A4948EA1-A0BB-5148-B23B-CB18BBC973AF}" dt="2020-11-09T10:40:12.891" v="67" actId="167"/>
          <ac:spMkLst>
            <pc:docMk/>
            <pc:sldMk cId="1324149399" sldId="1293"/>
            <ac:spMk id="3" creationId="{730835CB-30F8-A44D-A0F8-6626F50865B6}"/>
          </ac:spMkLst>
        </pc:spChg>
      </pc:sldChg>
      <pc:sldChg chg="addSp modSp mod">
        <pc:chgData name="Mélina Guilley" userId="da75cb9a-4272-4fa6-933f-1f8b8936aa46" providerId="ADAL" clId="{A4948EA1-A0BB-5148-B23B-CB18BBC973AF}" dt="2020-11-09T17:11:47.474" v="2436" actId="1036"/>
        <pc:sldMkLst>
          <pc:docMk/>
          <pc:sldMk cId="2716784576" sldId="1294"/>
        </pc:sldMkLst>
        <pc:spChg chg="add mod">
          <ac:chgData name="Mélina Guilley" userId="da75cb9a-4272-4fa6-933f-1f8b8936aa46" providerId="ADAL" clId="{A4948EA1-A0BB-5148-B23B-CB18BBC973AF}" dt="2020-11-09T17:11:43.235" v="2433" actId="207"/>
          <ac:spMkLst>
            <pc:docMk/>
            <pc:sldMk cId="2716784576" sldId="1294"/>
            <ac:spMk id="3" creationId="{5EC1CB02-E17E-494A-B723-222D3F22C97C}"/>
          </ac:spMkLst>
        </pc:spChg>
        <pc:spChg chg="mod">
          <ac:chgData name="Mélina Guilley" userId="da75cb9a-4272-4fa6-933f-1f8b8936aa46" providerId="ADAL" clId="{A4948EA1-A0BB-5148-B23B-CB18BBC973AF}" dt="2020-11-09T17:11:47.474" v="2436" actId="1036"/>
          <ac:spMkLst>
            <pc:docMk/>
            <pc:sldMk cId="2716784576" sldId="1294"/>
            <ac:spMk id="5" creationId="{69CFE8EB-C7BC-7046-AE6B-1DCDA9B1E55D}"/>
          </ac:spMkLst>
        </pc:spChg>
      </pc:sldChg>
      <pc:sldChg chg="addSp modSp mod">
        <pc:chgData name="Mélina Guilley" userId="da75cb9a-4272-4fa6-933f-1f8b8936aa46" providerId="ADAL" clId="{A4948EA1-A0BB-5148-B23B-CB18BBC973AF}" dt="2020-11-09T10:38:49.047" v="63" actId="14100"/>
        <pc:sldMkLst>
          <pc:docMk/>
          <pc:sldMk cId="965876193" sldId="1295"/>
        </pc:sldMkLst>
        <pc:spChg chg="add mod">
          <ac:chgData name="Mélina Guilley" userId="da75cb9a-4272-4fa6-933f-1f8b8936aa46" providerId="ADAL" clId="{A4948EA1-A0BB-5148-B23B-CB18BBC973AF}" dt="2020-11-09T10:38:49.047" v="63" actId="14100"/>
          <ac:spMkLst>
            <pc:docMk/>
            <pc:sldMk cId="965876193" sldId="1295"/>
            <ac:spMk id="3" creationId="{15E1A338-CC9E-3E47-AF7E-1768BA3AE6E2}"/>
          </ac:spMkLst>
        </pc:spChg>
      </pc:sldChg>
      <pc:sldChg chg="modSp mod">
        <pc:chgData name="Mélina Guilley" userId="da75cb9a-4272-4fa6-933f-1f8b8936aa46" providerId="ADAL" clId="{A4948EA1-A0BB-5148-B23B-CB18BBC973AF}" dt="2020-11-09T17:16:46.633" v="2453" actId="207"/>
        <pc:sldMkLst>
          <pc:docMk/>
          <pc:sldMk cId="2842688567" sldId="1296"/>
        </pc:sldMkLst>
        <pc:spChg chg="mod">
          <ac:chgData name="Mélina Guilley" userId="da75cb9a-4272-4fa6-933f-1f8b8936aa46" providerId="ADAL" clId="{A4948EA1-A0BB-5148-B23B-CB18BBC973AF}" dt="2020-11-09T17:16:24.946" v="2449" actId="207"/>
          <ac:spMkLst>
            <pc:docMk/>
            <pc:sldMk cId="2842688567" sldId="1296"/>
            <ac:spMk id="8" creationId="{770BE077-4570-42EC-BBA0-26793CA83F55}"/>
          </ac:spMkLst>
        </pc:spChg>
        <pc:spChg chg="mod">
          <ac:chgData name="Mélina Guilley" userId="da75cb9a-4272-4fa6-933f-1f8b8936aa46" providerId="ADAL" clId="{A4948EA1-A0BB-5148-B23B-CB18BBC973AF}" dt="2020-11-09T17:16:29.544" v="2450" actId="207"/>
          <ac:spMkLst>
            <pc:docMk/>
            <pc:sldMk cId="2842688567" sldId="1296"/>
            <ac:spMk id="9" creationId="{F45E1126-986D-4BE8-B244-49E2136E25C0}"/>
          </ac:spMkLst>
        </pc:spChg>
        <pc:spChg chg="mod">
          <ac:chgData name="Mélina Guilley" userId="da75cb9a-4272-4fa6-933f-1f8b8936aa46" providerId="ADAL" clId="{A4948EA1-A0BB-5148-B23B-CB18BBC973AF}" dt="2020-11-09T17:16:24.946" v="2449" actId="207"/>
          <ac:spMkLst>
            <pc:docMk/>
            <pc:sldMk cId="2842688567" sldId="1296"/>
            <ac:spMk id="10" creationId="{C205B20A-2229-4AF1-833E-E7D8D9EFC37C}"/>
          </ac:spMkLst>
        </pc:spChg>
        <pc:spChg chg="mod">
          <ac:chgData name="Mélina Guilley" userId="da75cb9a-4272-4fa6-933f-1f8b8936aa46" providerId="ADAL" clId="{A4948EA1-A0BB-5148-B23B-CB18BBC973AF}" dt="2020-11-09T17:16:41.792" v="2452" actId="207"/>
          <ac:spMkLst>
            <pc:docMk/>
            <pc:sldMk cId="2842688567" sldId="1296"/>
            <ac:spMk id="17" creationId="{F5371A31-B660-4D95-B7A2-49690D877B5E}"/>
          </ac:spMkLst>
        </pc:spChg>
        <pc:spChg chg="mod">
          <ac:chgData name="Mélina Guilley" userId="da75cb9a-4272-4fa6-933f-1f8b8936aa46" providerId="ADAL" clId="{A4948EA1-A0BB-5148-B23B-CB18BBC973AF}" dt="2020-11-09T17:16:36.283" v="2451" actId="207"/>
          <ac:spMkLst>
            <pc:docMk/>
            <pc:sldMk cId="2842688567" sldId="1296"/>
            <ac:spMk id="18" creationId="{95A63B5B-1531-49FB-846D-2519178AE267}"/>
          </ac:spMkLst>
        </pc:spChg>
        <pc:spChg chg="mod">
          <ac:chgData name="Mélina Guilley" userId="da75cb9a-4272-4fa6-933f-1f8b8936aa46" providerId="ADAL" clId="{A4948EA1-A0BB-5148-B23B-CB18BBC973AF}" dt="2020-11-09T17:16:46.633" v="2453" actId="207"/>
          <ac:spMkLst>
            <pc:docMk/>
            <pc:sldMk cId="2842688567" sldId="1296"/>
            <ac:spMk id="27" creationId="{73EC7DE4-2369-4D01-B2B2-A7B130D357E7}"/>
          </ac:spMkLst>
        </pc:spChg>
        <pc:spChg chg="mod">
          <ac:chgData name="Mélina Guilley" userId="da75cb9a-4272-4fa6-933f-1f8b8936aa46" providerId="ADAL" clId="{A4948EA1-A0BB-5148-B23B-CB18BBC973AF}" dt="2020-11-09T14:36:34.968" v="1141" actId="1035"/>
          <ac:spMkLst>
            <pc:docMk/>
            <pc:sldMk cId="2842688567" sldId="1296"/>
            <ac:spMk id="101" creationId="{DEFD7EA2-F50F-477D-B724-E115DC33F870}"/>
          </ac:spMkLst>
        </pc:spChg>
        <pc:spChg chg="mod">
          <ac:chgData name="Mélina Guilley" userId="da75cb9a-4272-4fa6-933f-1f8b8936aa46" providerId="ADAL" clId="{A4948EA1-A0BB-5148-B23B-CB18BBC973AF}" dt="2020-11-09T14:36:11.291" v="1136" actId="1036"/>
          <ac:spMkLst>
            <pc:docMk/>
            <pc:sldMk cId="2842688567" sldId="1296"/>
            <ac:spMk id="102" creationId="{426CFB16-0068-452E-A9C8-A9D2E0879EE0}"/>
          </ac:spMkLst>
        </pc:spChg>
        <pc:grpChg chg="mod">
          <ac:chgData name="Mélina Guilley" userId="da75cb9a-4272-4fa6-933f-1f8b8936aa46" providerId="ADAL" clId="{A4948EA1-A0BB-5148-B23B-CB18BBC973AF}" dt="2020-11-09T14:36:11.291" v="1136" actId="1036"/>
          <ac:grpSpMkLst>
            <pc:docMk/>
            <pc:sldMk cId="2842688567" sldId="1296"/>
            <ac:grpSpMk id="6" creationId="{D6C88938-4014-491D-884B-0243A4BCE302}"/>
          </ac:grpSpMkLst>
        </pc:grpChg>
        <pc:grpChg chg="mod">
          <ac:chgData name="Mélina Guilley" userId="da75cb9a-4272-4fa6-933f-1f8b8936aa46" providerId="ADAL" clId="{A4948EA1-A0BB-5148-B23B-CB18BBC973AF}" dt="2020-11-09T14:36:34.968" v="1141" actId="1035"/>
          <ac:grpSpMkLst>
            <pc:docMk/>
            <pc:sldMk cId="2842688567" sldId="1296"/>
            <ac:grpSpMk id="26" creationId="{A19BEBBF-714A-48EE-B271-9EC21CE43D81}"/>
          </ac:grpSpMkLst>
        </pc:grpChg>
      </pc:sldChg>
      <pc:sldChg chg="addSp delSp modSp mod">
        <pc:chgData name="Mélina Guilley" userId="da75cb9a-4272-4fa6-933f-1f8b8936aa46" providerId="ADAL" clId="{A4948EA1-A0BB-5148-B23B-CB18BBC973AF}" dt="2020-11-09T17:11:10.272" v="2428" actId="1038"/>
        <pc:sldMkLst>
          <pc:docMk/>
          <pc:sldMk cId="3034006431" sldId="1297"/>
        </pc:sldMkLst>
        <pc:spChg chg="mod">
          <ac:chgData name="Mélina Guilley" userId="da75cb9a-4272-4fa6-933f-1f8b8936aa46" providerId="ADAL" clId="{A4948EA1-A0BB-5148-B23B-CB18BBC973AF}" dt="2020-11-09T15:11:42.480" v="1574" actId="27803"/>
          <ac:spMkLst>
            <pc:docMk/>
            <pc:sldMk cId="3034006431" sldId="1297"/>
            <ac:spMk id="7" creationId="{84EC2CA7-57BB-904C-9373-CE22D877AB9C}"/>
          </ac:spMkLst>
        </pc:spChg>
        <pc:spChg chg="mod">
          <ac:chgData name="Mélina Guilley" userId="da75cb9a-4272-4fa6-933f-1f8b8936aa46" providerId="ADAL" clId="{A4948EA1-A0BB-5148-B23B-CB18BBC973AF}" dt="2020-11-09T15:11:42.480" v="1574" actId="27803"/>
          <ac:spMkLst>
            <pc:docMk/>
            <pc:sldMk cId="3034006431" sldId="1297"/>
            <ac:spMk id="8" creationId="{390466A6-369F-B04D-A84F-29B485126757}"/>
          </ac:spMkLst>
        </pc:spChg>
        <pc:spChg chg="mod">
          <ac:chgData name="Mélina Guilley" userId="da75cb9a-4272-4fa6-933f-1f8b8936aa46" providerId="ADAL" clId="{A4948EA1-A0BB-5148-B23B-CB18BBC973AF}" dt="2020-11-09T15:11:42.480" v="1574" actId="27803"/>
          <ac:spMkLst>
            <pc:docMk/>
            <pc:sldMk cId="3034006431" sldId="1297"/>
            <ac:spMk id="9" creationId="{849CAE0A-985D-384C-9AFE-EF8E96B7B73D}"/>
          </ac:spMkLst>
        </pc:spChg>
        <pc:spChg chg="mod">
          <ac:chgData name="Mélina Guilley" userId="da75cb9a-4272-4fa6-933f-1f8b8936aa46" providerId="ADAL" clId="{A4948EA1-A0BB-5148-B23B-CB18BBC973AF}" dt="2020-11-09T15:11:42.480" v="1574" actId="27803"/>
          <ac:spMkLst>
            <pc:docMk/>
            <pc:sldMk cId="3034006431" sldId="1297"/>
            <ac:spMk id="10" creationId="{454EC6A4-92E7-5F46-8A70-A961BD2A6807}"/>
          </ac:spMkLst>
        </pc:spChg>
        <pc:spChg chg="mod">
          <ac:chgData name="Mélina Guilley" userId="da75cb9a-4272-4fa6-933f-1f8b8936aa46" providerId="ADAL" clId="{A4948EA1-A0BB-5148-B23B-CB18BBC973AF}" dt="2020-11-09T15:11:42.480" v="1574" actId="27803"/>
          <ac:spMkLst>
            <pc:docMk/>
            <pc:sldMk cId="3034006431" sldId="1297"/>
            <ac:spMk id="11" creationId="{22A0B318-BDEF-4748-ACF3-E9E56ABC205D}"/>
          </ac:spMkLst>
        </pc:spChg>
        <pc:spChg chg="mod">
          <ac:chgData name="Mélina Guilley" userId="da75cb9a-4272-4fa6-933f-1f8b8936aa46" providerId="ADAL" clId="{A4948EA1-A0BB-5148-B23B-CB18BBC973AF}" dt="2020-11-09T15:11:42.480" v="1574" actId="27803"/>
          <ac:spMkLst>
            <pc:docMk/>
            <pc:sldMk cId="3034006431" sldId="1297"/>
            <ac:spMk id="12" creationId="{03FE5D94-9861-C446-8A51-A474BEB4232F}"/>
          </ac:spMkLst>
        </pc:spChg>
        <pc:spChg chg="mod">
          <ac:chgData name="Mélina Guilley" userId="da75cb9a-4272-4fa6-933f-1f8b8936aa46" providerId="ADAL" clId="{A4948EA1-A0BB-5148-B23B-CB18BBC973AF}" dt="2020-11-09T15:11:42.480" v="1574" actId="27803"/>
          <ac:spMkLst>
            <pc:docMk/>
            <pc:sldMk cId="3034006431" sldId="1297"/>
            <ac:spMk id="13" creationId="{4242FEE3-22AD-214D-86A9-A493BD5F76BF}"/>
          </ac:spMkLst>
        </pc:spChg>
        <pc:spChg chg="mod">
          <ac:chgData name="Mélina Guilley" userId="da75cb9a-4272-4fa6-933f-1f8b8936aa46" providerId="ADAL" clId="{A4948EA1-A0BB-5148-B23B-CB18BBC973AF}" dt="2020-11-09T15:11:42.480" v="1574" actId="27803"/>
          <ac:spMkLst>
            <pc:docMk/>
            <pc:sldMk cId="3034006431" sldId="1297"/>
            <ac:spMk id="14" creationId="{FE4F54F6-23BC-3440-9DA6-29746E0A5B7F}"/>
          </ac:spMkLst>
        </pc:spChg>
        <pc:spChg chg="mod">
          <ac:chgData name="Mélina Guilley" userId="da75cb9a-4272-4fa6-933f-1f8b8936aa46" providerId="ADAL" clId="{A4948EA1-A0BB-5148-B23B-CB18BBC973AF}" dt="2020-11-09T15:11:42.480" v="1574" actId="27803"/>
          <ac:spMkLst>
            <pc:docMk/>
            <pc:sldMk cId="3034006431" sldId="1297"/>
            <ac:spMk id="15" creationId="{504DC564-4E1D-5347-9E6A-777F21483EC4}"/>
          </ac:spMkLst>
        </pc:spChg>
        <pc:spChg chg="mod">
          <ac:chgData name="Mélina Guilley" userId="da75cb9a-4272-4fa6-933f-1f8b8936aa46" providerId="ADAL" clId="{A4948EA1-A0BB-5148-B23B-CB18BBC973AF}" dt="2020-11-09T15:11:42.480" v="1574" actId="27803"/>
          <ac:spMkLst>
            <pc:docMk/>
            <pc:sldMk cId="3034006431" sldId="1297"/>
            <ac:spMk id="16" creationId="{13E5597B-82A1-D848-9C9A-CFB35E2F0010}"/>
          </ac:spMkLst>
        </pc:spChg>
        <pc:spChg chg="mod">
          <ac:chgData name="Mélina Guilley" userId="da75cb9a-4272-4fa6-933f-1f8b8936aa46" providerId="ADAL" clId="{A4948EA1-A0BB-5148-B23B-CB18BBC973AF}" dt="2020-11-09T15:11:42.480" v="1574" actId="27803"/>
          <ac:spMkLst>
            <pc:docMk/>
            <pc:sldMk cId="3034006431" sldId="1297"/>
            <ac:spMk id="17" creationId="{F3A44A00-0E2E-3248-9345-6F17F42F18B5}"/>
          </ac:spMkLst>
        </pc:spChg>
        <pc:spChg chg="mod">
          <ac:chgData name="Mélina Guilley" userId="da75cb9a-4272-4fa6-933f-1f8b8936aa46" providerId="ADAL" clId="{A4948EA1-A0BB-5148-B23B-CB18BBC973AF}" dt="2020-11-09T15:11:42.480" v="1574" actId="27803"/>
          <ac:spMkLst>
            <pc:docMk/>
            <pc:sldMk cId="3034006431" sldId="1297"/>
            <ac:spMk id="18" creationId="{12AEE786-CC87-6A4C-96E9-A0D36AF18092}"/>
          </ac:spMkLst>
        </pc:spChg>
        <pc:spChg chg="mod">
          <ac:chgData name="Mélina Guilley" userId="da75cb9a-4272-4fa6-933f-1f8b8936aa46" providerId="ADAL" clId="{A4948EA1-A0BB-5148-B23B-CB18BBC973AF}" dt="2020-11-09T15:11:42.480" v="1574" actId="27803"/>
          <ac:spMkLst>
            <pc:docMk/>
            <pc:sldMk cId="3034006431" sldId="1297"/>
            <ac:spMk id="19" creationId="{1D89C714-5F4A-064D-AEF3-3999232C1D3F}"/>
          </ac:spMkLst>
        </pc:spChg>
        <pc:spChg chg="mod">
          <ac:chgData name="Mélina Guilley" userId="da75cb9a-4272-4fa6-933f-1f8b8936aa46" providerId="ADAL" clId="{A4948EA1-A0BB-5148-B23B-CB18BBC973AF}" dt="2020-11-09T15:11:42.480" v="1574" actId="27803"/>
          <ac:spMkLst>
            <pc:docMk/>
            <pc:sldMk cId="3034006431" sldId="1297"/>
            <ac:spMk id="21" creationId="{3E9C9022-F848-534C-994E-F68C0077395E}"/>
          </ac:spMkLst>
        </pc:spChg>
        <pc:spChg chg="mod">
          <ac:chgData name="Mélina Guilley" userId="da75cb9a-4272-4fa6-933f-1f8b8936aa46" providerId="ADAL" clId="{A4948EA1-A0BB-5148-B23B-CB18BBC973AF}" dt="2020-11-09T15:11:42.480" v="1574" actId="27803"/>
          <ac:spMkLst>
            <pc:docMk/>
            <pc:sldMk cId="3034006431" sldId="1297"/>
            <ac:spMk id="22" creationId="{29E11E8A-2FEF-B94C-9D64-5FDB12F0FD51}"/>
          </ac:spMkLst>
        </pc:spChg>
        <pc:spChg chg="mod">
          <ac:chgData name="Mélina Guilley" userId="da75cb9a-4272-4fa6-933f-1f8b8936aa46" providerId="ADAL" clId="{A4948EA1-A0BB-5148-B23B-CB18BBC973AF}" dt="2020-11-09T15:11:42.480" v="1574" actId="27803"/>
          <ac:spMkLst>
            <pc:docMk/>
            <pc:sldMk cId="3034006431" sldId="1297"/>
            <ac:spMk id="23" creationId="{F64981D5-5566-6B4F-AFE2-A7F78C8B56C6}"/>
          </ac:spMkLst>
        </pc:spChg>
        <pc:spChg chg="mod">
          <ac:chgData name="Mélina Guilley" userId="da75cb9a-4272-4fa6-933f-1f8b8936aa46" providerId="ADAL" clId="{A4948EA1-A0BB-5148-B23B-CB18BBC973AF}" dt="2020-11-09T15:11:42.480" v="1574" actId="27803"/>
          <ac:spMkLst>
            <pc:docMk/>
            <pc:sldMk cId="3034006431" sldId="1297"/>
            <ac:spMk id="24" creationId="{26D5B908-8A34-A241-B8DD-9AA8434E5366}"/>
          </ac:spMkLst>
        </pc:spChg>
        <pc:spChg chg="mod">
          <ac:chgData name="Mélina Guilley" userId="da75cb9a-4272-4fa6-933f-1f8b8936aa46" providerId="ADAL" clId="{A4948EA1-A0BB-5148-B23B-CB18BBC973AF}" dt="2020-11-09T15:11:42.480" v="1574" actId="27803"/>
          <ac:spMkLst>
            <pc:docMk/>
            <pc:sldMk cId="3034006431" sldId="1297"/>
            <ac:spMk id="25" creationId="{E2082583-E7E7-D54F-B4B5-5B8B4EF2D5BC}"/>
          </ac:spMkLst>
        </pc:spChg>
        <pc:spChg chg="mod">
          <ac:chgData name="Mélina Guilley" userId="da75cb9a-4272-4fa6-933f-1f8b8936aa46" providerId="ADAL" clId="{A4948EA1-A0BB-5148-B23B-CB18BBC973AF}" dt="2020-11-09T15:11:42.480" v="1574" actId="27803"/>
          <ac:spMkLst>
            <pc:docMk/>
            <pc:sldMk cId="3034006431" sldId="1297"/>
            <ac:spMk id="26" creationId="{EAC51B8F-C5F6-454F-8FE6-169BA009BD69}"/>
          </ac:spMkLst>
        </pc:spChg>
        <pc:spChg chg="mod">
          <ac:chgData name="Mélina Guilley" userId="da75cb9a-4272-4fa6-933f-1f8b8936aa46" providerId="ADAL" clId="{A4948EA1-A0BB-5148-B23B-CB18BBC973AF}" dt="2020-11-09T15:11:42.480" v="1574" actId="27803"/>
          <ac:spMkLst>
            <pc:docMk/>
            <pc:sldMk cId="3034006431" sldId="1297"/>
            <ac:spMk id="27" creationId="{0698F553-455F-CC4B-BA9B-DEE3325D9B95}"/>
          </ac:spMkLst>
        </pc:spChg>
        <pc:spChg chg="mod">
          <ac:chgData name="Mélina Guilley" userId="da75cb9a-4272-4fa6-933f-1f8b8936aa46" providerId="ADAL" clId="{A4948EA1-A0BB-5148-B23B-CB18BBC973AF}" dt="2020-11-09T15:11:42.480" v="1574" actId="27803"/>
          <ac:spMkLst>
            <pc:docMk/>
            <pc:sldMk cId="3034006431" sldId="1297"/>
            <ac:spMk id="28" creationId="{8B074B9A-FEE5-B04D-95E6-42295D49901F}"/>
          </ac:spMkLst>
        </pc:spChg>
        <pc:spChg chg="mod">
          <ac:chgData name="Mélina Guilley" userId="da75cb9a-4272-4fa6-933f-1f8b8936aa46" providerId="ADAL" clId="{A4948EA1-A0BB-5148-B23B-CB18BBC973AF}" dt="2020-11-09T15:11:42.480" v="1574" actId="27803"/>
          <ac:spMkLst>
            <pc:docMk/>
            <pc:sldMk cId="3034006431" sldId="1297"/>
            <ac:spMk id="29" creationId="{247525CE-CF2F-674C-8548-768C977FEBEE}"/>
          </ac:spMkLst>
        </pc:spChg>
        <pc:spChg chg="mod">
          <ac:chgData name="Mélina Guilley" userId="da75cb9a-4272-4fa6-933f-1f8b8936aa46" providerId="ADAL" clId="{A4948EA1-A0BB-5148-B23B-CB18BBC973AF}" dt="2020-11-09T15:11:42.480" v="1574" actId="27803"/>
          <ac:spMkLst>
            <pc:docMk/>
            <pc:sldMk cId="3034006431" sldId="1297"/>
            <ac:spMk id="30" creationId="{9E7B62EE-A38F-1D4B-8794-8FDB9AA8103C}"/>
          </ac:spMkLst>
        </pc:spChg>
        <pc:spChg chg="mod">
          <ac:chgData name="Mélina Guilley" userId="da75cb9a-4272-4fa6-933f-1f8b8936aa46" providerId="ADAL" clId="{A4948EA1-A0BB-5148-B23B-CB18BBC973AF}" dt="2020-11-09T15:11:42.480" v="1574" actId="27803"/>
          <ac:spMkLst>
            <pc:docMk/>
            <pc:sldMk cId="3034006431" sldId="1297"/>
            <ac:spMk id="31" creationId="{0E379586-E052-6747-A3AF-8ED0E630D7AF}"/>
          </ac:spMkLst>
        </pc:spChg>
        <pc:spChg chg="mod">
          <ac:chgData name="Mélina Guilley" userId="da75cb9a-4272-4fa6-933f-1f8b8936aa46" providerId="ADAL" clId="{A4948EA1-A0BB-5148-B23B-CB18BBC973AF}" dt="2020-11-09T15:11:42.480" v="1574" actId="27803"/>
          <ac:spMkLst>
            <pc:docMk/>
            <pc:sldMk cId="3034006431" sldId="1297"/>
            <ac:spMk id="32" creationId="{B56454C5-E84C-E040-A64A-A5290AD32D6D}"/>
          </ac:spMkLst>
        </pc:spChg>
        <pc:spChg chg="mod">
          <ac:chgData name="Mélina Guilley" userId="da75cb9a-4272-4fa6-933f-1f8b8936aa46" providerId="ADAL" clId="{A4948EA1-A0BB-5148-B23B-CB18BBC973AF}" dt="2020-11-09T15:11:42.480" v="1574" actId="27803"/>
          <ac:spMkLst>
            <pc:docMk/>
            <pc:sldMk cId="3034006431" sldId="1297"/>
            <ac:spMk id="33" creationId="{C8F0DF69-4D1A-0941-83ED-63B5D84A8990}"/>
          </ac:spMkLst>
        </pc:spChg>
        <pc:spChg chg="mod">
          <ac:chgData name="Mélina Guilley" userId="da75cb9a-4272-4fa6-933f-1f8b8936aa46" providerId="ADAL" clId="{A4948EA1-A0BB-5148-B23B-CB18BBC973AF}" dt="2020-11-09T15:11:42.480" v="1574" actId="27803"/>
          <ac:spMkLst>
            <pc:docMk/>
            <pc:sldMk cId="3034006431" sldId="1297"/>
            <ac:spMk id="34" creationId="{32A002B0-8DAC-B346-B52F-29BF4C2EA4C7}"/>
          </ac:spMkLst>
        </pc:spChg>
        <pc:spChg chg="mod">
          <ac:chgData name="Mélina Guilley" userId="da75cb9a-4272-4fa6-933f-1f8b8936aa46" providerId="ADAL" clId="{A4948EA1-A0BB-5148-B23B-CB18BBC973AF}" dt="2020-11-09T15:11:42.480" v="1574" actId="27803"/>
          <ac:spMkLst>
            <pc:docMk/>
            <pc:sldMk cId="3034006431" sldId="1297"/>
            <ac:spMk id="35" creationId="{9257BEA0-C65B-C344-8B6F-0B07624537FF}"/>
          </ac:spMkLst>
        </pc:spChg>
        <pc:spChg chg="mod">
          <ac:chgData name="Mélina Guilley" userId="da75cb9a-4272-4fa6-933f-1f8b8936aa46" providerId="ADAL" clId="{A4948EA1-A0BB-5148-B23B-CB18BBC973AF}" dt="2020-11-09T15:11:42.480" v="1574" actId="27803"/>
          <ac:spMkLst>
            <pc:docMk/>
            <pc:sldMk cId="3034006431" sldId="1297"/>
            <ac:spMk id="36" creationId="{9A85D2FC-8E84-C244-A576-E17B9FC34D4F}"/>
          </ac:spMkLst>
        </pc:spChg>
        <pc:spChg chg="mod">
          <ac:chgData name="Mélina Guilley" userId="da75cb9a-4272-4fa6-933f-1f8b8936aa46" providerId="ADAL" clId="{A4948EA1-A0BB-5148-B23B-CB18BBC973AF}" dt="2020-11-09T15:56:44.547" v="2282" actId="1076"/>
          <ac:spMkLst>
            <pc:docMk/>
            <pc:sldMk cId="3034006431" sldId="1297"/>
            <ac:spMk id="37" creationId="{08E29EF9-6B84-4E23-90DE-D888D914BED7}"/>
          </ac:spMkLst>
        </pc:spChg>
        <pc:spChg chg="mod">
          <ac:chgData name="Mélina Guilley" userId="da75cb9a-4272-4fa6-933f-1f8b8936aa46" providerId="ADAL" clId="{A4948EA1-A0BB-5148-B23B-CB18BBC973AF}" dt="2020-11-09T15:11:42.480" v="1574" actId="27803"/>
          <ac:spMkLst>
            <pc:docMk/>
            <pc:sldMk cId="3034006431" sldId="1297"/>
            <ac:spMk id="38" creationId="{A0900019-442D-9946-AB86-E6EC186E8559}"/>
          </ac:spMkLst>
        </pc:spChg>
        <pc:spChg chg="mod">
          <ac:chgData name="Mélina Guilley" userId="da75cb9a-4272-4fa6-933f-1f8b8936aa46" providerId="ADAL" clId="{A4948EA1-A0BB-5148-B23B-CB18BBC973AF}" dt="2020-11-09T15:11:42.480" v="1574" actId="27803"/>
          <ac:spMkLst>
            <pc:docMk/>
            <pc:sldMk cId="3034006431" sldId="1297"/>
            <ac:spMk id="39" creationId="{5194F98C-82E2-5A47-B1FD-968105D8C514}"/>
          </ac:spMkLst>
        </pc:spChg>
        <pc:spChg chg="mod">
          <ac:chgData name="Mélina Guilley" userId="da75cb9a-4272-4fa6-933f-1f8b8936aa46" providerId="ADAL" clId="{A4948EA1-A0BB-5148-B23B-CB18BBC973AF}" dt="2020-11-09T15:11:42.480" v="1574" actId="27803"/>
          <ac:spMkLst>
            <pc:docMk/>
            <pc:sldMk cId="3034006431" sldId="1297"/>
            <ac:spMk id="40" creationId="{99718575-F825-EF4B-BB10-DB8AA00E663F}"/>
          </ac:spMkLst>
        </pc:spChg>
        <pc:spChg chg="mod">
          <ac:chgData name="Mélina Guilley" userId="da75cb9a-4272-4fa6-933f-1f8b8936aa46" providerId="ADAL" clId="{A4948EA1-A0BB-5148-B23B-CB18BBC973AF}" dt="2020-11-09T15:11:42.480" v="1574" actId="27803"/>
          <ac:spMkLst>
            <pc:docMk/>
            <pc:sldMk cId="3034006431" sldId="1297"/>
            <ac:spMk id="41" creationId="{E3DD83AD-4BED-1F4F-99BB-D812C0BEFFB0}"/>
          </ac:spMkLst>
        </pc:spChg>
        <pc:spChg chg="mod">
          <ac:chgData name="Mélina Guilley" userId="da75cb9a-4272-4fa6-933f-1f8b8936aa46" providerId="ADAL" clId="{A4948EA1-A0BB-5148-B23B-CB18BBC973AF}" dt="2020-11-09T15:11:42.480" v="1574" actId="27803"/>
          <ac:spMkLst>
            <pc:docMk/>
            <pc:sldMk cId="3034006431" sldId="1297"/>
            <ac:spMk id="42" creationId="{59AA0D92-D7B1-584F-9F3A-38AE634454F0}"/>
          </ac:spMkLst>
        </pc:spChg>
        <pc:spChg chg="mod">
          <ac:chgData name="Mélina Guilley" userId="da75cb9a-4272-4fa6-933f-1f8b8936aa46" providerId="ADAL" clId="{A4948EA1-A0BB-5148-B23B-CB18BBC973AF}" dt="2020-11-09T15:11:42.480" v="1574" actId="27803"/>
          <ac:spMkLst>
            <pc:docMk/>
            <pc:sldMk cId="3034006431" sldId="1297"/>
            <ac:spMk id="43" creationId="{E6723337-221E-1043-8378-56AA7C4BD12D}"/>
          </ac:spMkLst>
        </pc:spChg>
        <pc:spChg chg="mod">
          <ac:chgData name="Mélina Guilley" userId="da75cb9a-4272-4fa6-933f-1f8b8936aa46" providerId="ADAL" clId="{A4948EA1-A0BB-5148-B23B-CB18BBC973AF}" dt="2020-11-09T15:11:42.480" v="1574" actId="27803"/>
          <ac:spMkLst>
            <pc:docMk/>
            <pc:sldMk cId="3034006431" sldId="1297"/>
            <ac:spMk id="44" creationId="{395C6B35-DDEA-7144-81C2-36E0EACF8C4C}"/>
          </ac:spMkLst>
        </pc:spChg>
        <pc:spChg chg="mod">
          <ac:chgData name="Mélina Guilley" userId="da75cb9a-4272-4fa6-933f-1f8b8936aa46" providerId="ADAL" clId="{A4948EA1-A0BB-5148-B23B-CB18BBC973AF}" dt="2020-11-09T15:11:42.480" v="1574" actId="27803"/>
          <ac:spMkLst>
            <pc:docMk/>
            <pc:sldMk cId="3034006431" sldId="1297"/>
            <ac:spMk id="45" creationId="{F60EFBF3-B447-1A43-B679-36726F968F2A}"/>
          </ac:spMkLst>
        </pc:spChg>
        <pc:spChg chg="mod">
          <ac:chgData name="Mélina Guilley" userId="da75cb9a-4272-4fa6-933f-1f8b8936aa46" providerId="ADAL" clId="{A4948EA1-A0BB-5148-B23B-CB18BBC973AF}" dt="2020-11-09T15:11:42.480" v="1574" actId="27803"/>
          <ac:spMkLst>
            <pc:docMk/>
            <pc:sldMk cId="3034006431" sldId="1297"/>
            <ac:spMk id="46" creationId="{54E3C7D9-CD38-D444-9796-35EEE8F7F83E}"/>
          </ac:spMkLst>
        </pc:spChg>
        <pc:spChg chg="mod">
          <ac:chgData name="Mélina Guilley" userId="da75cb9a-4272-4fa6-933f-1f8b8936aa46" providerId="ADAL" clId="{A4948EA1-A0BB-5148-B23B-CB18BBC973AF}" dt="2020-11-09T15:11:42.480" v="1574" actId="27803"/>
          <ac:spMkLst>
            <pc:docMk/>
            <pc:sldMk cId="3034006431" sldId="1297"/>
            <ac:spMk id="47" creationId="{EB767050-1F11-DA44-AA96-5F41AF0B6546}"/>
          </ac:spMkLst>
        </pc:spChg>
        <pc:spChg chg="mod">
          <ac:chgData name="Mélina Guilley" userId="da75cb9a-4272-4fa6-933f-1f8b8936aa46" providerId="ADAL" clId="{A4948EA1-A0BB-5148-B23B-CB18BBC973AF}" dt="2020-11-09T15:11:42.480" v="1574" actId="27803"/>
          <ac:spMkLst>
            <pc:docMk/>
            <pc:sldMk cId="3034006431" sldId="1297"/>
            <ac:spMk id="48" creationId="{4D512205-8E8F-9C4B-9257-92DD504C9200}"/>
          </ac:spMkLst>
        </pc:spChg>
        <pc:spChg chg="mod">
          <ac:chgData name="Mélina Guilley" userId="da75cb9a-4272-4fa6-933f-1f8b8936aa46" providerId="ADAL" clId="{A4948EA1-A0BB-5148-B23B-CB18BBC973AF}" dt="2020-11-09T15:11:42.480" v="1574" actId="27803"/>
          <ac:spMkLst>
            <pc:docMk/>
            <pc:sldMk cId="3034006431" sldId="1297"/>
            <ac:spMk id="49" creationId="{4B71FBFC-7F8F-914C-B000-AD6AB730E75C}"/>
          </ac:spMkLst>
        </pc:spChg>
        <pc:spChg chg="mod">
          <ac:chgData name="Mélina Guilley" userId="da75cb9a-4272-4fa6-933f-1f8b8936aa46" providerId="ADAL" clId="{A4948EA1-A0BB-5148-B23B-CB18BBC973AF}" dt="2020-11-09T15:11:42.480" v="1574" actId="27803"/>
          <ac:spMkLst>
            <pc:docMk/>
            <pc:sldMk cId="3034006431" sldId="1297"/>
            <ac:spMk id="50" creationId="{85F1D696-F52F-124E-9EF1-C877D92ED26C}"/>
          </ac:spMkLst>
        </pc:spChg>
        <pc:spChg chg="mod">
          <ac:chgData name="Mélina Guilley" userId="da75cb9a-4272-4fa6-933f-1f8b8936aa46" providerId="ADAL" clId="{A4948EA1-A0BB-5148-B23B-CB18BBC973AF}" dt="2020-11-09T15:11:42.480" v="1574" actId="27803"/>
          <ac:spMkLst>
            <pc:docMk/>
            <pc:sldMk cId="3034006431" sldId="1297"/>
            <ac:spMk id="51" creationId="{5246C5AD-9F92-094C-87AF-A331886090A7}"/>
          </ac:spMkLst>
        </pc:spChg>
        <pc:spChg chg="mod">
          <ac:chgData name="Mélina Guilley" userId="da75cb9a-4272-4fa6-933f-1f8b8936aa46" providerId="ADAL" clId="{A4948EA1-A0BB-5148-B23B-CB18BBC973AF}" dt="2020-11-09T15:11:42.480" v="1574" actId="27803"/>
          <ac:spMkLst>
            <pc:docMk/>
            <pc:sldMk cId="3034006431" sldId="1297"/>
            <ac:spMk id="52" creationId="{6DB6E47B-8C82-5549-AF46-F5A2971F6A83}"/>
          </ac:spMkLst>
        </pc:spChg>
        <pc:spChg chg="mod">
          <ac:chgData name="Mélina Guilley" userId="da75cb9a-4272-4fa6-933f-1f8b8936aa46" providerId="ADAL" clId="{A4948EA1-A0BB-5148-B23B-CB18BBC973AF}" dt="2020-11-09T15:11:42.480" v="1574" actId="27803"/>
          <ac:spMkLst>
            <pc:docMk/>
            <pc:sldMk cId="3034006431" sldId="1297"/>
            <ac:spMk id="53" creationId="{65CA955D-9CA8-124C-805F-7403FEFE4F06}"/>
          </ac:spMkLst>
        </pc:spChg>
        <pc:spChg chg="mod">
          <ac:chgData name="Mélina Guilley" userId="da75cb9a-4272-4fa6-933f-1f8b8936aa46" providerId="ADAL" clId="{A4948EA1-A0BB-5148-B23B-CB18BBC973AF}" dt="2020-11-09T15:11:42.480" v="1574" actId="27803"/>
          <ac:spMkLst>
            <pc:docMk/>
            <pc:sldMk cId="3034006431" sldId="1297"/>
            <ac:spMk id="54" creationId="{CE2BA372-50E5-F24B-B687-8E2A8E50CE8E}"/>
          </ac:spMkLst>
        </pc:spChg>
        <pc:spChg chg="mod">
          <ac:chgData name="Mélina Guilley" userId="da75cb9a-4272-4fa6-933f-1f8b8936aa46" providerId="ADAL" clId="{A4948EA1-A0BB-5148-B23B-CB18BBC973AF}" dt="2020-11-09T15:11:42.480" v="1574" actId="27803"/>
          <ac:spMkLst>
            <pc:docMk/>
            <pc:sldMk cId="3034006431" sldId="1297"/>
            <ac:spMk id="55" creationId="{5FDBC887-354F-BF4D-BADA-B197EC66A3EC}"/>
          </ac:spMkLst>
        </pc:spChg>
        <pc:spChg chg="mod">
          <ac:chgData name="Mélina Guilley" userId="da75cb9a-4272-4fa6-933f-1f8b8936aa46" providerId="ADAL" clId="{A4948EA1-A0BB-5148-B23B-CB18BBC973AF}" dt="2020-11-09T15:11:42.480" v="1574" actId="27803"/>
          <ac:spMkLst>
            <pc:docMk/>
            <pc:sldMk cId="3034006431" sldId="1297"/>
            <ac:spMk id="56" creationId="{7CFABE03-64E1-0745-9ADC-72D0B9564B22}"/>
          </ac:spMkLst>
        </pc:spChg>
        <pc:spChg chg="mod">
          <ac:chgData name="Mélina Guilley" userId="da75cb9a-4272-4fa6-933f-1f8b8936aa46" providerId="ADAL" clId="{A4948EA1-A0BB-5148-B23B-CB18BBC973AF}" dt="2020-11-09T15:11:42.480" v="1574" actId="27803"/>
          <ac:spMkLst>
            <pc:docMk/>
            <pc:sldMk cId="3034006431" sldId="1297"/>
            <ac:spMk id="57" creationId="{FF1B181E-203D-AB40-800F-F5EB9FE3F1C6}"/>
          </ac:spMkLst>
        </pc:spChg>
        <pc:spChg chg="mod">
          <ac:chgData name="Mélina Guilley" userId="da75cb9a-4272-4fa6-933f-1f8b8936aa46" providerId="ADAL" clId="{A4948EA1-A0BB-5148-B23B-CB18BBC973AF}" dt="2020-11-09T15:11:42.480" v="1574" actId="27803"/>
          <ac:spMkLst>
            <pc:docMk/>
            <pc:sldMk cId="3034006431" sldId="1297"/>
            <ac:spMk id="58" creationId="{3AFDA9E7-A9E4-1E46-8275-B54F34E552BB}"/>
          </ac:spMkLst>
        </pc:spChg>
        <pc:spChg chg="mod">
          <ac:chgData name="Mélina Guilley" userId="da75cb9a-4272-4fa6-933f-1f8b8936aa46" providerId="ADAL" clId="{A4948EA1-A0BB-5148-B23B-CB18BBC973AF}" dt="2020-11-09T15:11:42.480" v="1574" actId="27803"/>
          <ac:spMkLst>
            <pc:docMk/>
            <pc:sldMk cId="3034006431" sldId="1297"/>
            <ac:spMk id="59" creationId="{03790653-3F5D-A249-A4F4-B586E46182AB}"/>
          </ac:spMkLst>
        </pc:spChg>
        <pc:spChg chg="mod">
          <ac:chgData name="Mélina Guilley" userId="da75cb9a-4272-4fa6-933f-1f8b8936aa46" providerId="ADAL" clId="{A4948EA1-A0BB-5148-B23B-CB18BBC973AF}" dt="2020-11-09T15:11:42.480" v="1574" actId="27803"/>
          <ac:spMkLst>
            <pc:docMk/>
            <pc:sldMk cId="3034006431" sldId="1297"/>
            <ac:spMk id="60" creationId="{E852CA84-3BE4-234C-A839-3ADDE9367AAE}"/>
          </ac:spMkLst>
        </pc:spChg>
        <pc:spChg chg="mod">
          <ac:chgData name="Mélina Guilley" userId="da75cb9a-4272-4fa6-933f-1f8b8936aa46" providerId="ADAL" clId="{A4948EA1-A0BB-5148-B23B-CB18BBC973AF}" dt="2020-11-09T15:11:42.480" v="1574" actId="27803"/>
          <ac:spMkLst>
            <pc:docMk/>
            <pc:sldMk cId="3034006431" sldId="1297"/>
            <ac:spMk id="61" creationId="{DC3F60E4-2D59-4144-960E-86110C2AE1D4}"/>
          </ac:spMkLst>
        </pc:spChg>
        <pc:spChg chg="mod">
          <ac:chgData name="Mélina Guilley" userId="da75cb9a-4272-4fa6-933f-1f8b8936aa46" providerId="ADAL" clId="{A4948EA1-A0BB-5148-B23B-CB18BBC973AF}" dt="2020-11-09T15:11:42.480" v="1574" actId="27803"/>
          <ac:spMkLst>
            <pc:docMk/>
            <pc:sldMk cId="3034006431" sldId="1297"/>
            <ac:spMk id="62" creationId="{DF38E7A6-4DAF-4D42-8586-671E451BEA4C}"/>
          </ac:spMkLst>
        </pc:spChg>
        <pc:spChg chg="mod">
          <ac:chgData name="Mélina Guilley" userId="da75cb9a-4272-4fa6-933f-1f8b8936aa46" providerId="ADAL" clId="{A4948EA1-A0BB-5148-B23B-CB18BBC973AF}" dt="2020-11-09T15:11:42.480" v="1574" actId="27803"/>
          <ac:spMkLst>
            <pc:docMk/>
            <pc:sldMk cId="3034006431" sldId="1297"/>
            <ac:spMk id="63" creationId="{A63FFE26-B119-0A4E-8F6C-BE3E49D9BF6D}"/>
          </ac:spMkLst>
        </pc:spChg>
        <pc:spChg chg="mod">
          <ac:chgData name="Mélina Guilley" userId="da75cb9a-4272-4fa6-933f-1f8b8936aa46" providerId="ADAL" clId="{A4948EA1-A0BB-5148-B23B-CB18BBC973AF}" dt="2020-11-09T15:11:42.480" v="1574" actId="27803"/>
          <ac:spMkLst>
            <pc:docMk/>
            <pc:sldMk cId="3034006431" sldId="1297"/>
            <ac:spMk id="64" creationId="{CA0E4B22-9FE8-334F-B680-D3766380A090}"/>
          </ac:spMkLst>
        </pc:spChg>
        <pc:spChg chg="mod">
          <ac:chgData name="Mélina Guilley" userId="da75cb9a-4272-4fa6-933f-1f8b8936aa46" providerId="ADAL" clId="{A4948EA1-A0BB-5148-B23B-CB18BBC973AF}" dt="2020-11-09T15:11:42.480" v="1574" actId="27803"/>
          <ac:spMkLst>
            <pc:docMk/>
            <pc:sldMk cId="3034006431" sldId="1297"/>
            <ac:spMk id="65" creationId="{FA498A04-F74D-724E-9E93-54C823A71EF0}"/>
          </ac:spMkLst>
        </pc:spChg>
        <pc:spChg chg="mod">
          <ac:chgData name="Mélina Guilley" userId="da75cb9a-4272-4fa6-933f-1f8b8936aa46" providerId="ADAL" clId="{A4948EA1-A0BB-5148-B23B-CB18BBC973AF}" dt="2020-11-09T15:11:42.480" v="1574" actId="27803"/>
          <ac:spMkLst>
            <pc:docMk/>
            <pc:sldMk cId="3034006431" sldId="1297"/>
            <ac:spMk id="66" creationId="{BB986005-45DF-EF43-82F2-275F74A1BB9B}"/>
          </ac:spMkLst>
        </pc:spChg>
        <pc:spChg chg="mod">
          <ac:chgData name="Mélina Guilley" userId="da75cb9a-4272-4fa6-933f-1f8b8936aa46" providerId="ADAL" clId="{A4948EA1-A0BB-5148-B23B-CB18BBC973AF}" dt="2020-11-09T15:11:42.480" v="1574" actId="27803"/>
          <ac:spMkLst>
            <pc:docMk/>
            <pc:sldMk cId="3034006431" sldId="1297"/>
            <ac:spMk id="67" creationId="{71987D87-6D65-FE4E-B071-DBCC990E3A91}"/>
          </ac:spMkLst>
        </pc:spChg>
        <pc:spChg chg="mod">
          <ac:chgData name="Mélina Guilley" userId="da75cb9a-4272-4fa6-933f-1f8b8936aa46" providerId="ADAL" clId="{A4948EA1-A0BB-5148-B23B-CB18BBC973AF}" dt="2020-11-09T15:11:42.480" v="1574" actId="27803"/>
          <ac:spMkLst>
            <pc:docMk/>
            <pc:sldMk cId="3034006431" sldId="1297"/>
            <ac:spMk id="68" creationId="{4261192D-7850-2342-9D93-27282521ECC4}"/>
          </ac:spMkLst>
        </pc:spChg>
        <pc:spChg chg="mod">
          <ac:chgData name="Mélina Guilley" userId="da75cb9a-4272-4fa6-933f-1f8b8936aa46" providerId="ADAL" clId="{A4948EA1-A0BB-5148-B23B-CB18BBC973AF}" dt="2020-11-09T15:11:42.480" v="1574" actId="27803"/>
          <ac:spMkLst>
            <pc:docMk/>
            <pc:sldMk cId="3034006431" sldId="1297"/>
            <ac:spMk id="69" creationId="{FBAE6874-EA2D-D74A-9329-C93E968F45BB}"/>
          </ac:spMkLst>
        </pc:spChg>
        <pc:spChg chg="mod">
          <ac:chgData name="Mélina Guilley" userId="da75cb9a-4272-4fa6-933f-1f8b8936aa46" providerId="ADAL" clId="{A4948EA1-A0BB-5148-B23B-CB18BBC973AF}" dt="2020-11-09T15:11:42.480" v="1574" actId="27803"/>
          <ac:spMkLst>
            <pc:docMk/>
            <pc:sldMk cId="3034006431" sldId="1297"/>
            <ac:spMk id="70" creationId="{784E53F4-EA39-D445-A454-52D32945AE5F}"/>
          </ac:spMkLst>
        </pc:spChg>
        <pc:spChg chg="mod">
          <ac:chgData name="Mélina Guilley" userId="da75cb9a-4272-4fa6-933f-1f8b8936aa46" providerId="ADAL" clId="{A4948EA1-A0BB-5148-B23B-CB18BBC973AF}" dt="2020-11-09T15:11:42.480" v="1574" actId="27803"/>
          <ac:spMkLst>
            <pc:docMk/>
            <pc:sldMk cId="3034006431" sldId="1297"/>
            <ac:spMk id="71" creationId="{697E0BED-BB3B-8442-835F-7CEC1F8E6C38}"/>
          </ac:spMkLst>
        </pc:spChg>
        <pc:spChg chg="mod">
          <ac:chgData name="Mélina Guilley" userId="da75cb9a-4272-4fa6-933f-1f8b8936aa46" providerId="ADAL" clId="{A4948EA1-A0BB-5148-B23B-CB18BBC973AF}" dt="2020-11-09T15:11:42.480" v="1574" actId="27803"/>
          <ac:spMkLst>
            <pc:docMk/>
            <pc:sldMk cId="3034006431" sldId="1297"/>
            <ac:spMk id="72" creationId="{8DF812CB-DC87-5141-943F-7A134870FDF9}"/>
          </ac:spMkLst>
        </pc:spChg>
        <pc:spChg chg="mod">
          <ac:chgData name="Mélina Guilley" userId="da75cb9a-4272-4fa6-933f-1f8b8936aa46" providerId="ADAL" clId="{A4948EA1-A0BB-5148-B23B-CB18BBC973AF}" dt="2020-11-09T15:11:42.480" v="1574" actId="27803"/>
          <ac:spMkLst>
            <pc:docMk/>
            <pc:sldMk cId="3034006431" sldId="1297"/>
            <ac:spMk id="73" creationId="{CD62A246-FC9E-F547-8DD9-179594E5CA62}"/>
          </ac:spMkLst>
        </pc:spChg>
        <pc:spChg chg="mod">
          <ac:chgData name="Mélina Guilley" userId="da75cb9a-4272-4fa6-933f-1f8b8936aa46" providerId="ADAL" clId="{A4948EA1-A0BB-5148-B23B-CB18BBC973AF}" dt="2020-11-09T15:11:42.480" v="1574" actId="27803"/>
          <ac:spMkLst>
            <pc:docMk/>
            <pc:sldMk cId="3034006431" sldId="1297"/>
            <ac:spMk id="74" creationId="{14E37B95-096D-C242-BCD3-219E5D10400C}"/>
          </ac:spMkLst>
        </pc:spChg>
        <pc:spChg chg="mod">
          <ac:chgData name="Mélina Guilley" userId="da75cb9a-4272-4fa6-933f-1f8b8936aa46" providerId="ADAL" clId="{A4948EA1-A0BB-5148-B23B-CB18BBC973AF}" dt="2020-11-09T15:11:42.480" v="1574" actId="27803"/>
          <ac:spMkLst>
            <pc:docMk/>
            <pc:sldMk cId="3034006431" sldId="1297"/>
            <ac:spMk id="75" creationId="{2AD3EEAC-4007-CE4B-AB9E-FE7BAAC21042}"/>
          </ac:spMkLst>
        </pc:spChg>
        <pc:spChg chg="mod">
          <ac:chgData name="Mélina Guilley" userId="da75cb9a-4272-4fa6-933f-1f8b8936aa46" providerId="ADAL" clId="{A4948EA1-A0BB-5148-B23B-CB18BBC973AF}" dt="2020-11-09T15:11:42.480" v="1574" actId="27803"/>
          <ac:spMkLst>
            <pc:docMk/>
            <pc:sldMk cId="3034006431" sldId="1297"/>
            <ac:spMk id="76" creationId="{E891B083-E9E9-A148-ACDA-51208FEE0F4A}"/>
          </ac:spMkLst>
        </pc:spChg>
        <pc:spChg chg="mod">
          <ac:chgData name="Mélina Guilley" userId="da75cb9a-4272-4fa6-933f-1f8b8936aa46" providerId="ADAL" clId="{A4948EA1-A0BB-5148-B23B-CB18BBC973AF}" dt="2020-11-09T15:11:42.480" v="1574" actId="27803"/>
          <ac:spMkLst>
            <pc:docMk/>
            <pc:sldMk cId="3034006431" sldId="1297"/>
            <ac:spMk id="77" creationId="{BBD93E15-E9B6-654F-9FF6-BF18C984A7AF}"/>
          </ac:spMkLst>
        </pc:spChg>
        <pc:spChg chg="mod">
          <ac:chgData name="Mélina Guilley" userId="da75cb9a-4272-4fa6-933f-1f8b8936aa46" providerId="ADAL" clId="{A4948EA1-A0BB-5148-B23B-CB18BBC973AF}" dt="2020-11-09T15:11:42.480" v="1574" actId="27803"/>
          <ac:spMkLst>
            <pc:docMk/>
            <pc:sldMk cId="3034006431" sldId="1297"/>
            <ac:spMk id="78" creationId="{86268129-9427-D841-8205-DFFF64B33394}"/>
          </ac:spMkLst>
        </pc:spChg>
        <pc:spChg chg="mod">
          <ac:chgData name="Mélina Guilley" userId="da75cb9a-4272-4fa6-933f-1f8b8936aa46" providerId="ADAL" clId="{A4948EA1-A0BB-5148-B23B-CB18BBC973AF}" dt="2020-11-09T15:11:42.480" v="1574" actId="27803"/>
          <ac:spMkLst>
            <pc:docMk/>
            <pc:sldMk cId="3034006431" sldId="1297"/>
            <ac:spMk id="79" creationId="{DC92F578-ED1C-2244-9A02-9A34DE6F8F1C}"/>
          </ac:spMkLst>
        </pc:spChg>
        <pc:spChg chg="mod">
          <ac:chgData name="Mélina Guilley" userId="da75cb9a-4272-4fa6-933f-1f8b8936aa46" providerId="ADAL" clId="{A4948EA1-A0BB-5148-B23B-CB18BBC973AF}" dt="2020-11-09T15:11:42.480" v="1574" actId="27803"/>
          <ac:spMkLst>
            <pc:docMk/>
            <pc:sldMk cId="3034006431" sldId="1297"/>
            <ac:spMk id="80" creationId="{0F9BA1B4-D507-3841-8E29-F694EF4A118F}"/>
          </ac:spMkLst>
        </pc:spChg>
        <pc:spChg chg="mod">
          <ac:chgData name="Mélina Guilley" userId="da75cb9a-4272-4fa6-933f-1f8b8936aa46" providerId="ADAL" clId="{A4948EA1-A0BB-5148-B23B-CB18BBC973AF}" dt="2020-11-09T15:11:42.480" v="1574" actId="27803"/>
          <ac:spMkLst>
            <pc:docMk/>
            <pc:sldMk cId="3034006431" sldId="1297"/>
            <ac:spMk id="81" creationId="{76BDD52C-0239-EB4E-8288-C5F10B417401}"/>
          </ac:spMkLst>
        </pc:spChg>
        <pc:spChg chg="mod">
          <ac:chgData name="Mélina Guilley" userId="da75cb9a-4272-4fa6-933f-1f8b8936aa46" providerId="ADAL" clId="{A4948EA1-A0BB-5148-B23B-CB18BBC973AF}" dt="2020-11-09T15:11:42.480" v="1574" actId="27803"/>
          <ac:spMkLst>
            <pc:docMk/>
            <pc:sldMk cId="3034006431" sldId="1297"/>
            <ac:spMk id="82" creationId="{913C8025-0888-5249-9D65-A9D700D987A2}"/>
          </ac:spMkLst>
        </pc:spChg>
        <pc:spChg chg="mod">
          <ac:chgData name="Mélina Guilley" userId="da75cb9a-4272-4fa6-933f-1f8b8936aa46" providerId="ADAL" clId="{A4948EA1-A0BB-5148-B23B-CB18BBC973AF}" dt="2020-11-09T15:11:42.480" v="1574" actId="27803"/>
          <ac:spMkLst>
            <pc:docMk/>
            <pc:sldMk cId="3034006431" sldId="1297"/>
            <ac:spMk id="83" creationId="{D7B86435-E38C-4647-92F0-1481C8F7E3F4}"/>
          </ac:spMkLst>
        </pc:spChg>
        <pc:spChg chg="mod">
          <ac:chgData name="Mélina Guilley" userId="da75cb9a-4272-4fa6-933f-1f8b8936aa46" providerId="ADAL" clId="{A4948EA1-A0BB-5148-B23B-CB18BBC973AF}" dt="2020-11-09T15:11:42.480" v="1574" actId="27803"/>
          <ac:spMkLst>
            <pc:docMk/>
            <pc:sldMk cId="3034006431" sldId="1297"/>
            <ac:spMk id="84" creationId="{EC358918-FFC3-2C47-B4BF-6D0E6B950A59}"/>
          </ac:spMkLst>
        </pc:spChg>
        <pc:spChg chg="mod">
          <ac:chgData name="Mélina Guilley" userId="da75cb9a-4272-4fa6-933f-1f8b8936aa46" providerId="ADAL" clId="{A4948EA1-A0BB-5148-B23B-CB18BBC973AF}" dt="2020-11-09T15:11:42.480" v="1574" actId="27803"/>
          <ac:spMkLst>
            <pc:docMk/>
            <pc:sldMk cId="3034006431" sldId="1297"/>
            <ac:spMk id="85" creationId="{BA178931-1219-B546-9F7B-F8B312B97A5E}"/>
          </ac:spMkLst>
        </pc:spChg>
        <pc:spChg chg="mod">
          <ac:chgData name="Mélina Guilley" userId="da75cb9a-4272-4fa6-933f-1f8b8936aa46" providerId="ADAL" clId="{A4948EA1-A0BB-5148-B23B-CB18BBC973AF}" dt="2020-11-09T15:11:42.480" v="1574" actId="27803"/>
          <ac:spMkLst>
            <pc:docMk/>
            <pc:sldMk cId="3034006431" sldId="1297"/>
            <ac:spMk id="86" creationId="{89E19935-0DA9-CB45-83BA-6F684ECB22D9}"/>
          </ac:spMkLst>
        </pc:spChg>
        <pc:spChg chg="mod">
          <ac:chgData name="Mélina Guilley" userId="da75cb9a-4272-4fa6-933f-1f8b8936aa46" providerId="ADAL" clId="{A4948EA1-A0BB-5148-B23B-CB18BBC973AF}" dt="2020-11-09T15:11:42.480" v="1574" actId="27803"/>
          <ac:spMkLst>
            <pc:docMk/>
            <pc:sldMk cId="3034006431" sldId="1297"/>
            <ac:spMk id="87" creationId="{7406E40A-A059-8E43-A58C-8F799550B2EB}"/>
          </ac:spMkLst>
        </pc:spChg>
        <pc:spChg chg="mod">
          <ac:chgData name="Mélina Guilley" userId="da75cb9a-4272-4fa6-933f-1f8b8936aa46" providerId="ADAL" clId="{A4948EA1-A0BB-5148-B23B-CB18BBC973AF}" dt="2020-11-09T15:11:42.480" v="1574" actId="27803"/>
          <ac:spMkLst>
            <pc:docMk/>
            <pc:sldMk cId="3034006431" sldId="1297"/>
            <ac:spMk id="88" creationId="{E8474538-2551-4A45-AE4C-E7F1CCE340C1}"/>
          </ac:spMkLst>
        </pc:spChg>
        <pc:spChg chg="mod">
          <ac:chgData name="Mélina Guilley" userId="da75cb9a-4272-4fa6-933f-1f8b8936aa46" providerId="ADAL" clId="{A4948EA1-A0BB-5148-B23B-CB18BBC973AF}" dt="2020-11-09T15:11:42.480" v="1574" actId="27803"/>
          <ac:spMkLst>
            <pc:docMk/>
            <pc:sldMk cId="3034006431" sldId="1297"/>
            <ac:spMk id="89" creationId="{7F7F52EE-953D-4949-BA05-EF325E48B65E}"/>
          </ac:spMkLst>
        </pc:spChg>
        <pc:spChg chg="mod">
          <ac:chgData name="Mélina Guilley" userId="da75cb9a-4272-4fa6-933f-1f8b8936aa46" providerId="ADAL" clId="{A4948EA1-A0BB-5148-B23B-CB18BBC973AF}" dt="2020-11-09T15:11:42.480" v="1574" actId="27803"/>
          <ac:spMkLst>
            <pc:docMk/>
            <pc:sldMk cId="3034006431" sldId="1297"/>
            <ac:spMk id="90" creationId="{22F28491-FE61-E945-84E6-29CD4B716BCB}"/>
          </ac:spMkLst>
        </pc:spChg>
        <pc:spChg chg="mod">
          <ac:chgData name="Mélina Guilley" userId="da75cb9a-4272-4fa6-933f-1f8b8936aa46" providerId="ADAL" clId="{A4948EA1-A0BB-5148-B23B-CB18BBC973AF}" dt="2020-11-09T15:11:42.480" v="1574" actId="27803"/>
          <ac:spMkLst>
            <pc:docMk/>
            <pc:sldMk cId="3034006431" sldId="1297"/>
            <ac:spMk id="91" creationId="{277D3636-370A-334E-B123-416CBB5AD9A2}"/>
          </ac:spMkLst>
        </pc:spChg>
        <pc:spChg chg="mod">
          <ac:chgData name="Mélina Guilley" userId="da75cb9a-4272-4fa6-933f-1f8b8936aa46" providerId="ADAL" clId="{A4948EA1-A0BB-5148-B23B-CB18BBC973AF}" dt="2020-11-09T15:11:42.480" v="1574" actId="27803"/>
          <ac:spMkLst>
            <pc:docMk/>
            <pc:sldMk cId="3034006431" sldId="1297"/>
            <ac:spMk id="92" creationId="{46CF9090-6263-5045-9EB7-75A161E5F465}"/>
          </ac:spMkLst>
        </pc:spChg>
        <pc:spChg chg="mod">
          <ac:chgData name="Mélina Guilley" userId="da75cb9a-4272-4fa6-933f-1f8b8936aa46" providerId="ADAL" clId="{A4948EA1-A0BB-5148-B23B-CB18BBC973AF}" dt="2020-11-09T15:11:42.480" v="1574" actId="27803"/>
          <ac:spMkLst>
            <pc:docMk/>
            <pc:sldMk cId="3034006431" sldId="1297"/>
            <ac:spMk id="93" creationId="{A80AB8B1-6B5C-754B-BAB0-379DB38CD265}"/>
          </ac:spMkLst>
        </pc:spChg>
        <pc:spChg chg="mod">
          <ac:chgData name="Mélina Guilley" userId="da75cb9a-4272-4fa6-933f-1f8b8936aa46" providerId="ADAL" clId="{A4948EA1-A0BB-5148-B23B-CB18BBC973AF}" dt="2020-11-09T15:11:42.480" v="1574" actId="27803"/>
          <ac:spMkLst>
            <pc:docMk/>
            <pc:sldMk cId="3034006431" sldId="1297"/>
            <ac:spMk id="94" creationId="{20C9D634-93CD-A946-B8F9-9CA812A09397}"/>
          </ac:spMkLst>
        </pc:spChg>
        <pc:spChg chg="mod">
          <ac:chgData name="Mélina Guilley" userId="da75cb9a-4272-4fa6-933f-1f8b8936aa46" providerId="ADAL" clId="{A4948EA1-A0BB-5148-B23B-CB18BBC973AF}" dt="2020-11-09T15:11:42.480" v="1574" actId="27803"/>
          <ac:spMkLst>
            <pc:docMk/>
            <pc:sldMk cId="3034006431" sldId="1297"/>
            <ac:spMk id="95" creationId="{9A8EA398-DC2A-2D41-82C3-C949A683C8F4}"/>
          </ac:spMkLst>
        </pc:spChg>
        <pc:spChg chg="mod">
          <ac:chgData name="Mélina Guilley" userId="da75cb9a-4272-4fa6-933f-1f8b8936aa46" providerId="ADAL" clId="{A4948EA1-A0BB-5148-B23B-CB18BBC973AF}" dt="2020-11-09T15:11:42.480" v="1574" actId="27803"/>
          <ac:spMkLst>
            <pc:docMk/>
            <pc:sldMk cId="3034006431" sldId="1297"/>
            <ac:spMk id="96" creationId="{9A27979C-CF30-2047-A1E8-8F69A3E4A386}"/>
          </ac:spMkLst>
        </pc:spChg>
        <pc:spChg chg="mod">
          <ac:chgData name="Mélina Guilley" userId="da75cb9a-4272-4fa6-933f-1f8b8936aa46" providerId="ADAL" clId="{A4948EA1-A0BB-5148-B23B-CB18BBC973AF}" dt="2020-11-09T15:11:42.480" v="1574" actId="27803"/>
          <ac:spMkLst>
            <pc:docMk/>
            <pc:sldMk cId="3034006431" sldId="1297"/>
            <ac:spMk id="97" creationId="{89144843-65C4-1745-8907-5AAE9E212297}"/>
          </ac:spMkLst>
        </pc:spChg>
        <pc:spChg chg="mod">
          <ac:chgData name="Mélina Guilley" userId="da75cb9a-4272-4fa6-933f-1f8b8936aa46" providerId="ADAL" clId="{A4948EA1-A0BB-5148-B23B-CB18BBC973AF}" dt="2020-11-09T15:11:42.480" v="1574" actId="27803"/>
          <ac:spMkLst>
            <pc:docMk/>
            <pc:sldMk cId="3034006431" sldId="1297"/>
            <ac:spMk id="98" creationId="{AD4AB6AF-C516-CA45-9757-EC4541F09C7C}"/>
          </ac:spMkLst>
        </pc:spChg>
        <pc:spChg chg="mod">
          <ac:chgData name="Mélina Guilley" userId="da75cb9a-4272-4fa6-933f-1f8b8936aa46" providerId="ADAL" clId="{A4948EA1-A0BB-5148-B23B-CB18BBC973AF}" dt="2020-11-09T15:11:42.480" v="1574" actId="27803"/>
          <ac:spMkLst>
            <pc:docMk/>
            <pc:sldMk cId="3034006431" sldId="1297"/>
            <ac:spMk id="99" creationId="{39CB83C6-71BE-824A-A7A4-C9E662755397}"/>
          </ac:spMkLst>
        </pc:spChg>
        <pc:spChg chg="mod">
          <ac:chgData name="Mélina Guilley" userId="da75cb9a-4272-4fa6-933f-1f8b8936aa46" providerId="ADAL" clId="{A4948EA1-A0BB-5148-B23B-CB18BBC973AF}" dt="2020-11-09T15:11:42.480" v="1574" actId="27803"/>
          <ac:spMkLst>
            <pc:docMk/>
            <pc:sldMk cId="3034006431" sldId="1297"/>
            <ac:spMk id="100" creationId="{9ABA6DF0-9969-3745-818A-E770186E0BCA}"/>
          </ac:spMkLst>
        </pc:spChg>
        <pc:spChg chg="mod">
          <ac:chgData name="Mélina Guilley" userId="da75cb9a-4272-4fa6-933f-1f8b8936aa46" providerId="ADAL" clId="{A4948EA1-A0BB-5148-B23B-CB18BBC973AF}" dt="2020-11-09T15:11:42.480" v="1574" actId="27803"/>
          <ac:spMkLst>
            <pc:docMk/>
            <pc:sldMk cId="3034006431" sldId="1297"/>
            <ac:spMk id="101" creationId="{942608A3-9F55-C242-9F1D-A9BFE22B5DA1}"/>
          </ac:spMkLst>
        </pc:spChg>
        <pc:spChg chg="mod">
          <ac:chgData name="Mélina Guilley" userId="da75cb9a-4272-4fa6-933f-1f8b8936aa46" providerId="ADAL" clId="{A4948EA1-A0BB-5148-B23B-CB18BBC973AF}" dt="2020-11-09T15:11:42.480" v="1574" actId="27803"/>
          <ac:spMkLst>
            <pc:docMk/>
            <pc:sldMk cId="3034006431" sldId="1297"/>
            <ac:spMk id="102" creationId="{A8C96059-43B3-EF45-BC74-764C4B3E920F}"/>
          </ac:spMkLst>
        </pc:spChg>
        <pc:spChg chg="mod">
          <ac:chgData name="Mélina Guilley" userId="da75cb9a-4272-4fa6-933f-1f8b8936aa46" providerId="ADAL" clId="{A4948EA1-A0BB-5148-B23B-CB18BBC973AF}" dt="2020-11-09T15:11:42.480" v="1574" actId="27803"/>
          <ac:spMkLst>
            <pc:docMk/>
            <pc:sldMk cId="3034006431" sldId="1297"/>
            <ac:spMk id="103" creationId="{5C09A61F-5742-8644-9E44-C92481BB5048}"/>
          </ac:spMkLst>
        </pc:spChg>
        <pc:spChg chg="mod">
          <ac:chgData name="Mélina Guilley" userId="da75cb9a-4272-4fa6-933f-1f8b8936aa46" providerId="ADAL" clId="{A4948EA1-A0BB-5148-B23B-CB18BBC973AF}" dt="2020-11-09T15:11:42.480" v="1574" actId="27803"/>
          <ac:spMkLst>
            <pc:docMk/>
            <pc:sldMk cId="3034006431" sldId="1297"/>
            <ac:spMk id="104" creationId="{45665741-8385-ED49-8D99-2AB4BFB57C7C}"/>
          </ac:spMkLst>
        </pc:spChg>
        <pc:spChg chg="mod">
          <ac:chgData name="Mélina Guilley" userId="da75cb9a-4272-4fa6-933f-1f8b8936aa46" providerId="ADAL" clId="{A4948EA1-A0BB-5148-B23B-CB18BBC973AF}" dt="2020-11-09T15:11:42.480" v="1574" actId="27803"/>
          <ac:spMkLst>
            <pc:docMk/>
            <pc:sldMk cId="3034006431" sldId="1297"/>
            <ac:spMk id="105" creationId="{F0C1A4F4-2C7E-E246-8DF8-45D71268FA57}"/>
          </ac:spMkLst>
        </pc:spChg>
        <pc:spChg chg="mod">
          <ac:chgData name="Mélina Guilley" userId="da75cb9a-4272-4fa6-933f-1f8b8936aa46" providerId="ADAL" clId="{A4948EA1-A0BB-5148-B23B-CB18BBC973AF}" dt="2020-11-09T15:11:42.480" v="1574" actId="27803"/>
          <ac:spMkLst>
            <pc:docMk/>
            <pc:sldMk cId="3034006431" sldId="1297"/>
            <ac:spMk id="106" creationId="{B8ACC56B-2D51-674A-9684-F96D2DB43403}"/>
          </ac:spMkLst>
        </pc:spChg>
        <pc:spChg chg="mod">
          <ac:chgData name="Mélina Guilley" userId="da75cb9a-4272-4fa6-933f-1f8b8936aa46" providerId="ADAL" clId="{A4948EA1-A0BB-5148-B23B-CB18BBC973AF}" dt="2020-11-09T15:11:42.480" v="1574" actId="27803"/>
          <ac:spMkLst>
            <pc:docMk/>
            <pc:sldMk cId="3034006431" sldId="1297"/>
            <ac:spMk id="107" creationId="{C3394FEE-2791-3A40-8BDB-703813A49C7B}"/>
          </ac:spMkLst>
        </pc:spChg>
        <pc:spChg chg="mod">
          <ac:chgData name="Mélina Guilley" userId="da75cb9a-4272-4fa6-933f-1f8b8936aa46" providerId="ADAL" clId="{A4948EA1-A0BB-5148-B23B-CB18BBC973AF}" dt="2020-11-09T15:11:42.480" v="1574" actId="27803"/>
          <ac:spMkLst>
            <pc:docMk/>
            <pc:sldMk cId="3034006431" sldId="1297"/>
            <ac:spMk id="108" creationId="{8DC259D2-937F-CC47-83E2-82C9F0877837}"/>
          </ac:spMkLst>
        </pc:spChg>
        <pc:spChg chg="mod">
          <ac:chgData name="Mélina Guilley" userId="da75cb9a-4272-4fa6-933f-1f8b8936aa46" providerId="ADAL" clId="{A4948EA1-A0BB-5148-B23B-CB18BBC973AF}" dt="2020-11-09T15:11:42.480" v="1574" actId="27803"/>
          <ac:spMkLst>
            <pc:docMk/>
            <pc:sldMk cId="3034006431" sldId="1297"/>
            <ac:spMk id="109" creationId="{5BB300DB-C80F-BD46-8D8A-5D156F17C47F}"/>
          </ac:spMkLst>
        </pc:spChg>
        <pc:spChg chg="mod">
          <ac:chgData name="Mélina Guilley" userId="da75cb9a-4272-4fa6-933f-1f8b8936aa46" providerId="ADAL" clId="{A4948EA1-A0BB-5148-B23B-CB18BBC973AF}" dt="2020-11-09T15:11:42.480" v="1574" actId="27803"/>
          <ac:spMkLst>
            <pc:docMk/>
            <pc:sldMk cId="3034006431" sldId="1297"/>
            <ac:spMk id="110" creationId="{7458385F-AC34-1D4B-9982-EC229062BD6F}"/>
          </ac:spMkLst>
        </pc:spChg>
        <pc:spChg chg="mod">
          <ac:chgData name="Mélina Guilley" userId="da75cb9a-4272-4fa6-933f-1f8b8936aa46" providerId="ADAL" clId="{A4948EA1-A0BB-5148-B23B-CB18BBC973AF}" dt="2020-11-09T15:11:42.480" v="1574" actId="27803"/>
          <ac:spMkLst>
            <pc:docMk/>
            <pc:sldMk cId="3034006431" sldId="1297"/>
            <ac:spMk id="111" creationId="{4A76B5DD-5DAD-2445-82BC-E81512F8CBA6}"/>
          </ac:spMkLst>
        </pc:spChg>
        <pc:spChg chg="mod">
          <ac:chgData name="Mélina Guilley" userId="da75cb9a-4272-4fa6-933f-1f8b8936aa46" providerId="ADAL" clId="{A4948EA1-A0BB-5148-B23B-CB18BBC973AF}" dt="2020-11-09T15:11:42.480" v="1574" actId="27803"/>
          <ac:spMkLst>
            <pc:docMk/>
            <pc:sldMk cId="3034006431" sldId="1297"/>
            <ac:spMk id="112" creationId="{4D4D68E0-8FCE-A945-9C34-7170B937A2C8}"/>
          </ac:spMkLst>
        </pc:spChg>
        <pc:spChg chg="mod">
          <ac:chgData name="Mélina Guilley" userId="da75cb9a-4272-4fa6-933f-1f8b8936aa46" providerId="ADAL" clId="{A4948EA1-A0BB-5148-B23B-CB18BBC973AF}" dt="2020-11-09T15:11:42.480" v="1574" actId="27803"/>
          <ac:spMkLst>
            <pc:docMk/>
            <pc:sldMk cId="3034006431" sldId="1297"/>
            <ac:spMk id="113" creationId="{B6021D90-229F-CE4E-8DC8-E41F3D8DC698}"/>
          </ac:spMkLst>
        </pc:spChg>
        <pc:spChg chg="mod">
          <ac:chgData name="Mélina Guilley" userId="da75cb9a-4272-4fa6-933f-1f8b8936aa46" providerId="ADAL" clId="{A4948EA1-A0BB-5148-B23B-CB18BBC973AF}" dt="2020-11-09T15:11:42.480" v="1574" actId="27803"/>
          <ac:spMkLst>
            <pc:docMk/>
            <pc:sldMk cId="3034006431" sldId="1297"/>
            <ac:spMk id="114" creationId="{CB02699B-8121-1141-B1AB-40B288E369E8}"/>
          </ac:spMkLst>
        </pc:spChg>
        <pc:spChg chg="mod">
          <ac:chgData name="Mélina Guilley" userId="da75cb9a-4272-4fa6-933f-1f8b8936aa46" providerId="ADAL" clId="{A4948EA1-A0BB-5148-B23B-CB18BBC973AF}" dt="2020-11-09T15:11:42.480" v="1574" actId="27803"/>
          <ac:spMkLst>
            <pc:docMk/>
            <pc:sldMk cId="3034006431" sldId="1297"/>
            <ac:spMk id="115" creationId="{C47186FE-F11F-DC45-BEE1-0F60B4B21D9C}"/>
          </ac:spMkLst>
        </pc:spChg>
        <pc:spChg chg="mod">
          <ac:chgData name="Mélina Guilley" userId="da75cb9a-4272-4fa6-933f-1f8b8936aa46" providerId="ADAL" clId="{A4948EA1-A0BB-5148-B23B-CB18BBC973AF}" dt="2020-11-09T15:11:42.480" v="1574" actId="27803"/>
          <ac:spMkLst>
            <pc:docMk/>
            <pc:sldMk cId="3034006431" sldId="1297"/>
            <ac:spMk id="116" creationId="{E6861817-75AB-4149-BFBD-2CCA81AB77AA}"/>
          </ac:spMkLst>
        </pc:spChg>
        <pc:spChg chg="mod">
          <ac:chgData name="Mélina Guilley" userId="da75cb9a-4272-4fa6-933f-1f8b8936aa46" providerId="ADAL" clId="{A4948EA1-A0BB-5148-B23B-CB18BBC973AF}" dt="2020-11-09T15:11:42.480" v="1574" actId="27803"/>
          <ac:spMkLst>
            <pc:docMk/>
            <pc:sldMk cId="3034006431" sldId="1297"/>
            <ac:spMk id="117" creationId="{3B486024-B770-F845-8516-16C38694A88A}"/>
          </ac:spMkLst>
        </pc:spChg>
        <pc:spChg chg="mod">
          <ac:chgData name="Mélina Guilley" userId="da75cb9a-4272-4fa6-933f-1f8b8936aa46" providerId="ADAL" clId="{A4948EA1-A0BB-5148-B23B-CB18BBC973AF}" dt="2020-11-09T15:11:42.480" v="1574" actId="27803"/>
          <ac:spMkLst>
            <pc:docMk/>
            <pc:sldMk cId="3034006431" sldId="1297"/>
            <ac:spMk id="118" creationId="{0B430EFD-0F14-9E46-8717-57F05BA1C4F0}"/>
          </ac:spMkLst>
        </pc:spChg>
        <pc:spChg chg="mod">
          <ac:chgData name="Mélina Guilley" userId="da75cb9a-4272-4fa6-933f-1f8b8936aa46" providerId="ADAL" clId="{A4948EA1-A0BB-5148-B23B-CB18BBC973AF}" dt="2020-11-09T15:11:42.480" v="1574" actId="27803"/>
          <ac:spMkLst>
            <pc:docMk/>
            <pc:sldMk cId="3034006431" sldId="1297"/>
            <ac:spMk id="119" creationId="{25D50B2E-FEA0-8042-9CFC-AE16DD8EAE42}"/>
          </ac:spMkLst>
        </pc:spChg>
        <pc:spChg chg="mod">
          <ac:chgData name="Mélina Guilley" userId="da75cb9a-4272-4fa6-933f-1f8b8936aa46" providerId="ADAL" clId="{A4948EA1-A0BB-5148-B23B-CB18BBC973AF}" dt="2020-11-09T15:11:42.480" v="1574" actId="27803"/>
          <ac:spMkLst>
            <pc:docMk/>
            <pc:sldMk cId="3034006431" sldId="1297"/>
            <ac:spMk id="120" creationId="{E8C8824F-268D-2541-8131-6B4D1478EC06}"/>
          </ac:spMkLst>
        </pc:spChg>
        <pc:spChg chg="mod">
          <ac:chgData name="Mélina Guilley" userId="da75cb9a-4272-4fa6-933f-1f8b8936aa46" providerId="ADAL" clId="{A4948EA1-A0BB-5148-B23B-CB18BBC973AF}" dt="2020-11-09T15:11:42.480" v="1574" actId="27803"/>
          <ac:spMkLst>
            <pc:docMk/>
            <pc:sldMk cId="3034006431" sldId="1297"/>
            <ac:spMk id="121" creationId="{2A634B0A-6A8D-1646-8B34-F8BC75F3813D}"/>
          </ac:spMkLst>
        </pc:spChg>
        <pc:spChg chg="mod">
          <ac:chgData name="Mélina Guilley" userId="da75cb9a-4272-4fa6-933f-1f8b8936aa46" providerId="ADAL" clId="{A4948EA1-A0BB-5148-B23B-CB18BBC973AF}" dt="2020-11-09T15:11:42.480" v="1574" actId="27803"/>
          <ac:spMkLst>
            <pc:docMk/>
            <pc:sldMk cId="3034006431" sldId="1297"/>
            <ac:spMk id="122" creationId="{345A70AE-D026-2C4A-9F82-C12BE1B5CB2A}"/>
          </ac:spMkLst>
        </pc:spChg>
        <pc:spChg chg="mod">
          <ac:chgData name="Mélina Guilley" userId="da75cb9a-4272-4fa6-933f-1f8b8936aa46" providerId="ADAL" clId="{A4948EA1-A0BB-5148-B23B-CB18BBC973AF}" dt="2020-11-09T15:11:42.480" v="1574" actId="27803"/>
          <ac:spMkLst>
            <pc:docMk/>
            <pc:sldMk cId="3034006431" sldId="1297"/>
            <ac:spMk id="123" creationId="{941F16C5-B525-A547-9A6C-3E983736EEF6}"/>
          </ac:spMkLst>
        </pc:spChg>
        <pc:spChg chg="mod">
          <ac:chgData name="Mélina Guilley" userId="da75cb9a-4272-4fa6-933f-1f8b8936aa46" providerId="ADAL" clId="{A4948EA1-A0BB-5148-B23B-CB18BBC973AF}" dt="2020-11-09T15:11:42.480" v="1574" actId="27803"/>
          <ac:spMkLst>
            <pc:docMk/>
            <pc:sldMk cId="3034006431" sldId="1297"/>
            <ac:spMk id="124" creationId="{74D7F860-1C60-6841-A1B8-8F53E3AD4219}"/>
          </ac:spMkLst>
        </pc:spChg>
        <pc:spChg chg="mod">
          <ac:chgData name="Mélina Guilley" userId="da75cb9a-4272-4fa6-933f-1f8b8936aa46" providerId="ADAL" clId="{A4948EA1-A0BB-5148-B23B-CB18BBC973AF}" dt="2020-11-09T15:11:42.480" v="1574" actId="27803"/>
          <ac:spMkLst>
            <pc:docMk/>
            <pc:sldMk cId="3034006431" sldId="1297"/>
            <ac:spMk id="125" creationId="{58A4790A-8210-9848-85A6-44A1F1E6B1C4}"/>
          </ac:spMkLst>
        </pc:spChg>
        <pc:spChg chg="mod">
          <ac:chgData name="Mélina Guilley" userId="da75cb9a-4272-4fa6-933f-1f8b8936aa46" providerId="ADAL" clId="{A4948EA1-A0BB-5148-B23B-CB18BBC973AF}" dt="2020-11-09T15:11:42.480" v="1574" actId="27803"/>
          <ac:spMkLst>
            <pc:docMk/>
            <pc:sldMk cId="3034006431" sldId="1297"/>
            <ac:spMk id="126" creationId="{28664761-CEA0-434E-92F5-F8A9BE76C07A}"/>
          </ac:spMkLst>
        </pc:spChg>
        <pc:spChg chg="mod">
          <ac:chgData name="Mélina Guilley" userId="da75cb9a-4272-4fa6-933f-1f8b8936aa46" providerId="ADAL" clId="{A4948EA1-A0BB-5148-B23B-CB18BBC973AF}" dt="2020-11-09T15:11:42.480" v="1574" actId="27803"/>
          <ac:spMkLst>
            <pc:docMk/>
            <pc:sldMk cId="3034006431" sldId="1297"/>
            <ac:spMk id="127" creationId="{F62A3F10-F0C6-ED40-9539-41CE217A5CB0}"/>
          </ac:spMkLst>
        </pc:spChg>
        <pc:spChg chg="mod">
          <ac:chgData name="Mélina Guilley" userId="da75cb9a-4272-4fa6-933f-1f8b8936aa46" providerId="ADAL" clId="{A4948EA1-A0BB-5148-B23B-CB18BBC973AF}" dt="2020-11-09T15:11:42.480" v="1574" actId="27803"/>
          <ac:spMkLst>
            <pc:docMk/>
            <pc:sldMk cId="3034006431" sldId="1297"/>
            <ac:spMk id="128" creationId="{B79ED286-5A88-7D45-AFAA-0DD0336974C4}"/>
          </ac:spMkLst>
        </pc:spChg>
        <pc:spChg chg="mod">
          <ac:chgData name="Mélina Guilley" userId="da75cb9a-4272-4fa6-933f-1f8b8936aa46" providerId="ADAL" clId="{A4948EA1-A0BB-5148-B23B-CB18BBC973AF}" dt="2020-11-09T15:11:42.480" v="1574" actId="27803"/>
          <ac:spMkLst>
            <pc:docMk/>
            <pc:sldMk cId="3034006431" sldId="1297"/>
            <ac:spMk id="129" creationId="{F6EBB321-3216-E44E-8DAB-B16B835E3D4C}"/>
          </ac:spMkLst>
        </pc:spChg>
        <pc:spChg chg="mod">
          <ac:chgData name="Mélina Guilley" userId="da75cb9a-4272-4fa6-933f-1f8b8936aa46" providerId="ADAL" clId="{A4948EA1-A0BB-5148-B23B-CB18BBC973AF}" dt="2020-11-09T15:11:42.480" v="1574" actId="27803"/>
          <ac:spMkLst>
            <pc:docMk/>
            <pc:sldMk cId="3034006431" sldId="1297"/>
            <ac:spMk id="130" creationId="{D08830FB-DAA2-9245-A8F8-D424CC44BE67}"/>
          </ac:spMkLst>
        </pc:spChg>
        <pc:spChg chg="mod">
          <ac:chgData name="Mélina Guilley" userId="da75cb9a-4272-4fa6-933f-1f8b8936aa46" providerId="ADAL" clId="{A4948EA1-A0BB-5148-B23B-CB18BBC973AF}" dt="2020-11-09T15:11:42.480" v="1574" actId="27803"/>
          <ac:spMkLst>
            <pc:docMk/>
            <pc:sldMk cId="3034006431" sldId="1297"/>
            <ac:spMk id="131" creationId="{D13B77AC-8D3E-2547-B964-EA71C290CE0A}"/>
          </ac:spMkLst>
        </pc:spChg>
        <pc:spChg chg="mod">
          <ac:chgData name="Mélina Guilley" userId="da75cb9a-4272-4fa6-933f-1f8b8936aa46" providerId="ADAL" clId="{A4948EA1-A0BB-5148-B23B-CB18BBC973AF}" dt="2020-11-09T15:11:42.480" v="1574" actId="27803"/>
          <ac:spMkLst>
            <pc:docMk/>
            <pc:sldMk cId="3034006431" sldId="1297"/>
            <ac:spMk id="132" creationId="{0864CF37-0A1B-8943-9622-652A10E0C11D}"/>
          </ac:spMkLst>
        </pc:spChg>
        <pc:spChg chg="mod">
          <ac:chgData name="Mélina Guilley" userId="da75cb9a-4272-4fa6-933f-1f8b8936aa46" providerId="ADAL" clId="{A4948EA1-A0BB-5148-B23B-CB18BBC973AF}" dt="2020-11-09T15:11:42.480" v="1574" actId="27803"/>
          <ac:spMkLst>
            <pc:docMk/>
            <pc:sldMk cId="3034006431" sldId="1297"/>
            <ac:spMk id="133" creationId="{B88F59EC-1191-324A-B45B-A448D96DA39C}"/>
          </ac:spMkLst>
        </pc:spChg>
        <pc:spChg chg="mod">
          <ac:chgData name="Mélina Guilley" userId="da75cb9a-4272-4fa6-933f-1f8b8936aa46" providerId="ADAL" clId="{A4948EA1-A0BB-5148-B23B-CB18BBC973AF}" dt="2020-11-09T15:11:42.480" v="1574" actId="27803"/>
          <ac:spMkLst>
            <pc:docMk/>
            <pc:sldMk cId="3034006431" sldId="1297"/>
            <ac:spMk id="134" creationId="{18CD1B4E-8FCB-3942-ADD3-3D7C32F9C62D}"/>
          </ac:spMkLst>
        </pc:spChg>
        <pc:spChg chg="mod">
          <ac:chgData name="Mélina Guilley" userId="da75cb9a-4272-4fa6-933f-1f8b8936aa46" providerId="ADAL" clId="{A4948EA1-A0BB-5148-B23B-CB18BBC973AF}" dt="2020-11-09T15:11:42.480" v="1574" actId="27803"/>
          <ac:spMkLst>
            <pc:docMk/>
            <pc:sldMk cId="3034006431" sldId="1297"/>
            <ac:spMk id="135" creationId="{17C84C6F-9F6F-2847-BCE4-A2F9A31305DB}"/>
          </ac:spMkLst>
        </pc:spChg>
        <pc:spChg chg="mod">
          <ac:chgData name="Mélina Guilley" userId="da75cb9a-4272-4fa6-933f-1f8b8936aa46" providerId="ADAL" clId="{A4948EA1-A0BB-5148-B23B-CB18BBC973AF}" dt="2020-11-09T15:11:42.480" v="1574" actId="27803"/>
          <ac:spMkLst>
            <pc:docMk/>
            <pc:sldMk cId="3034006431" sldId="1297"/>
            <ac:spMk id="136" creationId="{75C23810-763D-B245-AC3B-B7DE0B8FD4E7}"/>
          </ac:spMkLst>
        </pc:spChg>
        <pc:spChg chg="mod">
          <ac:chgData name="Mélina Guilley" userId="da75cb9a-4272-4fa6-933f-1f8b8936aa46" providerId="ADAL" clId="{A4948EA1-A0BB-5148-B23B-CB18BBC973AF}" dt="2020-11-09T15:11:42.480" v="1574" actId="27803"/>
          <ac:spMkLst>
            <pc:docMk/>
            <pc:sldMk cId="3034006431" sldId="1297"/>
            <ac:spMk id="137" creationId="{9F86F228-A749-694E-842E-823AF04CB8C2}"/>
          </ac:spMkLst>
        </pc:spChg>
        <pc:spChg chg="mod">
          <ac:chgData name="Mélina Guilley" userId="da75cb9a-4272-4fa6-933f-1f8b8936aa46" providerId="ADAL" clId="{A4948EA1-A0BB-5148-B23B-CB18BBC973AF}" dt="2020-11-09T15:11:42.480" v="1574" actId="27803"/>
          <ac:spMkLst>
            <pc:docMk/>
            <pc:sldMk cId="3034006431" sldId="1297"/>
            <ac:spMk id="138" creationId="{6CF8D1AF-BD6F-804D-973F-E3AE841901BF}"/>
          </ac:spMkLst>
        </pc:spChg>
        <pc:spChg chg="mod">
          <ac:chgData name="Mélina Guilley" userId="da75cb9a-4272-4fa6-933f-1f8b8936aa46" providerId="ADAL" clId="{A4948EA1-A0BB-5148-B23B-CB18BBC973AF}" dt="2020-11-09T15:11:42.480" v="1574" actId="27803"/>
          <ac:spMkLst>
            <pc:docMk/>
            <pc:sldMk cId="3034006431" sldId="1297"/>
            <ac:spMk id="139" creationId="{A882729F-D50E-D047-B01A-B00ABE5EA996}"/>
          </ac:spMkLst>
        </pc:spChg>
        <pc:spChg chg="mod">
          <ac:chgData name="Mélina Guilley" userId="da75cb9a-4272-4fa6-933f-1f8b8936aa46" providerId="ADAL" clId="{A4948EA1-A0BB-5148-B23B-CB18BBC973AF}" dt="2020-11-09T15:11:42.480" v="1574" actId="27803"/>
          <ac:spMkLst>
            <pc:docMk/>
            <pc:sldMk cId="3034006431" sldId="1297"/>
            <ac:spMk id="140" creationId="{86FF406F-DC30-6B47-8749-8712A36020D7}"/>
          </ac:spMkLst>
        </pc:spChg>
        <pc:spChg chg="mod">
          <ac:chgData name="Mélina Guilley" userId="da75cb9a-4272-4fa6-933f-1f8b8936aa46" providerId="ADAL" clId="{A4948EA1-A0BB-5148-B23B-CB18BBC973AF}" dt="2020-11-09T15:11:42.480" v="1574" actId="27803"/>
          <ac:spMkLst>
            <pc:docMk/>
            <pc:sldMk cId="3034006431" sldId="1297"/>
            <ac:spMk id="141" creationId="{E628DC5C-1BC8-8C47-8EFD-97C0BE0B2BAE}"/>
          </ac:spMkLst>
        </pc:spChg>
        <pc:spChg chg="mod">
          <ac:chgData name="Mélina Guilley" userId="da75cb9a-4272-4fa6-933f-1f8b8936aa46" providerId="ADAL" clId="{A4948EA1-A0BB-5148-B23B-CB18BBC973AF}" dt="2020-11-09T15:11:42.480" v="1574" actId="27803"/>
          <ac:spMkLst>
            <pc:docMk/>
            <pc:sldMk cId="3034006431" sldId="1297"/>
            <ac:spMk id="142" creationId="{5CA43D9A-0E15-E143-B8C9-6C0EDD148E23}"/>
          </ac:spMkLst>
        </pc:spChg>
        <pc:spChg chg="mod">
          <ac:chgData name="Mélina Guilley" userId="da75cb9a-4272-4fa6-933f-1f8b8936aa46" providerId="ADAL" clId="{A4948EA1-A0BB-5148-B23B-CB18BBC973AF}" dt="2020-11-09T15:11:42.480" v="1574" actId="27803"/>
          <ac:spMkLst>
            <pc:docMk/>
            <pc:sldMk cId="3034006431" sldId="1297"/>
            <ac:spMk id="143" creationId="{8C7B6FC8-23B6-AC4F-A173-674690D18C77}"/>
          </ac:spMkLst>
        </pc:spChg>
        <pc:spChg chg="mod">
          <ac:chgData name="Mélina Guilley" userId="da75cb9a-4272-4fa6-933f-1f8b8936aa46" providerId="ADAL" clId="{A4948EA1-A0BB-5148-B23B-CB18BBC973AF}" dt="2020-11-09T15:11:42.480" v="1574" actId="27803"/>
          <ac:spMkLst>
            <pc:docMk/>
            <pc:sldMk cId="3034006431" sldId="1297"/>
            <ac:spMk id="144" creationId="{6BA13AB6-3A89-4149-9FA3-F53299D196D6}"/>
          </ac:spMkLst>
        </pc:spChg>
        <pc:spChg chg="mod">
          <ac:chgData name="Mélina Guilley" userId="da75cb9a-4272-4fa6-933f-1f8b8936aa46" providerId="ADAL" clId="{A4948EA1-A0BB-5148-B23B-CB18BBC973AF}" dt="2020-11-09T15:11:42.480" v="1574" actId="27803"/>
          <ac:spMkLst>
            <pc:docMk/>
            <pc:sldMk cId="3034006431" sldId="1297"/>
            <ac:spMk id="145" creationId="{A288412E-BA0D-3347-A9F2-86825904A46B}"/>
          </ac:spMkLst>
        </pc:spChg>
        <pc:spChg chg="mod">
          <ac:chgData name="Mélina Guilley" userId="da75cb9a-4272-4fa6-933f-1f8b8936aa46" providerId="ADAL" clId="{A4948EA1-A0BB-5148-B23B-CB18BBC973AF}" dt="2020-11-09T15:11:42.480" v="1574" actId="27803"/>
          <ac:spMkLst>
            <pc:docMk/>
            <pc:sldMk cId="3034006431" sldId="1297"/>
            <ac:spMk id="146" creationId="{0880E530-26E6-AD4F-93E6-7D7EA3E69232}"/>
          </ac:spMkLst>
        </pc:spChg>
        <pc:spChg chg="mod">
          <ac:chgData name="Mélina Guilley" userId="da75cb9a-4272-4fa6-933f-1f8b8936aa46" providerId="ADAL" clId="{A4948EA1-A0BB-5148-B23B-CB18BBC973AF}" dt="2020-11-09T15:11:42.480" v="1574" actId="27803"/>
          <ac:spMkLst>
            <pc:docMk/>
            <pc:sldMk cId="3034006431" sldId="1297"/>
            <ac:spMk id="147" creationId="{87C68B22-EB94-CD41-BF69-05971ADAC6A1}"/>
          </ac:spMkLst>
        </pc:spChg>
        <pc:spChg chg="mod">
          <ac:chgData name="Mélina Guilley" userId="da75cb9a-4272-4fa6-933f-1f8b8936aa46" providerId="ADAL" clId="{A4948EA1-A0BB-5148-B23B-CB18BBC973AF}" dt="2020-11-09T15:11:42.480" v="1574" actId="27803"/>
          <ac:spMkLst>
            <pc:docMk/>
            <pc:sldMk cId="3034006431" sldId="1297"/>
            <ac:spMk id="148" creationId="{AA7D567F-CE29-A24F-B252-B8BCBA0E57A7}"/>
          </ac:spMkLst>
        </pc:spChg>
        <pc:spChg chg="mod">
          <ac:chgData name="Mélina Guilley" userId="da75cb9a-4272-4fa6-933f-1f8b8936aa46" providerId="ADAL" clId="{A4948EA1-A0BB-5148-B23B-CB18BBC973AF}" dt="2020-11-09T15:11:42.480" v="1574" actId="27803"/>
          <ac:spMkLst>
            <pc:docMk/>
            <pc:sldMk cId="3034006431" sldId="1297"/>
            <ac:spMk id="149" creationId="{8B18C51D-736B-A946-A614-319BB854E4DC}"/>
          </ac:spMkLst>
        </pc:spChg>
        <pc:spChg chg="mod">
          <ac:chgData name="Mélina Guilley" userId="da75cb9a-4272-4fa6-933f-1f8b8936aa46" providerId="ADAL" clId="{A4948EA1-A0BB-5148-B23B-CB18BBC973AF}" dt="2020-11-09T15:11:42.480" v="1574" actId="27803"/>
          <ac:spMkLst>
            <pc:docMk/>
            <pc:sldMk cId="3034006431" sldId="1297"/>
            <ac:spMk id="150" creationId="{D2A92626-F9D1-D641-86FE-C3E59D6C9A30}"/>
          </ac:spMkLst>
        </pc:spChg>
        <pc:spChg chg="mod">
          <ac:chgData name="Mélina Guilley" userId="da75cb9a-4272-4fa6-933f-1f8b8936aa46" providerId="ADAL" clId="{A4948EA1-A0BB-5148-B23B-CB18BBC973AF}" dt="2020-11-09T15:11:42.480" v="1574" actId="27803"/>
          <ac:spMkLst>
            <pc:docMk/>
            <pc:sldMk cId="3034006431" sldId="1297"/>
            <ac:spMk id="151" creationId="{07A5651B-5B06-144F-8FB8-3848F64AE8EF}"/>
          </ac:spMkLst>
        </pc:spChg>
        <pc:spChg chg="mod">
          <ac:chgData name="Mélina Guilley" userId="da75cb9a-4272-4fa6-933f-1f8b8936aa46" providerId="ADAL" clId="{A4948EA1-A0BB-5148-B23B-CB18BBC973AF}" dt="2020-11-09T15:11:42.480" v="1574" actId="27803"/>
          <ac:spMkLst>
            <pc:docMk/>
            <pc:sldMk cId="3034006431" sldId="1297"/>
            <ac:spMk id="152" creationId="{67BB5D20-7D4D-6640-8B6F-95D30EFB5596}"/>
          </ac:spMkLst>
        </pc:spChg>
        <pc:spChg chg="mod">
          <ac:chgData name="Mélina Guilley" userId="da75cb9a-4272-4fa6-933f-1f8b8936aa46" providerId="ADAL" clId="{A4948EA1-A0BB-5148-B23B-CB18BBC973AF}" dt="2020-11-09T15:11:42.480" v="1574" actId="27803"/>
          <ac:spMkLst>
            <pc:docMk/>
            <pc:sldMk cId="3034006431" sldId="1297"/>
            <ac:spMk id="153" creationId="{CEE5486E-2605-F845-9F67-1C1C89F7FAA9}"/>
          </ac:spMkLst>
        </pc:spChg>
        <pc:spChg chg="mod">
          <ac:chgData name="Mélina Guilley" userId="da75cb9a-4272-4fa6-933f-1f8b8936aa46" providerId="ADAL" clId="{A4948EA1-A0BB-5148-B23B-CB18BBC973AF}" dt="2020-11-09T15:11:42.480" v="1574" actId="27803"/>
          <ac:spMkLst>
            <pc:docMk/>
            <pc:sldMk cId="3034006431" sldId="1297"/>
            <ac:spMk id="154" creationId="{A76117AE-7C4A-AA40-8C6B-330BBBCFFDA1}"/>
          </ac:spMkLst>
        </pc:spChg>
        <pc:spChg chg="mod">
          <ac:chgData name="Mélina Guilley" userId="da75cb9a-4272-4fa6-933f-1f8b8936aa46" providerId="ADAL" clId="{A4948EA1-A0BB-5148-B23B-CB18BBC973AF}" dt="2020-11-09T15:11:42.480" v="1574" actId="27803"/>
          <ac:spMkLst>
            <pc:docMk/>
            <pc:sldMk cId="3034006431" sldId="1297"/>
            <ac:spMk id="155" creationId="{FD3904C3-6927-3B49-A4D5-902FFC6FD37D}"/>
          </ac:spMkLst>
        </pc:spChg>
        <pc:spChg chg="mod">
          <ac:chgData name="Mélina Guilley" userId="da75cb9a-4272-4fa6-933f-1f8b8936aa46" providerId="ADAL" clId="{A4948EA1-A0BB-5148-B23B-CB18BBC973AF}" dt="2020-11-09T15:11:42.480" v="1574" actId="27803"/>
          <ac:spMkLst>
            <pc:docMk/>
            <pc:sldMk cId="3034006431" sldId="1297"/>
            <ac:spMk id="156" creationId="{32021BE9-F18A-3C4C-AEE4-6C2105052752}"/>
          </ac:spMkLst>
        </pc:spChg>
        <pc:spChg chg="mod">
          <ac:chgData name="Mélina Guilley" userId="da75cb9a-4272-4fa6-933f-1f8b8936aa46" providerId="ADAL" clId="{A4948EA1-A0BB-5148-B23B-CB18BBC973AF}" dt="2020-11-09T15:11:42.480" v="1574" actId="27803"/>
          <ac:spMkLst>
            <pc:docMk/>
            <pc:sldMk cId="3034006431" sldId="1297"/>
            <ac:spMk id="157" creationId="{5D6E05E5-92B3-8944-8D5C-3B3555CF5FBB}"/>
          </ac:spMkLst>
        </pc:spChg>
        <pc:spChg chg="mod">
          <ac:chgData name="Mélina Guilley" userId="da75cb9a-4272-4fa6-933f-1f8b8936aa46" providerId="ADAL" clId="{A4948EA1-A0BB-5148-B23B-CB18BBC973AF}" dt="2020-11-09T15:11:42.480" v="1574" actId="27803"/>
          <ac:spMkLst>
            <pc:docMk/>
            <pc:sldMk cId="3034006431" sldId="1297"/>
            <ac:spMk id="158" creationId="{DC7A6214-43F5-7245-9961-58C9CA1B7E73}"/>
          </ac:spMkLst>
        </pc:spChg>
        <pc:spChg chg="mod">
          <ac:chgData name="Mélina Guilley" userId="da75cb9a-4272-4fa6-933f-1f8b8936aa46" providerId="ADAL" clId="{A4948EA1-A0BB-5148-B23B-CB18BBC973AF}" dt="2020-11-09T15:11:42.480" v="1574" actId="27803"/>
          <ac:spMkLst>
            <pc:docMk/>
            <pc:sldMk cId="3034006431" sldId="1297"/>
            <ac:spMk id="159" creationId="{A1D0CEB6-C868-AF44-AB04-0431CC97426E}"/>
          </ac:spMkLst>
        </pc:spChg>
        <pc:spChg chg="mod">
          <ac:chgData name="Mélina Guilley" userId="da75cb9a-4272-4fa6-933f-1f8b8936aa46" providerId="ADAL" clId="{A4948EA1-A0BB-5148-B23B-CB18BBC973AF}" dt="2020-11-09T15:11:42.480" v="1574" actId="27803"/>
          <ac:spMkLst>
            <pc:docMk/>
            <pc:sldMk cId="3034006431" sldId="1297"/>
            <ac:spMk id="160" creationId="{E4AE34D3-3474-8247-A8B9-0FF8DB6146B1}"/>
          </ac:spMkLst>
        </pc:spChg>
        <pc:spChg chg="mod">
          <ac:chgData name="Mélina Guilley" userId="da75cb9a-4272-4fa6-933f-1f8b8936aa46" providerId="ADAL" clId="{A4948EA1-A0BB-5148-B23B-CB18BBC973AF}" dt="2020-11-09T15:11:42.480" v="1574" actId="27803"/>
          <ac:spMkLst>
            <pc:docMk/>
            <pc:sldMk cId="3034006431" sldId="1297"/>
            <ac:spMk id="161" creationId="{E534D3EF-A1E9-C749-805D-BA939A79E0C1}"/>
          </ac:spMkLst>
        </pc:spChg>
        <pc:spChg chg="mod">
          <ac:chgData name="Mélina Guilley" userId="da75cb9a-4272-4fa6-933f-1f8b8936aa46" providerId="ADAL" clId="{A4948EA1-A0BB-5148-B23B-CB18BBC973AF}" dt="2020-11-09T15:11:42.480" v="1574" actId="27803"/>
          <ac:spMkLst>
            <pc:docMk/>
            <pc:sldMk cId="3034006431" sldId="1297"/>
            <ac:spMk id="162" creationId="{A5C4B5CA-F697-734E-8556-6DE6BC7A280E}"/>
          </ac:spMkLst>
        </pc:spChg>
        <pc:spChg chg="mod">
          <ac:chgData name="Mélina Guilley" userId="da75cb9a-4272-4fa6-933f-1f8b8936aa46" providerId="ADAL" clId="{A4948EA1-A0BB-5148-B23B-CB18BBC973AF}" dt="2020-11-09T15:11:42.480" v="1574" actId="27803"/>
          <ac:spMkLst>
            <pc:docMk/>
            <pc:sldMk cId="3034006431" sldId="1297"/>
            <ac:spMk id="163" creationId="{92C8351E-62A9-2041-814A-301639CEC679}"/>
          </ac:spMkLst>
        </pc:spChg>
        <pc:spChg chg="mod">
          <ac:chgData name="Mélina Guilley" userId="da75cb9a-4272-4fa6-933f-1f8b8936aa46" providerId="ADAL" clId="{A4948EA1-A0BB-5148-B23B-CB18BBC973AF}" dt="2020-11-09T15:11:42.480" v="1574" actId="27803"/>
          <ac:spMkLst>
            <pc:docMk/>
            <pc:sldMk cId="3034006431" sldId="1297"/>
            <ac:spMk id="164" creationId="{42813F08-36BE-C949-B9C3-9B576079449E}"/>
          </ac:spMkLst>
        </pc:spChg>
        <pc:spChg chg="mod">
          <ac:chgData name="Mélina Guilley" userId="da75cb9a-4272-4fa6-933f-1f8b8936aa46" providerId="ADAL" clId="{A4948EA1-A0BB-5148-B23B-CB18BBC973AF}" dt="2020-11-09T15:11:42.480" v="1574" actId="27803"/>
          <ac:spMkLst>
            <pc:docMk/>
            <pc:sldMk cId="3034006431" sldId="1297"/>
            <ac:spMk id="165" creationId="{C34D6377-8A6D-0347-85D4-8BA3CE4E6A38}"/>
          </ac:spMkLst>
        </pc:spChg>
        <pc:spChg chg="mod">
          <ac:chgData name="Mélina Guilley" userId="da75cb9a-4272-4fa6-933f-1f8b8936aa46" providerId="ADAL" clId="{A4948EA1-A0BB-5148-B23B-CB18BBC973AF}" dt="2020-11-09T15:11:42.480" v="1574" actId="27803"/>
          <ac:spMkLst>
            <pc:docMk/>
            <pc:sldMk cId="3034006431" sldId="1297"/>
            <ac:spMk id="166" creationId="{381A7BC7-7C7E-704D-99CB-44C4C9DE7371}"/>
          </ac:spMkLst>
        </pc:spChg>
        <pc:spChg chg="mod">
          <ac:chgData name="Mélina Guilley" userId="da75cb9a-4272-4fa6-933f-1f8b8936aa46" providerId="ADAL" clId="{A4948EA1-A0BB-5148-B23B-CB18BBC973AF}" dt="2020-11-09T15:11:42.480" v="1574" actId="27803"/>
          <ac:spMkLst>
            <pc:docMk/>
            <pc:sldMk cId="3034006431" sldId="1297"/>
            <ac:spMk id="167" creationId="{4A3675B3-C181-5649-B825-26D157656609}"/>
          </ac:spMkLst>
        </pc:spChg>
        <pc:spChg chg="mod">
          <ac:chgData name="Mélina Guilley" userId="da75cb9a-4272-4fa6-933f-1f8b8936aa46" providerId="ADAL" clId="{A4948EA1-A0BB-5148-B23B-CB18BBC973AF}" dt="2020-11-09T15:11:42.480" v="1574" actId="27803"/>
          <ac:spMkLst>
            <pc:docMk/>
            <pc:sldMk cId="3034006431" sldId="1297"/>
            <ac:spMk id="168" creationId="{F68245DB-4AAF-8944-A129-28756894FE25}"/>
          </ac:spMkLst>
        </pc:spChg>
        <pc:spChg chg="mod">
          <ac:chgData name="Mélina Guilley" userId="da75cb9a-4272-4fa6-933f-1f8b8936aa46" providerId="ADAL" clId="{A4948EA1-A0BB-5148-B23B-CB18BBC973AF}" dt="2020-11-09T15:11:42.480" v="1574" actId="27803"/>
          <ac:spMkLst>
            <pc:docMk/>
            <pc:sldMk cId="3034006431" sldId="1297"/>
            <ac:spMk id="169" creationId="{0BE51884-4C73-5444-8978-C3FE0102BD81}"/>
          </ac:spMkLst>
        </pc:spChg>
        <pc:spChg chg="mod">
          <ac:chgData name="Mélina Guilley" userId="da75cb9a-4272-4fa6-933f-1f8b8936aa46" providerId="ADAL" clId="{A4948EA1-A0BB-5148-B23B-CB18BBC973AF}" dt="2020-11-09T15:11:42.480" v="1574" actId="27803"/>
          <ac:spMkLst>
            <pc:docMk/>
            <pc:sldMk cId="3034006431" sldId="1297"/>
            <ac:spMk id="170" creationId="{391A13B8-824E-9A4D-97AC-AF3BB7680D77}"/>
          </ac:spMkLst>
        </pc:spChg>
        <pc:spChg chg="mod">
          <ac:chgData name="Mélina Guilley" userId="da75cb9a-4272-4fa6-933f-1f8b8936aa46" providerId="ADAL" clId="{A4948EA1-A0BB-5148-B23B-CB18BBC973AF}" dt="2020-11-09T15:11:42.480" v="1574" actId="27803"/>
          <ac:spMkLst>
            <pc:docMk/>
            <pc:sldMk cId="3034006431" sldId="1297"/>
            <ac:spMk id="171" creationId="{E45AA27D-1F0A-AA45-ACDB-DF507FD4BEDC}"/>
          </ac:spMkLst>
        </pc:spChg>
        <pc:spChg chg="mod">
          <ac:chgData name="Mélina Guilley" userId="da75cb9a-4272-4fa6-933f-1f8b8936aa46" providerId="ADAL" clId="{A4948EA1-A0BB-5148-B23B-CB18BBC973AF}" dt="2020-11-09T15:11:42.480" v="1574" actId="27803"/>
          <ac:spMkLst>
            <pc:docMk/>
            <pc:sldMk cId="3034006431" sldId="1297"/>
            <ac:spMk id="172" creationId="{E858F0C9-E7D4-2A4B-8DDA-761EDB0A1ABD}"/>
          </ac:spMkLst>
        </pc:spChg>
        <pc:spChg chg="mod">
          <ac:chgData name="Mélina Guilley" userId="da75cb9a-4272-4fa6-933f-1f8b8936aa46" providerId="ADAL" clId="{A4948EA1-A0BB-5148-B23B-CB18BBC973AF}" dt="2020-11-09T15:11:42.480" v="1574" actId="27803"/>
          <ac:spMkLst>
            <pc:docMk/>
            <pc:sldMk cId="3034006431" sldId="1297"/>
            <ac:spMk id="173" creationId="{2A816979-685E-7740-9527-CC27B1FE8AFD}"/>
          </ac:spMkLst>
        </pc:spChg>
        <pc:spChg chg="mod">
          <ac:chgData name="Mélina Guilley" userId="da75cb9a-4272-4fa6-933f-1f8b8936aa46" providerId="ADAL" clId="{A4948EA1-A0BB-5148-B23B-CB18BBC973AF}" dt="2020-11-09T15:11:42.480" v="1574" actId="27803"/>
          <ac:spMkLst>
            <pc:docMk/>
            <pc:sldMk cId="3034006431" sldId="1297"/>
            <ac:spMk id="174" creationId="{919EFE01-2381-C64B-8467-A635C41A17C7}"/>
          </ac:spMkLst>
        </pc:spChg>
        <pc:spChg chg="mod">
          <ac:chgData name="Mélina Guilley" userId="da75cb9a-4272-4fa6-933f-1f8b8936aa46" providerId="ADAL" clId="{A4948EA1-A0BB-5148-B23B-CB18BBC973AF}" dt="2020-11-09T15:11:42.480" v="1574" actId="27803"/>
          <ac:spMkLst>
            <pc:docMk/>
            <pc:sldMk cId="3034006431" sldId="1297"/>
            <ac:spMk id="175" creationId="{96C8F4FC-30B3-7D4B-8EA1-B6A93E0EFCC5}"/>
          </ac:spMkLst>
        </pc:spChg>
        <pc:spChg chg="mod">
          <ac:chgData name="Mélina Guilley" userId="da75cb9a-4272-4fa6-933f-1f8b8936aa46" providerId="ADAL" clId="{A4948EA1-A0BB-5148-B23B-CB18BBC973AF}" dt="2020-11-09T15:11:42.480" v="1574" actId="27803"/>
          <ac:spMkLst>
            <pc:docMk/>
            <pc:sldMk cId="3034006431" sldId="1297"/>
            <ac:spMk id="176" creationId="{7E1D2FDC-CCE4-3A4E-AD7A-13B322F1D217}"/>
          </ac:spMkLst>
        </pc:spChg>
        <pc:spChg chg="mod">
          <ac:chgData name="Mélina Guilley" userId="da75cb9a-4272-4fa6-933f-1f8b8936aa46" providerId="ADAL" clId="{A4948EA1-A0BB-5148-B23B-CB18BBC973AF}" dt="2020-11-09T15:11:42.480" v="1574" actId="27803"/>
          <ac:spMkLst>
            <pc:docMk/>
            <pc:sldMk cId="3034006431" sldId="1297"/>
            <ac:spMk id="177" creationId="{3A81A685-95C7-E444-8687-99344BF4E753}"/>
          </ac:spMkLst>
        </pc:spChg>
        <pc:spChg chg="mod">
          <ac:chgData name="Mélina Guilley" userId="da75cb9a-4272-4fa6-933f-1f8b8936aa46" providerId="ADAL" clId="{A4948EA1-A0BB-5148-B23B-CB18BBC973AF}" dt="2020-11-09T15:11:42.480" v="1574" actId="27803"/>
          <ac:spMkLst>
            <pc:docMk/>
            <pc:sldMk cId="3034006431" sldId="1297"/>
            <ac:spMk id="178" creationId="{FFF51D77-DEDC-1F4D-B343-2E49B2CA93F8}"/>
          </ac:spMkLst>
        </pc:spChg>
        <pc:spChg chg="mod">
          <ac:chgData name="Mélina Guilley" userId="da75cb9a-4272-4fa6-933f-1f8b8936aa46" providerId="ADAL" clId="{A4948EA1-A0BB-5148-B23B-CB18BBC973AF}" dt="2020-11-09T15:11:42.480" v="1574" actId="27803"/>
          <ac:spMkLst>
            <pc:docMk/>
            <pc:sldMk cId="3034006431" sldId="1297"/>
            <ac:spMk id="179" creationId="{45083A6A-5C86-CA43-B4E4-1FDEE502C32A}"/>
          </ac:spMkLst>
        </pc:spChg>
        <pc:spChg chg="mod">
          <ac:chgData name="Mélina Guilley" userId="da75cb9a-4272-4fa6-933f-1f8b8936aa46" providerId="ADAL" clId="{A4948EA1-A0BB-5148-B23B-CB18BBC973AF}" dt="2020-11-09T15:11:42.480" v="1574" actId="27803"/>
          <ac:spMkLst>
            <pc:docMk/>
            <pc:sldMk cId="3034006431" sldId="1297"/>
            <ac:spMk id="180" creationId="{471D7AD0-D2AB-4946-8EDA-94C02DB42794}"/>
          </ac:spMkLst>
        </pc:spChg>
        <pc:spChg chg="mod">
          <ac:chgData name="Mélina Guilley" userId="da75cb9a-4272-4fa6-933f-1f8b8936aa46" providerId="ADAL" clId="{A4948EA1-A0BB-5148-B23B-CB18BBC973AF}" dt="2020-11-09T15:11:42.480" v="1574" actId="27803"/>
          <ac:spMkLst>
            <pc:docMk/>
            <pc:sldMk cId="3034006431" sldId="1297"/>
            <ac:spMk id="181" creationId="{515CEC57-206A-C747-BB5B-274850587AC0}"/>
          </ac:spMkLst>
        </pc:spChg>
        <pc:spChg chg="mod">
          <ac:chgData name="Mélina Guilley" userId="da75cb9a-4272-4fa6-933f-1f8b8936aa46" providerId="ADAL" clId="{A4948EA1-A0BB-5148-B23B-CB18BBC973AF}" dt="2020-11-09T15:11:42.480" v="1574" actId="27803"/>
          <ac:spMkLst>
            <pc:docMk/>
            <pc:sldMk cId="3034006431" sldId="1297"/>
            <ac:spMk id="182" creationId="{4FF7577F-8583-4A41-937D-7FB864A99E6C}"/>
          </ac:spMkLst>
        </pc:spChg>
        <pc:spChg chg="mod">
          <ac:chgData name="Mélina Guilley" userId="da75cb9a-4272-4fa6-933f-1f8b8936aa46" providerId="ADAL" clId="{A4948EA1-A0BB-5148-B23B-CB18BBC973AF}" dt="2020-11-09T15:11:42.480" v="1574" actId="27803"/>
          <ac:spMkLst>
            <pc:docMk/>
            <pc:sldMk cId="3034006431" sldId="1297"/>
            <ac:spMk id="183" creationId="{D843FF86-B6AA-B94E-BC96-E351E6D54C6B}"/>
          </ac:spMkLst>
        </pc:spChg>
        <pc:spChg chg="mod">
          <ac:chgData name="Mélina Guilley" userId="da75cb9a-4272-4fa6-933f-1f8b8936aa46" providerId="ADAL" clId="{A4948EA1-A0BB-5148-B23B-CB18BBC973AF}" dt="2020-11-09T15:11:42.480" v="1574" actId="27803"/>
          <ac:spMkLst>
            <pc:docMk/>
            <pc:sldMk cId="3034006431" sldId="1297"/>
            <ac:spMk id="184" creationId="{2F41E7DA-E30D-E440-BA57-DB4384E23ADD}"/>
          </ac:spMkLst>
        </pc:spChg>
        <pc:spChg chg="mod">
          <ac:chgData name="Mélina Guilley" userId="da75cb9a-4272-4fa6-933f-1f8b8936aa46" providerId="ADAL" clId="{A4948EA1-A0BB-5148-B23B-CB18BBC973AF}" dt="2020-11-09T15:11:42.480" v="1574" actId="27803"/>
          <ac:spMkLst>
            <pc:docMk/>
            <pc:sldMk cId="3034006431" sldId="1297"/>
            <ac:spMk id="185" creationId="{2414E015-73E7-1244-A104-60A480D210E4}"/>
          </ac:spMkLst>
        </pc:spChg>
        <pc:spChg chg="mod">
          <ac:chgData name="Mélina Guilley" userId="da75cb9a-4272-4fa6-933f-1f8b8936aa46" providerId="ADAL" clId="{A4948EA1-A0BB-5148-B23B-CB18BBC973AF}" dt="2020-11-09T15:11:42.480" v="1574" actId="27803"/>
          <ac:spMkLst>
            <pc:docMk/>
            <pc:sldMk cId="3034006431" sldId="1297"/>
            <ac:spMk id="186" creationId="{0E11DF2A-DB2A-CB48-B032-A42DF1E7CFB6}"/>
          </ac:spMkLst>
        </pc:spChg>
        <pc:spChg chg="mod">
          <ac:chgData name="Mélina Guilley" userId="da75cb9a-4272-4fa6-933f-1f8b8936aa46" providerId="ADAL" clId="{A4948EA1-A0BB-5148-B23B-CB18BBC973AF}" dt="2020-11-09T15:11:42.480" v="1574" actId="27803"/>
          <ac:spMkLst>
            <pc:docMk/>
            <pc:sldMk cId="3034006431" sldId="1297"/>
            <ac:spMk id="187" creationId="{F3A8B242-2541-EE4F-B061-DD2A48E4D4EB}"/>
          </ac:spMkLst>
        </pc:spChg>
        <pc:spChg chg="mod">
          <ac:chgData name="Mélina Guilley" userId="da75cb9a-4272-4fa6-933f-1f8b8936aa46" providerId="ADAL" clId="{A4948EA1-A0BB-5148-B23B-CB18BBC973AF}" dt="2020-11-09T15:11:42.480" v="1574" actId="27803"/>
          <ac:spMkLst>
            <pc:docMk/>
            <pc:sldMk cId="3034006431" sldId="1297"/>
            <ac:spMk id="189" creationId="{1990DC79-96DD-BA4C-BC6C-7B8A640CF300}"/>
          </ac:spMkLst>
        </pc:spChg>
        <pc:spChg chg="mod">
          <ac:chgData name="Mélina Guilley" userId="da75cb9a-4272-4fa6-933f-1f8b8936aa46" providerId="ADAL" clId="{A4948EA1-A0BB-5148-B23B-CB18BBC973AF}" dt="2020-11-09T15:11:42.480" v="1574" actId="27803"/>
          <ac:spMkLst>
            <pc:docMk/>
            <pc:sldMk cId="3034006431" sldId="1297"/>
            <ac:spMk id="190" creationId="{C1D56B40-36BA-7B48-8574-426821FFBE7C}"/>
          </ac:spMkLst>
        </pc:spChg>
        <pc:spChg chg="mod">
          <ac:chgData name="Mélina Guilley" userId="da75cb9a-4272-4fa6-933f-1f8b8936aa46" providerId="ADAL" clId="{A4948EA1-A0BB-5148-B23B-CB18BBC973AF}" dt="2020-11-09T15:11:42.480" v="1574" actId="27803"/>
          <ac:spMkLst>
            <pc:docMk/>
            <pc:sldMk cId="3034006431" sldId="1297"/>
            <ac:spMk id="191" creationId="{95A3C78A-F4C4-1846-91CB-6229AE8FB96F}"/>
          </ac:spMkLst>
        </pc:spChg>
        <pc:spChg chg="mod">
          <ac:chgData name="Mélina Guilley" userId="da75cb9a-4272-4fa6-933f-1f8b8936aa46" providerId="ADAL" clId="{A4948EA1-A0BB-5148-B23B-CB18BBC973AF}" dt="2020-11-09T15:11:42.480" v="1574" actId="27803"/>
          <ac:spMkLst>
            <pc:docMk/>
            <pc:sldMk cId="3034006431" sldId="1297"/>
            <ac:spMk id="192" creationId="{A65F50B0-3E45-C14E-9895-A978463BD8CE}"/>
          </ac:spMkLst>
        </pc:spChg>
        <pc:spChg chg="mod">
          <ac:chgData name="Mélina Guilley" userId="da75cb9a-4272-4fa6-933f-1f8b8936aa46" providerId="ADAL" clId="{A4948EA1-A0BB-5148-B23B-CB18BBC973AF}" dt="2020-11-09T15:11:42.480" v="1574" actId="27803"/>
          <ac:spMkLst>
            <pc:docMk/>
            <pc:sldMk cId="3034006431" sldId="1297"/>
            <ac:spMk id="193" creationId="{33CDE42D-50E2-3E41-812B-A3C21D9ECC1C}"/>
          </ac:spMkLst>
        </pc:spChg>
        <pc:spChg chg="mod">
          <ac:chgData name="Mélina Guilley" userId="da75cb9a-4272-4fa6-933f-1f8b8936aa46" providerId="ADAL" clId="{A4948EA1-A0BB-5148-B23B-CB18BBC973AF}" dt="2020-11-09T15:11:42.480" v="1574" actId="27803"/>
          <ac:spMkLst>
            <pc:docMk/>
            <pc:sldMk cId="3034006431" sldId="1297"/>
            <ac:spMk id="194" creationId="{26642898-B023-9E43-975B-BD18569F7576}"/>
          </ac:spMkLst>
        </pc:spChg>
        <pc:spChg chg="mod">
          <ac:chgData name="Mélina Guilley" userId="da75cb9a-4272-4fa6-933f-1f8b8936aa46" providerId="ADAL" clId="{A4948EA1-A0BB-5148-B23B-CB18BBC973AF}" dt="2020-11-09T15:11:42.480" v="1574" actId="27803"/>
          <ac:spMkLst>
            <pc:docMk/>
            <pc:sldMk cId="3034006431" sldId="1297"/>
            <ac:spMk id="195" creationId="{CDC1E551-B200-454C-B6D0-AD2C44402A8D}"/>
          </ac:spMkLst>
        </pc:spChg>
        <pc:spChg chg="mod">
          <ac:chgData name="Mélina Guilley" userId="da75cb9a-4272-4fa6-933f-1f8b8936aa46" providerId="ADAL" clId="{A4948EA1-A0BB-5148-B23B-CB18BBC973AF}" dt="2020-11-09T15:11:42.480" v="1574" actId="27803"/>
          <ac:spMkLst>
            <pc:docMk/>
            <pc:sldMk cId="3034006431" sldId="1297"/>
            <ac:spMk id="196" creationId="{FD82CEC0-D5E2-3449-8003-906644D3DA24}"/>
          </ac:spMkLst>
        </pc:spChg>
        <pc:spChg chg="mod">
          <ac:chgData name="Mélina Guilley" userId="da75cb9a-4272-4fa6-933f-1f8b8936aa46" providerId="ADAL" clId="{A4948EA1-A0BB-5148-B23B-CB18BBC973AF}" dt="2020-11-09T15:11:42.480" v="1574" actId="27803"/>
          <ac:spMkLst>
            <pc:docMk/>
            <pc:sldMk cId="3034006431" sldId="1297"/>
            <ac:spMk id="197" creationId="{18751F08-EF07-744F-9ED0-DA64F8AC2823}"/>
          </ac:spMkLst>
        </pc:spChg>
        <pc:spChg chg="mod">
          <ac:chgData name="Mélina Guilley" userId="da75cb9a-4272-4fa6-933f-1f8b8936aa46" providerId="ADAL" clId="{A4948EA1-A0BB-5148-B23B-CB18BBC973AF}" dt="2020-11-09T15:11:42.480" v="1574" actId="27803"/>
          <ac:spMkLst>
            <pc:docMk/>
            <pc:sldMk cId="3034006431" sldId="1297"/>
            <ac:spMk id="198" creationId="{6B39708E-31D2-014B-A36D-BF38E952CB37}"/>
          </ac:spMkLst>
        </pc:spChg>
        <pc:spChg chg="mod">
          <ac:chgData name="Mélina Guilley" userId="da75cb9a-4272-4fa6-933f-1f8b8936aa46" providerId="ADAL" clId="{A4948EA1-A0BB-5148-B23B-CB18BBC973AF}" dt="2020-11-09T15:11:42.480" v="1574" actId="27803"/>
          <ac:spMkLst>
            <pc:docMk/>
            <pc:sldMk cId="3034006431" sldId="1297"/>
            <ac:spMk id="199" creationId="{BF910656-5DC2-434D-9A85-839D0E898FD1}"/>
          </ac:spMkLst>
        </pc:spChg>
        <pc:spChg chg="mod">
          <ac:chgData name="Mélina Guilley" userId="da75cb9a-4272-4fa6-933f-1f8b8936aa46" providerId="ADAL" clId="{A4948EA1-A0BB-5148-B23B-CB18BBC973AF}" dt="2020-11-09T15:11:42.480" v="1574" actId="27803"/>
          <ac:spMkLst>
            <pc:docMk/>
            <pc:sldMk cId="3034006431" sldId="1297"/>
            <ac:spMk id="200" creationId="{A709445D-9787-AE44-801C-7BBE18D1D121}"/>
          </ac:spMkLst>
        </pc:spChg>
        <pc:spChg chg="mod">
          <ac:chgData name="Mélina Guilley" userId="da75cb9a-4272-4fa6-933f-1f8b8936aa46" providerId="ADAL" clId="{A4948EA1-A0BB-5148-B23B-CB18BBC973AF}" dt="2020-11-09T15:11:42.480" v="1574" actId="27803"/>
          <ac:spMkLst>
            <pc:docMk/>
            <pc:sldMk cId="3034006431" sldId="1297"/>
            <ac:spMk id="202" creationId="{D3BE3DB7-8006-0744-9EE5-77142B1C2A4A}"/>
          </ac:spMkLst>
        </pc:spChg>
        <pc:spChg chg="mod">
          <ac:chgData name="Mélina Guilley" userId="da75cb9a-4272-4fa6-933f-1f8b8936aa46" providerId="ADAL" clId="{A4948EA1-A0BB-5148-B23B-CB18BBC973AF}" dt="2020-11-09T15:11:42.480" v="1574" actId="27803"/>
          <ac:spMkLst>
            <pc:docMk/>
            <pc:sldMk cId="3034006431" sldId="1297"/>
            <ac:spMk id="203" creationId="{C55A8112-A8E2-9344-91F3-F399FBC7D78E}"/>
          </ac:spMkLst>
        </pc:spChg>
        <pc:spChg chg="mod">
          <ac:chgData name="Mélina Guilley" userId="da75cb9a-4272-4fa6-933f-1f8b8936aa46" providerId="ADAL" clId="{A4948EA1-A0BB-5148-B23B-CB18BBC973AF}" dt="2020-11-09T15:11:42.480" v="1574" actId="27803"/>
          <ac:spMkLst>
            <pc:docMk/>
            <pc:sldMk cId="3034006431" sldId="1297"/>
            <ac:spMk id="204" creationId="{7B93ED80-7362-FA49-8792-ACA4F35F283D}"/>
          </ac:spMkLst>
        </pc:spChg>
        <pc:spChg chg="mod">
          <ac:chgData name="Mélina Guilley" userId="da75cb9a-4272-4fa6-933f-1f8b8936aa46" providerId="ADAL" clId="{A4948EA1-A0BB-5148-B23B-CB18BBC973AF}" dt="2020-11-09T15:11:42.480" v="1574" actId="27803"/>
          <ac:spMkLst>
            <pc:docMk/>
            <pc:sldMk cId="3034006431" sldId="1297"/>
            <ac:spMk id="205" creationId="{C805ACC9-F07C-3244-8C7D-CD40FEF5414A}"/>
          </ac:spMkLst>
        </pc:spChg>
        <pc:spChg chg="mod">
          <ac:chgData name="Mélina Guilley" userId="da75cb9a-4272-4fa6-933f-1f8b8936aa46" providerId="ADAL" clId="{A4948EA1-A0BB-5148-B23B-CB18BBC973AF}" dt="2020-11-09T15:11:42.480" v="1574" actId="27803"/>
          <ac:spMkLst>
            <pc:docMk/>
            <pc:sldMk cId="3034006431" sldId="1297"/>
            <ac:spMk id="206" creationId="{EB377537-FBFE-AC41-8211-A2092A068142}"/>
          </ac:spMkLst>
        </pc:spChg>
        <pc:spChg chg="mod">
          <ac:chgData name="Mélina Guilley" userId="da75cb9a-4272-4fa6-933f-1f8b8936aa46" providerId="ADAL" clId="{A4948EA1-A0BB-5148-B23B-CB18BBC973AF}" dt="2020-11-09T15:11:42.480" v="1574" actId="27803"/>
          <ac:spMkLst>
            <pc:docMk/>
            <pc:sldMk cId="3034006431" sldId="1297"/>
            <ac:spMk id="207" creationId="{113491D5-8AAF-804B-95FE-466DB0D37E87}"/>
          </ac:spMkLst>
        </pc:spChg>
        <pc:spChg chg="mod">
          <ac:chgData name="Mélina Guilley" userId="da75cb9a-4272-4fa6-933f-1f8b8936aa46" providerId="ADAL" clId="{A4948EA1-A0BB-5148-B23B-CB18BBC973AF}" dt="2020-11-09T15:11:42.480" v="1574" actId="27803"/>
          <ac:spMkLst>
            <pc:docMk/>
            <pc:sldMk cId="3034006431" sldId="1297"/>
            <ac:spMk id="209" creationId="{487F1DA8-3CD3-B547-A913-BB5ECC41DB37}"/>
          </ac:spMkLst>
        </pc:spChg>
        <pc:spChg chg="mod">
          <ac:chgData name="Mélina Guilley" userId="da75cb9a-4272-4fa6-933f-1f8b8936aa46" providerId="ADAL" clId="{A4948EA1-A0BB-5148-B23B-CB18BBC973AF}" dt="2020-11-09T15:11:42.480" v="1574" actId="27803"/>
          <ac:spMkLst>
            <pc:docMk/>
            <pc:sldMk cId="3034006431" sldId="1297"/>
            <ac:spMk id="210" creationId="{9DE62A21-5304-4944-B79B-CAD798A39167}"/>
          </ac:spMkLst>
        </pc:spChg>
        <pc:spChg chg="mod">
          <ac:chgData name="Mélina Guilley" userId="da75cb9a-4272-4fa6-933f-1f8b8936aa46" providerId="ADAL" clId="{A4948EA1-A0BB-5148-B23B-CB18BBC973AF}" dt="2020-11-09T15:11:42.480" v="1574" actId="27803"/>
          <ac:spMkLst>
            <pc:docMk/>
            <pc:sldMk cId="3034006431" sldId="1297"/>
            <ac:spMk id="212" creationId="{EAC2FE73-3AA0-224A-9E7C-31C14156D4EF}"/>
          </ac:spMkLst>
        </pc:spChg>
        <pc:spChg chg="mod">
          <ac:chgData name="Mélina Guilley" userId="da75cb9a-4272-4fa6-933f-1f8b8936aa46" providerId="ADAL" clId="{A4948EA1-A0BB-5148-B23B-CB18BBC973AF}" dt="2020-11-09T15:11:42.480" v="1574" actId="27803"/>
          <ac:spMkLst>
            <pc:docMk/>
            <pc:sldMk cId="3034006431" sldId="1297"/>
            <ac:spMk id="213" creationId="{63031EDA-67D6-4645-8546-BF5BBC9F5367}"/>
          </ac:spMkLst>
        </pc:spChg>
        <pc:spChg chg="mod">
          <ac:chgData name="Mélina Guilley" userId="da75cb9a-4272-4fa6-933f-1f8b8936aa46" providerId="ADAL" clId="{A4948EA1-A0BB-5148-B23B-CB18BBC973AF}" dt="2020-11-09T15:11:42.480" v="1574" actId="27803"/>
          <ac:spMkLst>
            <pc:docMk/>
            <pc:sldMk cId="3034006431" sldId="1297"/>
            <ac:spMk id="214" creationId="{A0F8762D-80BB-B544-99DB-51763BD6CD09}"/>
          </ac:spMkLst>
        </pc:spChg>
        <pc:spChg chg="mod">
          <ac:chgData name="Mélina Guilley" userId="da75cb9a-4272-4fa6-933f-1f8b8936aa46" providerId="ADAL" clId="{A4948EA1-A0BB-5148-B23B-CB18BBC973AF}" dt="2020-11-09T15:11:42.480" v="1574" actId="27803"/>
          <ac:spMkLst>
            <pc:docMk/>
            <pc:sldMk cId="3034006431" sldId="1297"/>
            <ac:spMk id="215" creationId="{FAE9F7F8-FC64-914F-86DA-008C320BB897}"/>
          </ac:spMkLst>
        </pc:spChg>
        <pc:spChg chg="mod">
          <ac:chgData name="Mélina Guilley" userId="da75cb9a-4272-4fa6-933f-1f8b8936aa46" providerId="ADAL" clId="{A4948EA1-A0BB-5148-B23B-CB18BBC973AF}" dt="2020-11-09T15:11:42.480" v="1574" actId="27803"/>
          <ac:spMkLst>
            <pc:docMk/>
            <pc:sldMk cId="3034006431" sldId="1297"/>
            <ac:spMk id="216" creationId="{4EEC14AA-B8F2-7545-B142-D10F1CD36FBA}"/>
          </ac:spMkLst>
        </pc:spChg>
        <pc:spChg chg="mod">
          <ac:chgData name="Mélina Guilley" userId="da75cb9a-4272-4fa6-933f-1f8b8936aa46" providerId="ADAL" clId="{A4948EA1-A0BB-5148-B23B-CB18BBC973AF}" dt="2020-11-09T15:11:42.480" v="1574" actId="27803"/>
          <ac:spMkLst>
            <pc:docMk/>
            <pc:sldMk cId="3034006431" sldId="1297"/>
            <ac:spMk id="217" creationId="{801935A0-EF42-2C45-8180-E84319C52C86}"/>
          </ac:spMkLst>
        </pc:spChg>
        <pc:spChg chg="mod">
          <ac:chgData name="Mélina Guilley" userId="da75cb9a-4272-4fa6-933f-1f8b8936aa46" providerId="ADAL" clId="{A4948EA1-A0BB-5148-B23B-CB18BBC973AF}" dt="2020-11-09T15:11:42.480" v="1574" actId="27803"/>
          <ac:spMkLst>
            <pc:docMk/>
            <pc:sldMk cId="3034006431" sldId="1297"/>
            <ac:spMk id="218" creationId="{0CCFEBA2-0D49-8C4E-9B15-2962FCA6B10C}"/>
          </ac:spMkLst>
        </pc:spChg>
        <pc:spChg chg="mod">
          <ac:chgData name="Mélina Guilley" userId="da75cb9a-4272-4fa6-933f-1f8b8936aa46" providerId="ADAL" clId="{A4948EA1-A0BB-5148-B23B-CB18BBC973AF}" dt="2020-11-09T15:11:42.480" v="1574" actId="27803"/>
          <ac:spMkLst>
            <pc:docMk/>
            <pc:sldMk cId="3034006431" sldId="1297"/>
            <ac:spMk id="219" creationId="{1675080F-FA86-7044-9524-BC7ED202F231}"/>
          </ac:spMkLst>
        </pc:spChg>
        <pc:spChg chg="mod">
          <ac:chgData name="Mélina Guilley" userId="da75cb9a-4272-4fa6-933f-1f8b8936aa46" providerId="ADAL" clId="{A4948EA1-A0BB-5148-B23B-CB18BBC973AF}" dt="2020-11-09T15:11:42.480" v="1574" actId="27803"/>
          <ac:spMkLst>
            <pc:docMk/>
            <pc:sldMk cId="3034006431" sldId="1297"/>
            <ac:spMk id="220" creationId="{DFF14253-C1BF-9E4D-A7BD-939475A182AC}"/>
          </ac:spMkLst>
        </pc:spChg>
        <pc:spChg chg="mod">
          <ac:chgData name="Mélina Guilley" userId="da75cb9a-4272-4fa6-933f-1f8b8936aa46" providerId="ADAL" clId="{A4948EA1-A0BB-5148-B23B-CB18BBC973AF}" dt="2020-11-09T15:11:42.480" v="1574" actId="27803"/>
          <ac:spMkLst>
            <pc:docMk/>
            <pc:sldMk cId="3034006431" sldId="1297"/>
            <ac:spMk id="221" creationId="{862D559A-7213-E744-A7F9-43DABA034401}"/>
          </ac:spMkLst>
        </pc:spChg>
        <pc:spChg chg="mod">
          <ac:chgData name="Mélina Guilley" userId="da75cb9a-4272-4fa6-933f-1f8b8936aa46" providerId="ADAL" clId="{A4948EA1-A0BB-5148-B23B-CB18BBC973AF}" dt="2020-11-09T15:11:42.480" v="1574" actId="27803"/>
          <ac:spMkLst>
            <pc:docMk/>
            <pc:sldMk cId="3034006431" sldId="1297"/>
            <ac:spMk id="222" creationId="{C1FACE75-42AB-554B-8973-9CDB71EDC0FE}"/>
          </ac:spMkLst>
        </pc:spChg>
        <pc:spChg chg="mod">
          <ac:chgData name="Mélina Guilley" userId="da75cb9a-4272-4fa6-933f-1f8b8936aa46" providerId="ADAL" clId="{A4948EA1-A0BB-5148-B23B-CB18BBC973AF}" dt="2020-11-09T15:11:42.480" v="1574" actId="27803"/>
          <ac:spMkLst>
            <pc:docMk/>
            <pc:sldMk cId="3034006431" sldId="1297"/>
            <ac:spMk id="223" creationId="{95E766F9-FCAF-1740-95A0-E2F0C8F24EAA}"/>
          </ac:spMkLst>
        </pc:spChg>
        <pc:spChg chg="mod">
          <ac:chgData name="Mélina Guilley" userId="da75cb9a-4272-4fa6-933f-1f8b8936aa46" providerId="ADAL" clId="{A4948EA1-A0BB-5148-B23B-CB18BBC973AF}" dt="2020-11-09T15:11:42.480" v="1574" actId="27803"/>
          <ac:spMkLst>
            <pc:docMk/>
            <pc:sldMk cId="3034006431" sldId="1297"/>
            <ac:spMk id="224" creationId="{40F5D683-2FB9-C648-924E-EAE77DA4252A}"/>
          </ac:spMkLst>
        </pc:spChg>
        <pc:spChg chg="mod">
          <ac:chgData name="Mélina Guilley" userId="da75cb9a-4272-4fa6-933f-1f8b8936aa46" providerId="ADAL" clId="{A4948EA1-A0BB-5148-B23B-CB18BBC973AF}" dt="2020-11-09T15:11:42.480" v="1574" actId="27803"/>
          <ac:spMkLst>
            <pc:docMk/>
            <pc:sldMk cId="3034006431" sldId="1297"/>
            <ac:spMk id="225" creationId="{D3A169D7-00BA-4E49-BF68-E265D73A9AFE}"/>
          </ac:spMkLst>
        </pc:spChg>
        <pc:spChg chg="mod">
          <ac:chgData name="Mélina Guilley" userId="da75cb9a-4272-4fa6-933f-1f8b8936aa46" providerId="ADAL" clId="{A4948EA1-A0BB-5148-B23B-CB18BBC973AF}" dt="2020-11-09T15:11:42.480" v="1574" actId="27803"/>
          <ac:spMkLst>
            <pc:docMk/>
            <pc:sldMk cId="3034006431" sldId="1297"/>
            <ac:spMk id="226" creationId="{3F508C13-5A54-2440-9C1A-8111C4882019}"/>
          </ac:spMkLst>
        </pc:spChg>
        <pc:spChg chg="mod">
          <ac:chgData name="Mélina Guilley" userId="da75cb9a-4272-4fa6-933f-1f8b8936aa46" providerId="ADAL" clId="{A4948EA1-A0BB-5148-B23B-CB18BBC973AF}" dt="2020-11-09T15:11:42.480" v="1574" actId="27803"/>
          <ac:spMkLst>
            <pc:docMk/>
            <pc:sldMk cId="3034006431" sldId="1297"/>
            <ac:spMk id="227" creationId="{6F1A4BCF-E8CA-FF4F-ACA2-1529BD41D3FE}"/>
          </ac:spMkLst>
        </pc:spChg>
        <pc:spChg chg="mod">
          <ac:chgData name="Mélina Guilley" userId="da75cb9a-4272-4fa6-933f-1f8b8936aa46" providerId="ADAL" clId="{A4948EA1-A0BB-5148-B23B-CB18BBC973AF}" dt="2020-11-09T15:11:42.480" v="1574" actId="27803"/>
          <ac:spMkLst>
            <pc:docMk/>
            <pc:sldMk cId="3034006431" sldId="1297"/>
            <ac:spMk id="228" creationId="{A7DE9C22-5245-024D-821E-08FFB4188983}"/>
          </ac:spMkLst>
        </pc:spChg>
        <pc:spChg chg="mod">
          <ac:chgData name="Mélina Guilley" userId="da75cb9a-4272-4fa6-933f-1f8b8936aa46" providerId="ADAL" clId="{A4948EA1-A0BB-5148-B23B-CB18BBC973AF}" dt="2020-11-09T15:11:42.480" v="1574" actId="27803"/>
          <ac:spMkLst>
            <pc:docMk/>
            <pc:sldMk cId="3034006431" sldId="1297"/>
            <ac:spMk id="229" creationId="{BF0D3682-5497-254D-A2C8-DAADC0BBE729}"/>
          </ac:spMkLst>
        </pc:spChg>
        <pc:spChg chg="mod">
          <ac:chgData name="Mélina Guilley" userId="da75cb9a-4272-4fa6-933f-1f8b8936aa46" providerId="ADAL" clId="{A4948EA1-A0BB-5148-B23B-CB18BBC973AF}" dt="2020-11-09T15:11:42.480" v="1574" actId="27803"/>
          <ac:spMkLst>
            <pc:docMk/>
            <pc:sldMk cId="3034006431" sldId="1297"/>
            <ac:spMk id="230" creationId="{B2225524-CFD8-3242-A7AB-B27CD93F3FD7}"/>
          </ac:spMkLst>
        </pc:spChg>
        <pc:spChg chg="mod">
          <ac:chgData name="Mélina Guilley" userId="da75cb9a-4272-4fa6-933f-1f8b8936aa46" providerId="ADAL" clId="{A4948EA1-A0BB-5148-B23B-CB18BBC973AF}" dt="2020-11-09T15:11:42.480" v="1574" actId="27803"/>
          <ac:spMkLst>
            <pc:docMk/>
            <pc:sldMk cId="3034006431" sldId="1297"/>
            <ac:spMk id="231" creationId="{0F88D012-D867-5145-9C22-D50AA62D1E5A}"/>
          </ac:spMkLst>
        </pc:spChg>
        <pc:spChg chg="mod">
          <ac:chgData name="Mélina Guilley" userId="da75cb9a-4272-4fa6-933f-1f8b8936aa46" providerId="ADAL" clId="{A4948EA1-A0BB-5148-B23B-CB18BBC973AF}" dt="2020-11-09T15:11:42.480" v="1574" actId="27803"/>
          <ac:spMkLst>
            <pc:docMk/>
            <pc:sldMk cId="3034006431" sldId="1297"/>
            <ac:spMk id="232" creationId="{26908A9C-1744-2A41-B7EC-8F6CB1206626}"/>
          </ac:spMkLst>
        </pc:spChg>
        <pc:spChg chg="mod">
          <ac:chgData name="Mélina Guilley" userId="da75cb9a-4272-4fa6-933f-1f8b8936aa46" providerId="ADAL" clId="{A4948EA1-A0BB-5148-B23B-CB18BBC973AF}" dt="2020-11-09T15:11:42.480" v="1574" actId="27803"/>
          <ac:spMkLst>
            <pc:docMk/>
            <pc:sldMk cId="3034006431" sldId="1297"/>
            <ac:spMk id="233" creationId="{281A1081-750E-6E4C-BE78-BA0DF7457859}"/>
          </ac:spMkLst>
        </pc:spChg>
        <pc:spChg chg="mod">
          <ac:chgData name="Mélina Guilley" userId="da75cb9a-4272-4fa6-933f-1f8b8936aa46" providerId="ADAL" clId="{A4948EA1-A0BB-5148-B23B-CB18BBC973AF}" dt="2020-11-09T15:11:42.480" v="1574" actId="27803"/>
          <ac:spMkLst>
            <pc:docMk/>
            <pc:sldMk cId="3034006431" sldId="1297"/>
            <ac:spMk id="234" creationId="{C7762EA1-ABF0-1A48-BA23-69666066C37E}"/>
          </ac:spMkLst>
        </pc:spChg>
        <pc:spChg chg="mod">
          <ac:chgData name="Mélina Guilley" userId="da75cb9a-4272-4fa6-933f-1f8b8936aa46" providerId="ADAL" clId="{A4948EA1-A0BB-5148-B23B-CB18BBC973AF}" dt="2020-11-09T15:11:42.480" v="1574" actId="27803"/>
          <ac:spMkLst>
            <pc:docMk/>
            <pc:sldMk cId="3034006431" sldId="1297"/>
            <ac:spMk id="235" creationId="{A4452210-BCAE-D44E-9341-97CAFCB8943B}"/>
          </ac:spMkLst>
        </pc:spChg>
        <pc:spChg chg="mod">
          <ac:chgData name="Mélina Guilley" userId="da75cb9a-4272-4fa6-933f-1f8b8936aa46" providerId="ADAL" clId="{A4948EA1-A0BB-5148-B23B-CB18BBC973AF}" dt="2020-11-09T15:11:42.480" v="1574" actId="27803"/>
          <ac:spMkLst>
            <pc:docMk/>
            <pc:sldMk cId="3034006431" sldId="1297"/>
            <ac:spMk id="236" creationId="{40914E8A-80F0-2A4F-8DD4-6A800D3A9861}"/>
          </ac:spMkLst>
        </pc:spChg>
        <pc:spChg chg="mod">
          <ac:chgData name="Mélina Guilley" userId="da75cb9a-4272-4fa6-933f-1f8b8936aa46" providerId="ADAL" clId="{A4948EA1-A0BB-5148-B23B-CB18BBC973AF}" dt="2020-11-09T15:11:42.480" v="1574" actId="27803"/>
          <ac:spMkLst>
            <pc:docMk/>
            <pc:sldMk cId="3034006431" sldId="1297"/>
            <ac:spMk id="237" creationId="{ED3D7D60-1C6D-A449-AE0B-FC2C627FB3C5}"/>
          </ac:spMkLst>
        </pc:spChg>
        <pc:spChg chg="mod">
          <ac:chgData name="Mélina Guilley" userId="da75cb9a-4272-4fa6-933f-1f8b8936aa46" providerId="ADAL" clId="{A4948EA1-A0BB-5148-B23B-CB18BBC973AF}" dt="2020-11-09T15:11:42.480" v="1574" actId="27803"/>
          <ac:spMkLst>
            <pc:docMk/>
            <pc:sldMk cId="3034006431" sldId="1297"/>
            <ac:spMk id="238" creationId="{ED27B475-DA12-A54D-8557-F1816E124465}"/>
          </ac:spMkLst>
        </pc:spChg>
        <pc:spChg chg="mod">
          <ac:chgData name="Mélina Guilley" userId="da75cb9a-4272-4fa6-933f-1f8b8936aa46" providerId="ADAL" clId="{A4948EA1-A0BB-5148-B23B-CB18BBC973AF}" dt="2020-11-09T15:11:42.480" v="1574" actId="27803"/>
          <ac:spMkLst>
            <pc:docMk/>
            <pc:sldMk cId="3034006431" sldId="1297"/>
            <ac:spMk id="239" creationId="{8F08703B-81A6-074D-9603-0DBE11A53F49}"/>
          </ac:spMkLst>
        </pc:spChg>
        <pc:spChg chg="mod">
          <ac:chgData name="Mélina Guilley" userId="da75cb9a-4272-4fa6-933f-1f8b8936aa46" providerId="ADAL" clId="{A4948EA1-A0BB-5148-B23B-CB18BBC973AF}" dt="2020-11-09T15:11:42.480" v="1574" actId="27803"/>
          <ac:spMkLst>
            <pc:docMk/>
            <pc:sldMk cId="3034006431" sldId="1297"/>
            <ac:spMk id="240" creationId="{F200433C-DA14-3E43-B4EF-B3E98DE1E1A6}"/>
          </ac:spMkLst>
        </pc:spChg>
        <pc:spChg chg="mod">
          <ac:chgData name="Mélina Guilley" userId="da75cb9a-4272-4fa6-933f-1f8b8936aa46" providerId="ADAL" clId="{A4948EA1-A0BB-5148-B23B-CB18BBC973AF}" dt="2020-11-09T15:11:42.480" v="1574" actId="27803"/>
          <ac:spMkLst>
            <pc:docMk/>
            <pc:sldMk cId="3034006431" sldId="1297"/>
            <ac:spMk id="241" creationId="{F1549F0A-E620-A048-9755-5742C742FAE3}"/>
          </ac:spMkLst>
        </pc:spChg>
        <pc:spChg chg="mod">
          <ac:chgData name="Mélina Guilley" userId="da75cb9a-4272-4fa6-933f-1f8b8936aa46" providerId="ADAL" clId="{A4948EA1-A0BB-5148-B23B-CB18BBC973AF}" dt="2020-11-09T15:11:42.480" v="1574" actId="27803"/>
          <ac:spMkLst>
            <pc:docMk/>
            <pc:sldMk cId="3034006431" sldId="1297"/>
            <ac:spMk id="242" creationId="{F5AD6012-6DC6-A64F-8328-384423D4A70A}"/>
          </ac:spMkLst>
        </pc:spChg>
        <pc:spChg chg="mod">
          <ac:chgData name="Mélina Guilley" userId="da75cb9a-4272-4fa6-933f-1f8b8936aa46" providerId="ADAL" clId="{A4948EA1-A0BB-5148-B23B-CB18BBC973AF}" dt="2020-11-09T15:11:42.480" v="1574" actId="27803"/>
          <ac:spMkLst>
            <pc:docMk/>
            <pc:sldMk cId="3034006431" sldId="1297"/>
            <ac:spMk id="243" creationId="{F29866C1-7C00-F441-9A71-3A7CFA2E1975}"/>
          </ac:spMkLst>
        </pc:spChg>
        <pc:spChg chg="mod">
          <ac:chgData name="Mélina Guilley" userId="da75cb9a-4272-4fa6-933f-1f8b8936aa46" providerId="ADAL" clId="{A4948EA1-A0BB-5148-B23B-CB18BBC973AF}" dt="2020-11-09T15:11:42.480" v="1574" actId="27803"/>
          <ac:spMkLst>
            <pc:docMk/>
            <pc:sldMk cId="3034006431" sldId="1297"/>
            <ac:spMk id="244" creationId="{64686E04-5373-AE4D-9E8E-2F441593C62C}"/>
          </ac:spMkLst>
        </pc:spChg>
        <pc:spChg chg="mod">
          <ac:chgData name="Mélina Guilley" userId="da75cb9a-4272-4fa6-933f-1f8b8936aa46" providerId="ADAL" clId="{A4948EA1-A0BB-5148-B23B-CB18BBC973AF}" dt="2020-11-09T15:11:42.480" v="1574" actId="27803"/>
          <ac:spMkLst>
            <pc:docMk/>
            <pc:sldMk cId="3034006431" sldId="1297"/>
            <ac:spMk id="245" creationId="{09EA2160-A345-0849-B2C8-232CADAE2ECA}"/>
          </ac:spMkLst>
        </pc:spChg>
        <pc:spChg chg="mod">
          <ac:chgData name="Mélina Guilley" userId="da75cb9a-4272-4fa6-933f-1f8b8936aa46" providerId="ADAL" clId="{A4948EA1-A0BB-5148-B23B-CB18BBC973AF}" dt="2020-11-09T15:11:42.480" v="1574" actId="27803"/>
          <ac:spMkLst>
            <pc:docMk/>
            <pc:sldMk cId="3034006431" sldId="1297"/>
            <ac:spMk id="246" creationId="{7A9C99ED-210D-1A4A-9404-C4BDFE604CE7}"/>
          </ac:spMkLst>
        </pc:spChg>
        <pc:spChg chg="mod">
          <ac:chgData name="Mélina Guilley" userId="da75cb9a-4272-4fa6-933f-1f8b8936aa46" providerId="ADAL" clId="{A4948EA1-A0BB-5148-B23B-CB18BBC973AF}" dt="2020-11-09T15:11:42.480" v="1574" actId="27803"/>
          <ac:spMkLst>
            <pc:docMk/>
            <pc:sldMk cId="3034006431" sldId="1297"/>
            <ac:spMk id="248" creationId="{09F1ED3D-02C3-BB49-A07C-077F911E1900}"/>
          </ac:spMkLst>
        </pc:spChg>
        <pc:spChg chg="mod">
          <ac:chgData name="Mélina Guilley" userId="da75cb9a-4272-4fa6-933f-1f8b8936aa46" providerId="ADAL" clId="{A4948EA1-A0BB-5148-B23B-CB18BBC973AF}" dt="2020-11-09T15:11:42.480" v="1574" actId="27803"/>
          <ac:spMkLst>
            <pc:docMk/>
            <pc:sldMk cId="3034006431" sldId="1297"/>
            <ac:spMk id="249" creationId="{F759B2ED-6A02-6041-AEA0-A6CCFC0CC5EC}"/>
          </ac:spMkLst>
        </pc:spChg>
        <pc:spChg chg="mod">
          <ac:chgData name="Mélina Guilley" userId="da75cb9a-4272-4fa6-933f-1f8b8936aa46" providerId="ADAL" clId="{A4948EA1-A0BB-5148-B23B-CB18BBC973AF}" dt="2020-11-09T15:11:42.480" v="1574" actId="27803"/>
          <ac:spMkLst>
            <pc:docMk/>
            <pc:sldMk cId="3034006431" sldId="1297"/>
            <ac:spMk id="250" creationId="{7B7FE564-9321-004F-B63B-82F4B2133F89}"/>
          </ac:spMkLst>
        </pc:spChg>
        <pc:spChg chg="mod">
          <ac:chgData name="Mélina Guilley" userId="da75cb9a-4272-4fa6-933f-1f8b8936aa46" providerId="ADAL" clId="{A4948EA1-A0BB-5148-B23B-CB18BBC973AF}" dt="2020-11-09T15:11:42.480" v="1574" actId="27803"/>
          <ac:spMkLst>
            <pc:docMk/>
            <pc:sldMk cId="3034006431" sldId="1297"/>
            <ac:spMk id="251" creationId="{95E2FA2A-37DB-8B44-81AD-22AE5A7C26C9}"/>
          </ac:spMkLst>
        </pc:spChg>
        <pc:spChg chg="mod">
          <ac:chgData name="Mélina Guilley" userId="da75cb9a-4272-4fa6-933f-1f8b8936aa46" providerId="ADAL" clId="{A4948EA1-A0BB-5148-B23B-CB18BBC973AF}" dt="2020-11-09T15:11:42.480" v="1574" actId="27803"/>
          <ac:spMkLst>
            <pc:docMk/>
            <pc:sldMk cId="3034006431" sldId="1297"/>
            <ac:spMk id="252" creationId="{AFB2B8B7-F98E-1D4E-89AB-3471A6776FDB}"/>
          </ac:spMkLst>
        </pc:spChg>
        <pc:spChg chg="mod">
          <ac:chgData name="Mélina Guilley" userId="da75cb9a-4272-4fa6-933f-1f8b8936aa46" providerId="ADAL" clId="{A4948EA1-A0BB-5148-B23B-CB18BBC973AF}" dt="2020-11-09T15:11:42.480" v="1574" actId="27803"/>
          <ac:spMkLst>
            <pc:docMk/>
            <pc:sldMk cId="3034006431" sldId="1297"/>
            <ac:spMk id="253" creationId="{0FBA419E-92BD-334B-A1B7-7064E8D77B48}"/>
          </ac:spMkLst>
        </pc:spChg>
        <pc:spChg chg="mod">
          <ac:chgData name="Mélina Guilley" userId="da75cb9a-4272-4fa6-933f-1f8b8936aa46" providerId="ADAL" clId="{A4948EA1-A0BB-5148-B23B-CB18BBC973AF}" dt="2020-11-09T15:11:42.480" v="1574" actId="27803"/>
          <ac:spMkLst>
            <pc:docMk/>
            <pc:sldMk cId="3034006431" sldId="1297"/>
            <ac:spMk id="254" creationId="{450048FC-3A20-D844-B645-5E8512D91F34}"/>
          </ac:spMkLst>
        </pc:spChg>
        <pc:spChg chg="mod">
          <ac:chgData name="Mélina Guilley" userId="da75cb9a-4272-4fa6-933f-1f8b8936aa46" providerId="ADAL" clId="{A4948EA1-A0BB-5148-B23B-CB18BBC973AF}" dt="2020-11-09T15:11:42.480" v="1574" actId="27803"/>
          <ac:spMkLst>
            <pc:docMk/>
            <pc:sldMk cId="3034006431" sldId="1297"/>
            <ac:spMk id="255" creationId="{81B16698-A489-934C-B3C0-45FFD8CB3907}"/>
          </ac:spMkLst>
        </pc:spChg>
        <pc:spChg chg="mod">
          <ac:chgData name="Mélina Guilley" userId="da75cb9a-4272-4fa6-933f-1f8b8936aa46" providerId="ADAL" clId="{A4948EA1-A0BB-5148-B23B-CB18BBC973AF}" dt="2020-11-09T15:11:42.480" v="1574" actId="27803"/>
          <ac:spMkLst>
            <pc:docMk/>
            <pc:sldMk cId="3034006431" sldId="1297"/>
            <ac:spMk id="256" creationId="{42E4EF6D-0ED1-1340-88DB-58E798F1D901}"/>
          </ac:spMkLst>
        </pc:spChg>
        <pc:spChg chg="mod">
          <ac:chgData name="Mélina Guilley" userId="da75cb9a-4272-4fa6-933f-1f8b8936aa46" providerId="ADAL" clId="{A4948EA1-A0BB-5148-B23B-CB18BBC973AF}" dt="2020-11-09T15:11:42.480" v="1574" actId="27803"/>
          <ac:spMkLst>
            <pc:docMk/>
            <pc:sldMk cId="3034006431" sldId="1297"/>
            <ac:spMk id="258" creationId="{96D4A1BD-DC69-2D4C-A43A-1EB06D114C77}"/>
          </ac:spMkLst>
        </pc:spChg>
        <pc:spChg chg="mod">
          <ac:chgData name="Mélina Guilley" userId="da75cb9a-4272-4fa6-933f-1f8b8936aa46" providerId="ADAL" clId="{A4948EA1-A0BB-5148-B23B-CB18BBC973AF}" dt="2020-11-09T15:11:42.480" v="1574" actId="27803"/>
          <ac:spMkLst>
            <pc:docMk/>
            <pc:sldMk cId="3034006431" sldId="1297"/>
            <ac:spMk id="259" creationId="{C9A6B19C-8D5B-4F42-AE23-38F8C9371B08}"/>
          </ac:spMkLst>
        </pc:spChg>
        <pc:spChg chg="mod">
          <ac:chgData name="Mélina Guilley" userId="da75cb9a-4272-4fa6-933f-1f8b8936aa46" providerId="ADAL" clId="{A4948EA1-A0BB-5148-B23B-CB18BBC973AF}" dt="2020-11-09T15:11:42.480" v="1574" actId="27803"/>
          <ac:spMkLst>
            <pc:docMk/>
            <pc:sldMk cId="3034006431" sldId="1297"/>
            <ac:spMk id="260" creationId="{8AD7A491-CB9B-A048-A23B-252719708850}"/>
          </ac:spMkLst>
        </pc:spChg>
        <pc:spChg chg="mod">
          <ac:chgData name="Mélina Guilley" userId="da75cb9a-4272-4fa6-933f-1f8b8936aa46" providerId="ADAL" clId="{A4948EA1-A0BB-5148-B23B-CB18BBC973AF}" dt="2020-11-09T15:11:42.480" v="1574" actId="27803"/>
          <ac:spMkLst>
            <pc:docMk/>
            <pc:sldMk cId="3034006431" sldId="1297"/>
            <ac:spMk id="261" creationId="{20E55070-7F04-E244-95CD-403BFEABC0CE}"/>
          </ac:spMkLst>
        </pc:spChg>
        <pc:grpChg chg="mod">
          <ac:chgData name="Mélina Guilley" userId="da75cb9a-4272-4fa6-933f-1f8b8936aa46" providerId="ADAL" clId="{A4948EA1-A0BB-5148-B23B-CB18BBC973AF}" dt="2020-11-09T15:11:42.480" v="1574" actId="27803"/>
          <ac:grpSpMkLst>
            <pc:docMk/>
            <pc:sldMk cId="3034006431" sldId="1297"/>
            <ac:grpSpMk id="5" creationId="{A18E5B96-4F0F-5A47-BE42-69979340F425}"/>
          </ac:grpSpMkLst>
        </pc:grpChg>
        <pc:grpChg chg="mod">
          <ac:chgData name="Mélina Guilley" userId="da75cb9a-4272-4fa6-933f-1f8b8936aa46" providerId="ADAL" clId="{A4948EA1-A0BB-5148-B23B-CB18BBC973AF}" dt="2020-11-09T15:11:42.480" v="1574" actId="27803"/>
          <ac:grpSpMkLst>
            <pc:docMk/>
            <pc:sldMk cId="3034006431" sldId="1297"/>
            <ac:grpSpMk id="6" creationId="{A18E5B96-4F0F-5A47-BE42-69979340F425}"/>
          </ac:grpSpMkLst>
        </pc:grpChg>
        <pc:grpChg chg="mod">
          <ac:chgData name="Mélina Guilley" userId="da75cb9a-4272-4fa6-933f-1f8b8936aa46" providerId="ADAL" clId="{A4948EA1-A0BB-5148-B23B-CB18BBC973AF}" dt="2020-11-09T15:11:42.480" v="1574" actId="27803"/>
          <ac:grpSpMkLst>
            <pc:docMk/>
            <pc:sldMk cId="3034006431" sldId="1297"/>
            <ac:grpSpMk id="188" creationId="{A18E5B96-4F0F-5A47-BE42-69979340F425}"/>
          </ac:grpSpMkLst>
        </pc:grpChg>
        <pc:grpChg chg="mod">
          <ac:chgData name="Mélina Guilley" userId="da75cb9a-4272-4fa6-933f-1f8b8936aa46" providerId="ADAL" clId="{A4948EA1-A0BB-5148-B23B-CB18BBC973AF}" dt="2020-11-09T15:11:42.480" v="1574" actId="27803"/>
          <ac:grpSpMkLst>
            <pc:docMk/>
            <pc:sldMk cId="3034006431" sldId="1297"/>
            <ac:grpSpMk id="201" creationId="{A18E5B96-4F0F-5A47-BE42-69979340F425}"/>
          </ac:grpSpMkLst>
        </pc:grpChg>
        <pc:grpChg chg="mod">
          <ac:chgData name="Mélina Guilley" userId="da75cb9a-4272-4fa6-933f-1f8b8936aa46" providerId="ADAL" clId="{A4948EA1-A0BB-5148-B23B-CB18BBC973AF}" dt="2020-11-09T15:11:42.480" v="1574" actId="27803"/>
          <ac:grpSpMkLst>
            <pc:docMk/>
            <pc:sldMk cId="3034006431" sldId="1297"/>
            <ac:grpSpMk id="208" creationId="{A18E5B96-4F0F-5A47-BE42-69979340F425}"/>
          </ac:grpSpMkLst>
        </pc:grpChg>
        <pc:grpChg chg="mod">
          <ac:chgData name="Mélina Guilley" userId="da75cb9a-4272-4fa6-933f-1f8b8936aa46" providerId="ADAL" clId="{A4948EA1-A0BB-5148-B23B-CB18BBC973AF}" dt="2020-11-09T15:11:42.480" v="1574" actId="27803"/>
          <ac:grpSpMkLst>
            <pc:docMk/>
            <pc:sldMk cId="3034006431" sldId="1297"/>
            <ac:grpSpMk id="211" creationId="{A18E5B96-4F0F-5A47-BE42-69979340F425}"/>
          </ac:grpSpMkLst>
        </pc:grpChg>
        <pc:grpChg chg="mod">
          <ac:chgData name="Mélina Guilley" userId="da75cb9a-4272-4fa6-933f-1f8b8936aa46" providerId="ADAL" clId="{A4948EA1-A0BB-5148-B23B-CB18BBC973AF}" dt="2020-11-09T15:11:42.480" v="1574" actId="27803"/>
          <ac:grpSpMkLst>
            <pc:docMk/>
            <pc:sldMk cId="3034006431" sldId="1297"/>
            <ac:grpSpMk id="247" creationId="{A18E5B96-4F0F-5A47-BE42-69979340F425}"/>
          </ac:grpSpMkLst>
        </pc:grpChg>
        <pc:grpChg chg="mod">
          <ac:chgData name="Mélina Guilley" userId="da75cb9a-4272-4fa6-933f-1f8b8936aa46" providerId="ADAL" clId="{A4948EA1-A0BB-5148-B23B-CB18BBC973AF}" dt="2020-11-09T15:11:42.480" v="1574" actId="27803"/>
          <ac:grpSpMkLst>
            <pc:docMk/>
            <pc:sldMk cId="3034006431" sldId="1297"/>
            <ac:grpSpMk id="257" creationId="{A18E5B96-4F0F-5A47-BE42-69979340F425}"/>
          </ac:grpSpMkLst>
        </pc:grpChg>
        <pc:picChg chg="add del mod">
          <ac:chgData name="Mélina Guilley" userId="da75cb9a-4272-4fa6-933f-1f8b8936aa46" providerId="ADAL" clId="{A4948EA1-A0BB-5148-B23B-CB18BBC973AF}" dt="2020-11-09T15:11:46.794" v="1576" actId="478"/>
          <ac:picMkLst>
            <pc:docMk/>
            <pc:sldMk cId="3034006431" sldId="1297"/>
            <ac:picMk id="4" creationId="{A18E5B96-4F0F-5A47-BE42-69979340F425}"/>
          </ac:picMkLst>
        </pc:picChg>
        <pc:picChg chg="del">
          <ac:chgData name="Mélina Guilley" userId="da75cb9a-4272-4fa6-933f-1f8b8936aa46" providerId="ADAL" clId="{A4948EA1-A0BB-5148-B23B-CB18BBC973AF}" dt="2020-11-09T15:12:58.066" v="1577" actId="478"/>
          <ac:picMkLst>
            <pc:docMk/>
            <pc:sldMk cId="3034006431" sldId="1297"/>
            <ac:picMk id="20" creationId="{8F283028-BD1F-4F66-8255-DE9C92A0EA43}"/>
          </ac:picMkLst>
        </pc:picChg>
        <pc:picChg chg="add del mod">
          <ac:chgData name="Mélina Guilley" userId="da75cb9a-4272-4fa6-933f-1f8b8936aa46" providerId="ADAL" clId="{A4948EA1-A0BB-5148-B23B-CB18BBC973AF}" dt="2020-11-09T17:10:53.933" v="2417" actId="478"/>
          <ac:picMkLst>
            <pc:docMk/>
            <pc:sldMk cId="3034006431" sldId="1297"/>
            <ac:picMk id="263" creationId="{E4A4C5EE-5DB4-9840-8BF6-2C9ED00561CC}"/>
          </ac:picMkLst>
        </pc:picChg>
        <pc:picChg chg="add mod">
          <ac:chgData name="Mélina Guilley" userId="da75cb9a-4272-4fa6-933f-1f8b8936aa46" providerId="ADAL" clId="{A4948EA1-A0BB-5148-B23B-CB18BBC973AF}" dt="2020-11-09T17:11:10.272" v="2428" actId="1038"/>
          <ac:picMkLst>
            <pc:docMk/>
            <pc:sldMk cId="3034006431" sldId="1297"/>
            <ac:picMk id="265" creationId="{50EFAEAB-E199-1C48-AB0C-FEB48C2BACD3}"/>
          </ac:picMkLst>
        </pc:picChg>
      </pc:sldChg>
      <pc:sldChg chg="addSp delSp modSp mod">
        <pc:chgData name="Mélina Guilley" userId="da75cb9a-4272-4fa6-933f-1f8b8936aa46" providerId="ADAL" clId="{A4948EA1-A0BB-5148-B23B-CB18BBC973AF}" dt="2020-11-09T17:11:34.432" v="2431" actId="120"/>
        <pc:sldMkLst>
          <pc:docMk/>
          <pc:sldMk cId="1369309540" sldId="1299"/>
        </pc:sldMkLst>
        <pc:spChg chg="mod">
          <ac:chgData name="Mélina Guilley" userId="da75cb9a-4272-4fa6-933f-1f8b8936aa46" providerId="ADAL" clId="{A4948EA1-A0BB-5148-B23B-CB18BBC973AF}" dt="2020-11-09T17:11:34.432" v="2431" actId="120"/>
          <ac:spMkLst>
            <pc:docMk/>
            <pc:sldMk cId="1369309540" sldId="1299"/>
            <ac:spMk id="10" creationId="{327D5C45-4457-D545-BC6E-BCAD6E8F6308}"/>
          </ac:spMkLst>
        </pc:spChg>
        <pc:spChg chg="add del mod">
          <ac:chgData name="Mélina Guilley" userId="da75cb9a-4272-4fa6-933f-1f8b8936aa46" providerId="ADAL" clId="{A4948EA1-A0BB-5148-B23B-CB18BBC973AF}" dt="2020-11-09T13:44:20.905" v="441" actId="478"/>
          <ac:spMkLst>
            <pc:docMk/>
            <pc:sldMk cId="1369309540" sldId="1299"/>
            <ac:spMk id="13" creationId="{0523B018-EB4E-8B43-AA26-7B167E98705B}"/>
          </ac:spMkLst>
        </pc:spChg>
        <pc:spChg chg="mod">
          <ac:chgData name="Mélina Guilley" userId="da75cb9a-4272-4fa6-933f-1f8b8936aa46" providerId="ADAL" clId="{A4948EA1-A0BB-5148-B23B-CB18BBC973AF}" dt="2020-11-09T17:11:34.432" v="2431" actId="120"/>
          <ac:spMkLst>
            <pc:docMk/>
            <pc:sldMk cId="1369309540" sldId="1299"/>
            <ac:spMk id="15" creationId="{0A91C989-4160-6B48-ACF8-F20C297354D9}"/>
          </ac:spMkLst>
        </pc:spChg>
        <pc:spChg chg="mod">
          <ac:chgData name="Mélina Guilley" userId="da75cb9a-4272-4fa6-933f-1f8b8936aa46" providerId="ADAL" clId="{A4948EA1-A0BB-5148-B23B-CB18BBC973AF}" dt="2020-11-09T17:11:34.432" v="2431" actId="120"/>
          <ac:spMkLst>
            <pc:docMk/>
            <pc:sldMk cId="1369309540" sldId="1299"/>
            <ac:spMk id="16" creationId="{006FE99B-B2B5-B840-BF96-5CD70BB75F5C}"/>
          </ac:spMkLst>
        </pc:spChg>
        <pc:spChg chg="mod">
          <ac:chgData name="Mélina Guilley" userId="da75cb9a-4272-4fa6-933f-1f8b8936aa46" providerId="ADAL" clId="{A4948EA1-A0BB-5148-B23B-CB18BBC973AF}" dt="2020-11-09T17:11:34.432" v="2431" actId="120"/>
          <ac:spMkLst>
            <pc:docMk/>
            <pc:sldMk cId="1369309540" sldId="1299"/>
            <ac:spMk id="17" creationId="{39A54020-D922-3E46-8365-9971D83C45B9}"/>
          </ac:spMkLst>
        </pc:spChg>
        <pc:spChg chg="mod">
          <ac:chgData name="Mélina Guilley" userId="da75cb9a-4272-4fa6-933f-1f8b8936aa46" providerId="ADAL" clId="{A4948EA1-A0BB-5148-B23B-CB18BBC973AF}" dt="2020-11-09T17:11:34.432" v="2431" actId="120"/>
          <ac:spMkLst>
            <pc:docMk/>
            <pc:sldMk cId="1369309540" sldId="1299"/>
            <ac:spMk id="18" creationId="{ADAE2061-0452-1543-8D63-001D16DAD07D}"/>
          </ac:spMkLst>
        </pc:spChg>
      </pc:sldChg>
      <pc:sldChg chg="addSp delSp modSp mod setBg">
        <pc:chgData name="Mélina Guilley" userId="da75cb9a-4272-4fa6-933f-1f8b8936aa46" providerId="ADAL" clId="{A4948EA1-A0BB-5148-B23B-CB18BBC973AF}" dt="2020-11-12T08:39:49.646" v="2515" actId="207"/>
        <pc:sldMkLst>
          <pc:docMk/>
          <pc:sldMk cId="2253471380" sldId="1301"/>
        </pc:sldMkLst>
        <pc:spChg chg="del mod">
          <ac:chgData name="Mélina Guilley" userId="da75cb9a-4272-4fa6-933f-1f8b8936aa46" providerId="ADAL" clId="{A4948EA1-A0BB-5148-B23B-CB18BBC973AF}" dt="2020-11-09T16:15:03.542" v="2396" actId="478"/>
          <ac:spMkLst>
            <pc:docMk/>
            <pc:sldMk cId="2253471380" sldId="1301"/>
            <ac:spMk id="3" creationId="{24DB5C15-2324-8241-84E6-67F6F7EBE4FE}"/>
          </ac:spMkLst>
        </pc:spChg>
        <pc:spChg chg="add del mod">
          <ac:chgData name="Mélina Guilley" userId="da75cb9a-4272-4fa6-933f-1f8b8936aa46" providerId="ADAL" clId="{A4948EA1-A0BB-5148-B23B-CB18BBC973AF}" dt="2020-11-10T13:39:45" v="2467"/>
          <ac:spMkLst>
            <pc:docMk/>
            <pc:sldMk cId="2253471380" sldId="1301"/>
            <ac:spMk id="3" creationId="{288239F9-9736-8F48-ADC6-F9C0EF6ADD07}"/>
          </ac:spMkLst>
        </pc:spChg>
        <pc:spChg chg="del mod">
          <ac:chgData name="Mélina Guilley" userId="da75cb9a-4272-4fa6-933f-1f8b8936aa46" providerId="ADAL" clId="{A4948EA1-A0BB-5148-B23B-CB18BBC973AF}" dt="2020-11-10T13:42:23.089" v="2507" actId="478"/>
          <ac:spMkLst>
            <pc:docMk/>
            <pc:sldMk cId="2253471380" sldId="1301"/>
            <ac:spMk id="4" creationId="{1D2A6727-5D2B-F341-B646-C6CE13F6D4EB}"/>
          </ac:spMkLst>
        </pc:spChg>
        <pc:spChg chg="add del mod">
          <ac:chgData name="Mélina Guilley" userId="da75cb9a-4272-4fa6-933f-1f8b8936aa46" providerId="ADAL" clId="{A4948EA1-A0BB-5148-B23B-CB18BBC973AF}" dt="2020-11-10T13:39:46.014" v="2468" actId="478"/>
          <ac:spMkLst>
            <pc:docMk/>
            <pc:sldMk cId="2253471380" sldId="1301"/>
            <ac:spMk id="5" creationId="{18FA8C35-67A7-2E44-A0AF-DD3C41FE0BD7}"/>
          </ac:spMkLst>
        </pc:spChg>
        <pc:spChg chg="add mod">
          <ac:chgData name="Mélina Guilley" userId="da75cb9a-4272-4fa6-933f-1f8b8936aa46" providerId="ADAL" clId="{A4948EA1-A0BB-5148-B23B-CB18BBC973AF}" dt="2020-11-12T08:39:49.646" v="2515" actId="207"/>
          <ac:spMkLst>
            <pc:docMk/>
            <pc:sldMk cId="2253471380" sldId="1301"/>
            <ac:spMk id="10" creationId="{01C9C5A9-E15D-3244-98F9-EDD8AF343962}"/>
          </ac:spMkLst>
        </pc:spChg>
        <pc:spChg chg="add mod">
          <ac:chgData name="Mélina Guilley" userId="da75cb9a-4272-4fa6-933f-1f8b8936aa46" providerId="ADAL" clId="{A4948EA1-A0BB-5148-B23B-CB18BBC973AF}" dt="2020-11-12T08:39:49.646" v="2515" actId="207"/>
          <ac:spMkLst>
            <pc:docMk/>
            <pc:sldMk cId="2253471380" sldId="1301"/>
            <ac:spMk id="11" creationId="{73063E37-26E0-FC4F-956A-0E84A298767D}"/>
          </ac:spMkLst>
        </pc:spChg>
        <pc:spChg chg="add mod">
          <ac:chgData name="Mélina Guilley" userId="da75cb9a-4272-4fa6-933f-1f8b8936aa46" providerId="ADAL" clId="{A4948EA1-A0BB-5148-B23B-CB18BBC973AF}" dt="2020-11-12T08:39:49.646" v="2515" actId="207"/>
          <ac:spMkLst>
            <pc:docMk/>
            <pc:sldMk cId="2253471380" sldId="1301"/>
            <ac:spMk id="12" creationId="{06372D34-4A92-2447-A684-1EB48FCA7DCB}"/>
          </ac:spMkLst>
        </pc:spChg>
        <pc:spChg chg="add del mod">
          <ac:chgData name="Mélina Guilley" userId="da75cb9a-4272-4fa6-933f-1f8b8936aa46" providerId="ADAL" clId="{A4948EA1-A0BB-5148-B23B-CB18BBC973AF}" dt="2020-11-10T13:40:20.566" v="2485" actId="478"/>
          <ac:spMkLst>
            <pc:docMk/>
            <pc:sldMk cId="2253471380" sldId="1301"/>
            <ac:spMk id="146" creationId="{8A3B4DFB-195C-FC41-9BCA-40A9E9F03B5C}"/>
          </ac:spMkLst>
        </pc:spChg>
        <pc:spChg chg="add del mod">
          <ac:chgData name="Mélina Guilley" userId="da75cb9a-4272-4fa6-933f-1f8b8936aa46" providerId="ADAL" clId="{A4948EA1-A0BB-5148-B23B-CB18BBC973AF}" dt="2020-11-09T14:50:00.086" v="1238"/>
          <ac:spMkLst>
            <pc:docMk/>
            <pc:sldMk cId="2253471380" sldId="1301"/>
            <ac:spMk id="147" creationId="{12D10078-0BD8-1A4D-89A6-E983E4E3E274}"/>
          </ac:spMkLst>
        </pc:spChg>
        <pc:spChg chg="add del mod">
          <ac:chgData name="Mélina Guilley" userId="da75cb9a-4272-4fa6-933f-1f8b8936aa46" providerId="ADAL" clId="{A4948EA1-A0BB-5148-B23B-CB18BBC973AF}" dt="2020-11-09T16:15:03.542" v="2396" actId="478"/>
          <ac:spMkLst>
            <pc:docMk/>
            <pc:sldMk cId="2253471380" sldId="1301"/>
            <ac:spMk id="148" creationId="{998DAC61-7A71-9D45-B6CD-C5B3F03AD4C1}"/>
          </ac:spMkLst>
        </pc:spChg>
        <pc:spChg chg="add del mod">
          <ac:chgData name="Mélina Guilley" userId="da75cb9a-4272-4fa6-933f-1f8b8936aa46" providerId="ADAL" clId="{A4948EA1-A0BB-5148-B23B-CB18BBC973AF}" dt="2020-11-09T16:15:03.542" v="2396" actId="478"/>
          <ac:spMkLst>
            <pc:docMk/>
            <pc:sldMk cId="2253471380" sldId="1301"/>
            <ac:spMk id="149" creationId="{0A293A1A-D2A8-4C40-BD61-62A2BE929DD2}"/>
          </ac:spMkLst>
        </pc:spChg>
        <pc:spChg chg="add mod">
          <ac:chgData name="Mélina Guilley" userId="da75cb9a-4272-4fa6-933f-1f8b8936aa46" providerId="ADAL" clId="{A4948EA1-A0BB-5148-B23B-CB18BBC973AF}" dt="2020-11-09T14:59:06.618" v="1325" actId="571"/>
          <ac:spMkLst>
            <pc:docMk/>
            <pc:sldMk cId="2253471380" sldId="1301"/>
            <ac:spMk id="158" creationId="{4DFEEC6D-066D-8E4D-B7A3-A874FD6E2C32}"/>
          </ac:spMkLst>
        </pc:spChg>
        <pc:spChg chg="add del mod">
          <ac:chgData name="Mélina Guilley" userId="da75cb9a-4272-4fa6-933f-1f8b8936aa46" providerId="ADAL" clId="{A4948EA1-A0BB-5148-B23B-CB18BBC973AF}" dt="2020-11-12T08:39:45.930" v="2513" actId="478"/>
          <ac:spMkLst>
            <pc:docMk/>
            <pc:sldMk cId="2253471380" sldId="1301"/>
            <ac:spMk id="163" creationId="{84A95E52-0BB6-BA4F-BAE9-B6522E088FDD}"/>
          </ac:spMkLst>
        </pc:spChg>
        <pc:spChg chg="add del mod">
          <ac:chgData name="Mélina Guilley" userId="da75cb9a-4272-4fa6-933f-1f8b8936aa46" providerId="ADAL" clId="{A4948EA1-A0BB-5148-B23B-CB18BBC973AF}" dt="2020-11-12T08:39:45.930" v="2513" actId="478"/>
          <ac:spMkLst>
            <pc:docMk/>
            <pc:sldMk cId="2253471380" sldId="1301"/>
            <ac:spMk id="164" creationId="{61212D62-DFEF-7846-9888-1BC440D72557}"/>
          </ac:spMkLst>
        </pc:spChg>
        <pc:spChg chg="add del mod">
          <ac:chgData name="Mélina Guilley" userId="da75cb9a-4272-4fa6-933f-1f8b8936aa46" providerId="ADAL" clId="{A4948EA1-A0BB-5148-B23B-CB18BBC973AF}" dt="2020-11-12T08:39:45.930" v="2513" actId="478"/>
          <ac:spMkLst>
            <pc:docMk/>
            <pc:sldMk cId="2253471380" sldId="1301"/>
            <ac:spMk id="165" creationId="{F7871196-71AC-5E4A-A5A3-C8A000F51EAB}"/>
          </ac:spMkLst>
        </pc:spChg>
        <pc:grpChg chg="del">
          <ac:chgData name="Mélina Guilley" userId="da75cb9a-4272-4fa6-933f-1f8b8936aa46" providerId="ADAL" clId="{A4948EA1-A0BB-5148-B23B-CB18BBC973AF}" dt="2020-11-09T14:39:30.140" v="1143" actId="478"/>
          <ac:grpSpMkLst>
            <pc:docMk/>
            <pc:sldMk cId="2253471380" sldId="1301"/>
            <ac:grpSpMk id="5" creationId="{0B1D0936-C319-C044-AA2C-22779C1C8E0F}"/>
          </ac:grpSpMkLst>
        </pc:grpChg>
        <pc:picChg chg="del mod">
          <ac:chgData name="Mélina Guilley" userId="da75cb9a-4272-4fa6-933f-1f8b8936aa46" providerId="ADAL" clId="{A4948EA1-A0BB-5148-B23B-CB18BBC973AF}" dt="2020-11-10T13:42:24.249" v="2508" actId="478"/>
          <ac:picMkLst>
            <pc:docMk/>
            <pc:sldMk cId="2253471380" sldId="1301"/>
            <ac:picMk id="2" creationId="{8388918C-1065-4A4C-ACA6-91A80E137EFD}"/>
          </ac:picMkLst>
        </pc:picChg>
        <pc:picChg chg="add mod">
          <ac:chgData name="Mélina Guilley" userId="da75cb9a-4272-4fa6-933f-1f8b8936aa46" providerId="ADAL" clId="{A4948EA1-A0BB-5148-B23B-CB18BBC973AF}" dt="2020-11-12T08:39:46.450" v="2514"/>
          <ac:picMkLst>
            <pc:docMk/>
            <pc:sldMk cId="2253471380" sldId="1301"/>
            <ac:picMk id="13" creationId="{F384DCE3-44E8-E741-AE4A-91075700A6E5}"/>
          </ac:picMkLst>
        </pc:picChg>
        <pc:picChg chg="add mod">
          <ac:chgData name="Mélina Guilley" userId="da75cb9a-4272-4fa6-933f-1f8b8936aa46" providerId="ADAL" clId="{A4948EA1-A0BB-5148-B23B-CB18BBC973AF}" dt="2020-11-10T13:42:05.091" v="2506" actId="1076"/>
          <ac:picMkLst>
            <pc:docMk/>
            <pc:sldMk cId="2253471380" sldId="1301"/>
            <ac:picMk id="14" creationId="{6B9B90BA-4F27-9348-8D41-E857951D0EB4}"/>
          </ac:picMkLst>
        </pc:picChg>
        <pc:picChg chg="add mod">
          <ac:chgData name="Mélina Guilley" userId="da75cb9a-4272-4fa6-933f-1f8b8936aa46" providerId="ADAL" clId="{A4948EA1-A0BB-5148-B23B-CB18BBC973AF}" dt="2020-11-12T08:39:46.450" v="2514"/>
          <ac:picMkLst>
            <pc:docMk/>
            <pc:sldMk cId="2253471380" sldId="1301"/>
            <ac:picMk id="15" creationId="{D0C31F89-BBC1-7C4A-8367-895928D44564}"/>
          </ac:picMkLst>
        </pc:picChg>
        <pc:picChg chg="add mod">
          <ac:chgData name="Mélina Guilley" userId="da75cb9a-4272-4fa6-933f-1f8b8936aa46" providerId="ADAL" clId="{A4948EA1-A0BB-5148-B23B-CB18BBC973AF}" dt="2020-11-12T08:39:46.450" v="2514"/>
          <ac:picMkLst>
            <pc:docMk/>
            <pc:sldMk cId="2253471380" sldId="1301"/>
            <ac:picMk id="16" creationId="{548726BD-2ECB-EE4E-AD37-11E800C582BE}"/>
          </ac:picMkLst>
        </pc:picChg>
        <pc:picChg chg="add del mod modCrop">
          <ac:chgData name="Mélina Guilley" userId="da75cb9a-4272-4fa6-933f-1f8b8936aa46" providerId="ADAL" clId="{A4948EA1-A0BB-5148-B23B-CB18BBC973AF}" dt="2020-11-09T16:16:00.229" v="2400" actId="478"/>
          <ac:picMkLst>
            <pc:docMk/>
            <pc:sldMk cId="2253471380" sldId="1301"/>
            <ac:picMk id="142" creationId="{83BD990A-8FC4-6546-A153-52EADC2809B1}"/>
          </ac:picMkLst>
        </pc:picChg>
        <pc:picChg chg="add del mod">
          <ac:chgData name="Mélina Guilley" userId="da75cb9a-4272-4fa6-933f-1f8b8936aa46" providerId="ADAL" clId="{A4948EA1-A0BB-5148-B23B-CB18BBC973AF}" dt="2020-11-09T14:56:03.656" v="1321" actId="478"/>
          <ac:picMkLst>
            <pc:docMk/>
            <pc:sldMk cId="2253471380" sldId="1301"/>
            <ac:picMk id="150" creationId="{BABB06FD-9E5B-1647-B844-AD1EE2717DE6}"/>
          </ac:picMkLst>
        </pc:picChg>
        <pc:picChg chg="add del mod">
          <ac:chgData name="Mélina Guilley" userId="da75cb9a-4272-4fa6-933f-1f8b8936aa46" providerId="ADAL" clId="{A4948EA1-A0BB-5148-B23B-CB18BBC973AF}" dt="2020-11-09T14:54:48.385" v="1318" actId="478"/>
          <ac:picMkLst>
            <pc:docMk/>
            <pc:sldMk cId="2253471380" sldId="1301"/>
            <ac:picMk id="152" creationId="{B62147CF-B84F-604A-8F34-ABDDCE10A10E}"/>
          </ac:picMkLst>
        </pc:picChg>
        <pc:picChg chg="add del mod">
          <ac:chgData name="Mélina Guilley" userId="da75cb9a-4272-4fa6-933f-1f8b8936aa46" providerId="ADAL" clId="{A4948EA1-A0BB-5148-B23B-CB18BBC973AF}" dt="2020-11-09T14:54:49.693" v="1319" actId="478"/>
          <ac:picMkLst>
            <pc:docMk/>
            <pc:sldMk cId="2253471380" sldId="1301"/>
            <ac:picMk id="154" creationId="{A81631B2-A9CE-7749-B787-9F73EA2A4BE3}"/>
          </ac:picMkLst>
        </pc:picChg>
        <pc:picChg chg="add del mod">
          <ac:chgData name="Mélina Guilley" userId="da75cb9a-4272-4fa6-933f-1f8b8936aa46" providerId="ADAL" clId="{A4948EA1-A0BB-5148-B23B-CB18BBC973AF}" dt="2020-11-09T14:54:50.627" v="1320" actId="478"/>
          <ac:picMkLst>
            <pc:docMk/>
            <pc:sldMk cId="2253471380" sldId="1301"/>
            <ac:picMk id="156" creationId="{0C75F1B0-A709-2742-A1FD-7F157AAA8FF3}"/>
          </ac:picMkLst>
        </pc:picChg>
        <pc:picChg chg="add del mod">
          <ac:chgData name="Mélina Guilley" userId="da75cb9a-4272-4fa6-933f-1f8b8936aa46" providerId="ADAL" clId="{A4948EA1-A0BB-5148-B23B-CB18BBC973AF}" dt="2020-11-09T14:59:14.996" v="1326" actId="478"/>
          <ac:picMkLst>
            <pc:docMk/>
            <pc:sldMk cId="2253471380" sldId="1301"/>
            <ac:picMk id="157" creationId="{59E7E163-4ABD-674A-B1AF-2CCB084744AB}"/>
          </ac:picMkLst>
        </pc:picChg>
        <pc:picChg chg="add del mod">
          <ac:chgData name="Mélina Guilley" userId="da75cb9a-4272-4fa6-933f-1f8b8936aa46" providerId="ADAL" clId="{A4948EA1-A0BB-5148-B23B-CB18BBC973AF}" dt="2020-11-09T15:00:56.388" v="1366" actId="478"/>
          <ac:picMkLst>
            <pc:docMk/>
            <pc:sldMk cId="2253471380" sldId="1301"/>
            <ac:picMk id="159" creationId="{4A1FEAA8-8B4F-BC41-AB1A-0FAC828DDC2F}"/>
          </ac:picMkLst>
        </pc:picChg>
        <pc:picChg chg="add del mod">
          <ac:chgData name="Mélina Guilley" userId="da75cb9a-4272-4fa6-933f-1f8b8936aa46" providerId="ADAL" clId="{A4948EA1-A0BB-5148-B23B-CB18BBC973AF}" dt="2020-11-09T16:15:03.542" v="2396" actId="478"/>
          <ac:picMkLst>
            <pc:docMk/>
            <pc:sldMk cId="2253471380" sldId="1301"/>
            <ac:picMk id="160" creationId="{182A60D2-6FF0-7641-BEC8-FDD2C0EE72D6}"/>
          </ac:picMkLst>
        </pc:picChg>
        <pc:picChg chg="add del mod">
          <ac:chgData name="Mélina Guilley" userId="da75cb9a-4272-4fa6-933f-1f8b8936aa46" providerId="ADAL" clId="{A4948EA1-A0BB-5148-B23B-CB18BBC973AF}" dt="2020-11-09T16:15:03.542" v="2396" actId="478"/>
          <ac:picMkLst>
            <pc:docMk/>
            <pc:sldMk cId="2253471380" sldId="1301"/>
            <ac:picMk id="161" creationId="{3390893E-E1DE-8C4B-A342-7F4257119758}"/>
          </ac:picMkLst>
        </pc:picChg>
        <pc:picChg chg="add del mod">
          <ac:chgData name="Mélina Guilley" userId="da75cb9a-4272-4fa6-933f-1f8b8936aa46" providerId="ADAL" clId="{A4948EA1-A0BB-5148-B23B-CB18BBC973AF}" dt="2020-11-09T16:15:03.542" v="2396" actId="478"/>
          <ac:picMkLst>
            <pc:docMk/>
            <pc:sldMk cId="2253471380" sldId="1301"/>
            <ac:picMk id="162" creationId="{9701B3DA-2FFB-784F-B8BE-829FF2D293BC}"/>
          </ac:picMkLst>
        </pc:picChg>
        <pc:picChg chg="add del mod">
          <ac:chgData name="Mélina Guilley" userId="da75cb9a-4272-4fa6-933f-1f8b8936aa46" providerId="ADAL" clId="{A4948EA1-A0BB-5148-B23B-CB18BBC973AF}" dt="2020-11-12T08:39:45.930" v="2513" actId="478"/>
          <ac:picMkLst>
            <pc:docMk/>
            <pc:sldMk cId="2253471380" sldId="1301"/>
            <ac:picMk id="166" creationId="{E09CC385-3772-BA4B-A385-F77F8ECCAB5D}"/>
          </ac:picMkLst>
        </pc:picChg>
        <pc:picChg chg="add del mod">
          <ac:chgData name="Mélina Guilley" userId="da75cb9a-4272-4fa6-933f-1f8b8936aa46" providerId="ADAL" clId="{A4948EA1-A0BB-5148-B23B-CB18BBC973AF}" dt="2020-11-12T08:39:45.930" v="2513" actId="478"/>
          <ac:picMkLst>
            <pc:docMk/>
            <pc:sldMk cId="2253471380" sldId="1301"/>
            <ac:picMk id="167" creationId="{77CA4242-790B-DE46-9870-46D070010477}"/>
          </ac:picMkLst>
        </pc:picChg>
        <pc:picChg chg="add del mod">
          <ac:chgData name="Mélina Guilley" userId="da75cb9a-4272-4fa6-933f-1f8b8936aa46" providerId="ADAL" clId="{A4948EA1-A0BB-5148-B23B-CB18BBC973AF}" dt="2020-11-12T08:39:45.930" v="2513" actId="478"/>
          <ac:picMkLst>
            <pc:docMk/>
            <pc:sldMk cId="2253471380" sldId="1301"/>
            <ac:picMk id="168" creationId="{3CF45856-2F64-264E-9C85-6D3057E51C67}"/>
          </ac:picMkLst>
        </pc:picChg>
        <pc:picChg chg="add mod">
          <ac:chgData name="Mélina Guilley" userId="da75cb9a-4272-4fa6-933f-1f8b8936aa46" providerId="ADAL" clId="{A4948EA1-A0BB-5148-B23B-CB18BBC973AF}" dt="2020-11-10T13:41:46.308" v="2504" actId="1076"/>
          <ac:picMkLst>
            <pc:docMk/>
            <pc:sldMk cId="2253471380" sldId="1301"/>
            <ac:picMk id="170" creationId="{44D45FE6-3F4A-E741-9D9B-33BD5332C379}"/>
          </ac:picMkLst>
        </pc:picChg>
        <pc:cxnChg chg="add del mod">
          <ac:chgData name="Mélina Guilley" userId="da75cb9a-4272-4fa6-933f-1f8b8936aa46" providerId="ADAL" clId="{A4948EA1-A0BB-5148-B23B-CB18BBC973AF}" dt="2020-11-09T14:45:31.253" v="1176" actId="478"/>
          <ac:cxnSpMkLst>
            <pc:docMk/>
            <pc:sldMk cId="2253471380" sldId="1301"/>
            <ac:cxnSpMk id="144" creationId="{D5893744-E2DA-6E43-A3B6-936070F61AC4}"/>
          </ac:cxnSpMkLst>
        </pc:cxnChg>
      </pc:sldChg>
      <pc:sldChg chg="addSp delSp modSp mod modClrScheme chgLayout">
        <pc:chgData name="Mélina Guilley" userId="da75cb9a-4272-4fa6-933f-1f8b8936aa46" providerId="ADAL" clId="{A4948EA1-A0BB-5148-B23B-CB18BBC973AF}" dt="2020-11-16T15:01:05.964" v="2621" actId="700"/>
        <pc:sldMkLst>
          <pc:docMk/>
          <pc:sldMk cId="1482606327" sldId="1302"/>
        </pc:sldMkLst>
        <pc:spChg chg="del">
          <ac:chgData name="Mélina Guilley" userId="da75cb9a-4272-4fa6-933f-1f8b8936aa46" providerId="ADAL" clId="{A4948EA1-A0BB-5148-B23B-CB18BBC973AF}" dt="2020-11-16T15:01:00.024" v="2620" actId="478"/>
          <ac:spMkLst>
            <pc:docMk/>
            <pc:sldMk cId="1482606327" sldId="1302"/>
            <ac:spMk id="2" creationId="{50D6ABD2-6F54-A946-B39A-AC2A29B94EAA}"/>
          </ac:spMkLst>
        </pc:spChg>
        <pc:spChg chg="mod">
          <ac:chgData name="Mélina Guilley" userId="da75cb9a-4272-4fa6-933f-1f8b8936aa46" providerId="ADAL" clId="{A4948EA1-A0BB-5148-B23B-CB18BBC973AF}" dt="2020-11-09T16:00:22.760" v="2312" actId="1582"/>
          <ac:spMkLst>
            <pc:docMk/>
            <pc:sldMk cId="1482606327" sldId="1302"/>
            <ac:spMk id="10" creationId="{11F79F95-EF75-E141-8DED-0B5ABD29F6AF}"/>
          </ac:spMkLst>
        </pc:spChg>
        <pc:spChg chg="mod">
          <ac:chgData name="Mélina Guilley" userId="da75cb9a-4272-4fa6-933f-1f8b8936aa46" providerId="ADAL" clId="{A4948EA1-A0BB-5148-B23B-CB18BBC973AF}" dt="2020-11-09T16:00:22.760" v="2312" actId="1582"/>
          <ac:spMkLst>
            <pc:docMk/>
            <pc:sldMk cId="1482606327" sldId="1302"/>
            <ac:spMk id="11" creationId="{098D27B8-8774-054B-A633-D8E58DB15AC5}"/>
          </ac:spMkLst>
        </pc:spChg>
        <pc:spChg chg="add del mod">
          <ac:chgData name="Mélina Guilley" userId="da75cb9a-4272-4fa6-933f-1f8b8936aa46" providerId="ADAL" clId="{A4948EA1-A0BB-5148-B23B-CB18BBC973AF}" dt="2020-11-16T15:01:05.964" v="2621" actId="700"/>
          <ac:spMkLst>
            <pc:docMk/>
            <pc:sldMk cId="1482606327" sldId="1302"/>
            <ac:spMk id="16" creationId="{12D43637-58C4-2A43-99E1-25FE61E6BE47}"/>
          </ac:spMkLst>
        </pc:spChg>
        <pc:spChg chg="mod">
          <ac:chgData name="Mélina Guilley" userId="da75cb9a-4272-4fa6-933f-1f8b8936aa46" providerId="ADAL" clId="{A4948EA1-A0BB-5148-B23B-CB18BBC973AF}" dt="2020-11-09T14:21:52.968" v="985" actId="113"/>
          <ac:spMkLst>
            <pc:docMk/>
            <pc:sldMk cId="1482606327" sldId="1302"/>
            <ac:spMk id="22" creationId="{F48D8810-C807-744C-A359-BD93DD6BE07D}"/>
          </ac:spMkLst>
        </pc:spChg>
        <pc:spChg chg="mod">
          <ac:chgData name="Mélina Guilley" userId="da75cb9a-4272-4fa6-933f-1f8b8936aa46" providerId="ADAL" clId="{A4948EA1-A0BB-5148-B23B-CB18BBC973AF}" dt="2020-11-09T14:21:52.968" v="985" actId="113"/>
          <ac:spMkLst>
            <pc:docMk/>
            <pc:sldMk cId="1482606327" sldId="1302"/>
            <ac:spMk id="23" creationId="{19720C96-F9F1-214D-959D-D0F58731A737}"/>
          </ac:spMkLst>
        </pc:spChg>
        <pc:spChg chg="mod">
          <ac:chgData name="Mélina Guilley" userId="da75cb9a-4272-4fa6-933f-1f8b8936aa46" providerId="ADAL" clId="{A4948EA1-A0BB-5148-B23B-CB18BBC973AF}" dt="2020-11-09T14:21:52.968" v="985" actId="113"/>
          <ac:spMkLst>
            <pc:docMk/>
            <pc:sldMk cId="1482606327" sldId="1302"/>
            <ac:spMk id="24" creationId="{D441652B-4DC5-E146-B920-FDBC5F0566B0}"/>
          </ac:spMkLst>
        </pc:spChg>
        <pc:spChg chg="add mod">
          <ac:chgData name="Mélina Guilley" userId="da75cb9a-4272-4fa6-933f-1f8b8936aa46" providerId="ADAL" clId="{A4948EA1-A0BB-5148-B23B-CB18BBC973AF}" dt="2020-11-16T15:00:33.436" v="2619"/>
          <ac:spMkLst>
            <pc:docMk/>
            <pc:sldMk cId="1482606327" sldId="1302"/>
            <ac:spMk id="50" creationId="{20730BB1-0D77-9A48-820A-B108AE7ED03C}"/>
          </ac:spMkLst>
        </pc:spChg>
        <pc:grpChg chg="del">
          <ac:chgData name="Mélina Guilley" userId="da75cb9a-4272-4fa6-933f-1f8b8936aa46" providerId="ADAL" clId="{A4948EA1-A0BB-5148-B23B-CB18BBC973AF}" dt="2020-11-16T14:59:59.645" v="2616" actId="478"/>
          <ac:grpSpMkLst>
            <pc:docMk/>
            <pc:sldMk cId="1482606327" sldId="1302"/>
            <ac:grpSpMk id="43" creationId="{E2967F92-C25C-8149-9C96-0C7839B42C86}"/>
          </ac:grpSpMkLst>
        </pc:grpChg>
        <pc:picChg chg="add mod">
          <ac:chgData name="Mélina Guilley" userId="da75cb9a-4272-4fa6-933f-1f8b8936aa46" providerId="ADAL" clId="{A4948EA1-A0BB-5148-B23B-CB18BBC973AF}" dt="2020-11-16T15:00:03.475" v="2618" actId="1076"/>
          <ac:picMkLst>
            <pc:docMk/>
            <pc:sldMk cId="1482606327" sldId="1302"/>
            <ac:picMk id="49" creationId="{291B632B-B21D-B14A-8544-EB55C8302BE6}"/>
          </ac:picMkLst>
        </pc:picChg>
      </pc:sldChg>
      <pc:sldChg chg="delSp modSp mod">
        <pc:chgData name="Mélina Guilley" userId="da75cb9a-4272-4fa6-933f-1f8b8936aa46" providerId="ADAL" clId="{A4948EA1-A0BB-5148-B23B-CB18BBC973AF}" dt="2020-11-16T15:04:22.475" v="2623" actId="20577"/>
        <pc:sldMkLst>
          <pc:docMk/>
          <pc:sldMk cId="854595451" sldId="1303"/>
        </pc:sldMkLst>
        <pc:spChg chg="mod">
          <ac:chgData name="Mélina Guilley" userId="da75cb9a-4272-4fa6-933f-1f8b8936aa46" providerId="ADAL" clId="{A4948EA1-A0BB-5148-B23B-CB18BBC973AF}" dt="2020-11-09T15:36:36.501" v="2030" actId="20577"/>
          <ac:spMkLst>
            <pc:docMk/>
            <pc:sldMk cId="854595451" sldId="1303"/>
            <ac:spMk id="2" creationId="{00000000-0000-0000-0000-000000000000}"/>
          </ac:spMkLst>
        </pc:spChg>
        <pc:spChg chg="del mod">
          <ac:chgData name="Mélina Guilley" userId="da75cb9a-4272-4fa6-933f-1f8b8936aa46" providerId="ADAL" clId="{A4948EA1-A0BB-5148-B23B-CB18BBC973AF}" dt="2020-11-09T15:45:18.396" v="2135" actId="478"/>
          <ac:spMkLst>
            <pc:docMk/>
            <pc:sldMk cId="854595451" sldId="1303"/>
            <ac:spMk id="24" creationId="{514B0626-37FF-F744-8DC5-F195AFA473EE}"/>
          </ac:spMkLst>
        </pc:spChg>
        <pc:graphicFrameChg chg="mod modGraphic">
          <ac:chgData name="Mélina Guilley" userId="da75cb9a-4272-4fa6-933f-1f8b8936aa46" providerId="ADAL" clId="{A4948EA1-A0BB-5148-B23B-CB18BBC973AF}" dt="2020-11-16T15:04:22.475" v="2623" actId="20577"/>
          <ac:graphicFrameMkLst>
            <pc:docMk/>
            <pc:sldMk cId="854595451" sldId="1303"/>
            <ac:graphicFrameMk id="20" creationId="{0D0F5104-7B2C-5E41-B59C-6EB8AB8A407A}"/>
          </ac:graphicFrameMkLst>
        </pc:graphicFrameChg>
      </pc:sldChg>
      <pc:sldChg chg="addSp delSp modSp new mod">
        <pc:chgData name="Mélina Guilley" userId="da75cb9a-4272-4fa6-933f-1f8b8936aa46" providerId="ADAL" clId="{A4948EA1-A0BB-5148-B23B-CB18BBC973AF}" dt="2020-11-09T10:53:25.335" v="288" actId="2711"/>
        <pc:sldMkLst>
          <pc:docMk/>
          <pc:sldMk cId="770280142" sldId="1304"/>
        </pc:sldMkLst>
        <pc:spChg chg="add mod">
          <ac:chgData name="Mélina Guilley" userId="da75cb9a-4272-4fa6-933f-1f8b8936aa46" providerId="ADAL" clId="{A4948EA1-A0BB-5148-B23B-CB18BBC973AF}" dt="2020-11-09T10:53:25.335" v="288" actId="2711"/>
          <ac:spMkLst>
            <pc:docMk/>
            <pc:sldMk cId="770280142" sldId="1304"/>
            <ac:spMk id="2" creationId="{702F21BD-5F06-054D-A50A-0F98651FB8F3}"/>
          </ac:spMkLst>
        </pc:spChg>
        <pc:spChg chg="add mod">
          <ac:chgData name="Mélina Guilley" userId="da75cb9a-4272-4fa6-933f-1f8b8936aa46" providerId="ADAL" clId="{A4948EA1-A0BB-5148-B23B-CB18BBC973AF}" dt="2020-11-09T10:38:27.596" v="58" actId="1036"/>
          <ac:spMkLst>
            <pc:docMk/>
            <pc:sldMk cId="770280142" sldId="1304"/>
            <ac:spMk id="3" creationId="{76B94662-315B-D948-A87D-A61F17CB75A5}"/>
          </ac:spMkLst>
        </pc:spChg>
        <pc:spChg chg="add mod">
          <ac:chgData name="Mélina Guilley" userId="da75cb9a-4272-4fa6-933f-1f8b8936aa46" providerId="ADAL" clId="{A4948EA1-A0BB-5148-B23B-CB18BBC973AF}" dt="2020-11-09T10:38:18.943" v="45" actId="14100"/>
          <ac:spMkLst>
            <pc:docMk/>
            <pc:sldMk cId="770280142" sldId="1304"/>
            <ac:spMk id="5" creationId="{77A410FB-AD86-3646-8595-0C7C72EE72BF}"/>
          </ac:spMkLst>
        </pc:spChg>
        <pc:spChg chg="mod">
          <ac:chgData name="Mélina Guilley" userId="da75cb9a-4272-4fa6-933f-1f8b8936aa46" providerId="ADAL" clId="{A4948EA1-A0BB-5148-B23B-CB18BBC973AF}" dt="2020-11-09T10:36:49.167" v="24" actId="27803"/>
          <ac:spMkLst>
            <pc:docMk/>
            <pc:sldMk cId="770280142" sldId="1304"/>
            <ac:spMk id="8" creationId="{8CB869F1-A282-244F-8A00-6B89A378BA0A}"/>
          </ac:spMkLst>
        </pc:spChg>
        <pc:spChg chg="mod">
          <ac:chgData name="Mélina Guilley" userId="da75cb9a-4272-4fa6-933f-1f8b8936aa46" providerId="ADAL" clId="{A4948EA1-A0BB-5148-B23B-CB18BBC973AF}" dt="2020-11-09T10:36:49.167" v="24" actId="27803"/>
          <ac:spMkLst>
            <pc:docMk/>
            <pc:sldMk cId="770280142" sldId="1304"/>
            <ac:spMk id="9" creationId="{E3BE4306-1FD9-F741-A409-3E8CE8DDA5A8}"/>
          </ac:spMkLst>
        </pc:spChg>
        <pc:spChg chg="mod">
          <ac:chgData name="Mélina Guilley" userId="da75cb9a-4272-4fa6-933f-1f8b8936aa46" providerId="ADAL" clId="{A4948EA1-A0BB-5148-B23B-CB18BBC973AF}" dt="2020-11-09T10:36:49.167" v="24" actId="27803"/>
          <ac:spMkLst>
            <pc:docMk/>
            <pc:sldMk cId="770280142" sldId="1304"/>
            <ac:spMk id="10" creationId="{77A23FEE-ED7D-5D40-A238-CB49D796A5F2}"/>
          </ac:spMkLst>
        </pc:spChg>
        <pc:spChg chg="mod">
          <ac:chgData name="Mélina Guilley" userId="da75cb9a-4272-4fa6-933f-1f8b8936aa46" providerId="ADAL" clId="{A4948EA1-A0BB-5148-B23B-CB18BBC973AF}" dt="2020-11-09T10:36:49.167" v="24" actId="27803"/>
          <ac:spMkLst>
            <pc:docMk/>
            <pc:sldMk cId="770280142" sldId="1304"/>
            <ac:spMk id="11" creationId="{B499C8F2-A781-8F4A-BA52-9D6C6AEABFD9}"/>
          </ac:spMkLst>
        </pc:spChg>
        <pc:spChg chg="mod">
          <ac:chgData name="Mélina Guilley" userId="da75cb9a-4272-4fa6-933f-1f8b8936aa46" providerId="ADAL" clId="{A4948EA1-A0BB-5148-B23B-CB18BBC973AF}" dt="2020-11-09T10:36:49.167" v="24" actId="27803"/>
          <ac:spMkLst>
            <pc:docMk/>
            <pc:sldMk cId="770280142" sldId="1304"/>
            <ac:spMk id="12" creationId="{88BCA4D1-A0E8-054C-9CEE-FF55AF23C2EE}"/>
          </ac:spMkLst>
        </pc:spChg>
        <pc:spChg chg="mod">
          <ac:chgData name="Mélina Guilley" userId="da75cb9a-4272-4fa6-933f-1f8b8936aa46" providerId="ADAL" clId="{A4948EA1-A0BB-5148-B23B-CB18BBC973AF}" dt="2020-11-09T10:36:49.167" v="24" actId="27803"/>
          <ac:spMkLst>
            <pc:docMk/>
            <pc:sldMk cId="770280142" sldId="1304"/>
            <ac:spMk id="13" creationId="{5FC132B8-94E5-D844-8356-69DFF535F9A1}"/>
          </ac:spMkLst>
        </pc:spChg>
        <pc:spChg chg="mod">
          <ac:chgData name="Mélina Guilley" userId="da75cb9a-4272-4fa6-933f-1f8b8936aa46" providerId="ADAL" clId="{A4948EA1-A0BB-5148-B23B-CB18BBC973AF}" dt="2020-11-09T10:36:49.167" v="24" actId="27803"/>
          <ac:spMkLst>
            <pc:docMk/>
            <pc:sldMk cId="770280142" sldId="1304"/>
            <ac:spMk id="14" creationId="{E877896E-EA6A-0549-9C67-8322979641BD}"/>
          </ac:spMkLst>
        </pc:spChg>
        <pc:spChg chg="mod">
          <ac:chgData name="Mélina Guilley" userId="da75cb9a-4272-4fa6-933f-1f8b8936aa46" providerId="ADAL" clId="{A4948EA1-A0BB-5148-B23B-CB18BBC973AF}" dt="2020-11-09T10:36:49.167" v="24" actId="27803"/>
          <ac:spMkLst>
            <pc:docMk/>
            <pc:sldMk cId="770280142" sldId="1304"/>
            <ac:spMk id="15" creationId="{718B9905-01A0-0840-A3BD-B1E15E70A246}"/>
          </ac:spMkLst>
        </pc:spChg>
        <pc:spChg chg="mod">
          <ac:chgData name="Mélina Guilley" userId="da75cb9a-4272-4fa6-933f-1f8b8936aa46" providerId="ADAL" clId="{A4948EA1-A0BB-5148-B23B-CB18BBC973AF}" dt="2020-11-09T10:36:49.167" v="24" actId="27803"/>
          <ac:spMkLst>
            <pc:docMk/>
            <pc:sldMk cId="770280142" sldId="1304"/>
            <ac:spMk id="16" creationId="{75CEE12B-0342-B44E-BD26-BAC91A7CC804}"/>
          </ac:spMkLst>
        </pc:spChg>
        <pc:spChg chg="mod">
          <ac:chgData name="Mélina Guilley" userId="da75cb9a-4272-4fa6-933f-1f8b8936aa46" providerId="ADAL" clId="{A4948EA1-A0BB-5148-B23B-CB18BBC973AF}" dt="2020-11-09T10:36:49.167" v="24" actId="27803"/>
          <ac:spMkLst>
            <pc:docMk/>
            <pc:sldMk cId="770280142" sldId="1304"/>
            <ac:spMk id="17" creationId="{6CA8E7B0-F710-7D4F-BC7E-A0C382069B6A}"/>
          </ac:spMkLst>
        </pc:spChg>
        <pc:spChg chg="mod">
          <ac:chgData name="Mélina Guilley" userId="da75cb9a-4272-4fa6-933f-1f8b8936aa46" providerId="ADAL" clId="{A4948EA1-A0BB-5148-B23B-CB18BBC973AF}" dt="2020-11-09T10:36:49.167" v="24" actId="27803"/>
          <ac:spMkLst>
            <pc:docMk/>
            <pc:sldMk cId="770280142" sldId="1304"/>
            <ac:spMk id="18" creationId="{3662EF88-A04B-204F-90C5-6073D0B0F642}"/>
          </ac:spMkLst>
        </pc:spChg>
        <pc:spChg chg="mod">
          <ac:chgData name="Mélina Guilley" userId="da75cb9a-4272-4fa6-933f-1f8b8936aa46" providerId="ADAL" clId="{A4948EA1-A0BB-5148-B23B-CB18BBC973AF}" dt="2020-11-09T10:36:49.167" v="24" actId="27803"/>
          <ac:spMkLst>
            <pc:docMk/>
            <pc:sldMk cId="770280142" sldId="1304"/>
            <ac:spMk id="19" creationId="{C0E08A35-C462-F345-BCED-8ED0ABF043AB}"/>
          </ac:spMkLst>
        </pc:spChg>
        <pc:spChg chg="mod">
          <ac:chgData name="Mélina Guilley" userId="da75cb9a-4272-4fa6-933f-1f8b8936aa46" providerId="ADAL" clId="{A4948EA1-A0BB-5148-B23B-CB18BBC973AF}" dt="2020-11-09T10:36:49.167" v="24" actId="27803"/>
          <ac:spMkLst>
            <pc:docMk/>
            <pc:sldMk cId="770280142" sldId="1304"/>
            <ac:spMk id="20" creationId="{6D3BEAD1-F000-CB4B-832C-4199E73E6DFC}"/>
          </ac:spMkLst>
        </pc:spChg>
        <pc:spChg chg="mod">
          <ac:chgData name="Mélina Guilley" userId="da75cb9a-4272-4fa6-933f-1f8b8936aa46" providerId="ADAL" clId="{A4948EA1-A0BB-5148-B23B-CB18BBC973AF}" dt="2020-11-09T10:36:49.167" v="24" actId="27803"/>
          <ac:spMkLst>
            <pc:docMk/>
            <pc:sldMk cId="770280142" sldId="1304"/>
            <ac:spMk id="21" creationId="{2CC65078-90A0-C748-80A5-A3331152E6A8}"/>
          </ac:spMkLst>
        </pc:spChg>
        <pc:spChg chg="mod">
          <ac:chgData name="Mélina Guilley" userId="da75cb9a-4272-4fa6-933f-1f8b8936aa46" providerId="ADAL" clId="{A4948EA1-A0BB-5148-B23B-CB18BBC973AF}" dt="2020-11-09T10:36:49.167" v="24" actId="27803"/>
          <ac:spMkLst>
            <pc:docMk/>
            <pc:sldMk cId="770280142" sldId="1304"/>
            <ac:spMk id="22" creationId="{8FD12D56-9D14-E049-AD63-812F8ED4F72C}"/>
          </ac:spMkLst>
        </pc:spChg>
        <pc:spChg chg="mod">
          <ac:chgData name="Mélina Guilley" userId="da75cb9a-4272-4fa6-933f-1f8b8936aa46" providerId="ADAL" clId="{A4948EA1-A0BB-5148-B23B-CB18BBC973AF}" dt="2020-11-09T10:36:49.167" v="24" actId="27803"/>
          <ac:spMkLst>
            <pc:docMk/>
            <pc:sldMk cId="770280142" sldId="1304"/>
            <ac:spMk id="23" creationId="{69CFFF28-AC67-7949-82E5-BFE5BC251C9B}"/>
          </ac:spMkLst>
        </pc:spChg>
        <pc:spChg chg="mod">
          <ac:chgData name="Mélina Guilley" userId="da75cb9a-4272-4fa6-933f-1f8b8936aa46" providerId="ADAL" clId="{A4948EA1-A0BB-5148-B23B-CB18BBC973AF}" dt="2020-11-09T10:36:49.167" v="24" actId="27803"/>
          <ac:spMkLst>
            <pc:docMk/>
            <pc:sldMk cId="770280142" sldId="1304"/>
            <ac:spMk id="24" creationId="{06E1D35F-8D8F-D74D-A693-33424D2787F9}"/>
          </ac:spMkLst>
        </pc:spChg>
        <pc:spChg chg="mod">
          <ac:chgData name="Mélina Guilley" userId="da75cb9a-4272-4fa6-933f-1f8b8936aa46" providerId="ADAL" clId="{A4948EA1-A0BB-5148-B23B-CB18BBC973AF}" dt="2020-11-09T10:36:49.167" v="24" actId="27803"/>
          <ac:spMkLst>
            <pc:docMk/>
            <pc:sldMk cId="770280142" sldId="1304"/>
            <ac:spMk id="25" creationId="{D4781595-8015-4641-B12A-9EE03ABB4F5B}"/>
          </ac:spMkLst>
        </pc:spChg>
        <pc:spChg chg="mod">
          <ac:chgData name="Mélina Guilley" userId="da75cb9a-4272-4fa6-933f-1f8b8936aa46" providerId="ADAL" clId="{A4948EA1-A0BB-5148-B23B-CB18BBC973AF}" dt="2020-11-09T10:36:49.167" v="24" actId="27803"/>
          <ac:spMkLst>
            <pc:docMk/>
            <pc:sldMk cId="770280142" sldId="1304"/>
            <ac:spMk id="26" creationId="{69B12EFB-C177-0446-938E-439340F6415C}"/>
          </ac:spMkLst>
        </pc:spChg>
        <pc:spChg chg="mod">
          <ac:chgData name="Mélina Guilley" userId="da75cb9a-4272-4fa6-933f-1f8b8936aa46" providerId="ADAL" clId="{A4948EA1-A0BB-5148-B23B-CB18BBC973AF}" dt="2020-11-09T10:36:49.167" v="24" actId="27803"/>
          <ac:spMkLst>
            <pc:docMk/>
            <pc:sldMk cId="770280142" sldId="1304"/>
            <ac:spMk id="27" creationId="{93AE455C-666C-DD40-BDA8-FC660321A9AF}"/>
          </ac:spMkLst>
        </pc:spChg>
        <pc:spChg chg="mod">
          <ac:chgData name="Mélina Guilley" userId="da75cb9a-4272-4fa6-933f-1f8b8936aa46" providerId="ADAL" clId="{A4948EA1-A0BB-5148-B23B-CB18BBC973AF}" dt="2020-11-09T10:36:49.167" v="24" actId="27803"/>
          <ac:spMkLst>
            <pc:docMk/>
            <pc:sldMk cId="770280142" sldId="1304"/>
            <ac:spMk id="28" creationId="{5B5E0287-C688-E54E-93E8-E3E18E81FB12}"/>
          </ac:spMkLst>
        </pc:spChg>
        <pc:spChg chg="mod">
          <ac:chgData name="Mélina Guilley" userId="da75cb9a-4272-4fa6-933f-1f8b8936aa46" providerId="ADAL" clId="{A4948EA1-A0BB-5148-B23B-CB18BBC973AF}" dt="2020-11-09T10:36:49.167" v="24" actId="27803"/>
          <ac:spMkLst>
            <pc:docMk/>
            <pc:sldMk cId="770280142" sldId="1304"/>
            <ac:spMk id="29" creationId="{DC27C3E3-12FE-5C4F-B55A-33C52C0FB30F}"/>
          </ac:spMkLst>
        </pc:spChg>
        <pc:spChg chg="mod">
          <ac:chgData name="Mélina Guilley" userId="da75cb9a-4272-4fa6-933f-1f8b8936aa46" providerId="ADAL" clId="{A4948EA1-A0BB-5148-B23B-CB18BBC973AF}" dt="2020-11-09T10:36:49.167" v="24" actId="27803"/>
          <ac:spMkLst>
            <pc:docMk/>
            <pc:sldMk cId="770280142" sldId="1304"/>
            <ac:spMk id="30" creationId="{C1D8DF26-BAF0-904D-893E-B958FA1F9E5C}"/>
          </ac:spMkLst>
        </pc:spChg>
        <pc:spChg chg="mod">
          <ac:chgData name="Mélina Guilley" userId="da75cb9a-4272-4fa6-933f-1f8b8936aa46" providerId="ADAL" clId="{A4948EA1-A0BB-5148-B23B-CB18BBC973AF}" dt="2020-11-09T10:36:49.167" v="24" actId="27803"/>
          <ac:spMkLst>
            <pc:docMk/>
            <pc:sldMk cId="770280142" sldId="1304"/>
            <ac:spMk id="31" creationId="{E0870A48-3560-AD46-A29E-73D4CF0642AA}"/>
          </ac:spMkLst>
        </pc:spChg>
        <pc:spChg chg="mod">
          <ac:chgData name="Mélina Guilley" userId="da75cb9a-4272-4fa6-933f-1f8b8936aa46" providerId="ADAL" clId="{A4948EA1-A0BB-5148-B23B-CB18BBC973AF}" dt="2020-11-09T10:36:49.167" v="24" actId="27803"/>
          <ac:spMkLst>
            <pc:docMk/>
            <pc:sldMk cId="770280142" sldId="1304"/>
            <ac:spMk id="32" creationId="{6BA36780-A3F1-0447-AE89-D44421A33092}"/>
          </ac:spMkLst>
        </pc:spChg>
        <pc:spChg chg="mod">
          <ac:chgData name="Mélina Guilley" userId="da75cb9a-4272-4fa6-933f-1f8b8936aa46" providerId="ADAL" clId="{A4948EA1-A0BB-5148-B23B-CB18BBC973AF}" dt="2020-11-09T10:36:49.167" v="24" actId="27803"/>
          <ac:spMkLst>
            <pc:docMk/>
            <pc:sldMk cId="770280142" sldId="1304"/>
            <ac:spMk id="33" creationId="{9732CF32-7D42-CF4F-9ED8-E77ACB17CD97}"/>
          </ac:spMkLst>
        </pc:spChg>
        <pc:spChg chg="mod">
          <ac:chgData name="Mélina Guilley" userId="da75cb9a-4272-4fa6-933f-1f8b8936aa46" providerId="ADAL" clId="{A4948EA1-A0BB-5148-B23B-CB18BBC973AF}" dt="2020-11-09T10:36:49.167" v="24" actId="27803"/>
          <ac:spMkLst>
            <pc:docMk/>
            <pc:sldMk cId="770280142" sldId="1304"/>
            <ac:spMk id="34" creationId="{EAD8FB1D-90EB-0F4B-9814-BF0BBB0DBB6A}"/>
          </ac:spMkLst>
        </pc:spChg>
        <pc:spChg chg="mod">
          <ac:chgData name="Mélina Guilley" userId="da75cb9a-4272-4fa6-933f-1f8b8936aa46" providerId="ADAL" clId="{A4948EA1-A0BB-5148-B23B-CB18BBC973AF}" dt="2020-11-09T10:36:49.167" v="24" actId="27803"/>
          <ac:spMkLst>
            <pc:docMk/>
            <pc:sldMk cId="770280142" sldId="1304"/>
            <ac:spMk id="35" creationId="{4C848332-3B19-C746-8451-A04563FBF813}"/>
          </ac:spMkLst>
        </pc:spChg>
        <pc:spChg chg="mod">
          <ac:chgData name="Mélina Guilley" userId="da75cb9a-4272-4fa6-933f-1f8b8936aa46" providerId="ADAL" clId="{A4948EA1-A0BB-5148-B23B-CB18BBC973AF}" dt="2020-11-09T10:36:49.167" v="24" actId="27803"/>
          <ac:spMkLst>
            <pc:docMk/>
            <pc:sldMk cId="770280142" sldId="1304"/>
            <ac:spMk id="36" creationId="{E4409C0C-3AC8-B543-B3EA-3B9757E30DF3}"/>
          </ac:spMkLst>
        </pc:spChg>
        <pc:spChg chg="mod">
          <ac:chgData name="Mélina Guilley" userId="da75cb9a-4272-4fa6-933f-1f8b8936aa46" providerId="ADAL" clId="{A4948EA1-A0BB-5148-B23B-CB18BBC973AF}" dt="2020-11-09T10:36:49.167" v="24" actId="27803"/>
          <ac:spMkLst>
            <pc:docMk/>
            <pc:sldMk cId="770280142" sldId="1304"/>
            <ac:spMk id="37" creationId="{D57E2701-0E41-524E-8D4F-5016AD79CFF5}"/>
          </ac:spMkLst>
        </pc:spChg>
        <pc:spChg chg="mod">
          <ac:chgData name="Mélina Guilley" userId="da75cb9a-4272-4fa6-933f-1f8b8936aa46" providerId="ADAL" clId="{A4948EA1-A0BB-5148-B23B-CB18BBC973AF}" dt="2020-11-09T10:36:49.167" v="24" actId="27803"/>
          <ac:spMkLst>
            <pc:docMk/>
            <pc:sldMk cId="770280142" sldId="1304"/>
            <ac:spMk id="38" creationId="{5387A2BD-AEF6-C941-B9A8-78F917C779DB}"/>
          </ac:spMkLst>
        </pc:spChg>
        <pc:spChg chg="mod">
          <ac:chgData name="Mélina Guilley" userId="da75cb9a-4272-4fa6-933f-1f8b8936aa46" providerId="ADAL" clId="{A4948EA1-A0BB-5148-B23B-CB18BBC973AF}" dt="2020-11-09T10:36:49.167" v="24" actId="27803"/>
          <ac:spMkLst>
            <pc:docMk/>
            <pc:sldMk cId="770280142" sldId="1304"/>
            <ac:spMk id="39" creationId="{0DA883CC-0567-5E49-8CC4-A8E4DBD229F1}"/>
          </ac:spMkLst>
        </pc:spChg>
        <pc:spChg chg="mod">
          <ac:chgData name="Mélina Guilley" userId="da75cb9a-4272-4fa6-933f-1f8b8936aa46" providerId="ADAL" clId="{A4948EA1-A0BB-5148-B23B-CB18BBC973AF}" dt="2020-11-09T10:36:49.167" v="24" actId="27803"/>
          <ac:spMkLst>
            <pc:docMk/>
            <pc:sldMk cId="770280142" sldId="1304"/>
            <ac:spMk id="40" creationId="{1A56E61D-60F0-F049-99E7-065A1FF30B1F}"/>
          </ac:spMkLst>
        </pc:spChg>
        <pc:spChg chg="mod">
          <ac:chgData name="Mélina Guilley" userId="da75cb9a-4272-4fa6-933f-1f8b8936aa46" providerId="ADAL" clId="{A4948EA1-A0BB-5148-B23B-CB18BBC973AF}" dt="2020-11-09T10:36:49.167" v="24" actId="27803"/>
          <ac:spMkLst>
            <pc:docMk/>
            <pc:sldMk cId="770280142" sldId="1304"/>
            <ac:spMk id="41" creationId="{B88FA564-1B01-E447-A925-D31AF80D4389}"/>
          </ac:spMkLst>
        </pc:spChg>
        <pc:spChg chg="mod">
          <ac:chgData name="Mélina Guilley" userId="da75cb9a-4272-4fa6-933f-1f8b8936aa46" providerId="ADAL" clId="{A4948EA1-A0BB-5148-B23B-CB18BBC973AF}" dt="2020-11-09T10:36:49.167" v="24" actId="27803"/>
          <ac:spMkLst>
            <pc:docMk/>
            <pc:sldMk cId="770280142" sldId="1304"/>
            <ac:spMk id="42" creationId="{F83DD735-0336-C44C-AE6D-FE2ABF26D9AA}"/>
          </ac:spMkLst>
        </pc:spChg>
        <pc:spChg chg="mod">
          <ac:chgData name="Mélina Guilley" userId="da75cb9a-4272-4fa6-933f-1f8b8936aa46" providerId="ADAL" clId="{A4948EA1-A0BB-5148-B23B-CB18BBC973AF}" dt="2020-11-09T10:36:49.167" v="24" actId="27803"/>
          <ac:spMkLst>
            <pc:docMk/>
            <pc:sldMk cId="770280142" sldId="1304"/>
            <ac:spMk id="43" creationId="{8642B1F0-C203-024C-B040-A8956DBE08C7}"/>
          </ac:spMkLst>
        </pc:spChg>
        <pc:spChg chg="mod">
          <ac:chgData name="Mélina Guilley" userId="da75cb9a-4272-4fa6-933f-1f8b8936aa46" providerId="ADAL" clId="{A4948EA1-A0BB-5148-B23B-CB18BBC973AF}" dt="2020-11-09T10:36:49.167" v="24" actId="27803"/>
          <ac:spMkLst>
            <pc:docMk/>
            <pc:sldMk cId="770280142" sldId="1304"/>
            <ac:spMk id="44" creationId="{6B25F471-1E0C-0C49-AA22-9058391E5201}"/>
          </ac:spMkLst>
        </pc:spChg>
        <pc:spChg chg="mod">
          <ac:chgData name="Mélina Guilley" userId="da75cb9a-4272-4fa6-933f-1f8b8936aa46" providerId="ADAL" clId="{A4948EA1-A0BB-5148-B23B-CB18BBC973AF}" dt="2020-11-09T10:36:49.167" v="24" actId="27803"/>
          <ac:spMkLst>
            <pc:docMk/>
            <pc:sldMk cId="770280142" sldId="1304"/>
            <ac:spMk id="45" creationId="{14EE26AC-C5C7-8749-B312-BBAB58DAE05E}"/>
          </ac:spMkLst>
        </pc:spChg>
        <pc:spChg chg="mod">
          <ac:chgData name="Mélina Guilley" userId="da75cb9a-4272-4fa6-933f-1f8b8936aa46" providerId="ADAL" clId="{A4948EA1-A0BB-5148-B23B-CB18BBC973AF}" dt="2020-11-09T10:36:49.167" v="24" actId="27803"/>
          <ac:spMkLst>
            <pc:docMk/>
            <pc:sldMk cId="770280142" sldId="1304"/>
            <ac:spMk id="46" creationId="{86C06E5E-3AF8-1846-A491-7DDE38CC7EFA}"/>
          </ac:spMkLst>
        </pc:spChg>
        <pc:spChg chg="mod">
          <ac:chgData name="Mélina Guilley" userId="da75cb9a-4272-4fa6-933f-1f8b8936aa46" providerId="ADAL" clId="{A4948EA1-A0BB-5148-B23B-CB18BBC973AF}" dt="2020-11-09T10:36:49.167" v="24" actId="27803"/>
          <ac:spMkLst>
            <pc:docMk/>
            <pc:sldMk cId="770280142" sldId="1304"/>
            <ac:spMk id="47" creationId="{FF10CE28-FB71-184A-8602-A97071A32C05}"/>
          </ac:spMkLst>
        </pc:spChg>
        <pc:spChg chg="mod">
          <ac:chgData name="Mélina Guilley" userId="da75cb9a-4272-4fa6-933f-1f8b8936aa46" providerId="ADAL" clId="{A4948EA1-A0BB-5148-B23B-CB18BBC973AF}" dt="2020-11-09T10:36:49.167" v="24" actId="27803"/>
          <ac:spMkLst>
            <pc:docMk/>
            <pc:sldMk cId="770280142" sldId="1304"/>
            <ac:spMk id="48" creationId="{9F991F96-7D89-9843-82DC-7D05394B5DD6}"/>
          </ac:spMkLst>
        </pc:spChg>
        <pc:spChg chg="mod">
          <ac:chgData name="Mélina Guilley" userId="da75cb9a-4272-4fa6-933f-1f8b8936aa46" providerId="ADAL" clId="{A4948EA1-A0BB-5148-B23B-CB18BBC973AF}" dt="2020-11-09T10:36:49.167" v="24" actId="27803"/>
          <ac:spMkLst>
            <pc:docMk/>
            <pc:sldMk cId="770280142" sldId="1304"/>
            <ac:spMk id="49" creationId="{991F90A9-F141-C84F-A801-630448F631FF}"/>
          </ac:spMkLst>
        </pc:spChg>
        <pc:spChg chg="mod">
          <ac:chgData name="Mélina Guilley" userId="da75cb9a-4272-4fa6-933f-1f8b8936aa46" providerId="ADAL" clId="{A4948EA1-A0BB-5148-B23B-CB18BBC973AF}" dt="2020-11-09T10:36:49.167" v="24" actId="27803"/>
          <ac:spMkLst>
            <pc:docMk/>
            <pc:sldMk cId="770280142" sldId="1304"/>
            <ac:spMk id="50" creationId="{6035C37E-768C-1745-8419-5EF7464D6DFF}"/>
          </ac:spMkLst>
        </pc:spChg>
        <pc:spChg chg="mod">
          <ac:chgData name="Mélina Guilley" userId="da75cb9a-4272-4fa6-933f-1f8b8936aa46" providerId="ADAL" clId="{A4948EA1-A0BB-5148-B23B-CB18BBC973AF}" dt="2020-11-09T10:36:49.167" v="24" actId="27803"/>
          <ac:spMkLst>
            <pc:docMk/>
            <pc:sldMk cId="770280142" sldId="1304"/>
            <ac:spMk id="51" creationId="{109650E5-FA28-7948-8189-FC921D83554E}"/>
          </ac:spMkLst>
        </pc:spChg>
        <pc:spChg chg="mod">
          <ac:chgData name="Mélina Guilley" userId="da75cb9a-4272-4fa6-933f-1f8b8936aa46" providerId="ADAL" clId="{A4948EA1-A0BB-5148-B23B-CB18BBC973AF}" dt="2020-11-09T10:36:49.167" v="24" actId="27803"/>
          <ac:spMkLst>
            <pc:docMk/>
            <pc:sldMk cId="770280142" sldId="1304"/>
            <ac:spMk id="52" creationId="{98D4DF3A-1409-AC44-BEA4-53A0FE265627}"/>
          </ac:spMkLst>
        </pc:spChg>
        <pc:spChg chg="mod">
          <ac:chgData name="Mélina Guilley" userId="da75cb9a-4272-4fa6-933f-1f8b8936aa46" providerId="ADAL" clId="{A4948EA1-A0BB-5148-B23B-CB18BBC973AF}" dt="2020-11-09T10:36:49.167" v="24" actId="27803"/>
          <ac:spMkLst>
            <pc:docMk/>
            <pc:sldMk cId="770280142" sldId="1304"/>
            <ac:spMk id="53" creationId="{832002AD-565C-3742-8591-9D1A4390365F}"/>
          </ac:spMkLst>
        </pc:spChg>
        <pc:spChg chg="mod">
          <ac:chgData name="Mélina Guilley" userId="da75cb9a-4272-4fa6-933f-1f8b8936aa46" providerId="ADAL" clId="{A4948EA1-A0BB-5148-B23B-CB18BBC973AF}" dt="2020-11-09T10:36:49.167" v="24" actId="27803"/>
          <ac:spMkLst>
            <pc:docMk/>
            <pc:sldMk cId="770280142" sldId="1304"/>
            <ac:spMk id="54" creationId="{153C9820-5589-6F47-885B-7782BC4D3DBA}"/>
          </ac:spMkLst>
        </pc:spChg>
        <pc:spChg chg="mod">
          <ac:chgData name="Mélina Guilley" userId="da75cb9a-4272-4fa6-933f-1f8b8936aa46" providerId="ADAL" clId="{A4948EA1-A0BB-5148-B23B-CB18BBC973AF}" dt="2020-11-09T10:36:49.167" v="24" actId="27803"/>
          <ac:spMkLst>
            <pc:docMk/>
            <pc:sldMk cId="770280142" sldId="1304"/>
            <ac:spMk id="55" creationId="{33F400AE-9922-5441-9712-8C50D4D647F1}"/>
          </ac:spMkLst>
        </pc:spChg>
        <pc:spChg chg="mod">
          <ac:chgData name="Mélina Guilley" userId="da75cb9a-4272-4fa6-933f-1f8b8936aa46" providerId="ADAL" clId="{A4948EA1-A0BB-5148-B23B-CB18BBC973AF}" dt="2020-11-09T10:36:49.167" v="24" actId="27803"/>
          <ac:spMkLst>
            <pc:docMk/>
            <pc:sldMk cId="770280142" sldId="1304"/>
            <ac:spMk id="56" creationId="{75AD7B07-EEB6-264D-9031-C4F0CACC0ADB}"/>
          </ac:spMkLst>
        </pc:spChg>
        <pc:spChg chg="mod">
          <ac:chgData name="Mélina Guilley" userId="da75cb9a-4272-4fa6-933f-1f8b8936aa46" providerId="ADAL" clId="{A4948EA1-A0BB-5148-B23B-CB18BBC973AF}" dt="2020-11-09T10:36:49.167" v="24" actId="27803"/>
          <ac:spMkLst>
            <pc:docMk/>
            <pc:sldMk cId="770280142" sldId="1304"/>
            <ac:spMk id="57" creationId="{8E1069FD-08BF-4D45-A898-007901F7DF18}"/>
          </ac:spMkLst>
        </pc:spChg>
        <pc:spChg chg="mod">
          <ac:chgData name="Mélina Guilley" userId="da75cb9a-4272-4fa6-933f-1f8b8936aa46" providerId="ADAL" clId="{A4948EA1-A0BB-5148-B23B-CB18BBC973AF}" dt="2020-11-09T10:36:49.167" v="24" actId="27803"/>
          <ac:spMkLst>
            <pc:docMk/>
            <pc:sldMk cId="770280142" sldId="1304"/>
            <ac:spMk id="58" creationId="{D9D2B8DE-6C93-7749-A016-159D6A860E21}"/>
          </ac:spMkLst>
        </pc:spChg>
        <pc:spChg chg="mod">
          <ac:chgData name="Mélina Guilley" userId="da75cb9a-4272-4fa6-933f-1f8b8936aa46" providerId="ADAL" clId="{A4948EA1-A0BB-5148-B23B-CB18BBC973AF}" dt="2020-11-09T10:36:49.167" v="24" actId="27803"/>
          <ac:spMkLst>
            <pc:docMk/>
            <pc:sldMk cId="770280142" sldId="1304"/>
            <ac:spMk id="59" creationId="{0D7124D0-F42D-C349-9E34-49442067F9D8}"/>
          </ac:spMkLst>
        </pc:spChg>
        <pc:spChg chg="mod">
          <ac:chgData name="Mélina Guilley" userId="da75cb9a-4272-4fa6-933f-1f8b8936aa46" providerId="ADAL" clId="{A4948EA1-A0BB-5148-B23B-CB18BBC973AF}" dt="2020-11-09T10:36:49.167" v="24" actId="27803"/>
          <ac:spMkLst>
            <pc:docMk/>
            <pc:sldMk cId="770280142" sldId="1304"/>
            <ac:spMk id="60" creationId="{F374083E-81BB-994E-AEE0-D791E971F107}"/>
          </ac:spMkLst>
        </pc:spChg>
        <pc:spChg chg="mod">
          <ac:chgData name="Mélina Guilley" userId="da75cb9a-4272-4fa6-933f-1f8b8936aa46" providerId="ADAL" clId="{A4948EA1-A0BB-5148-B23B-CB18BBC973AF}" dt="2020-11-09T10:36:49.167" v="24" actId="27803"/>
          <ac:spMkLst>
            <pc:docMk/>
            <pc:sldMk cId="770280142" sldId="1304"/>
            <ac:spMk id="61" creationId="{07774EFD-B14C-C743-954D-0610266814B0}"/>
          </ac:spMkLst>
        </pc:spChg>
        <pc:spChg chg="mod">
          <ac:chgData name="Mélina Guilley" userId="da75cb9a-4272-4fa6-933f-1f8b8936aa46" providerId="ADAL" clId="{A4948EA1-A0BB-5148-B23B-CB18BBC973AF}" dt="2020-11-09T10:36:49.167" v="24" actId="27803"/>
          <ac:spMkLst>
            <pc:docMk/>
            <pc:sldMk cId="770280142" sldId="1304"/>
            <ac:spMk id="62" creationId="{BC63FAB3-C3A6-DC48-991F-AB14E99BB371}"/>
          </ac:spMkLst>
        </pc:spChg>
        <pc:spChg chg="mod">
          <ac:chgData name="Mélina Guilley" userId="da75cb9a-4272-4fa6-933f-1f8b8936aa46" providerId="ADAL" clId="{A4948EA1-A0BB-5148-B23B-CB18BBC973AF}" dt="2020-11-09T10:36:49.167" v="24" actId="27803"/>
          <ac:spMkLst>
            <pc:docMk/>
            <pc:sldMk cId="770280142" sldId="1304"/>
            <ac:spMk id="63" creationId="{BFF56F8D-561D-F644-BDB8-5241F9287B9A}"/>
          </ac:spMkLst>
        </pc:spChg>
        <pc:spChg chg="mod">
          <ac:chgData name="Mélina Guilley" userId="da75cb9a-4272-4fa6-933f-1f8b8936aa46" providerId="ADAL" clId="{A4948EA1-A0BB-5148-B23B-CB18BBC973AF}" dt="2020-11-09T10:36:49.167" v="24" actId="27803"/>
          <ac:spMkLst>
            <pc:docMk/>
            <pc:sldMk cId="770280142" sldId="1304"/>
            <ac:spMk id="64" creationId="{25538D30-8492-DE49-B293-3FE8A7F68B7F}"/>
          </ac:spMkLst>
        </pc:spChg>
        <pc:spChg chg="mod">
          <ac:chgData name="Mélina Guilley" userId="da75cb9a-4272-4fa6-933f-1f8b8936aa46" providerId="ADAL" clId="{A4948EA1-A0BB-5148-B23B-CB18BBC973AF}" dt="2020-11-09T10:36:49.167" v="24" actId="27803"/>
          <ac:spMkLst>
            <pc:docMk/>
            <pc:sldMk cId="770280142" sldId="1304"/>
            <ac:spMk id="65" creationId="{999938CD-DB66-A641-B0FB-A221F13FF172}"/>
          </ac:spMkLst>
        </pc:spChg>
        <pc:spChg chg="mod">
          <ac:chgData name="Mélina Guilley" userId="da75cb9a-4272-4fa6-933f-1f8b8936aa46" providerId="ADAL" clId="{A4948EA1-A0BB-5148-B23B-CB18BBC973AF}" dt="2020-11-09T10:36:49.167" v="24" actId="27803"/>
          <ac:spMkLst>
            <pc:docMk/>
            <pc:sldMk cId="770280142" sldId="1304"/>
            <ac:spMk id="66" creationId="{48084183-D6AE-684D-AF4E-A74B1046A1A4}"/>
          </ac:spMkLst>
        </pc:spChg>
        <pc:spChg chg="mod">
          <ac:chgData name="Mélina Guilley" userId="da75cb9a-4272-4fa6-933f-1f8b8936aa46" providerId="ADAL" clId="{A4948EA1-A0BB-5148-B23B-CB18BBC973AF}" dt="2020-11-09T10:36:49.167" v="24" actId="27803"/>
          <ac:spMkLst>
            <pc:docMk/>
            <pc:sldMk cId="770280142" sldId="1304"/>
            <ac:spMk id="67" creationId="{EE87DBFC-B5B6-F64C-9301-69DC2C2B48A6}"/>
          </ac:spMkLst>
        </pc:spChg>
        <pc:spChg chg="mod">
          <ac:chgData name="Mélina Guilley" userId="da75cb9a-4272-4fa6-933f-1f8b8936aa46" providerId="ADAL" clId="{A4948EA1-A0BB-5148-B23B-CB18BBC973AF}" dt="2020-11-09T10:36:49.167" v="24" actId="27803"/>
          <ac:spMkLst>
            <pc:docMk/>
            <pc:sldMk cId="770280142" sldId="1304"/>
            <ac:spMk id="68" creationId="{5DA4EAA1-74BC-CE47-9AD3-A6B42F083C88}"/>
          </ac:spMkLst>
        </pc:spChg>
        <pc:spChg chg="mod">
          <ac:chgData name="Mélina Guilley" userId="da75cb9a-4272-4fa6-933f-1f8b8936aa46" providerId="ADAL" clId="{A4948EA1-A0BB-5148-B23B-CB18BBC973AF}" dt="2020-11-09T10:36:49.167" v="24" actId="27803"/>
          <ac:spMkLst>
            <pc:docMk/>
            <pc:sldMk cId="770280142" sldId="1304"/>
            <ac:spMk id="69" creationId="{EA1CDAA8-292A-0340-9465-42D1D7806D56}"/>
          </ac:spMkLst>
        </pc:spChg>
        <pc:spChg chg="mod">
          <ac:chgData name="Mélina Guilley" userId="da75cb9a-4272-4fa6-933f-1f8b8936aa46" providerId="ADAL" clId="{A4948EA1-A0BB-5148-B23B-CB18BBC973AF}" dt="2020-11-09T10:36:49.167" v="24" actId="27803"/>
          <ac:spMkLst>
            <pc:docMk/>
            <pc:sldMk cId="770280142" sldId="1304"/>
            <ac:spMk id="70" creationId="{91B932BA-9B1D-C447-AA68-A4EB316942B2}"/>
          </ac:spMkLst>
        </pc:spChg>
        <pc:spChg chg="mod">
          <ac:chgData name="Mélina Guilley" userId="da75cb9a-4272-4fa6-933f-1f8b8936aa46" providerId="ADAL" clId="{A4948EA1-A0BB-5148-B23B-CB18BBC973AF}" dt="2020-11-09T10:36:49.167" v="24" actId="27803"/>
          <ac:spMkLst>
            <pc:docMk/>
            <pc:sldMk cId="770280142" sldId="1304"/>
            <ac:spMk id="71" creationId="{F810BDA4-F23C-9E45-8CE6-FC5F07C4E3F9}"/>
          </ac:spMkLst>
        </pc:spChg>
        <pc:spChg chg="mod">
          <ac:chgData name="Mélina Guilley" userId="da75cb9a-4272-4fa6-933f-1f8b8936aa46" providerId="ADAL" clId="{A4948EA1-A0BB-5148-B23B-CB18BBC973AF}" dt="2020-11-09T10:36:49.167" v="24" actId="27803"/>
          <ac:spMkLst>
            <pc:docMk/>
            <pc:sldMk cId="770280142" sldId="1304"/>
            <ac:spMk id="72" creationId="{D285148E-31C7-6D49-84D7-BFBAAA958C5E}"/>
          </ac:spMkLst>
        </pc:spChg>
        <pc:spChg chg="mod">
          <ac:chgData name="Mélina Guilley" userId="da75cb9a-4272-4fa6-933f-1f8b8936aa46" providerId="ADAL" clId="{A4948EA1-A0BB-5148-B23B-CB18BBC973AF}" dt="2020-11-09T10:36:49.167" v="24" actId="27803"/>
          <ac:spMkLst>
            <pc:docMk/>
            <pc:sldMk cId="770280142" sldId="1304"/>
            <ac:spMk id="73" creationId="{3B3CD850-FD59-754E-A7B5-6288851665CD}"/>
          </ac:spMkLst>
        </pc:spChg>
        <pc:spChg chg="mod">
          <ac:chgData name="Mélina Guilley" userId="da75cb9a-4272-4fa6-933f-1f8b8936aa46" providerId="ADAL" clId="{A4948EA1-A0BB-5148-B23B-CB18BBC973AF}" dt="2020-11-09T10:36:49.167" v="24" actId="27803"/>
          <ac:spMkLst>
            <pc:docMk/>
            <pc:sldMk cId="770280142" sldId="1304"/>
            <ac:spMk id="74" creationId="{6B2CAADD-0C05-0E4A-BC5F-2D5CD9170306}"/>
          </ac:spMkLst>
        </pc:spChg>
        <pc:spChg chg="mod">
          <ac:chgData name="Mélina Guilley" userId="da75cb9a-4272-4fa6-933f-1f8b8936aa46" providerId="ADAL" clId="{A4948EA1-A0BB-5148-B23B-CB18BBC973AF}" dt="2020-11-09T10:36:49.167" v="24" actId="27803"/>
          <ac:spMkLst>
            <pc:docMk/>
            <pc:sldMk cId="770280142" sldId="1304"/>
            <ac:spMk id="75" creationId="{7BDD57F6-EEA7-E245-96D3-AF7A8F57F459}"/>
          </ac:spMkLst>
        </pc:spChg>
        <pc:spChg chg="mod">
          <ac:chgData name="Mélina Guilley" userId="da75cb9a-4272-4fa6-933f-1f8b8936aa46" providerId="ADAL" clId="{A4948EA1-A0BB-5148-B23B-CB18BBC973AF}" dt="2020-11-09T10:36:49.167" v="24" actId="27803"/>
          <ac:spMkLst>
            <pc:docMk/>
            <pc:sldMk cId="770280142" sldId="1304"/>
            <ac:spMk id="76" creationId="{7DB016E8-3905-9243-9C5C-1B5B560F869E}"/>
          </ac:spMkLst>
        </pc:spChg>
        <pc:spChg chg="mod">
          <ac:chgData name="Mélina Guilley" userId="da75cb9a-4272-4fa6-933f-1f8b8936aa46" providerId="ADAL" clId="{A4948EA1-A0BB-5148-B23B-CB18BBC973AF}" dt="2020-11-09T10:36:49.167" v="24" actId="27803"/>
          <ac:spMkLst>
            <pc:docMk/>
            <pc:sldMk cId="770280142" sldId="1304"/>
            <ac:spMk id="77" creationId="{D4C77570-3258-A640-8437-45696203C3F0}"/>
          </ac:spMkLst>
        </pc:spChg>
        <pc:spChg chg="mod">
          <ac:chgData name="Mélina Guilley" userId="da75cb9a-4272-4fa6-933f-1f8b8936aa46" providerId="ADAL" clId="{A4948EA1-A0BB-5148-B23B-CB18BBC973AF}" dt="2020-11-09T10:36:49.167" v="24" actId="27803"/>
          <ac:spMkLst>
            <pc:docMk/>
            <pc:sldMk cId="770280142" sldId="1304"/>
            <ac:spMk id="78" creationId="{22D35482-1D69-CE4C-A90F-24AF7227CF43}"/>
          </ac:spMkLst>
        </pc:spChg>
        <pc:spChg chg="mod">
          <ac:chgData name="Mélina Guilley" userId="da75cb9a-4272-4fa6-933f-1f8b8936aa46" providerId="ADAL" clId="{A4948EA1-A0BB-5148-B23B-CB18BBC973AF}" dt="2020-11-09T10:36:49.167" v="24" actId="27803"/>
          <ac:spMkLst>
            <pc:docMk/>
            <pc:sldMk cId="770280142" sldId="1304"/>
            <ac:spMk id="79" creationId="{F826D6A2-0795-CF42-BE3B-F89CD934BE53}"/>
          </ac:spMkLst>
        </pc:spChg>
        <pc:spChg chg="mod">
          <ac:chgData name="Mélina Guilley" userId="da75cb9a-4272-4fa6-933f-1f8b8936aa46" providerId="ADAL" clId="{A4948EA1-A0BB-5148-B23B-CB18BBC973AF}" dt="2020-11-09T10:36:49.167" v="24" actId="27803"/>
          <ac:spMkLst>
            <pc:docMk/>
            <pc:sldMk cId="770280142" sldId="1304"/>
            <ac:spMk id="80" creationId="{A462E6CF-96C3-2640-80A9-1395169E3579}"/>
          </ac:spMkLst>
        </pc:spChg>
        <pc:spChg chg="mod">
          <ac:chgData name="Mélina Guilley" userId="da75cb9a-4272-4fa6-933f-1f8b8936aa46" providerId="ADAL" clId="{A4948EA1-A0BB-5148-B23B-CB18BBC973AF}" dt="2020-11-09T10:36:49.167" v="24" actId="27803"/>
          <ac:spMkLst>
            <pc:docMk/>
            <pc:sldMk cId="770280142" sldId="1304"/>
            <ac:spMk id="81" creationId="{18D7369D-9C03-FC42-80A4-B9019A047174}"/>
          </ac:spMkLst>
        </pc:spChg>
        <pc:spChg chg="mod">
          <ac:chgData name="Mélina Guilley" userId="da75cb9a-4272-4fa6-933f-1f8b8936aa46" providerId="ADAL" clId="{A4948EA1-A0BB-5148-B23B-CB18BBC973AF}" dt="2020-11-09T10:36:49.167" v="24" actId="27803"/>
          <ac:spMkLst>
            <pc:docMk/>
            <pc:sldMk cId="770280142" sldId="1304"/>
            <ac:spMk id="82" creationId="{6402F065-D87F-5747-9702-3859CBF6AD44}"/>
          </ac:spMkLst>
        </pc:spChg>
        <pc:spChg chg="mod">
          <ac:chgData name="Mélina Guilley" userId="da75cb9a-4272-4fa6-933f-1f8b8936aa46" providerId="ADAL" clId="{A4948EA1-A0BB-5148-B23B-CB18BBC973AF}" dt="2020-11-09T10:36:49.167" v="24" actId="27803"/>
          <ac:spMkLst>
            <pc:docMk/>
            <pc:sldMk cId="770280142" sldId="1304"/>
            <ac:spMk id="83" creationId="{8998AB85-9D5E-D049-A0B6-2F77CC46A10C}"/>
          </ac:spMkLst>
        </pc:spChg>
        <pc:spChg chg="mod">
          <ac:chgData name="Mélina Guilley" userId="da75cb9a-4272-4fa6-933f-1f8b8936aa46" providerId="ADAL" clId="{A4948EA1-A0BB-5148-B23B-CB18BBC973AF}" dt="2020-11-09T10:36:49.167" v="24" actId="27803"/>
          <ac:spMkLst>
            <pc:docMk/>
            <pc:sldMk cId="770280142" sldId="1304"/>
            <ac:spMk id="84" creationId="{0FE97E3F-1229-8543-AF61-327D2BEDFCD6}"/>
          </ac:spMkLst>
        </pc:spChg>
        <pc:spChg chg="mod">
          <ac:chgData name="Mélina Guilley" userId="da75cb9a-4272-4fa6-933f-1f8b8936aa46" providerId="ADAL" clId="{A4948EA1-A0BB-5148-B23B-CB18BBC973AF}" dt="2020-11-09T10:36:49.167" v="24" actId="27803"/>
          <ac:spMkLst>
            <pc:docMk/>
            <pc:sldMk cId="770280142" sldId="1304"/>
            <ac:spMk id="85" creationId="{74D25C8E-7EAD-3E41-B584-AEBCB668593A}"/>
          </ac:spMkLst>
        </pc:spChg>
        <pc:spChg chg="mod">
          <ac:chgData name="Mélina Guilley" userId="da75cb9a-4272-4fa6-933f-1f8b8936aa46" providerId="ADAL" clId="{A4948EA1-A0BB-5148-B23B-CB18BBC973AF}" dt="2020-11-09T10:36:49.167" v="24" actId="27803"/>
          <ac:spMkLst>
            <pc:docMk/>
            <pc:sldMk cId="770280142" sldId="1304"/>
            <ac:spMk id="86" creationId="{4649070E-2428-0E46-997D-44D2DDFB45F1}"/>
          </ac:spMkLst>
        </pc:spChg>
        <pc:spChg chg="mod">
          <ac:chgData name="Mélina Guilley" userId="da75cb9a-4272-4fa6-933f-1f8b8936aa46" providerId="ADAL" clId="{A4948EA1-A0BB-5148-B23B-CB18BBC973AF}" dt="2020-11-09T10:36:49.167" v="24" actId="27803"/>
          <ac:spMkLst>
            <pc:docMk/>
            <pc:sldMk cId="770280142" sldId="1304"/>
            <ac:spMk id="87" creationId="{D9E48B6F-ABED-6A48-895F-8751418FF496}"/>
          </ac:spMkLst>
        </pc:spChg>
        <pc:spChg chg="mod">
          <ac:chgData name="Mélina Guilley" userId="da75cb9a-4272-4fa6-933f-1f8b8936aa46" providerId="ADAL" clId="{A4948EA1-A0BB-5148-B23B-CB18BBC973AF}" dt="2020-11-09T10:36:49.167" v="24" actId="27803"/>
          <ac:spMkLst>
            <pc:docMk/>
            <pc:sldMk cId="770280142" sldId="1304"/>
            <ac:spMk id="88" creationId="{7ACD35A6-9832-7E47-94AB-963B9887BCFB}"/>
          </ac:spMkLst>
        </pc:spChg>
        <pc:spChg chg="mod">
          <ac:chgData name="Mélina Guilley" userId="da75cb9a-4272-4fa6-933f-1f8b8936aa46" providerId="ADAL" clId="{A4948EA1-A0BB-5148-B23B-CB18BBC973AF}" dt="2020-11-09T10:36:49.167" v="24" actId="27803"/>
          <ac:spMkLst>
            <pc:docMk/>
            <pc:sldMk cId="770280142" sldId="1304"/>
            <ac:spMk id="89" creationId="{2EF7FA68-69AC-524B-8579-ECF7F3336C12}"/>
          </ac:spMkLst>
        </pc:spChg>
        <pc:spChg chg="mod">
          <ac:chgData name="Mélina Guilley" userId="da75cb9a-4272-4fa6-933f-1f8b8936aa46" providerId="ADAL" clId="{A4948EA1-A0BB-5148-B23B-CB18BBC973AF}" dt="2020-11-09T10:36:49.167" v="24" actId="27803"/>
          <ac:spMkLst>
            <pc:docMk/>
            <pc:sldMk cId="770280142" sldId="1304"/>
            <ac:spMk id="90" creationId="{D339258F-A806-EA40-8F29-503FE154170E}"/>
          </ac:spMkLst>
        </pc:spChg>
        <pc:spChg chg="mod">
          <ac:chgData name="Mélina Guilley" userId="da75cb9a-4272-4fa6-933f-1f8b8936aa46" providerId="ADAL" clId="{A4948EA1-A0BB-5148-B23B-CB18BBC973AF}" dt="2020-11-09T10:36:49.167" v="24" actId="27803"/>
          <ac:spMkLst>
            <pc:docMk/>
            <pc:sldMk cId="770280142" sldId="1304"/>
            <ac:spMk id="91" creationId="{CD3DF5F1-969F-9D41-A2CB-619ECF46CAEB}"/>
          </ac:spMkLst>
        </pc:spChg>
        <pc:spChg chg="mod">
          <ac:chgData name="Mélina Guilley" userId="da75cb9a-4272-4fa6-933f-1f8b8936aa46" providerId="ADAL" clId="{A4948EA1-A0BB-5148-B23B-CB18BBC973AF}" dt="2020-11-09T10:36:49.167" v="24" actId="27803"/>
          <ac:spMkLst>
            <pc:docMk/>
            <pc:sldMk cId="770280142" sldId="1304"/>
            <ac:spMk id="92" creationId="{F45786FC-BC52-EA4A-8F32-3DF5D2551F71}"/>
          </ac:spMkLst>
        </pc:spChg>
        <pc:spChg chg="mod">
          <ac:chgData name="Mélina Guilley" userId="da75cb9a-4272-4fa6-933f-1f8b8936aa46" providerId="ADAL" clId="{A4948EA1-A0BB-5148-B23B-CB18BBC973AF}" dt="2020-11-09T10:36:49.167" v="24" actId="27803"/>
          <ac:spMkLst>
            <pc:docMk/>
            <pc:sldMk cId="770280142" sldId="1304"/>
            <ac:spMk id="94" creationId="{462B765B-C473-9B42-989B-02AF8524470D}"/>
          </ac:spMkLst>
        </pc:spChg>
        <pc:spChg chg="mod">
          <ac:chgData name="Mélina Guilley" userId="da75cb9a-4272-4fa6-933f-1f8b8936aa46" providerId="ADAL" clId="{A4948EA1-A0BB-5148-B23B-CB18BBC973AF}" dt="2020-11-09T10:36:49.167" v="24" actId="27803"/>
          <ac:spMkLst>
            <pc:docMk/>
            <pc:sldMk cId="770280142" sldId="1304"/>
            <ac:spMk id="95" creationId="{2EDE7574-F44F-3940-8175-DFBA1E5C1420}"/>
          </ac:spMkLst>
        </pc:spChg>
        <pc:spChg chg="mod">
          <ac:chgData name="Mélina Guilley" userId="da75cb9a-4272-4fa6-933f-1f8b8936aa46" providerId="ADAL" clId="{A4948EA1-A0BB-5148-B23B-CB18BBC973AF}" dt="2020-11-09T10:36:49.167" v="24" actId="27803"/>
          <ac:spMkLst>
            <pc:docMk/>
            <pc:sldMk cId="770280142" sldId="1304"/>
            <ac:spMk id="96" creationId="{8A603446-F686-A343-B3BB-CCAC5F661E16}"/>
          </ac:spMkLst>
        </pc:spChg>
        <pc:spChg chg="mod">
          <ac:chgData name="Mélina Guilley" userId="da75cb9a-4272-4fa6-933f-1f8b8936aa46" providerId="ADAL" clId="{A4948EA1-A0BB-5148-B23B-CB18BBC973AF}" dt="2020-11-09T10:36:49.167" v="24" actId="27803"/>
          <ac:spMkLst>
            <pc:docMk/>
            <pc:sldMk cId="770280142" sldId="1304"/>
            <ac:spMk id="97" creationId="{AA78C307-AE06-E14F-9926-0C1F01A94766}"/>
          </ac:spMkLst>
        </pc:spChg>
        <pc:spChg chg="mod">
          <ac:chgData name="Mélina Guilley" userId="da75cb9a-4272-4fa6-933f-1f8b8936aa46" providerId="ADAL" clId="{A4948EA1-A0BB-5148-B23B-CB18BBC973AF}" dt="2020-11-09T10:36:49.167" v="24" actId="27803"/>
          <ac:spMkLst>
            <pc:docMk/>
            <pc:sldMk cId="770280142" sldId="1304"/>
            <ac:spMk id="98" creationId="{079A328D-504B-BC4E-93BA-726704D4B6F4}"/>
          </ac:spMkLst>
        </pc:spChg>
        <pc:spChg chg="mod">
          <ac:chgData name="Mélina Guilley" userId="da75cb9a-4272-4fa6-933f-1f8b8936aa46" providerId="ADAL" clId="{A4948EA1-A0BB-5148-B23B-CB18BBC973AF}" dt="2020-11-09T10:36:49.167" v="24" actId="27803"/>
          <ac:spMkLst>
            <pc:docMk/>
            <pc:sldMk cId="770280142" sldId="1304"/>
            <ac:spMk id="99" creationId="{B419FC85-32D6-0749-BAEE-CF40C7BBBA36}"/>
          </ac:spMkLst>
        </pc:spChg>
        <pc:spChg chg="mod">
          <ac:chgData name="Mélina Guilley" userId="da75cb9a-4272-4fa6-933f-1f8b8936aa46" providerId="ADAL" clId="{A4948EA1-A0BB-5148-B23B-CB18BBC973AF}" dt="2020-11-09T10:36:49.167" v="24" actId="27803"/>
          <ac:spMkLst>
            <pc:docMk/>
            <pc:sldMk cId="770280142" sldId="1304"/>
            <ac:spMk id="100" creationId="{CC4776B8-5172-EF4B-ABFC-B7EA1AE29E63}"/>
          </ac:spMkLst>
        </pc:spChg>
        <pc:spChg chg="mod">
          <ac:chgData name="Mélina Guilley" userId="da75cb9a-4272-4fa6-933f-1f8b8936aa46" providerId="ADAL" clId="{A4948EA1-A0BB-5148-B23B-CB18BBC973AF}" dt="2020-11-09T10:36:49.167" v="24" actId="27803"/>
          <ac:spMkLst>
            <pc:docMk/>
            <pc:sldMk cId="770280142" sldId="1304"/>
            <ac:spMk id="101" creationId="{94391E16-FA64-2241-9127-B4AE6FAAEEFF}"/>
          </ac:spMkLst>
        </pc:spChg>
        <pc:spChg chg="mod">
          <ac:chgData name="Mélina Guilley" userId="da75cb9a-4272-4fa6-933f-1f8b8936aa46" providerId="ADAL" clId="{A4948EA1-A0BB-5148-B23B-CB18BBC973AF}" dt="2020-11-09T10:36:49.167" v="24" actId="27803"/>
          <ac:spMkLst>
            <pc:docMk/>
            <pc:sldMk cId="770280142" sldId="1304"/>
            <ac:spMk id="102" creationId="{8B397485-56F6-324C-B37B-7615588C1420}"/>
          </ac:spMkLst>
        </pc:spChg>
        <pc:spChg chg="mod">
          <ac:chgData name="Mélina Guilley" userId="da75cb9a-4272-4fa6-933f-1f8b8936aa46" providerId="ADAL" clId="{A4948EA1-A0BB-5148-B23B-CB18BBC973AF}" dt="2020-11-09T10:36:49.167" v="24" actId="27803"/>
          <ac:spMkLst>
            <pc:docMk/>
            <pc:sldMk cId="770280142" sldId="1304"/>
            <ac:spMk id="103" creationId="{1A777D1C-2E35-B347-98FC-7913329AEA26}"/>
          </ac:spMkLst>
        </pc:spChg>
        <pc:spChg chg="mod">
          <ac:chgData name="Mélina Guilley" userId="da75cb9a-4272-4fa6-933f-1f8b8936aa46" providerId="ADAL" clId="{A4948EA1-A0BB-5148-B23B-CB18BBC973AF}" dt="2020-11-09T10:36:49.167" v="24" actId="27803"/>
          <ac:spMkLst>
            <pc:docMk/>
            <pc:sldMk cId="770280142" sldId="1304"/>
            <ac:spMk id="104" creationId="{C38C2BF5-DC4B-C945-A72A-7E4EC99D2CA8}"/>
          </ac:spMkLst>
        </pc:spChg>
        <pc:spChg chg="mod">
          <ac:chgData name="Mélina Guilley" userId="da75cb9a-4272-4fa6-933f-1f8b8936aa46" providerId="ADAL" clId="{A4948EA1-A0BB-5148-B23B-CB18BBC973AF}" dt="2020-11-09T10:36:49.167" v="24" actId="27803"/>
          <ac:spMkLst>
            <pc:docMk/>
            <pc:sldMk cId="770280142" sldId="1304"/>
            <ac:spMk id="105" creationId="{8AFA73D8-5B50-BC48-9FA4-4BFF7433B959}"/>
          </ac:spMkLst>
        </pc:spChg>
        <pc:spChg chg="mod">
          <ac:chgData name="Mélina Guilley" userId="da75cb9a-4272-4fa6-933f-1f8b8936aa46" providerId="ADAL" clId="{A4948EA1-A0BB-5148-B23B-CB18BBC973AF}" dt="2020-11-09T10:36:49.167" v="24" actId="27803"/>
          <ac:spMkLst>
            <pc:docMk/>
            <pc:sldMk cId="770280142" sldId="1304"/>
            <ac:spMk id="106" creationId="{6E7BE934-6EB9-B542-863E-1C9E04F2E0FD}"/>
          </ac:spMkLst>
        </pc:spChg>
        <pc:spChg chg="mod">
          <ac:chgData name="Mélina Guilley" userId="da75cb9a-4272-4fa6-933f-1f8b8936aa46" providerId="ADAL" clId="{A4948EA1-A0BB-5148-B23B-CB18BBC973AF}" dt="2020-11-09T10:36:49.167" v="24" actId="27803"/>
          <ac:spMkLst>
            <pc:docMk/>
            <pc:sldMk cId="770280142" sldId="1304"/>
            <ac:spMk id="107" creationId="{545867DA-FFD5-E243-A5A5-3FE80AAE0365}"/>
          </ac:spMkLst>
        </pc:spChg>
        <pc:spChg chg="mod">
          <ac:chgData name="Mélina Guilley" userId="da75cb9a-4272-4fa6-933f-1f8b8936aa46" providerId="ADAL" clId="{A4948EA1-A0BB-5148-B23B-CB18BBC973AF}" dt="2020-11-09T10:36:49.167" v="24" actId="27803"/>
          <ac:spMkLst>
            <pc:docMk/>
            <pc:sldMk cId="770280142" sldId="1304"/>
            <ac:spMk id="108" creationId="{D2BC35AC-C7B4-F74D-9175-BBE05AF6A621}"/>
          </ac:spMkLst>
        </pc:spChg>
        <pc:spChg chg="mod">
          <ac:chgData name="Mélina Guilley" userId="da75cb9a-4272-4fa6-933f-1f8b8936aa46" providerId="ADAL" clId="{A4948EA1-A0BB-5148-B23B-CB18BBC973AF}" dt="2020-11-09T10:36:49.167" v="24" actId="27803"/>
          <ac:spMkLst>
            <pc:docMk/>
            <pc:sldMk cId="770280142" sldId="1304"/>
            <ac:spMk id="109" creationId="{E8F8A134-E078-5042-9444-D65CBF9FB5F0}"/>
          </ac:spMkLst>
        </pc:spChg>
        <pc:spChg chg="mod">
          <ac:chgData name="Mélina Guilley" userId="da75cb9a-4272-4fa6-933f-1f8b8936aa46" providerId="ADAL" clId="{A4948EA1-A0BB-5148-B23B-CB18BBC973AF}" dt="2020-11-09T10:36:49.167" v="24" actId="27803"/>
          <ac:spMkLst>
            <pc:docMk/>
            <pc:sldMk cId="770280142" sldId="1304"/>
            <ac:spMk id="110" creationId="{0FC68DE2-5395-BC4F-904C-4919CF114CF8}"/>
          </ac:spMkLst>
        </pc:spChg>
        <pc:spChg chg="mod">
          <ac:chgData name="Mélina Guilley" userId="da75cb9a-4272-4fa6-933f-1f8b8936aa46" providerId="ADAL" clId="{A4948EA1-A0BB-5148-B23B-CB18BBC973AF}" dt="2020-11-09T10:36:49.167" v="24" actId="27803"/>
          <ac:spMkLst>
            <pc:docMk/>
            <pc:sldMk cId="770280142" sldId="1304"/>
            <ac:spMk id="111" creationId="{9ED327F2-26FF-8847-8BC8-5B582D6220D4}"/>
          </ac:spMkLst>
        </pc:spChg>
        <pc:spChg chg="mod">
          <ac:chgData name="Mélina Guilley" userId="da75cb9a-4272-4fa6-933f-1f8b8936aa46" providerId="ADAL" clId="{A4948EA1-A0BB-5148-B23B-CB18BBC973AF}" dt="2020-11-09T10:36:49.167" v="24" actId="27803"/>
          <ac:spMkLst>
            <pc:docMk/>
            <pc:sldMk cId="770280142" sldId="1304"/>
            <ac:spMk id="112" creationId="{68AC1552-D06C-BE44-836D-5C94DC4457B3}"/>
          </ac:spMkLst>
        </pc:spChg>
        <pc:spChg chg="mod">
          <ac:chgData name="Mélina Guilley" userId="da75cb9a-4272-4fa6-933f-1f8b8936aa46" providerId="ADAL" clId="{A4948EA1-A0BB-5148-B23B-CB18BBC973AF}" dt="2020-11-09T10:36:49.167" v="24" actId="27803"/>
          <ac:spMkLst>
            <pc:docMk/>
            <pc:sldMk cId="770280142" sldId="1304"/>
            <ac:spMk id="113" creationId="{04FE8057-892C-754F-BD56-1518620F8E06}"/>
          </ac:spMkLst>
        </pc:spChg>
        <pc:spChg chg="mod">
          <ac:chgData name="Mélina Guilley" userId="da75cb9a-4272-4fa6-933f-1f8b8936aa46" providerId="ADAL" clId="{A4948EA1-A0BB-5148-B23B-CB18BBC973AF}" dt="2020-11-09T10:36:49.167" v="24" actId="27803"/>
          <ac:spMkLst>
            <pc:docMk/>
            <pc:sldMk cId="770280142" sldId="1304"/>
            <ac:spMk id="114" creationId="{865724CD-BC7B-DB46-BBD7-C7C825355C43}"/>
          </ac:spMkLst>
        </pc:spChg>
        <pc:spChg chg="mod">
          <ac:chgData name="Mélina Guilley" userId="da75cb9a-4272-4fa6-933f-1f8b8936aa46" providerId="ADAL" clId="{A4948EA1-A0BB-5148-B23B-CB18BBC973AF}" dt="2020-11-09T10:36:49.167" v="24" actId="27803"/>
          <ac:spMkLst>
            <pc:docMk/>
            <pc:sldMk cId="770280142" sldId="1304"/>
            <ac:spMk id="115" creationId="{68DA40B6-BDDD-3D4F-8B8B-E51EBDC2996D}"/>
          </ac:spMkLst>
        </pc:spChg>
        <pc:spChg chg="mod">
          <ac:chgData name="Mélina Guilley" userId="da75cb9a-4272-4fa6-933f-1f8b8936aa46" providerId="ADAL" clId="{A4948EA1-A0BB-5148-B23B-CB18BBC973AF}" dt="2020-11-09T10:36:49.167" v="24" actId="27803"/>
          <ac:spMkLst>
            <pc:docMk/>
            <pc:sldMk cId="770280142" sldId="1304"/>
            <ac:spMk id="116" creationId="{FC51925B-19AA-C04A-BB50-AFC878F8C7C0}"/>
          </ac:spMkLst>
        </pc:spChg>
        <pc:spChg chg="mod">
          <ac:chgData name="Mélina Guilley" userId="da75cb9a-4272-4fa6-933f-1f8b8936aa46" providerId="ADAL" clId="{A4948EA1-A0BB-5148-B23B-CB18BBC973AF}" dt="2020-11-09T10:36:59.093" v="25" actId="207"/>
          <ac:spMkLst>
            <pc:docMk/>
            <pc:sldMk cId="770280142" sldId="1304"/>
            <ac:spMk id="117" creationId="{249D9AAA-B3CB-074D-AC11-F9B3C07434F4}"/>
          </ac:spMkLst>
        </pc:spChg>
        <pc:spChg chg="mod">
          <ac:chgData name="Mélina Guilley" userId="da75cb9a-4272-4fa6-933f-1f8b8936aa46" providerId="ADAL" clId="{A4948EA1-A0BB-5148-B23B-CB18BBC973AF}" dt="2020-11-09T10:36:49.167" v="24" actId="27803"/>
          <ac:spMkLst>
            <pc:docMk/>
            <pc:sldMk cId="770280142" sldId="1304"/>
            <ac:spMk id="118" creationId="{5B22134A-254D-324B-924B-771939897543}"/>
          </ac:spMkLst>
        </pc:spChg>
        <pc:spChg chg="mod">
          <ac:chgData name="Mélina Guilley" userId="da75cb9a-4272-4fa6-933f-1f8b8936aa46" providerId="ADAL" clId="{A4948EA1-A0BB-5148-B23B-CB18BBC973AF}" dt="2020-11-09T10:36:49.167" v="24" actId="27803"/>
          <ac:spMkLst>
            <pc:docMk/>
            <pc:sldMk cId="770280142" sldId="1304"/>
            <ac:spMk id="119" creationId="{58B2D7D8-C125-A448-9ADA-24B9855652E8}"/>
          </ac:spMkLst>
        </pc:spChg>
        <pc:spChg chg="mod">
          <ac:chgData name="Mélina Guilley" userId="da75cb9a-4272-4fa6-933f-1f8b8936aa46" providerId="ADAL" clId="{A4948EA1-A0BB-5148-B23B-CB18BBC973AF}" dt="2020-11-09T10:36:49.167" v="24" actId="27803"/>
          <ac:spMkLst>
            <pc:docMk/>
            <pc:sldMk cId="770280142" sldId="1304"/>
            <ac:spMk id="120" creationId="{D96CB2BA-A76E-CE4D-B8D5-27933A07FC1B}"/>
          </ac:spMkLst>
        </pc:spChg>
        <pc:spChg chg="mod">
          <ac:chgData name="Mélina Guilley" userId="da75cb9a-4272-4fa6-933f-1f8b8936aa46" providerId="ADAL" clId="{A4948EA1-A0BB-5148-B23B-CB18BBC973AF}" dt="2020-11-09T10:36:49.167" v="24" actId="27803"/>
          <ac:spMkLst>
            <pc:docMk/>
            <pc:sldMk cId="770280142" sldId="1304"/>
            <ac:spMk id="121" creationId="{810EE946-4F9E-6F48-BC82-862580DF5A8C}"/>
          </ac:spMkLst>
        </pc:spChg>
        <pc:spChg chg="mod">
          <ac:chgData name="Mélina Guilley" userId="da75cb9a-4272-4fa6-933f-1f8b8936aa46" providerId="ADAL" clId="{A4948EA1-A0BB-5148-B23B-CB18BBC973AF}" dt="2020-11-09T10:36:49.167" v="24" actId="27803"/>
          <ac:spMkLst>
            <pc:docMk/>
            <pc:sldMk cId="770280142" sldId="1304"/>
            <ac:spMk id="122" creationId="{C8A129CA-D009-AA47-BEE8-D1390E43B98A}"/>
          </ac:spMkLst>
        </pc:spChg>
        <pc:spChg chg="mod">
          <ac:chgData name="Mélina Guilley" userId="da75cb9a-4272-4fa6-933f-1f8b8936aa46" providerId="ADAL" clId="{A4948EA1-A0BB-5148-B23B-CB18BBC973AF}" dt="2020-11-09T10:36:49.167" v="24" actId="27803"/>
          <ac:spMkLst>
            <pc:docMk/>
            <pc:sldMk cId="770280142" sldId="1304"/>
            <ac:spMk id="123" creationId="{49D13871-04A0-E34C-BA1D-9878106E7818}"/>
          </ac:spMkLst>
        </pc:spChg>
        <pc:spChg chg="mod">
          <ac:chgData name="Mélina Guilley" userId="da75cb9a-4272-4fa6-933f-1f8b8936aa46" providerId="ADAL" clId="{A4948EA1-A0BB-5148-B23B-CB18BBC973AF}" dt="2020-11-09T10:36:49.167" v="24" actId="27803"/>
          <ac:spMkLst>
            <pc:docMk/>
            <pc:sldMk cId="770280142" sldId="1304"/>
            <ac:spMk id="124" creationId="{35D79870-FD4D-BB4F-9F51-3F6300E52496}"/>
          </ac:spMkLst>
        </pc:spChg>
        <pc:spChg chg="mod">
          <ac:chgData name="Mélina Guilley" userId="da75cb9a-4272-4fa6-933f-1f8b8936aa46" providerId="ADAL" clId="{A4948EA1-A0BB-5148-B23B-CB18BBC973AF}" dt="2020-11-09T10:36:49.167" v="24" actId="27803"/>
          <ac:spMkLst>
            <pc:docMk/>
            <pc:sldMk cId="770280142" sldId="1304"/>
            <ac:spMk id="125" creationId="{CFCD9E2F-97CD-814C-B058-1931B80C2478}"/>
          </ac:spMkLst>
        </pc:spChg>
        <pc:spChg chg="mod">
          <ac:chgData name="Mélina Guilley" userId="da75cb9a-4272-4fa6-933f-1f8b8936aa46" providerId="ADAL" clId="{A4948EA1-A0BB-5148-B23B-CB18BBC973AF}" dt="2020-11-09T10:36:49.167" v="24" actId="27803"/>
          <ac:spMkLst>
            <pc:docMk/>
            <pc:sldMk cId="770280142" sldId="1304"/>
            <ac:spMk id="126" creationId="{859899C5-7C88-844C-B5D0-75371CA89A3D}"/>
          </ac:spMkLst>
        </pc:spChg>
        <pc:spChg chg="mod">
          <ac:chgData name="Mélina Guilley" userId="da75cb9a-4272-4fa6-933f-1f8b8936aa46" providerId="ADAL" clId="{A4948EA1-A0BB-5148-B23B-CB18BBC973AF}" dt="2020-11-09T10:36:49.167" v="24" actId="27803"/>
          <ac:spMkLst>
            <pc:docMk/>
            <pc:sldMk cId="770280142" sldId="1304"/>
            <ac:spMk id="127" creationId="{C2DF0D73-3C9A-2148-BE19-82CA3B6F280A}"/>
          </ac:spMkLst>
        </pc:spChg>
        <pc:spChg chg="mod">
          <ac:chgData name="Mélina Guilley" userId="da75cb9a-4272-4fa6-933f-1f8b8936aa46" providerId="ADAL" clId="{A4948EA1-A0BB-5148-B23B-CB18BBC973AF}" dt="2020-11-09T10:36:49.167" v="24" actId="27803"/>
          <ac:spMkLst>
            <pc:docMk/>
            <pc:sldMk cId="770280142" sldId="1304"/>
            <ac:spMk id="128" creationId="{8B5EE488-5DCD-DC4F-AA56-66E25808B737}"/>
          </ac:spMkLst>
        </pc:spChg>
        <pc:spChg chg="mod">
          <ac:chgData name="Mélina Guilley" userId="da75cb9a-4272-4fa6-933f-1f8b8936aa46" providerId="ADAL" clId="{A4948EA1-A0BB-5148-B23B-CB18BBC973AF}" dt="2020-11-09T10:36:49.167" v="24" actId="27803"/>
          <ac:spMkLst>
            <pc:docMk/>
            <pc:sldMk cId="770280142" sldId="1304"/>
            <ac:spMk id="129" creationId="{53A1B417-9F1B-F54E-8AE1-5F995D31E1C9}"/>
          </ac:spMkLst>
        </pc:spChg>
        <pc:spChg chg="mod">
          <ac:chgData name="Mélina Guilley" userId="da75cb9a-4272-4fa6-933f-1f8b8936aa46" providerId="ADAL" clId="{A4948EA1-A0BB-5148-B23B-CB18BBC973AF}" dt="2020-11-09T10:36:49.167" v="24" actId="27803"/>
          <ac:spMkLst>
            <pc:docMk/>
            <pc:sldMk cId="770280142" sldId="1304"/>
            <ac:spMk id="130" creationId="{9D9086F9-07C3-F746-A343-65E52F49CBBE}"/>
          </ac:spMkLst>
        </pc:spChg>
        <pc:spChg chg="mod">
          <ac:chgData name="Mélina Guilley" userId="da75cb9a-4272-4fa6-933f-1f8b8936aa46" providerId="ADAL" clId="{A4948EA1-A0BB-5148-B23B-CB18BBC973AF}" dt="2020-11-09T10:36:49.167" v="24" actId="27803"/>
          <ac:spMkLst>
            <pc:docMk/>
            <pc:sldMk cId="770280142" sldId="1304"/>
            <ac:spMk id="131" creationId="{C55E0852-4038-2C4C-9A6F-760066D666A7}"/>
          </ac:spMkLst>
        </pc:spChg>
        <pc:spChg chg="mod">
          <ac:chgData name="Mélina Guilley" userId="da75cb9a-4272-4fa6-933f-1f8b8936aa46" providerId="ADAL" clId="{A4948EA1-A0BB-5148-B23B-CB18BBC973AF}" dt="2020-11-09T10:36:49.167" v="24" actId="27803"/>
          <ac:spMkLst>
            <pc:docMk/>
            <pc:sldMk cId="770280142" sldId="1304"/>
            <ac:spMk id="132" creationId="{22216AA6-C003-864C-84F3-42E56BF664D4}"/>
          </ac:spMkLst>
        </pc:spChg>
        <pc:spChg chg="mod">
          <ac:chgData name="Mélina Guilley" userId="da75cb9a-4272-4fa6-933f-1f8b8936aa46" providerId="ADAL" clId="{A4948EA1-A0BB-5148-B23B-CB18BBC973AF}" dt="2020-11-09T10:36:49.167" v="24" actId="27803"/>
          <ac:spMkLst>
            <pc:docMk/>
            <pc:sldMk cId="770280142" sldId="1304"/>
            <ac:spMk id="133" creationId="{51A62990-D24F-DF4D-BF1F-DBF3CA2F05A0}"/>
          </ac:spMkLst>
        </pc:spChg>
        <pc:spChg chg="mod">
          <ac:chgData name="Mélina Guilley" userId="da75cb9a-4272-4fa6-933f-1f8b8936aa46" providerId="ADAL" clId="{A4948EA1-A0BB-5148-B23B-CB18BBC973AF}" dt="2020-11-09T10:36:49.167" v="24" actId="27803"/>
          <ac:spMkLst>
            <pc:docMk/>
            <pc:sldMk cId="770280142" sldId="1304"/>
            <ac:spMk id="134" creationId="{FEC32058-D87B-1742-93B6-8197C13357BF}"/>
          </ac:spMkLst>
        </pc:spChg>
        <pc:spChg chg="mod">
          <ac:chgData name="Mélina Guilley" userId="da75cb9a-4272-4fa6-933f-1f8b8936aa46" providerId="ADAL" clId="{A4948EA1-A0BB-5148-B23B-CB18BBC973AF}" dt="2020-11-09T10:36:49.167" v="24" actId="27803"/>
          <ac:spMkLst>
            <pc:docMk/>
            <pc:sldMk cId="770280142" sldId="1304"/>
            <ac:spMk id="135" creationId="{6B34160E-02E1-0A43-99EC-4F671967F60A}"/>
          </ac:spMkLst>
        </pc:spChg>
        <pc:spChg chg="mod">
          <ac:chgData name="Mélina Guilley" userId="da75cb9a-4272-4fa6-933f-1f8b8936aa46" providerId="ADAL" clId="{A4948EA1-A0BB-5148-B23B-CB18BBC973AF}" dt="2020-11-09T10:36:49.167" v="24" actId="27803"/>
          <ac:spMkLst>
            <pc:docMk/>
            <pc:sldMk cId="770280142" sldId="1304"/>
            <ac:spMk id="136" creationId="{5A8481B1-693A-1E4F-AE24-10444EE7D392}"/>
          </ac:spMkLst>
        </pc:spChg>
        <pc:spChg chg="mod">
          <ac:chgData name="Mélina Guilley" userId="da75cb9a-4272-4fa6-933f-1f8b8936aa46" providerId="ADAL" clId="{A4948EA1-A0BB-5148-B23B-CB18BBC973AF}" dt="2020-11-09T10:36:49.167" v="24" actId="27803"/>
          <ac:spMkLst>
            <pc:docMk/>
            <pc:sldMk cId="770280142" sldId="1304"/>
            <ac:spMk id="137" creationId="{5ACAA610-BE49-294F-83A5-150EAF45FA22}"/>
          </ac:spMkLst>
        </pc:spChg>
        <pc:spChg chg="mod">
          <ac:chgData name="Mélina Guilley" userId="da75cb9a-4272-4fa6-933f-1f8b8936aa46" providerId="ADAL" clId="{A4948EA1-A0BB-5148-B23B-CB18BBC973AF}" dt="2020-11-09T10:36:49.167" v="24" actId="27803"/>
          <ac:spMkLst>
            <pc:docMk/>
            <pc:sldMk cId="770280142" sldId="1304"/>
            <ac:spMk id="138" creationId="{AE02ADE4-8257-344E-B4FF-C13B2BAD6135}"/>
          </ac:spMkLst>
        </pc:spChg>
        <pc:spChg chg="mod">
          <ac:chgData name="Mélina Guilley" userId="da75cb9a-4272-4fa6-933f-1f8b8936aa46" providerId="ADAL" clId="{A4948EA1-A0BB-5148-B23B-CB18BBC973AF}" dt="2020-11-09T10:36:49.167" v="24" actId="27803"/>
          <ac:spMkLst>
            <pc:docMk/>
            <pc:sldMk cId="770280142" sldId="1304"/>
            <ac:spMk id="139" creationId="{DAE80023-FC25-A64D-81D6-5128E6C558EF}"/>
          </ac:spMkLst>
        </pc:spChg>
        <pc:spChg chg="mod">
          <ac:chgData name="Mélina Guilley" userId="da75cb9a-4272-4fa6-933f-1f8b8936aa46" providerId="ADAL" clId="{A4948EA1-A0BB-5148-B23B-CB18BBC973AF}" dt="2020-11-09T10:36:49.167" v="24" actId="27803"/>
          <ac:spMkLst>
            <pc:docMk/>
            <pc:sldMk cId="770280142" sldId="1304"/>
            <ac:spMk id="140" creationId="{D16A2EF8-7795-EF42-B521-BB31058839EB}"/>
          </ac:spMkLst>
        </pc:spChg>
        <pc:spChg chg="mod">
          <ac:chgData name="Mélina Guilley" userId="da75cb9a-4272-4fa6-933f-1f8b8936aa46" providerId="ADAL" clId="{A4948EA1-A0BB-5148-B23B-CB18BBC973AF}" dt="2020-11-09T10:37:01.906" v="26" actId="207"/>
          <ac:spMkLst>
            <pc:docMk/>
            <pc:sldMk cId="770280142" sldId="1304"/>
            <ac:spMk id="141" creationId="{C5F405A2-2BDE-9542-ACA1-2E87063CCD79}"/>
          </ac:spMkLst>
        </pc:spChg>
        <pc:grpChg chg="mod">
          <ac:chgData name="Mélina Guilley" userId="da75cb9a-4272-4fa6-933f-1f8b8936aa46" providerId="ADAL" clId="{A4948EA1-A0BB-5148-B23B-CB18BBC973AF}" dt="2020-11-09T10:36:49.167" v="24" actId="27803"/>
          <ac:grpSpMkLst>
            <pc:docMk/>
            <pc:sldMk cId="770280142" sldId="1304"/>
            <ac:grpSpMk id="6" creationId="{5EC723EA-9B91-CC46-936B-C8318E3175F5}"/>
          </ac:grpSpMkLst>
        </pc:grpChg>
        <pc:grpChg chg="mod">
          <ac:chgData name="Mélina Guilley" userId="da75cb9a-4272-4fa6-933f-1f8b8936aa46" providerId="ADAL" clId="{A4948EA1-A0BB-5148-B23B-CB18BBC973AF}" dt="2020-11-09T10:36:49.167" v="24" actId="27803"/>
          <ac:grpSpMkLst>
            <pc:docMk/>
            <pc:sldMk cId="770280142" sldId="1304"/>
            <ac:grpSpMk id="7" creationId="{5EC723EA-9B91-CC46-936B-C8318E3175F5}"/>
          </ac:grpSpMkLst>
        </pc:grpChg>
        <pc:grpChg chg="mod">
          <ac:chgData name="Mélina Guilley" userId="da75cb9a-4272-4fa6-933f-1f8b8936aa46" providerId="ADAL" clId="{A4948EA1-A0BB-5148-B23B-CB18BBC973AF}" dt="2020-11-09T10:36:49.167" v="24" actId="27803"/>
          <ac:grpSpMkLst>
            <pc:docMk/>
            <pc:sldMk cId="770280142" sldId="1304"/>
            <ac:grpSpMk id="93" creationId="{5EC723EA-9B91-CC46-936B-C8318E3175F5}"/>
          </ac:grpSpMkLst>
        </pc:grpChg>
        <pc:picChg chg="add del mod">
          <ac:chgData name="Mélina Guilley" userId="da75cb9a-4272-4fa6-933f-1f8b8936aa46" providerId="ADAL" clId="{A4948EA1-A0BB-5148-B23B-CB18BBC973AF}" dt="2020-11-09T10:36:49.167" v="24" actId="27803"/>
          <ac:picMkLst>
            <pc:docMk/>
            <pc:sldMk cId="770280142" sldId="1304"/>
            <ac:picMk id="4" creationId="{5EC723EA-9B91-CC46-936B-C8318E3175F5}"/>
          </ac:picMkLst>
        </pc:picChg>
      </pc:sldChg>
      <pc:sldChg chg="addSp delSp modSp new mod">
        <pc:chgData name="Mélina Guilley" userId="da75cb9a-4272-4fa6-933f-1f8b8936aa46" providerId="ADAL" clId="{A4948EA1-A0BB-5148-B23B-CB18BBC973AF}" dt="2020-11-09T17:15:21.804" v="2448" actId="1038"/>
        <pc:sldMkLst>
          <pc:docMk/>
          <pc:sldMk cId="1038518261" sldId="1305"/>
        </pc:sldMkLst>
        <pc:spChg chg="add mod">
          <ac:chgData name="Mélina Guilley" userId="da75cb9a-4272-4fa6-933f-1f8b8936aa46" providerId="ADAL" clId="{A4948EA1-A0BB-5148-B23B-CB18BBC973AF}" dt="2020-11-09T17:14:52.883" v="2439" actId="167"/>
          <ac:spMkLst>
            <pc:docMk/>
            <pc:sldMk cId="1038518261" sldId="1305"/>
            <ac:spMk id="2" creationId="{2CFDC397-1750-AA45-B6A1-2257862AFCD7}"/>
          </ac:spMkLst>
        </pc:spChg>
        <pc:spChg chg="add mod">
          <ac:chgData name="Mélina Guilley" userId="da75cb9a-4272-4fa6-933f-1f8b8936aa46" providerId="ADAL" clId="{A4948EA1-A0BB-5148-B23B-CB18BBC973AF}" dt="2020-11-09T17:14:52.883" v="2439" actId="167"/>
          <ac:spMkLst>
            <pc:docMk/>
            <pc:sldMk cId="1038518261" sldId="1305"/>
            <ac:spMk id="3" creationId="{071AD024-9F9F-E346-B8DB-8042C6069BCF}"/>
          </ac:spMkLst>
        </pc:spChg>
        <pc:spChg chg="add mod">
          <ac:chgData name="Mélina Guilley" userId="da75cb9a-4272-4fa6-933f-1f8b8936aa46" providerId="ADAL" clId="{A4948EA1-A0BB-5148-B23B-CB18BBC973AF}" dt="2020-11-09T17:14:52.883" v="2439" actId="167"/>
          <ac:spMkLst>
            <pc:docMk/>
            <pc:sldMk cId="1038518261" sldId="1305"/>
            <ac:spMk id="4" creationId="{FD67D877-0A69-694E-B10C-5341F4DA88A8}"/>
          </ac:spMkLst>
        </pc:spChg>
        <pc:spChg chg="add mod">
          <ac:chgData name="Mélina Guilley" userId="da75cb9a-4272-4fa6-933f-1f8b8936aa46" providerId="ADAL" clId="{A4948EA1-A0BB-5148-B23B-CB18BBC973AF}" dt="2020-11-09T17:14:52.883" v="2439" actId="167"/>
          <ac:spMkLst>
            <pc:docMk/>
            <pc:sldMk cId="1038518261" sldId="1305"/>
            <ac:spMk id="5" creationId="{9F50AE23-FE00-E042-BC9C-F5A0CDC9E008}"/>
          </ac:spMkLst>
        </pc:spChg>
        <pc:spChg chg="mod">
          <ac:chgData name="Mélina Guilley" userId="da75cb9a-4272-4fa6-933f-1f8b8936aa46" providerId="ADAL" clId="{A4948EA1-A0BB-5148-B23B-CB18BBC973AF}" dt="2020-11-09T10:41:58.384" v="84" actId="207"/>
          <ac:spMkLst>
            <pc:docMk/>
            <pc:sldMk cId="1038518261" sldId="1305"/>
            <ac:spMk id="7" creationId="{DCEA325E-711D-9F45-9516-B1A3C213B5E4}"/>
          </ac:spMkLst>
        </pc:spChg>
        <pc:spChg chg="mod">
          <ac:chgData name="Mélina Guilley" userId="da75cb9a-4272-4fa6-933f-1f8b8936aa46" providerId="ADAL" clId="{A4948EA1-A0BB-5148-B23B-CB18BBC973AF}" dt="2020-11-09T10:41:58.384" v="84" actId="207"/>
          <ac:spMkLst>
            <pc:docMk/>
            <pc:sldMk cId="1038518261" sldId="1305"/>
            <ac:spMk id="8" creationId="{62511DAA-525C-674F-8B8E-EC4BABB5662A}"/>
          </ac:spMkLst>
        </pc:spChg>
        <pc:spChg chg="mod">
          <ac:chgData name="Mélina Guilley" userId="da75cb9a-4272-4fa6-933f-1f8b8936aa46" providerId="ADAL" clId="{A4948EA1-A0BB-5148-B23B-CB18BBC973AF}" dt="2020-11-09T10:41:58.384" v="84" actId="207"/>
          <ac:spMkLst>
            <pc:docMk/>
            <pc:sldMk cId="1038518261" sldId="1305"/>
            <ac:spMk id="10" creationId="{917C7048-B275-CB46-9ED5-015E504004E8}"/>
          </ac:spMkLst>
        </pc:spChg>
        <pc:spChg chg="mod">
          <ac:chgData name="Mélina Guilley" userId="da75cb9a-4272-4fa6-933f-1f8b8936aa46" providerId="ADAL" clId="{A4948EA1-A0BB-5148-B23B-CB18BBC973AF}" dt="2020-11-09T10:41:58.384" v="84" actId="207"/>
          <ac:spMkLst>
            <pc:docMk/>
            <pc:sldMk cId="1038518261" sldId="1305"/>
            <ac:spMk id="11" creationId="{4ACD74BF-650A-B046-8AE4-93509DD422D7}"/>
          </ac:spMkLst>
        </pc:spChg>
        <pc:spChg chg="mod">
          <ac:chgData name="Mélina Guilley" userId="da75cb9a-4272-4fa6-933f-1f8b8936aa46" providerId="ADAL" clId="{A4948EA1-A0BB-5148-B23B-CB18BBC973AF}" dt="2020-11-09T10:41:58.384" v="84" actId="207"/>
          <ac:spMkLst>
            <pc:docMk/>
            <pc:sldMk cId="1038518261" sldId="1305"/>
            <ac:spMk id="13" creationId="{5117CF44-77AD-E446-9B93-298452F02632}"/>
          </ac:spMkLst>
        </pc:spChg>
        <pc:spChg chg="mod">
          <ac:chgData name="Mélina Guilley" userId="da75cb9a-4272-4fa6-933f-1f8b8936aa46" providerId="ADAL" clId="{A4948EA1-A0BB-5148-B23B-CB18BBC973AF}" dt="2020-11-09T10:41:58.384" v="84" actId="207"/>
          <ac:spMkLst>
            <pc:docMk/>
            <pc:sldMk cId="1038518261" sldId="1305"/>
            <ac:spMk id="14" creationId="{1FC4E8DA-35A6-D345-9AF7-1AD459C0CE99}"/>
          </ac:spMkLst>
        </pc:spChg>
        <pc:spChg chg="mod">
          <ac:chgData name="Mélina Guilley" userId="da75cb9a-4272-4fa6-933f-1f8b8936aa46" providerId="ADAL" clId="{A4948EA1-A0BB-5148-B23B-CB18BBC973AF}" dt="2020-11-09T10:41:58.384" v="84" actId="207"/>
          <ac:spMkLst>
            <pc:docMk/>
            <pc:sldMk cId="1038518261" sldId="1305"/>
            <ac:spMk id="16" creationId="{B246D5CC-B521-1A4F-9F86-D46F89EB0A87}"/>
          </ac:spMkLst>
        </pc:spChg>
        <pc:spChg chg="mod">
          <ac:chgData name="Mélina Guilley" userId="da75cb9a-4272-4fa6-933f-1f8b8936aa46" providerId="ADAL" clId="{A4948EA1-A0BB-5148-B23B-CB18BBC973AF}" dt="2020-11-09T10:41:58.384" v="84" actId="207"/>
          <ac:spMkLst>
            <pc:docMk/>
            <pc:sldMk cId="1038518261" sldId="1305"/>
            <ac:spMk id="17" creationId="{CC792B42-F492-1948-86D7-E396F11004B5}"/>
          </ac:spMkLst>
        </pc:spChg>
        <pc:spChg chg="mod">
          <ac:chgData name="Mélina Guilley" userId="da75cb9a-4272-4fa6-933f-1f8b8936aa46" providerId="ADAL" clId="{A4948EA1-A0BB-5148-B23B-CB18BBC973AF}" dt="2020-11-09T10:41:58.384" v="84" actId="207"/>
          <ac:spMkLst>
            <pc:docMk/>
            <pc:sldMk cId="1038518261" sldId="1305"/>
            <ac:spMk id="18" creationId="{C9333144-E8EC-5C4C-A5FA-D5F5A80B5652}"/>
          </ac:spMkLst>
        </pc:spChg>
        <pc:spChg chg="add mod">
          <ac:chgData name="Mélina Guilley" userId="da75cb9a-4272-4fa6-933f-1f8b8936aa46" providerId="ADAL" clId="{A4948EA1-A0BB-5148-B23B-CB18BBC973AF}" dt="2020-11-09T17:15:21.804" v="2448" actId="1038"/>
          <ac:spMkLst>
            <pc:docMk/>
            <pc:sldMk cId="1038518261" sldId="1305"/>
            <ac:spMk id="20" creationId="{5EE541F9-1B7B-B24E-8700-55028E9B4DCC}"/>
          </ac:spMkLst>
        </pc:spChg>
        <pc:spChg chg="mod">
          <ac:chgData name="Mélina Guilley" userId="da75cb9a-4272-4fa6-933f-1f8b8936aa46" providerId="ADAL" clId="{A4948EA1-A0BB-5148-B23B-CB18BBC973AF}" dt="2020-11-09T10:41:58.384" v="84" actId="207"/>
          <ac:spMkLst>
            <pc:docMk/>
            <pc:sldMk cId="1038518261" sldId="1305"/>
            <ac:spMk id="27" creationId="{52120603-38C3-6E43-8020-830F13626BB2}"/>
          </ac:spMkLst>
        </pc:spChg>
        <pc:spChg chg="mod">
          <ac:chgData name="Mélina Guilley" userId="da75cb9a-4272-4fa6-933f-1f8b8936aa46" providerId="ADAL" clId="{A4948EA1-A0BB-5148-B23B-CB18BBC973AF}" dt="2020-11-09T10:41:58.384" v="84" actId="207"/>
          <ac:spMkLst>
            <pc:docMk/>
            <pc:sldMk cId="1038518261" sldId="1305"/>
            <ac:spMk id="28" creationId="{C161A83D-7C1D-8444-B869-B91195E5F9B7}"/>
          </ac:spMkLst>
        </pc:spChg>
        <pc:spChg chg="mod">
          <ac:chgData name="Mélina Guilley" userId="da75cb9a-4272-4fa6-933f-1f8b8936aa46" providerId="ADAL" clId="{A4948EA1-A0BB-5148-B23B-CB18BBC973AF}" dt="2020-11-09T10:41:58.384" v="84" actId="207"/>
          <ac:spMkLst>
            <pc:docMk/>
            <pc:sldMk cId="1038518261" sldId="1305"/>
            <ac:spMk id="29" creationId="{47F13C5F-B373-FA43-A6E2-A0907DCBAB54}"/>
          </ac:spMkLst>
        </pc:spChg>
        <pc:spChg chg="mod">
          <ac:chgData name="Mélina Guilley" userId="da75cb9a-4272-4fa6-933f-1f8b8936aa46" providerId="ADAL" clId="{A4948EA1-A0BB-5148-B23B-CB18BBC973AF}" dt="2020-11-09T10:41:58.384" v="84" actId="207"/>
          <ac:spMkLst>
            <pc:docMk/>
            <pc:sldMk cId="1038518261" sldId="1305"/>
            <ac:spMk id="30" creationId="{9993736E-3A2F-584E-A5FD-2285650EDE95}"/>
          </ac:spMkLst>
        </pc:spChg>
        <pc:spChg chg="mod">
          <ac:chgData name="Mélina Guilley" userId="da75cb9a-4272-4fa6-933f-1f8b8936aa46" providerId="ADAL" clId="{A4948EA1-A0BB-5148-B23B-CB18BBC973AF}" dt="2020-11-09T10:41:58.384" v="84" actId="207"/>
          <ac:spMkLst>
            <pc:docMk/>
            <pc:sldMk cId="1038518261" sldId="1305"/>
            <ac:spMk id="31" creationId="{D2FDD2E3-7A2F-B140-8C6C-F69AE0454096}"/>
          </ac:spMkLst>
        </pc:spChg>
        <pc:spChg chg="mod">
          <ac:chgData name="Mélina Guilley" userId="da75cb9a-4272-4fa6-933f-1f8b8936aa46" providerId="ADAL" clId="{A4948EA1-A0BB-5148-B23B-CB18BBC973AF}" dt="2020-11-09T10:41:58.384" v="84" actId="207"/>
          <ac:spMkLst>
            <pc:docMk/>
            <pc:sldMk cId="1038518261" sldId="1305"/>
            <ac:spMk id="32" creationId="{82195AAF-1295-794D-A704-E9932FFB2BCF}"/>
          </ac:spMkLst>
        </pc:spChg>
        <pc:spChg chg="mod">
          <ac:chgData name="Mélina Guilley" userId="da75cb9a-4272-4fa6-933f-1f8b8936aa46" providerId="ADAL" clId="{A4948EA1-A0BB-5148-B23B-CB18BBC973AF}" dt="2020-11-09T10:41:58.384" v="84" actId="207"/>
          <ac:spMkLst>
            <pc:docMk/>
            <pc:sldMk cId="1038518261" sldId="1305"/>
            <ac:spMk id="33" creationId="{69FD0DFD-FC56-134D-BB6E-DEAFBB0FC173}"/>
          </ac:spMkLst>
        </pc:spChg>
        <pc:spChg chg="mod">
          <ac:chgData name="Mélina Guilley" userId="da75cb9a-4272-4fa6-933f-1f8b8936aa46" providerId="ADAL" clId="{A4948EA1-A0BB-5148-B23B-CB18BBC973AF}" dt="2020-11-09T10:41:58.384" v="84" actId="207"/>
          <ac:spMkLst>
            <pc:docMk/>
            <pc:sldMk cId="1038518261" sldId="1305"/>
            <ac:spMk id="34" creationId="{180F6A41-6864-9848-90DC-69EAD3F0DC60}"/>
          </ac:spMkLst>
        </pc:spChg>
        <pc:spChg chg="mod">
          <ac:chgData name="Mélina Guilley" userId="da75cb9a-4272-4fa6-933f-1f8b8936aa46" providerId="ADAL" clId="{A4948EA1-A0BB-5148-B23B-CB18BBC973AF}" dt="2020-11-09T10:41:58.384" v="84" actId="207"/>
          <ac:spMkLst>
            <pc:docMk/>
            <pc:sldMk cId="1038518261" sldId="1305"/>
            <ac:spMk id="35" creationId="{B15D695E-24D9-F946-B795-6BC7125428FC}"/>
          </ac:spMkLst>
        </pc:spChg>
        <pc:spChg chg="mod">
          <ac:chgData name="Mélina Guilley" userId="da75cb9a-4272-4fa6-933f-1f8b8936aa46" providerId="ADAL" clId="{A4948EA1-A0BB-5148-B23B-CB18BBC973AF}" dt="2020-11-09T10:41:58.384" v="84" actId="207"/>
          <ac:spMkLst>
            <pc:docMk/>
            <pc:sldMk cId="1038518261" sldId="1305"/>
            <ac:spMk id="36" creationId="{44C13642-037B-D241-A5E7-5ADCF5AE4F2B}"/>
          </ac:spMkLst>
        </pc:spChg>
        <pc:spChg chg="mod">
          <ac:chgData name="Mélina Guilley" userId="da75cb9a-4272-4fa6-933f-1f8b8936aa46" providerId="ADAL" clId="{A4948EA1-A0BB-5148-B23B-CB18BBC973AF}" dt="2020-11-09T10:41:58.384" v="84" actId="207"/>
          <ac:spMkLst>
            <pc:docMk/>
            <pc:sldMk cId="1038518261" sldId="1305"/>
            <ac:spMk id="37" creationId="{08846A4B-B9E7-1440-A7C8-001BA8D7402E}"/>
          </ac:spMkLst>
        </pc:spChg>
        <pc:spChg chg="mod">
          <ac:chgData name="Mélina Guilley" userId="da75cb9a-4272-4fa6-933f-1f8b8936aa46" providerId="ADAL" clId="{A4948EA1-A0BB-5148-B23B-CB18BBC973AF}" dt="2020-11-09T10:41:58.384" v="84" actId="207"/>
          <ac:spMkLst>
            <pc:docMk/>
            <pc:sldMk cId="1038518261" sldId="1305"/>
            <ac:spMk id="38" creationId="{02DCFF74-6AFC-0A41-BC62-8B1C15757249}"/>
          </ac:spMkLst>
        </pc:spChg>
        <pc:spChg chg="mod">
          <ac:chgData name="Mélina Guilley" userId="da75cb9a-4272-4fa6-933f-1f8b8936aa46" providerId="ADAL" clId="{A4948EA1-A0BB-5148-B23B-CB18BBC973AF}" dt="2020-11-09T10:41:58.384" v="84" actId="207"/>
          <ac:spMkLst>
            <pc:docMk/>
            <pc:sldMk cId="1038518261" sldId="1305"/>
            <ac:spMk id="39" creationId="{6F012626-5BFF-A74A-8155-77D2CA372171}"/>
          </ac:spMkLst>
        </pc:spChg>
        <pc:spChg chg="mod">
          <ac:chgData name="Mélina Guilley" userId="da75cb9a-4272-4fa6-933f-1f8b8936aa46" providerId="ADAL" clId="{A4948EA1-A0BB-5148-B23B-CB18BBC973AF}" dt="2020-11-09T10:41:58.384" v="84" actId="207"/>
          <ac:spMkLst>
            <pc:docMk/>
            <pc:sldMk cId="1038518261" sldId="1305"/>
            <ac:spMk id="40" creationId="{D8F64410-BA0A-A04B-AE96-367EFDFC40FB}"/>
          </ac:spMkLst>
        </pc:spChg>
        <pc:spChg chg="mod">
          <ac:chgData name="Mélina Guilley" userId="da75cb9a-4272-4fa6-933f-1f8b8936aa46" providerId="ADAL" clId="{A4948EA1-A0BB-5148-B23B-CB18BBC973AF}" dt="2020-11-09T10:41:58.384" v="84" actId="207"/>
          <ac:spMkLst>
            <pc:docMk/>
            <pc:sldMk cId="1038518261" sldId="1305"/>
            <ac:spMk id="41" creationId="{28069898-1968-454A-94C4-10B276807D29}"/>
          </ac:spMkLst>
        </pc:spChg>
        <pc:spChg chg="mod">
          <ac:chgData name="Mélina Guilley" userId="da75cb9a-4272-4fa6-933f-1f8b8936aa46" providerId="ADAL" clId="{A4948EA1-A0BB-5148-B23B-CB18BBC973AF}" dt="2020-11-09T10:41:58.384" v="84" actId="207"/>
          <ac:spMkLst>
            <pc:docMk/>
            <pc:sldMk cId="1038518261" sldId="1305"/>
            <ac:spMk id="42" creationId="{B4E8D4EE-EC0D-6D48-890D-AB0DF02E44C5}"/>
          </ac:spMkLst>
        </pc:spChg>
        <pc:spChg chg="mod">
          <ac:chgData name="Mélina Guilley" userId="da75cb9a-4272-4fa6-933f-1f8b8936aa46" providerId="ADAL" clId="{A4948EA1-A0BB-5148-B23B-CB18BBC973AF}" dt="2020-11-09T10:41:58.384" v="84" actId="207"/>
          <ac:spMkLst>
            <pc:docMk/>
            <pc:sldMk cId="1038518261" sldId="1305"/>
            <ac:spMk id="43" creationId="{1C329C05-5A0C-AB49-B2A6-E4346CDC9072}"/>
          </ac:spMkLst>
        </pc:spChg>
        <pc:spChg chg="mod">
          <ac:chgData name="Mélina Guilley" userId="da75cb9a-4272-4fa6-933f-1f8b8936aa46" providerId="ADAL" clId="{A4948EA1-A0BB-5148-B23B-CB18BBC973AF}" dt="2020-11-09T10:41:58.384" v="84" actId="207"/>
          <ac:spMkLst>
            <pc:docMk/>
            <pc:sldMk cId="1038518261" sldId="1305"/>
            <ac:spMk id="44" creationId="{7FE29DD0-A225-2645-A808-C2E2A888E0F8}"/>
          </ac:spMkLst>
        </pc:spChg>
        <pc:spChg chg="mod">
          <ac:chgData name="Mélina Guilley" userId="da75cb9a-4272-4fa6-933f-1f8b8936aa46" providerId="ADAL" clId="{A4948EA1-A0BB-5148-B23B-CB18BBC973AF}" dt="2020-11-09T10:41:58.384" v="84" actId="207"/>
          <ac:spMkLst>
            <pc:docMk/>
            <pc:sldMk cId="1038518261" sldId="1305"/>
            <ac:spMk id="45" creationId="{69A3D6A1-5428-ED42-A52E-7BA3152F52F6}"/>
          </ac:spMkLst>
        </pc:spChg>
        <pc:spChg chg="mod">
          <ac:chgData name="Mélina Guilley" userId="da75cb9a-4272-4fa6-933f-1f8b8936aa46" providerId="ADAL" clId="{A4948EA1-A0BB-5148-B23B-CB18BBC973AF}" dt="2020-11-09T10:41:58.384" v="84" actId="207"/>
          <ac:spMkLst>
            <pc:docMk/>
            <pc:sldMk cId="1038518261" sldId="1305"/>
            <ac:spMk id="46" creationId="{33E8F0E3-F3BE-2840-B2D8-A597C24E8DDB}"/>
          </ac:spMkLst>
        </pc:spChg>
        <pc:spChg chg="mod">
          <ac:chgData name="Mélina Guilley" userId="da75cb9a-4272-4fa6-933f-1f8b8936aa46" providerId="ADAL" clId="{A4948EA1-A0BB-5148-B23B-CB18BBC973AF}" dt="2020-11-09T10:41:58.384" v="84" actId="207"/>
          <ac:spMkLst>
            <pc:docMk/>
            <pc:sldMk cId="1038518261" sldId="1305"/>
            <ac:spMk id="47" creationId="{6E51C906-B23D-F941-AFD2-4555B1EC531F}"/>
          </ac:spMkLst>
        </pc:spChg>
        <pc:spChg chg="mod">
          <ac:chgData name="Mélina Guilley" userId="da75cb9a-4272-4fa6-933f-1f8b8936aa46" providerId="ADAL" clId="{A4948EA1-A0BB-5148-B23B-CB18BBC973AF}" dt="2020-11-09T10:41:58.384" v="84" actId="207"/>
          <ac:spMkLst>
            <pc:docMk/>
            <pc:sldMk cId="1038518261" sldId="1305"/>
            <ac:spMk id="48" creationId="{88470EF1-029F-1148-97F7-12F7D4205F12}"/>
          </ac:spMkLst>
        </pc:spChg>
        <pc:spChg chg="mod">
          <ac:chgData name="Mélina Guilley" userId="da75cb9a-4272-4fa6-933f-1f8b8936aa46" providerId="ADAL" clId="{A4948EA1-A0BB-5148-B23B-CB18BBC973AF}" dt="2020-11-09T10:41:58.384" v="84" actId="207"/>
          <ac:spMkLst>
            <pc:docMk/>
            <pc:sldMk cId="1038518261" sldId="1305"/>
            <ac:spMk id="49" creationId="{401917B6-6F08-C44D-9936-20970E03A831}"/>
          </ac:spMkLst>
        </pc:spChg>
        <pc:spChg chg="mod">
          <ac:chgData name="Mélina Guilley" userId="da75cb9a-4272-4fa6-933f-1f8b8936aa46" providerId="ADAL" clId="{A4948EA1-A0BB-5148-B23B-CB18BBC973AF}" dt="2020-11-09T10:41:58.384" v="84" actId="207"/>
          <ac:spMkLst>
            <pc:docMk/>
            <pc:sldMk cId="1038518261" sldId="1305"/>
            <ac:spMk id="50" creationId="{978D4859-8758-A04C-A722-2140B47CB69D}"/>
          </ac:spMkLst>
        </pc:spChg>
        <pc:spChg chg="mod">
          <ac:chgData name="Mélina Guilley" userId="da75cb9a-4272-4fa6-933f-1f8b8936aa46" providerId="ADAL" clId="{A4948EA1-A0BB-5148-B23B-CB18BBC973AF}" dt="2020-11-09T10:41:58.384" v="84" actId="207"/>
          <ac:spMkLst>
            <pc:docMk/>
            <pc:sldMk cId="1038518261" sldId="1305"/>
            <ac:spMk id="51" creationId="{58CFFC25-5B10-C74B-9005-CCE5237CF98E}"/>
          </ac:spMkLst>
        </pc:spChg>
        <pc:spChg chg="mod">
          <ac:chgData name="Mélina Guilley" userId="da75cb9a-4272-4fa6-933f-1f8b8936aa46" providerId="ADAL" clId="{A4948EA1-A0BB-5148-B23B-CB18BBC973AF}" dt="2020-11-09T10:41:58.384" v="84" actId="207"/>
          <ac:spMkLst>
            <pc:docMk/>
            <pc:sldMk cId="1038518261" sldId="1305"/>
            <ac:spMk id="52" creationId="{3AD06335-AA8C-794D-B30E-ECB4DA095AB7}"/>
          </ac:spMkLst>
        </pc:spChg>
        <pc:spChg chg="mod">
          <ac:chgData name="Mélina Guilley" userId="da75cb9a-4272-4fa6-933f-1f8b8936aa46" providerId="ADAL" clId="{A4948EA1-A0BB-5148-B23B-CB18BBC973AF}" dt="2020-11-09T10:41:58.384" v="84" actId="207"/>
          <ac:spMkLst>
            <pc:docMk/>
            <pc:sldMk cId="1038518261" sldId="1305"/>
            <ac:spMk id="53" creationId="{69A18F25-C595-7441-9353-B75E06DEE958}"/>
          </ac:spMkLst>
        </pc:spChg>
        <pc:spChg chg="mod">
          <ac:chgData name="Mélina Guilley" userId="da75cb9a-4272-4fa6-933f-1f8b8936aa46" providerId="ADAL" clId="{A4948EA1-A0BB-5148-B23B-CB18BBC973AF}" dt="2020-11-09T10:41:58.384" v="84" actId="207"/>
          <ac:spMkLst>
            <pc:docMk/>
            <pc:sldMk cId="1038518261" sldId="1305"/>
            <ac:spMk id="54" creationId="{FC821915-77B4-A743-980C-C15E1A4C39E9}"/>
          </ac:spMkLst>
        </pc:spChg>
        <pc:spChg chg="mod">
          <ac:chgData name="Mélina Guilley" userId="da75cb9a-4272-4fa6-933f-1f8b8936aa46" providerId="ADAL" clId="{A4948EA1-A0BB-5148-B23B-CB18BBC973AF}" dt="2020-11-09T10:41:58.384" v="84" actId="207"/>
          <ac:spMkLst>
            <pc:docMk/>
            <pc:sldMk cId="1038518261" sldId="1305"/>
            <ac:spMk id="55" creationId="{39ACD869-FC82-3746-B441-DD4F0AB668FA}"/>
          </ac:spMkLst>
        </pc:spChg>
        <pc:spChg chg="mod">
          <ac:chgData name="Mélina Guilley" userId="da75cb9a-4272-4fa6-933f-1f8b8936aa46" providerId="ADAL" clId="{A4948EA1-A0BB-5148-B23B-CB18BBC973AF}" dt="2020-11-09T10:41:58.384" v="84" actId="207"/>
          <ac:spMkLst>
            <pc:docMk/>
            <pc:sldMk cId="1038518261" sldId="1305"/>
            <ac:spMk id="56" creationId="{F2D0EAEE-74B2-5649-BF68-6E482CFC05B2}"/>
          </ac:spMkLst>
        </pc:spChg>
        <pc:spChg chg="mod">
          <ac:chgData name="Mélina Guilley" userId="da75cb9a-4272-4fa6-933f-1f8b8936aa46" providerId="ADAL" clId="{A4948EA1-A0BB-5148-B23B-CB18BBC973AF}" dt="2020-11-09T10:41:58.384" v="84" actId="207"/>
          <ac:spMkLst>
            <pc:docMk/>
            <pc:sldMk cId="1038518261" sldId="1305"/>
            <ac:spMk id="57" creationId="{D9A159EA-ECF3-F040-9C83-E734E279C5F4}"/>
          </ac:spMkLst>
        </pc:spChg>
        <pc:spChg chg="mod">
          <ac:chgData name="Mélina Guilley" userId="da75cb9a-4272-4fa6-933f-1f8b8936aa46" providerId="ADAL" clId="{A4948EA1-A0BB-5148-B23B-CB18BBC973AF}" dt="2020-11-09T10:41:58.384" v="84" actId="207"/>
          <ac:spMkLst>
            <pc:docMk/>
            <pc:sldMk cId="1038518261" sldId="1305"/>
            <ac:spMk id="58" creationId="{A8B702EF-5FA7-2E4F-B1EB-51A8F0E5D8D0}"/>
          </ac:spMkLst>
        </pc:spChg>
        <pc:spChg chg="mod">
          <ac:chgData name="Mélina Guilley" userId="da75cb9a-4272-4fa6-933f-1f8b8936aa46" providerId="ADAL" clId="{A4948EA1-A0BB-5148-B23B-CB18BBC973AF}" dt="2020-11-09T10:41:58.384" v="84" actId="207"/>
          <ac:spMkLst>
            <pc:docMk/>
            <pc:sldMk cId="1038518261" sldId="1305"/>
            <ac:spMk id="59" creationId="{DA117CBC-EFA5-3047-BDAC-06708225AD30}"/>
          </ac:spMkLst>
        </pc:spChg>
        <pc:spChg chg="mod">
          <ac:chgData name="Mélina Guilley" userId="da75cb9a-4272-4fa6-933f-1f8b8936aa46" providerId="ADAL" clId="{A4948EA1-A0BB-5148-B23B-CB18BBC973AF}" dt="2020-11-09T10:41:58.384" v="84" actId="207"/>
          <ac:spMkLst>
            <pc:docMk/>
            <pc:sldMk cId="1038518261" sldId="1305"/>
            <ac:spMk id="60" creationId="{17B697AE-A4FD-0240-ADBE-BD1B73C5B942}"/>
          </ac:spMkLst>
        </pc:spChg>
        <pc:spChg chg="mod">
          <ac:chgData name="Mélina Guilley" userId="da75cb9a-4272-4fa6-933f-1f8b8936aa46" providerId="ADAL" clId="{A4948EA1-A0BB-5148-B23B-CB18BBC973AF}" dt="2020-11-09T10:41:58.384" v="84" actId="207"/>
          <ac:spMkLst>
            <pc:docMk/>
            <pc:sldMk cId="1038518261" sldId="1305"/>
            <ac:spMk id="61" creationId="{016FED70-D78F-A34D-86FB-AC9D0BAB5AFC}"/>
          </ac:spMkLst>
        </pc:spChg>
        <pc:spChg chg="mod">
          <ac:chgData name="Mélina Guilley" userId="da75cb9a-4272-4fa6-933f-1f8b8936aa46" providerId="ADAL" clId="{A4948EA1-A0BB-5148-B23B-CB18BBC973AF}" dt="2020-11-09T10:41:58.384" v="84" actId="207"/>
          <ac:spMkLst>
            <pc:docMk/>
            <pc:sldMk cId="1038518261" sldId="1305"/>
            <ac:spMk id="62" creationId="{B4FBD0B9-95F4-084C-8462-126137EB0DB4}"/>
          </ac:spMkLst>
        </pc:spChg>
        <pc:spChg chg="mod">
          <ac:chgData name="Mélina Guilley" userId="da75cb9a-4272-4fa6-933f-1f8b8936aa46" providerId="ADAL" clId="{A4948EA1-A0BB-5148-B23B-CB18BBC973AF}" dt="2020-11-09T10:41:58.384" v="84" actId="207"/>
          <ac:spMkLst>
            <pc:docMk/>
            <pc:sldMk cId="1038518261" sldId="1305"/>
            <ac:spMk id="63" creationId="{BFCF8194-B8C1-964C-9AB5-FA74E602269E}"/>
          </ac:spMkLst>
        </pc:spChg>
        <pc:spChg chg="mod">
          <ac:chgData name="Mélina Guilley" userId="da75cb9a-4272-4fa6-933f-1f8b8936aa46" providerId="ADAL" clId="{A4948EA1-A0BB-5148-B23B-CB18BBC973AF}" dt="2020-11-09T10:41:58.384" v="84" actId="207"/>
          <ac:spMkLst>
            <pc:docMk/>
            <pc:sldMk cId="1038518261" sldId="1305"/>
            <ac:spMk id="64" creationId="{5202558B-3591-2D44-B85C-2940A411B7A2}"/>
          </ac:spMkLst>
        </pc:spChg>
        <pc:spChg chg="mod">
          <ac:chgData name="Mélina Guilley" userId="da75cb9a-4272-4fa6-933f-1f8b8936aa46" providerId="ADAL" clId="{A4948EA1-A0BB-5148-B23B-CB18BBC973AF}" dt="2020-11-09T10:41:58.384" v="84" actId="207"/>
          <ac:spMkLst>
            <pc:docMk/>
            <pc:sldMk cId="1038518261" sldId="1305"/>
            <ac:spMk id="65" creationId="{42AFC6CB-106F-7145-AB94-2192B7E8003B}"/>
          </ac:spMkLst>
        </pc:spChg>
        <pc:spChg chg="mod">
          <ac:chgData name="Mélina Guilley" userId="da75cb9a-4272-4fa6-933f-1f8b8936aa46" providerId="ADAL" clId="{A4948EA1-A0BB-5148-B23B-CB18BBC973AF}" dt="2020-11-09T10:41:58.384" v="84" actId="207"/>
          <ac:spMkLst>
            <pc:docMk/>
            <pc:sldMk cId="1038518261" sldId="1305"/>
            <ac:spMk id="66" creationId="{B746A257-E5BB-2144-AA9F-B671A787CC21}"/>
          </ac:spMkLst>
        </pc:spChg>
        <pc:spChg chg="mod">
          <ac:chgData name="Mélina Guilley" userId="da75cb9a-4272-4fa6-933f-1f8b8936aa46" providerId="ADAL" clId="{A4948EA1-A0BB-5148-B23B-CB18BBC973AF}" dt="2020-11-09T10:41:58.384" v="84" actId="207"/>
          <ac:spMkLst>
            <pc:docMk/>
            <pc:sldMk cId="1038518261" sldId="1305"/>
            <ac:spMk id="67" creationId="{AC4D7052-40A7-A44B-A83B-2253D631BEDD}"/>
          </ac:spMkLst>
        </pc:spChg>
        <pc:spChg chg="mod">
          <ac:chgData name="Mélina Guilley" userId="da75cb9a-4272-4fa6-933f-1f8b8936aa46" providerId="ADAL" clId="{A4948EA1-A0BB-5148-B23B-CB18BBC973AF}" dt="2020-11-09T10:41:58.384" v="84" actId="207"/>
          <ac:spMkLst>
            <pc:docMk/>
            <pc:sldMk cId="1038518261" sldId="1305"/>
            <ac:spMk id="68" creationId="{4FB3EB23-DB98-E64D-9DF1-5B70A08B9688}"/>
          </ac:spMkLst>
        </pc:spChg>
        <pc:spChg chg="mod">
          <ac:chgData name="Mélina Guilley" userId="da75cb9a-4272-4fa6-933f-1f8b8936aa46" providerId="ADAL" clId="{A4948EA1-A0BB-5148-B23B-CB18BBC973AF}" dt="2020-11-09T10:41:58.384" v="84" actId="207"/>
          <ac:spMkLst>
            <pc:docMk/>
            <pc:sldMk cId="1038518261" sldId="1305"/>
            <ac:spMk id="69" creationId="{28F8C2ED-4C94-C042-80B9-71434F755306}"/>
          </ac:spMkLst>
        </pc:spChg>
        <pc:spChg chg="mod">
          <ac:chgData name="Mélina Guilley" userId="da75cb9a-4272-4fa6-933f-1f8b8936aa46" providerId="ADAL" clId="{A4948EA1-A0BB-5148-B23B-CB18BBC973AF}" dt="2020-11-09T10:41:58.384" v="84" actId="207"/>
          <ac:spMkLst>
            <pc:docMk/>
            <pc:sldMk cId="1038518261" sldId="1305"/>
            <ac:spMk id="70" creationId="{B2A4BAC4-4060-7548-8E21-59F40035791E}"/>
          </ac:spMkLst>
        </pc:spChg>
        <pc:spChg chg="mod">
          <ac:chgData name="Mélina Guilley" userId="da75cb9a-4272-4fa6-933f-1f8b8936aa46" providerId="ADAL" clId="{A4948EA1-A0BB-5148-B23B-CB18BBC973AF}" dt="2020-11-09T10:41:58.384" v="84" actId="207"/>
          <ac:spMkLst>
            <pc:docMk/>
            <pc:sldMk cId="1038518261" sldId="1305"/>
            <ac:spMk id="71" creationId="{138016A3-3108-0C46-871D-C1089376BE42}"/>
          </ac:spMkLst>
        </pc:spChg>
        <pc:spChg chg="mod">
          <ac:chgData name="Mélina Guilley" userId="da75cb9a-4272-4fa6-933f-1f8b8936aa46" providerId="ADAL" clId="{A4948EA1-A0BB-5148-B23B-CB18BBC973AF}" dt="2020-11-09T10:41:58.384" v="84" actId="207"/>
          <ac:spMkLst>
            <pc:docMk/>
            <pc:sldMk cId="1038518261" sldId="1305"/>
            <ac:spMk id="72" creationId="{01DBD8EF-0823-EF42-B77A-3C19D2459519}"/>
          </ac:spMkLst>
        </pc:spChg>
        <pc:spChg chg="mod">
          <ac:chgData name="Mélina Guilley" userId="da75cb9a-4272-4fa6-933f-1f8b8936aa46" providerId="ADAL" clId="{A4948EA1-A0BB-5148-B23B-CB18BBC973AF}" dt="2020-11-09T10:41:58.384" v="84" actId="207"/>
          <ac:spMkLst>
            <pc:docMk/>
            <pc:sldMk cId="1038518261" sldId="1305"/>
            <ac:spMk id="73" creationId="{F00355BE-0A51-1049-90A7-D8AFC7CCF274}"/>
          </ac:spMkLst>
        </pc:spChg>
        <pc:spChg chg="mod">
          <ac:chgData name="Mélina Guilley" userId="da75cb9a-4272-4fa6-933f-1f8b8936aa46" providerId="ADAL" clId="{A4948EA1-A0BB-5148-B23B-CB18BBC973AF}" dt="2020-11-09T10:41:58.384" v="84" actId="207"/>
          <ac:spMkLst>
            <pc:docMk/>
            <pc:sldMk cId="1038518261" sldId="1305"/>
            <ac:spMk id="74" creationId="{C50C5A37-2C9B-2B4C-942E-590999EBD87A}"/>
          </ac:spMkLst>
        </pc:spChg>
        <pc:spChg chg="mod">
          <ac:chgData name="Mélina Guilley" userId="da75cb9a-4272-4fa6-933f-1f8b8936aa46" providerId="ADAL" clId="{A4948EA1-A0BB-5148-B23B-CB18BBC973AF}" dt="2020-11-09T10:41:58.384" v="84" actId="207"/>
          <ac:spMkLst>
            <pc:docMk/>
            <pc:sldMk cId="1038518261" sldId="1305"/>
            <ac:spMk id="75" creationId="{2E10973C-3D6A-3E40-9E39-9F75E30AE3E4}"/>
          </ac:spMkLst>
        </pc:spChg>
        <pc:spChg chg="mod">
          <ac:chgData name="Mélina Guilley" userId="da75cb9a-4272-4fa6-933f-1f8b8936aa46" providerId="ADAL" clId="{A4948EA1-A0BB-5148-B23B-CB18BBC973AF}" dt="2020-11-09T10:41:58.384" v="84" actId="207"/>
          <ac:spMkLst>
            <pc:docMk/>
            <pc:sldMk cId="1038518261" sldId="1305"/>
            <ac:spMk id="76" creationId="{170E0AAF-B7F1-2B47-9B49-F20B43299049}"/>
          </ac:spMkLst>
        </pc:spChg>
        <pc:spChg chg="mod">
          <ac:chgData name="Mélina Guilley" userId="da75cb9a-4272-4fa6-933f-1f8b8936aa46" providerId="ADAL" clId="{A4948EA1-A0BB-5148-B23B-CB18BBC973AF}" dt="2020-11-09T10:41:58.384" v="84" actId="207"/>
          <ac:spMkLst>
            <pc:docMk/>
            <pc:sldMk cId="1038518261" sldId="1305"/>
            <ac:spMk id="77" creationId="{B972FEAF-7253-E54F-B03F-FA0F6619EC1F}"/>
          </ac:spMkLst>
        </pc:spChg>
        <pc:spChg chg="mod">
          <ac:chgData name="Mélina Guilley" userId="da75cb9a-4272-4fa6-933f-1f8b8936aa46" providerId="ADAL" clId="{A4948EA1-A0BB-5148-B23B-CB18BBC973AF}" dt="2020-11-09T10:41:58.384" v="84" actId="207"/>
          <ac:spMkLst>
            <pc:docMk/>
            <pc:sldMk cId="1038518261" sldId="1305"/>
            <ac:spMk id="78" creationId="{F317D3FE-0821-BE4C-B393-CE07267946A5}"/>
          </ac:spMkLst>
        </pc:spChg>
        <pc:spChg chg="mod">
          <ac:chgData name="Mélina Guilley" userId="da75cb9a-4272-4fa6-933f-1f8b8936aa46" providerId="ADAL" clId="{A4948EA1-A0BB-5148-B23B-CB18BBC973AF}" dt="2020-11-09T10:41:58.384" v="84" actId="207"/>
          <ac:spMkLst>
            <pc:docMk/>
            <pc:sldMk cId="1038518261" sldId="1305"/>
            <ac:spMk id="79" creationId="{8FD62723-ED07-B34D-A022-BF0DC3D4B4B0}"/>
          </ac:spMkLst>
        </pc:spChg>
        <pc:spChg chg="mod">
          <ac:chgData name="Mélina Guilley" userId="da75cb9a-4272-4fa6-933f-1f8b8936aa46" providerId="ADAL" clId="{A4948EA1-A0BB-5148-B23B-CB18BBC973AF}" dt="2020-11-09T10:41:58.384" v="84" actId="207"/>
          <ac:spMkLst>
            <pc:docMk/>
            <pc:sldMk cId="1038518261" sldId="1305"/>
            <ac:spMk id="80" creationId="{C79B0067-72A1-0F49-BCC5-C45796B31F2C}"/>
          </ac:spMkLst>
        </pc:spChg>
        <pc:spChg chg="mod">
          <ac:chgData name="Mélina Guilley" userId="da75cb9a-4272-4fa6-933f-1f8b8936aa46" providerId="ADAL" clId="{A4948EA1-A0BB-5148-B23B-CB18BBC973AF}" dt="2020-11-09T10:41:58.384" v="84" actId="207"/>
          <ac:spMkLst>
            <pc:docMk/>
            <pc:sldMk cId="1038518261" sldId="1305"/>
            <ac:spMk id="81" creationId="{32C3019C-0787-584E-BAB5-CA503BA69FE3}"/>
          </ac:spMkLst>
        </pc:spChg>
        <pc:spChg chg="mod">
          <ac:chgData name="Mélina Guilley" userId="da75cb9a-4272-4fa6-933f-1f8b8936aa46" providerId="ADAL" clId="{A4948EA1-A0BB-5148-B23B-CB18BBC973AF}" dt="2020-11-09T10:41:58.384" v="84" actId="207"/>
          <ac:spMkLst>
            <pc:docMk/>
            <pc:sldMk cId="1038518261" sldId="1305"/>
            <ac:spMk id="82" creationId="{2450F964-FF4C-A84D-BADB-2A1E39ACBFC5}"/>
          </ac:spMkLst>
        </pc:spChg>
        <pc:spChg chg="mod">
          <ac:chgData name="Mélina Guilley" userId="da75cb9a-4272-4fa6-933f-1f8b8936aa46" providerId="ADAL" clId="{A4948EA1-A0BB-5148-B23B-CB18BBC973AF}" dt="2020-11-09T10:41:58.384" v="84" actId="207"/>
          <ac:spMkLst>
            <pc:docMk/>
            <pc:sldMk cId="1038518261" sldId="1305"/>
            <ac:spMk id="83" creationId="{EC270C9F-007A-E04F-AC4D-54A0199295C3}"/>
          </ac:spMkLst>
        </pc:spChg>
        <pc:spChg chg="mod">
          <ac:chgData name="Mélina Guilley" userId="da75cb9a-4272-4fa6-933f-1f8b8936aa46" providerId="ADAL" clId="{A4948EA1-A0BB-5148-B23B-CB18BBC973AF}" dt="2020-11-09T10:41:58.384" v="84" actId="207"/>
          <ac:spMkLst>
            <pc:docMk/>
            <pc:sldMk cId="1038518261" sldId="1305"/>
            <ac:spMk id="84" creationId="{B701BBBC-6946-9F45-A835-65278AC8ADF6}"/>
          </ac:spMkLst>
        </pc:spChg>
        <pc:spChg chg="mod">
          <ac:chgData name="Mélina Guilley" userId="da75cb9a-4272-4fa6-933f-1f8b8936aa46" providerId="ADAL" clId="{A4948EA1-A0BB-5148-B23B-CB18BBC973AF}" dt="2020-11-09T10:41:58.384" v="84" actId="207"/>
          <ac:spMkLst>
            <pc:docMk/>
            <pc:sldMk cId="1038518261" sldId="1305"/>
            <ac:spMk id="85" creationId="{831B7812-FC5B-FA4D-96CE-2B647903ACEC}"/>
          </ac:spMkLst>
        </pc:spChg>
        <pc:spChg chg="mod">
          <ac:chgData name="Mélina Guilley" userId="da75cb9a-4272-4fa6-933f-1f8b8936aa46" providerId="ADAL" clId="{A4948EA1-A0BB-5148-B23B-CB18BBC973AF}" dt="2020-11-09T10:41:58.384" v="84" actId="207"/>
          <ac:spMkLst>
            <pc:docMk/>
            <pc:sldMk cId="1038518261" sldId="1305"/>
            <ac:spMk id="86" creationId="{93A40185-1951-8843-8B82-2F87AD9D8F25}"/>
          </ac:spMkLst>
        </pc:spChg>
        <pc:spChg chg="mod">
          <ac:chgData name="Mélina Guilley" userId="da75cb9a-4272-4fa6-933f-1f8b8936aa46" providerId="ADAL" clId="{A4948EA1-A0BB-5148-B23B-CB18BBC973AF}" dt="2020-11-09T10:41:58.384" v="84" actId="207"/>
          <ac:spMkLst>
            <pc:docMk/>
            <pc:sldMk cId="1038518261" sldId="1305"/>
            <ac:spMk id="87" creationId="{4F1A35DE-25D8-BE49-9A36-894CD0002A44}"/>
          </ac:spMkLst>
        </pc:spChg>
        <pc:spChg chg="mod">
          <ac:chgData name="Mélina Guilley" userId="da75cb9a-4272-4fa6-933f-1f8b8936aa46" providerId="ADAL" clId="{A4948EA1-A0BB-5148-B23B-CB18BBC973AF}" dt="2020-11-09T10:41:58.384" v="84" actId="207"/>
          <ac:spMkLst>
            <pc:docMk/>
            <pc:sldMk cId="1038518261" sldId="1305"/>
            <ac:spMk id="88" creationId="{D4B5A49A-BD91-8E43-AE64-EB63AA2843CB}"/>
          </ac:spMkLst>
        </pc:spChg>
        <pc:spChg chg="mod">
          <ac:chgData name="Mélina Guilley" userId="da75cb9a-4272-4fa6-933f-1f8b8936aa46" providerId="ADAL" clId="{A4948EA1-A0BB-5148-B23B-CB18BBC973AF}" dt="2020-11-09T10:41:58.384" v="84" actId="207"/>
          <ac:spMkLst>
            <pc:docMk/>
            <pc:sldMk cId="1038518261" sldId="1305"/>
            <ac:spMk id="89" creationId="{93714661-12FD-8044-999B-33E5CC016CAB}"/>
          </ac:spMkLst>
        </pc:spChg>
        <pc:spChg chg="mod">
          <ac:chgData name="Mélina Guilley" userId="da75cb9a-4272-4fa6-933f-1f8b8936aa46" providerId="ADAL" clId="{A4948EA1-A0BB-5148-B23B-CB18BBC973AF}" dt="2020-11-09T10:41:58.384" v="84" actId="207"/>
          <ac:spMkLst>
            <pc:docMk/>
            <pc:sldMk cId="1038518261" sldId="1305"/>
            <ac:spMk id="90" creationId="{2E5F31D4-9863-3B49-ACA0-57D99FDF03E2}"/>
          </ac:spMkLst>
        </pc:spChg>
        <pc:spChg chg="mod">
          <ac:chgData name="Mélina Guilley" userId="da75cb9a-4272-4fa6-933f-1f8b8936aa46" providerId="ADAL" clId="{A4948EA1-A0BB-5148-B23B-CB18BBC973AF}" dt="2020-11-09T10:41:58.384" v="84" actId="207"/>
          <ac:spMkLst>
            <pc:docMk/>
            <pc:sldMk cId="1038518261" sldId="1305"/>
            <ac:spMk id="91" creationId="{AD887A38-0336-FB43-AE9C-2505500AC7DC}"/>
          </ac:spMkLst>
        </pc:spChg>
        <pc:spChg chg="mod">
          <ac:chgData name="Mélina Guilley" userId="da75cb9a-4272-4fa6-933f-1f8b8936aa46" providerId="ADAL" clId="{A4948EA1-A0BB-5148-B23B-CB18BBC973AF}" dt="2020-11-09T10:41:58.384" v="84" actId="207"/>
          <ac:spMkLst>
            <pc:docMk/>
            <pc:sldMk cId="1038518261" sldId="1305"/>
            <ac:spMk id="92" creationId="{75AED9C5-0DFC-B744-A1C7-AA4EF3474A58}"/>
          </ac:spMkLst>
        </pc:spChg>
        <pc:spChg chg="mod">
          <ac:chgData name="Mélina Guilley" userId="da75cb9a-4272-4fa6-933f-1f8b8936aa46" providerId="ADAL" clId="{A4948EA1-A0BB-5148-B23B-CB18BBC973AF}" dt="2020-11-09T10:41:58.384" v="84" actId="207"/>
          <ac:spMkLst>
            <pc:docMk/>
            <pc:sldMk cId="1038518261" sldId="1305"/>
            <ac:spMk id="93" creationId="{5A3A9F4C-FC68-B245-B33C-32A4ABBFE12A}"/>
          </ac:spMkLst>
        </pc:spChg>
        <pc:spChg chg="mod">
          <ac:chgData name="Mélina Guilley" userId="da75cb9a-4272-4fa6-933f-1f8b8936aa46" providerId="ADAL" clId="{A4948EA1-A0BB-5148-B23B-CB18BBC973AF}" dt="2020-11-09T10:41:58.384" v="84" actId="207"/>
          <ac:spMkLst>
            <pc:docMk/>
            <pc:sldMk cId="1038518261" sldId="1305"/>
            <ac:spMk id="94" creationId="{2EC60B3C-CA0D-8248-898B-0FC98AB91FAE}"/>
          </ac:spMkLst>
        </pc:spChg>
        <pc:spChg chg="mod">
          <ac:chgData name="Mélina Guilley" userId="da75cb9a-4272-4fa6-933f-1f8b8936aa46" providerId="ADAL" clId="{A4948EA1-A0BB-5148-B23B-CB18BBC973AF}" dt="2020-11-09T10:41:58.384" v="84" actId="207"/>
          <ac:spMkLst>
            <pc:docMk/>
            <pc:sldMk cId="1038518261" sldId="1305"/>
            <ac:spMk id="95" creationId="{DF5276A2-DFD2-224A-8414-80B5408206FE}"/>
          </ac:spMkLst>
        </pc:spChg>
        <pc:spChg chg="mod">
          <ac:chgData name="Mélina Guilley" userId="da75cb9a-4272-4fa6-933f-1f8b8936aa46" providerId="ADAL" clId="{A4948EA1-A0BB-5148-B23B-CB18BBC973AF}" dt="2020-11-09T10:41:58.384" v="84" actId="207"/>
          <ac:spMkLst>
            <pc:docMk/>
            <pc:sldMk cId="1038518261" sldId="1305"/>
            <ac:spMk id="96" creationId="{03F053DC-9C59-DD42-BBA0-D92BD6FEC9F2}"/>
          </ac:spMkLst>
        </pc:spChg>
        <pc:spChg chg="mod">
          <ac:chgData name="Mélina Guilley" userId="da75cb9a-4272-4fa6-933f-1f8b8936aa46" providerId="ADAL" clId="{A4948EA1-A0BB-5148-B23B-CB18BBC973AF}" dt="2020-11-09T10:41:58.384" v="84" actId="207"/>
          <ac:spMkLst>
            <pc:docMk/>
            <pc:sldMk cId="1038518261" sldId="1305"/>
            <ac:spMk id="97" creationId="{9AF8B261-0D5A-7245-BDE5-F636E45DF18B}"/>
          </ac:spMkLst>
        </pc:spChg>
        <pc:spChg chg="mod">
          <ac:chgData name="Mélina Guilley" userId="da75cb9a-4272-4fa6-933f-1f8b8936aa46" providerId="ADAL" clId="{A4948EA1-A0BB-5148-B23B-CB18BBC973AF}" dt="2020-11-09T10:41:58.384" v="84" actId="207"/>
          <ac:spMkLst>
            <pc:docMk/>
            <pc:sldMk cId="1038518261" sldId="1305"/>
            <ac:spMk id="98" creationId="{57D18AD5-56ED-744E-8C63-05745C456AB8}"/>
          </ac:spMkLst>
        </pc:spChg>
        <pc:spChg chg="mod">
          <ac:chgData name="Mélina Guilley" userId="da75cb9a-4272-4fa6-933f-1f8b8936aa46" providerId="ADAL" clId="{A4948EA1-A0BB-5148-B23B-CB18BBC973AF}" dt="2020-11-09T10:41:58.384" v="84" actId="207"/>
          <ac:spMkLst>
            <pc:docMk/>
            <pc:sldMk cId="1038518261" sldId="1305"/>
            <ac:spMk id="99" creationId="{B4677F62-240B-2C45-A4A3-AF00D0FCD96F}"/>
          </ac:spMkLst>
        </pc:spChg>
        <pc:spChg chg="mod">
          <ac:chgData name="Mélina Guilley" userId="da75cb9a-4272-4fa6-933f-1f8b8936aa46" providerId="ADAL" clId="{A4948EA1-A0BB-5148-B23B-CB18BBC973AF}" dt="2020-11-09T10:41:58.384" v="84" actId="207"/>
          <ac:spMkLst>
            <pc:docMk/>
            <pc:sldMk cId="1038518261" sldId="1305"/>
            <ac:spMk id="100" creationId="{24DAE7A5-BEE7-2B47-A69E-B454D6D43F74}"/>
          </ac:spMkLst>
        </pc:spChg>
        <pc:spChg chg="mod">
          <ac:chgData name="Mélina Guilley" userId="da75cb9a-4272-4fa6-933f-1f8b8936aa46" providerId="ADAL" clId="{A4948EA1-A0BB-5148-B23B-CB18BBC973AF}" dt="2020-11-09T10:41:58.384" v="84" actId="207"/>
          <ac:spMkLst>
            <pc:docMk/>
            <pc:sldMk cId="1038518261" sldId="1305"/>
            <ac:spMk id="101" creationId="{5ACBCF84-2880-714E-B3D5-C3F361E0FD6C}"/>
          </ac:spMkLst>
        </pc:spChg>
        <pc:spChg chg="mod">
          <ac:chgData name="Mélina Guilley" userId="da75cb9a-4272-4fa6-933f-1f8b8936aa46" providerId="ADAL" clId="{A4948EA1-A0BB-5148-B23B-CB18BBC973AF}" dt="2020-11-09T10:41:58.384" v="84" actId="207"/>
          <ac:spMkLst>
            <pc:docMk/>
            <pc:sldMk cId="1038518261" sldId="1305"/>
            <ac:spMk id="102" creationId="{30E3B477-3E8C-B145-96E8-18123EB3BF8A}"/>
          </ac:spMkLst>
        </pc:spChg>
        <pc:spChg chg="mod">
          <ac:chgData name="Mélina Guilley" userId="da75cb9a-4272-4fa6-933f-1f8b8936aa46" providerId="ADAL" clId="{A4948EA1-A0BB-5148-B23B-CB18BBC973AF}" dt="2020-11-09T10:41:58.384" v="84" actId="207"/>
          <ac:spMkLst>
            <pc:docMk/>
            <pc:sldMk cId="1038518261" sldId="1305"/>
            <ac:spMk id="103" creationId="{56FEC1F6-79B2-C24B-8A39-0C48DAE0B5A3}"/>
          </ac:spMkLst>
        </pc:spChg>
        <pc:spChg chg="mod">
          <ac:chgData name="Mélina Guilley" userId="da75cb9a-4272-4fa6-933f-1f8b8936aa46" providerId="ADAL" clId="{A4948EA1-A0BB-5148-B23B-CB18BBC973AF}" dt="2020-11-09T10:41:58.384" v="84" actId="207"/>
          <ac:spMkLst>
            <pc:docMk/>
            <pc:sldMk cId="1038518261" sldId="1305"/>
            <ac:spMk id="104" creationId="{75B2F5F5-3F66-074A-94DC-94A7AB3BCA6B}"/>
          </ac:spMkLst>
        </pc:spChg>
        <pc:spChg chg="mod">
          <ac:chgData name="Mélina Guilley" userId="da75cb9a-4272-4fa6-933f-1f8b8936aa46" providerId="ADAL" clId="{A4948EA1-A0BB-5148-B23B-CB18BBC973AF}" dt="2020-11-09T10:41:58.384" v="84" actId="207"/>
          <ac:spMkLst>
            <pc:docMk/>
            <pc:sldMk cId="1038518261" sldId="1305"/>
            <ac:spMk id="105" creationId="{A8D8308F-DDB4-854A-BF9D-F5124F55C8C6}"/>
          </ac:spMkLst>
        </pc:spChg>
        <pc:spChg chg="mod">
          <ac:chgData name="Mélina Guilley" userId="da75cb9a-4272-4fa6-933f-1f8b8936aa46" providerId="ADAL" clId="{A4948EA1-A0BB-5148-B23B-CB18BBC973AF}" dt="2020-11-09T10:41:58.384" v="84" actId="207"/>
          <ac:spMkLst>
            <pc:docMk/>
            <pc:sldMk cId="1038518261" sldId="1305"/>
            <ac:spMk id="106" creationId="{F27AC5A2-5B17-8344-87AA-022BA3B66B36}"/>
          </ac:spMkLst>
        </pc:spChg>
        <pc:spChg chg="mod">
          <ac:chgData name="Mélina Guilley" userId="da75cb9a-4272-4fa6-933f-1f8b8936aa46" providerId="ADAL" clId="{A4948EA1-A0BB-5148-B23B-CB18BBC973AF}" dt="2020-11-09T10:41:58.384" v="84" actId="207"/>
          <ac:spMkLst>
            <pc:docMk/>
            <pc:sldMk cId="1038518261" sldId="1305"/>
            <ac:spMk id="107" creationId="{110DE792-27E5-3043-A023-B16301187B52}"/>
          </ac:spMkLst>
        </pc:spChg>
        <pc:spChg chg="mod">
          <ac:chgData name="Mélina Guilley" userId="da75cb9a-4272-4fa6-933f-1f8b8936aa46" providerId="ADAL" clId="{A4948EA1-A0BB-5148-B23B-CB18BBC973AF}" dt="2020-11-09T10:41:58.384" v="84" actId="207"/>
          <ac:spMkLst>
            <pc:docMk/>
            <pc:sldMk cId="1038518261" sldId="1305"/>
            <ac:spMk id="108" creationId="{E9C0319E-888C-9D47-B8D6-5CFB6BD44C52}"/>
          </ac:spMkLst>
        </pc:spChg>
        <pc:spChg chg="mod">
          <ac:chgData name="Mélina Guilley" userId="da75cb9a-4272-4fa6-933f-1f8b8936aa46" providerId="ADAL" clId="{A4948EA1-A0BB-5148-B23B-CB18BBC973AF}" dt="2020-11-09T10:41:58.384" v="84" actId="207"/>
          <ac:spMkLst>
            <pc:docMk/>
            <pc:sldMk cId="1038518261" sldId="1305"/>
            <ac:spMk id="109" creationId="{793207EE-FBB9-7740-9AB6-E148D9C12DF0}"/>
          </ac:spMkLst>
        </pc:spChg>
        <pc:spChg chg="mod">
          <ac:chgData name="Mélina Guilley" userId="da75cb9a-4272-4fa6-933f-1f8b8936aa46" providerId="ADAL" clId="{A4948EA1-A0BB-5148-B23B-CB18BBC973AF}" dt="2020-11-09T10:41:58.384" v="84" actId="207"/>
          <ac:spMkLst>
            <pc:docMk/>
            <pc:sldMk cId="1038518261" sldId="1305"/>
            <ac:spMk id="110" creationId="{8A68E7E8-470D-1448-BB30-D590CE431D29}"/>
          </ac:spMkLst>
        </pc:spChg>
        <pc:spChg chg="mod">
          <ac:chgData name="Mélina Guilley" userId="da75cb9a-4272-4fa6-933f-1f8b8936aa46" providerId="ADAL" clId="{A4948EA1-A0BB-5148-B23B-CB18BBC973AF}" dt="2020-11-09T10:41:58.384" v="84" actId="207"/>
          <ac:spMkLst>
            <pc:docMk/>
            <pc:sldMk cId="1038518261" sldId="1305"/>
            <ac:spMk id="111" creationId="{3FDFE3BE-20AF-D041-B32B-2E2D7685D22C}"/>
          </ac:spMkLst>
        </pc:spChg>
        <pc:spChg chg="mod">
          <ac:chgData name="Mélina Guilley" userId="da75cb9a-4272-4fa6-933f-1f8b8936aa46" providerId="ADAL" clId="{A4948EA1-A0BB-5148-B23B-CB18BBC973AF}" dt="2020-11-09T10:41:58.384" v="84" actId="207"/>
          <ac:spMkLst>
            <pc:docMk/>
            <pc:sldMk cId="1038518261" sldId="1305"/>
            <ac:spMk id="112" creationId="{8DFDD12D-C127-9B40-A465-28713C2DCE7F}"/>
          </ac:spMkLst>
        </pc:spChg>
        <pc:spChg chg="mod">
          <ac:chgData name="Mélina Guilley" userId="da75cb9a-4272-4fa6-933f-1f8b8936aa46" providerId="ADAL" clId="{A4948EA1-A0BB-5148-B23B-CB18BBC973AF}" dt="2020-11-09T10:41:58.384" v="84" actId="207"/>
          <ac:spMkLst>
            <pc:docMk/>
            <pc:sldMk cId="1038518261" sldId="1305"/>
            <ac:spMk id="113" creationId="{13A5849C-A44C-2E43-836D-7821CBF63D6F}"/>
          </ac:spMkLst>
        </pc:spChg>
        <pc:spChg chg="mod">
          <ac:chgData name="Mélina Guilley" userId="da75cb9a-4272-4fa6-933f-1f8b8936aa46" providerId="ADAL" clId="{A4948EA1-A0BB-5148-B23B-CB18BBC973AF}" dt="2020-11-09T10:41:58.384" v="84" actId="207"/>
          <ac:spMkLst>
            <pc:docMk/>
            <pc:sldMk cId="1038518261" sldId="1305"/>
            <ac:spMk id="114" creationId="{19339B8D-9C67-824B-9723-735DCEE28101}"/>
          </ac:spMkLst>
        </pc:spChg>
        <pc:spChg chg="mod">
          <ac:chgData name="Mélina Guilley" userId="da75cb9a-4272-4fa6-933f-1f8b8936aa46" providerId="ADAL" clId="{A4948EA1-A0BB-5148-B23B-CB18BBC973AF}" dt="2020-11-09T10:41:58.384" v="84" actId="207"/>
          <ac:spMkLst>
            <pc:docMk/>
            <pc:sldMk cId="1038518261" sldId="1305"/>
            <ac:spMk id="115" creationId="{4274C60C-464F-2D41-B667-F60025B02534}"/>
          </ac:spMkLst>
        </pc:spChg>
        <pc:spChg chg="mod">
          <ac:chgData name="Mélina Guilley" userId="da75cb9a-4272-4fa6-933f-1f8b8936aa46" providerId="ADAL" clId="{A4948EA1-A0BB-5148-B23B-CB18BBC973AF}" dt="2020-11-09T10:41:58.384" v="84" actId="207"/>
          <ac:spMkLst>
            <pc:docMk/>
            <pc:sldMk cId="1038518261" sldId="1305"/>
            <ac:spMk id="116" creationId="{7836E3CD-D6A0-214E-BAD2-BB82D53D3CC0}"/>
          </ac:spMkLst>
        </pc:spChg>
        <pc:spChg chg="mod">
          <ac:chgData name="Mélina Guilley" userId="da75cb9a-4272-4fa6-933f-1f8b8936aa46" providerId="ADAL" clId="{A4948EA1-A0BB-5148-B23B-CB18BBC973AF}" dt="2020-11-09T10:41:58.384" v="84" actId="207"/>
          <ac:spMkLst>
            <pc:docMk/>
            <pc:sldMk cId="1038518261" sldId="1305"/>
            <ac:spMk id="117" creationId="{016CA9C0-EFD5-FE45-A0A0-B1AA664B93FF}"/>
          </ac:spMkLst>
        </pc:spChg>
        <pc:spChg chg="mod">
          <ac:chgData name="Mélina Guilley" userId="da75cb9a-4272-4fa6-933f-1f8b8936aa46" providerId="ADAL" clId="{A4948EA1-A0BB-5148-B23B-CB18BBC973AF}" dt="2020-11-09T10:41:58.384" v="84" actId="207"/>
          <ac:spMkLst>
            <pc:docMk/>
            <pc:sldMk cId="1038518261" sldId="1305"/>
            <ac:spMk id="118" creationId="{3E3B1B7B-7FC1-7F48-9C60-2E0FC6797743}"/>
          </ac:spMkLst>
        </pc:spChg>
        <pc:spChg chg="mod">
          <ac:chgData name="Mélina Guilley" userId="da75cb9a-4272-4fa6-933f-1f8b8936aa46" providerId="ADAL" clId="{A4948EA1-A0BB-5148-B23B-CB18BBC973AF}" dt="2020-11-09T10:41:58.384" v="84" actId="207"/>
          <ac:spMkLst>
            <pc:docMk/>
            <pc:sldMk cId="1038518261" sldId="1305"/>
            <ac:spMk id="119" creationId="{FBDA4CF4-E8DA-A844-B694-11CE929D1747}"/>
          </ac:spMkLst>
        </pc:spChg>
        <pc:spChg chg="mod">
          <ac:chgData name="Mélina Guilley" userId="da75cb9a-4272-4fa6-933f-1f8b8936aa46" providerId="ADAL" clId="{A4948EA1-A0BB-5148-B23B-CB18BBC973AF}" dt="2020-11-09T10:41:58.384" v="84" actId="207"/>
          <ac:spMkLst>
            <pc:docMk/>
            <pc:sldMk cId="1038518261" sldId="1305"/>
            <ac:spMk id="120" creationId="{A6EC5AB1-41B9-2048-84EB-01B6B7A37148}"/>
          </ac:spMkLst>
        </pc:spChg>
        <pc:spChg chg="mod">
          <ac:chgData name="Mélina Guilley" userId="da75cb9a-4272-4fa6-933f-1f8b8936aa46" providerId="ADAL" clId="{A4948EA1-A0BB-5148-B23B-CB18BBC973AF}" dt="2020-11-09T10:41:58.384" v="84" actId="207"/>
          <ac:spMkLst>
            <pc:docMk/>
            <pc:sldMk cId="1038518261" sldId="1305"/>
            <ac:spMk id="121" creationId="{ACDA1047-2A37-2844-B5B6-EB792E1BB332}"/>
          </ac:spMkLst>
        </pc:spChg>
        <pc:spChg chg="mod">
          <ac:chgData name="Mélina Guilley" userId="da75cb9a-4272-4fa6-933f-1f8b8936aa46" providerId="ADAL" clId="{A4948EA1-A0BB-5148-B23B-CB18BBC973AF}" dt="2020-11-09T10:41:58.384" v="84" actId="207"/>
          <ac:spMkLst>
            <pc:docMk/>
            <pc:sldMk cId="1038518261" sldId="1305"/>
            <ac:spMk id="122" creationId="{1C0016E3-FFE6-AD41-ACE6-FAF30E1E8EE7}"/>
          </ac:spMkLst>
        </pc:spChg>
        <pc:spChg chg="mod">
          <ac:chgData name="Mélina Guilley" userId="da75cb9a-4272-4fa6-933f-1f8b8936aa46" providerId="ADAL" clId="{A4948EA1-A0BB-5148-B23B-CB18BBC973AF}" dt="2020-11-09T10:41:58.384" v="84" actId="207"/>
          <ac:spMkLst>
            <pc:docMk/>
            <pc:sldMk cId="1038518261" sldId="1305"/>
            <ac:spMk id="123" creationId="{9EBC7BDD-1CFD-4D4C-A387-4A432D62CAE7}"/>
          </ac:spMkLst>
        </pc:spChg>
        <pc:spChg chg="mod">
          <ac:chgData name="Mélina Guilley" userId="da75cb9a-4272-4fa6-933f-1f8b8936aa46" providerId="ADAL" clId="{A4948EA1-A0BB-5148-B23B-CB18BBC973AF}" dt="2020-11-09T10:41:58.384" v="84" actId="207"/>
          <ac:spMkLst>
            <pc:docMk/>
            <pc:sldMk cId="1038518261" sldId="1305"/>
            <ac:spMk id="124" creationId="{02BEFEDD-53AD-2548-8C68-73B8F972825C}"/>
          </ac:spMkLst>
        </pc:spChg>
        <pc:spChg chg="mod">
          <ac:chgData name="Mélina Guilley" userId="da75cb9a-4272-4fa6-933f-1f8b8936aa46" providerId="ADAL" clId="{A4948EA1-A0BB-5148-B23B-CB18BBC973AF}" dt="2020-11-09T10:41:58.384" v="84" actId="207"/>
          <ac:spMkLst>
            <pc:docMk/>
            <pc:sldMk cId="1038518261" sldId="1305"/>
            <ac:spMk id="125" creationId="{581EC629-1B40-2F43-B884-2E51F6D14FDB}"/>
          </ac:spMkLst>
        </pc:spChg>
        <pc:spChg chg="mod">
          <ac:chgData name="Mélina Guilley" userId="da75cb9a-4272-4fa6-933f-1f8b8936aa46" providerId="ADAL" clId="{A4948EA1-A0BB-5148-B23B-CB18BBC973AF}" dt="2020-11-09T10:41:58.384" v="84" actId="207"/>
          <ac:spMkLst>
            <pc:docMk/>
            <pc:sldMk cId="1038518261" sldId="1305"/>
            <ac:spMk id="126" creationId="{D8897339-32E3-764F-A24B-A39AC9E1F26E}"/>
          </ac:spMkLst>
        </pc:spChg>
        <pc:spChg chg="mod">
          <ac:chgData name="Mélina Guilley" userId="da75cb9a-4272-4fa6-933f-1f8b8936aa46" providerId="ADAL" clId="{A4948EA1-A0BB-5148-B23B-CB18BBC973AF}" dt="2020-11-09T10:41:58.384" v="84" actId="207"/>
          <ac:spMkLst>
            <pc:docMk/>
            <pc:sldMk cId="1038518261" sldId="1305"/>
            <ac:spMk id="127" creationId="{0030DFCC-E596-0644-B0DD-6D5D58573B42}"/>
          </ac:spMkLst>
        </pc:spChg>
        <pc:spChg chg="mod">
          <ac:chgData name="Mélina Guilley" userId="da75cb9a-4272-4fa6-933f-1f8b8936aa46" providerId="ADAL" clId="{A4948EA1-A0BB-5148-B23B-CB18BBC973AF}" dt="2020-11-09T10:41:58.384" v="84" actId="207"/>
          <ac:spMkLst>
            <pc:docMk/>
            <pc:sldMk cId="1038518261" sldId="1305"/>
            <ac:spMk id="128" creationId="{45DEA74E-AA6A-D344-A959-715C9A489796}"/>
          </ac:spMkLst>
        </pc:spChg>
        <pc:spChg chg="mod">
          <ac:chgData name="Mélina Guilley" userId="da75cb9a-4272-4fa6-933f-1f8b8936aa46" providerId="ADAL" clId="{A4948EA1-A0BB-5148-B23B-CB18BBC973AF}" dt="2020-11-09T10:41:58.384" v="84" actId="207"/>
          <ac:spMkLst>
            <pc:docMk/>
            <pc:sldMk cId="1038518261" sldId="1305"/>
            <ac:spMk id="129" creationId="{C1F9B9A5-CF53-B741-BDB1-478BEF460211}"/>
          </ac:spMkLst>
        </pc:spChg>
        <pc:spChg chg="mod">
          <ac:chgData name="Mélina Guilley" userId="da75cb9a-4272-4fa6-933f-1f8b8936aa46" providerId="ADAL" clId="{A4948EA1-A0BB-5148-B23B-CB18BBC973AF}" dt="2020-11-09T10:41:58.384" v="84" actId="207"/>
          <ac:spMkLst>
            <pc:docMk/>
            <pc:sldMk cId="1038518261" sldId="1305"/>
            <ac:spMk id="130" creationId="{731C71BE-48FA-1140-BD61-AC3EC3759022}"/>
          </ac:spMkLst>
        </pc:spChg>
        <pc:spChg chg="mod">
          <ac:chgData name="Mélina Guilley" userId="da75cb9a-4272-4fa6-933f-1f8b8936aa46" providerId="ADAL" clId="{A4948EA1-A0BB-5148-B23B-CB18BBC973AF}" dt="2020-11-09T10:41:58.384" v="84" actId="207"/>
          <ac:spMkLst>
            <pc:docMk/>
            <pc:sldMk cId="1038518261" sldId="1305"/>
            <ac:spMk id="131" creationId="{254EC386-E8FA-1B44-980F-DAEF867AA61C}"/>
          </ac:spMkLst>
        </pc:spChg>
        <pc:spChg chg="mod">
          <ac:chgData name="Mélina Guilley" userId="da75cb9a-4272-4fa6-933f-1f8b8936aa46" providerId="ADAL" clId="{A4948EA1-A0BB-5148-B23B-CB18BBC973AF}" dt="2020-11-09T10:41:58.384" v="84" actId="207"/>
          <ac:spMkLst>
            <pc:docMk/>
            <pc:sldMk cId="1038518261" sldId="1305"/>
            <ac:spMk id="132" creationId="{98667C2A-0EB3-6F42-ADAA-84A013A79BEE}"/>
          </ac:spMkLst>
        </pc:spChg>
        <pc:spChg chg="mod">
          <ac:chgData name="Mélina Guilley" userId="da75cb9a-4272-4fa6-933f-1f8b8936aa46" providerId="ADAL" clId="{A4948EA1-A0BB-5148-B23B-CB18BBC973AF}" dt="2020-11-09T10:41:58.384" v="84" actId="207"/>
          <ac:spMkLst>
            <pc:docMk/>
            <pc:sldMk cId="1038518261" sldId="1305"/>
            <ac:spMk id="133" creationId="{DF17C0C3-A4E9-2642-AE41-129439EF4D70}"/>
          </ac:spMkLst>
        </pc:spChg>
        <pc:spChg chg="mod">
          <ac:chgData name="Mélina Guilley" userId="da75cb9a-4272-4fa6-933f-1f8b8936aa46" providerId="ADAL" clId="{A4948EA1-A0BB-5148-B23B-CB18BBC973AF}" dt="2020-11-09T10:41:58.384" v="84" actId="207"/>
          <ac:spMkLst>
            <pc:docMk/>
            <pc:sldMk cId="1038518261" sldId="1305"/>
            <ac:spMk id="134" creationId="{D9648BF3-F5B6-0148-826F-824D208225D0}"/>
          </ac:spMkLst>
        </pc:spChg>
        <pc:spChg chg="mod">
          <ac:chgData name="Mélina Guilley" userId="da75cb9a-4272-4fa6-933f-1f8b8936aa46" providerId="ADAL" clId="{A4948EA1-A0BB-5148-B23B-CB18BBC973AF}" dt="2020-11-09T10:41:58.384" v="84" actId="207"/>
          <ac:spMkLst>
            <pc:docMk/>
            <pc:sldMk cId="1038518261" sldId="1305"/>
            <ac:spMk id="135" creationId="{CE48C709-E6D1-F040-818D-D28DF696CFC9}"/>
          </ac:spMkLst>
        </pc:spChg>
        <pc:spChg chg="mod">
          <ac:chgData name="Mélina Guilley" userId="da75cb9a-4272-4fa6-933f-1f8b8936aa46" providerId="ADAL" clId="{A4948EA1-A0BB-5148-B23B-CB18BBC973AF}" dt="2020-11-09T10:41:58.384" v="84" actId="207"/>
          <ac:spMkLst>
            <pc:docMk/>
            <pc:sldMk cId="1038518261" sldId="1305"/>
            <ac:spMk id="136" creationId="{F4E2E0A2-694D-A345-AA45-815F1A6D0318}"/>
          </ac:spMkLst>
        </pc:spChg>
        <pc:spChg chg="mod">
          <ac:chgData name="Mélina Guilley" userId="da75cb9a-4272-4fa6-933f-1f8b8936aa46" providerId="ADAL" clId="{A4948EA1-A0BB-5148-B23B-CB18BBC973AF}" dt="2020-11-09T10:41:58.384" v="84" actId="207"/>
          <ac:spMkLst>
            <pc:docMk/>
            <pc:sldMk cId="1038518261" sldId="1305"/>
            <ac:spMk id="137" creationId="{23F49A8E-9193-2444-B6D2-775B37FC27E6}"/>
          </ac:spMkLst>
        </pc:spChg>
        <pc:spChg chg="mod">
          <ac:chgData name="Mélina Guilley" userId="da75cb9a-4272-4fa6-933f-1f8b8936aa46" providerId="ADAL" clId="{A4948EA1-A0BB-5148-B23B-CB18BBC973AF}" dt="2020-11-09T10:41:58.384" v="84" actId="207"/>
          <ac:spMkLst>
            <pc:docMk/>
            <pc:sldMk cId="1038518261" sldId="1305"/>
            <ac:spMk id="138" creationId="{64EFF3AD-E032-EB49-BDF3-40654D335B23}"/>
          </ac:spMkLst>
        </pc:spChg>
        <pc:spChg chg="mod">
          <ac:chgData name="Mélina Guilley" userId="da75cb9a-4272-4fa6-933f-1f8b8936aa46" providerId="ADAL" clId="{A4948EA1-A0BB-5148-B23B-CB18BBC973AF}" dt="2020-11-09T10:41:58.384" v="84" actId="207"/>
          <ac:spMkLst>
            <pc:docMk/>
            <pc:sldMk cId="1038518261" sldId="1305"/>
            <ac:spMk id="139" creationId="{A6D8C497-9A4B-0446-9E6B-615F5673AC11}"/>
          </ac:spMkLst>
        </pc:spChg>
        <pc:spChg chg="mod">
          <ac:chgData name="Mélina Guilley" userId="da75cb9a-4272-4fa6-933f-1f8b8936aa46" providerId="ADAL" clId="{A4948EA1-A0BB-5148-B23B-CB18BBC973AF}" dt="2020-11-09T10:41:58.384" v="84" actId="207"/>
          <ac:spMkLst>
            <pc:docMk/>
            <pc:sldMk cId="1038518261" sldId="1305"/>
            <ac:spMk id="140" creationId="{BFF820AB-9C82-834F-B978-48CB26B57AAE}"/>
          </ac:spMkLst>
        </pc:spChg>
        <pc:spChg chg="mod">
          <ac:chgData name="Mélina Guilley" userId="da75cb9a-4272-4fa6-933f-1f8b8936aa46" providerId="ADAL" clId="{A4948EA1-A0BB-5148-B23B-CB18BBC973AF}" dt="2020-11-09T10:41:58.384" v="84" actId="207"/>
          <ac:spMkLst>
            <pc:docMk/>
            <pc:sldMk cId="1038518261" sldId="1305"/>
            <ac:spMk id="141" creationId="{FBB3BE4B-2E01-ED4D-93B1-6A67EEE86A01}"/>
          </ac:spMkLst>
        </pc:spChg>
        <pc:spChg chg="mod">
          <ac:chgData name="Mélina Guilley" userId="da75cb9a-4272-4fa6-933f-1f8b8936aa46" providerId="ADAL" clId="{A4948EA1-A0BB-5148-B23B-CB18BBC973AF}" dt="2020-11-09T10:41:58.384" v="84" actId="207"/>
          <ac:spMkLst>
            <pc:docMk/>
            <pc:sldMk cId="1038518261" sldId="1305"/>
            <ac:spMk id="142" creationId="{57BAF0C5-B1DD-6143-A2EB-8F775E7D1F32}"/>
          </ac:spMkLst>
        </pc:spChg>
        <pc:spChg chg="mod">
          <ac:chgData name="Mélina Guilley" userId="da75cb9a-4272-4fa6-933f-1f8b8936aa46" providerId="ADAL" clId="{A4948EA1-A0BB-5148-B23B-CB18BBC973AF}" dt="2020-11-09T10:41:58.384" v="84" actId="207"/>
          <ac:spMkLst>
            <pc:docMk/>
            <pc:sldMk cId="1038518261" sldId="1305"/>
            <ac:spMk id="143" creationId="{32EC5D80-3B39-CB4B-816C-5A15404C3415}"/>
          </ac:spMkLst>
        </pc:spChg>
        <pc:spChg chg="mod">
          <ac:chgData name="Mélina Guilley" userId="da75cb9a-4272-4fa6-933f-1f8b8936aa46" providerId="ADAL" clId="{A4948EA1-A0BB-5148-B23B-CB18BBC973AF}" dt="2020-11-09T10:41:58.384" v="84" actId="207"/>
          <ac:spMkLst>
            <pc:docMk/>
            <pc:sldMk cId="1038518261" sldId="1305"/>
            <ac:spMk id="144" creationId="{1BFCCB8C-A01C-EE4C-9E39-C75FC1977024}"/>
          </ac:spMkLst>
        </pc:spChg>
        <pc:spChg chg="mod">
          <ac:chgData name="Mélina Guilley" userId="da75cb9a-4272-4fa6-933f-1f8b8936aa46" providerId="ADAL" clId="{A4948EA1-A0BB-5148-B23B-CB18BBC973AF}" dt="2020-11-09T10:41:58.384" v="84" actId="207"/>
          <ac:spMkLst>
            <pc:docMk/>
            <pc:sldMk cId="1038518261" sldId="1305"/>
            <ac:spMk id="145" creationId="{C6039DD4-3BD9-6A4A-B151-4536FE6B7C33}"/>
          </ac:spMkLst>
        </pc:spChg>
        <pc:spChg chg="mod">
          <ac:chgData name="Mélina Guilley" userId="da75cb9a-4272-4fa6-933f-1f8b8936aa46" providerId="ADAL" clId="{A4948EA1-A0BB-5148-B23B-CB18BBC973AF}" dt="2020-11-09T10:41:58.384" v="84" actId="207"/>
          <ac:spMkLst>
            <pc:docMk/>
            <pc:sldMk cId="1038518261" sldId="1305"/>
            <ac:spMk id="146" creationId="{289F9DDD-7563-3244-8E54-0A4D08B00B13}"/>
          </ac:spMkLst>
        </pc:spChg>
        <pc:spChg chg="mod">
          <ac:chgData name="Mélina Guilley" userId="da75cb9a-4272-4fa6-933f-1f8b8936aa46" providerId="ADAL" clId="{A4948EA1-A0BB-5148-B23B-CB18BBC973AF}" dt="2020-11-09T10:41:58.384" v="84" actId="207"/>
          <ac:spMkLst>
            <pc:docMk/>
            <pc:sldMk cId="1038518261" sldId="1305"/>
            <ac:spMk id="147" creationId="{8290157B-2ACE-844C-9071-EA5EDBCF4269}"/>
          </ac:spMkLst>
        </pc:spChg>
        <pc:spChg chg="mod">
          <ac:chgData name="Mélina Guilley" userId="da75cb9a-4272-4fa6-933f-1f8b8936aa46" providerId="ADAL" clId="{A4948EA1-A0BB-5148-B23B-CB18BBC973AF}" dt="2020-11-09T10:41:58.384" v="84" actId="207"/>
          <ac:spMkLst>
            <pc:docMk/>
            <pc:sldMk cId="1038518261" sldId="1305"/>
            <ac:spMk id="148" creationId="{1F01C4A9-D83C-FE49-977F-A42C0AFD1D20}"/>
          </ac:spMkLst>
        </pc:spChg>
        <pc:spChg chg="mod">
          <ac:chgData name="Mélina Guilley" userId="da75cb9a-4272-4fa6-933f-1f8b8936aa46" providerId="ADAL" clId="{A4948EA1-A0BB-5148-B23B-CB18BBC973AF}" dt="2020-11-09T10:41:58.384" v="84" actId="207"/>
          <ac:spMkLst>
            <pc:docMk/>
            <pc:sldMk cId="1038518261" sldId="1305"/>
            <ac:spMk id="149" creationId="{F719D253-6D8D-8149-BA36-F3795BD7CFCB}"/>
          </ac:spMkLst>
        </pc:spChg>
        <pc:spChg chg="mod">
          <ac:chgData name="Mélina Guilley" userId="da75cb9a-4272-4fa6-933f-1f8b8936aa46" providerId="ADAL" clId="{A4948EA1-A0BB-5148-B23B-CB18BBC973AF}" dt="2020-11-09T10:41:58.384" v="84" actId="207"/>
          <ac:spMkLst>
            <pc:docMk/>
            <pc:sldMk cId="1038518261" sldId="1305"/>
            <ac:spMk id="150" creationId="{E04B727C-1FA0-E946-80D8-93A314E160BB}"/>
          </ac:spMkLst>
        </pc:spChg>
        <pc:spChg chg="mod">
          <ac:chgData name="Mélina Guilley" userId="da75cb9a-4272-4fa6-933f-1f8b8936aa46" providerId="ADAL" clId="{A4948EA1-A0BB-5148-B23B-CB18BBC973AF}" dt="2020-11-09T10:41:58.384" v="84" actId="207"/>
          <ac:spMkLst>
            <pc:docMk/>
            <pc:sldMk cId="1038518261" sldId="1305"/>
            <ac:spMk id="151" creationId="{BD55FD38-21F3-6E4B-B751-414DCA0EE507}"/>
          </ac:spMkLst>
        </pc:spChg>
        <pc:spChg chg="mod">
          <ac:chgData name="Mélina Guilley" userId="da75cb9a-4272-4fa6-933f-1f8b8936aa46" providerId="ADAL" clId="{A4948EA1-A0BB-5148-B23B-CB18BBC973AF}" dt="2020-11-09T10:41:58.384" v="84" actId="207"/>
          <ac:spMkLst>
            <pc:docMk/>
            <pc:sldMk cId="1038518261" sldId="1305"/>
            <ac:spMk id="152" creationId="{6DD4B909-9E57-BE45-9B26-86E6DD121270}"/>
          </ac:spMkLst>
        </pc:spChg>
        <pc:spChg chg="mod">
          <ac:chgData name="Mélina Guilley" userId="da75cb9a-4272-4fa6-933f-1f8b8936aa46" providerId="ADAL" clId="{A4948EA1-A0BB-5148-B23B-CB18BBC973AF}" dt="2020-11-09T10:41:58.384" v="84" actId="207"/>
          <ac:spMkLst>
            <pc:docMk/>
            <pc:sldMk cId="1038518261" sldId="1305"/>
            <ac:spMk id="153" creationId="{0963BF06-E820-DE4A-ACA0-0136179C7FF5}"/>
          </ac:spMkLst>
        </pc:spChg>
        <pc:spChg chg="mod">
          <ac:chgData name="Mélina Guilley" userId="da75cb9a-4272-4fa6-933f-1f8b8936aa46" providerId="ADAL" clId="{A4948EA1-A0BB-5148-B23B-CB18BBC973AF}" dt="2020-11-09T10:41:58.384" v="84" actId="207"/>
          <ac:spMkLst>
            <pc:docMk/>
            <pc:sldMk cId="1038518261" sldId="1305"/>
            <ac:spMk id="154" creationId="{26C45C77-7CC6-EB40-B938-A5D53EC2276A}"/>
          </ac:spMkLst>
        </pc:spChg>
        <pc:spChg chg="mod">
          <ac:chgData name="Mélina Guilley" userId="da75cb9a-4272-4fa6-933f-1f8b8936aa46" providerId="ADAL" clId="{A4948EA1-A0BB-5148-B23B-CB18BBC973AF}" dt="2020-11-09T10:41:58.384" v="84" actId="207"/>
          <ac:spMkLst>
            <pc:docMk/>
            <pc:sldMk cId="1038518261" sldId="1305"/>
            <ac:spMk id="155" creationId="{F87BD3F5-FA93-E247-8A66-8D059BCF1443}"/>
          </ac:spMkLst>
        </pc:spChg>
        <pc:spChg chg="mod">
          <ac:chgData name="Mélina Guilley" userId="da75cb9a-4272-4fa6-933f-1f8b8936aa46" providerId="ADAL" clId="{A4948EA1-A0BB-5148-B23B-CB18BBC973AF}" dt="2020-11-09T10:41:58.384" v="84" actId="207"/>
          <ac:spMkLst>
            <pc:docMk/>
            <pc:sldMk cId="1038518261" sldId="1305"/>
            <ac:spMk id="156" creationId="{5BE9CE7E-03AC-E845-91D6-A597248AE6F4}"/>
          </ac:spMkLst>
        </pc:spChg>
        <pc:spChg chg="mod">
          <ac:chgData name="Mélina Guilley" userId="da75cb9a-4272-4fa6-933f-1f8b8936aa46" providerId="ADAL" clId="{A4948EA1-A0BB-5148-B23B-CB18BBC973AF}" dt="2020-11-09T10:41:58.384" v="84" actId="207"/>
          <ac:spMkLst>
            <pc:docMk/>
            <pc:sldMk cId="1038518261" sldId="1305"/>
            <ac:spMk id="157" creationId="{F226E3EA-775C-704B-9BFA-5A072A9FE928}"/>
          </ac:spMkLst>
        </pc:spChg>
        <pc:spChg chg="mod">
          <ac:chgData name="Mélina Guilley" userId="da75cb9a-4272-4fa6-933f-1f8b8936aa46" providerId="ADAL" clId="{A4948EA1-A0BB-5148-B23B-CB18BBC973AF}" dt="2020-11-09T10:41:58.384" v="84" actId="207"/>
          <ac:spMkLst>
            <pc:docMk/>
            <pc:sldMk cId="1038518261" sldId="1305"/>
            <ac:spMk id="158" creationId="{C905A7E7-6C7C-024E-86CC-5D58DD1E3D83}"/>
          </ac:spMkLst>
        </pc:spChg>
        <pc:spChg chg="mod">
          <ac:chgData name="Mélina Guilley" userId="da75cb9a-4272-4fa6-933f-1f8b8936aa46" providerId="ADAL" clId="{A4948EA1-A0BB-5148-B23B-CB18BBC973AF}" dt="2020-11-09T10:41:58.384" v="84" actId="207"/>
          <ac:spMkLst>
            <pc:docMk/>
            <pc:sldMk cId="1038518261" sldId="1305"/>
            <ac:spMk id="159" creationId="{D13BDCDF-2D96-C44F-A197-B86D89857DDD}"/>
          </ac:spMkLst>
        </pc:spChg>
        <pc:spChg chg="mod">
          <ac:chgData name="Mélina Guilley" userId="da75cb9a-4272-4fa6-933f-1f8b8936aa46" providerId="ADAL" clId="{A4948EA1-A0BB-5148-B23B-CB18BBC973AF}" dt="2020-11-09T10:41:58.384" v="84" actId="207"/>
          <ac:spMkLst>
            <pc:docMk/>
            <pc:sldMk cId="1038518261" sldId="1305"/>
            <ac:spMk id="160" creationId="{0A1B86AB-FC0F-1D4E-9C08-C4041FD63194}"/>
          </ac:spMkLst>
        </pc:spChg>
        <pc:spChg chg="mod">
          <ac:chgData name="Mélina Guilley" userId="da75cb9a-4272-4fa6-933f-1f8b8936aa46" providerId="ADAL" clId="{A4948EA1-A0BB-5148-B23B-CB18BBC973AF}" dt="2020-11-09T10:41:58.384" v="84" actId="207"/>
          <ac:spMkLst>
            <pc:docMk/>
            <pc:sldMk cId="1038518261" sldId="1305"/>
            <ac:spMk id="161" creationId="{92C764BA-E3F9-0849-B908-39D35B79CC88}"/>
          </ac:spMkLst>
        </pc:spChg>
        <pc:spChg chg="mod">
          <ac:chgData name="Mélina Guilley" userId="da75cb9a-4272-4fa6-933f-1f8b8936aa46" providerId="ADAL" clId="{A4948EA1-A0BB-5148-B23B-CB18BBC973AF}" dt="2020-11-09T10:41:58.384" v="84" actId="207"/>
          <ac:spMkLst>
            <pc:docMk/>
            <pc:sldMk cId="1038518261" sldId="1305"/>
            <ac:spMk id="162" creationId="{3DFBD207-96C0-784E-87E6-4B696925B19C}"/>
          </ac:spMkLst>
        </pc:spChg>
        <pc:spChg chg="mod">
          <ac:chgData name="Mélina Guilley" userId="da75cb9a-4272-4fa6-933f-1f8b8936aa46" providerId="ADAL" clId="{A4948EA1-A0BB-5148-B23B-CB18BBC973AF}" dt="2020-11-09T10:41:58.384" v="84" actId="207"/>
          <ac:spMkLst>
            <pc:docMk/>
            <pc:sldMk cId="1038518261" sldId="1305"/>
            <ac:spMk id="163" creationId="{B5FB8E17-698A-C340-AB2A-B6B2535C3269}"/>
          </ac:spMkLst>
        </pc:spChg>
        <pc:spChg chg="mod">
          <ac:chgData name="Mélina Guilley" userId="da75cb9a-4272-4fa6-933f-1f8b8936aa46" providerId="ADAL" clId="{A4948EA1-A0BB-5148-B23B-CB18BBC973AF}" dt="2020-11-09T10:41:58.384" v="84" actId="207"/>
          <ac:spMkLst>
            <pc:docMk/>
            <pc:sldMk cId="1038518261" sldId="1305"/>
            <ac:spMk id="164" creationId="{1D78CC39-01A5-D74A-AA91-D7A4A9C54129}"/>
          </ac:spMkLst>
        </pc:spChg>
        <pc:grpChg chg="add mod">
          <ac:chgData name="Mélina Guilley" userId="da75cb9a-4272-4fa6-933f-1f8b8936aa46" providerId="ADAL" clId="{A4948EA1-A0BB-5148-B23B-CB18BBC973AF}" dt="2020-11-09T17:14:30.950" v="2437" actId="167"/>
          <ac:grpSpMkLst>
            <pc:docMk/>
            <pc:sldMk cId="1038518261" sldId="1305"/>
            <ac:grpSpMk id="6" creationId="{D7F4167C-4FFC-014E-AE05-52DFC60FCD1E}"/>
          </ac:grpSpMkLst>
        </pc:grpChg>
        <pc:grpChg chg="add mod">
          <ac:chgData name="Mélina Guilley" userId="da75cb9a-4272-4fa6-933f-1f8b8936aa46" providerId="ADAL" clId="{A4948EA1-A0BB-5148-B23B-CB18BBC973AF}" dt="2020-11-09T17:14:30.950" v="2437" actId="167"/>
          <ac:grpSpMkLst>
            <pc:docMk/>
            <pc:sldMk cId="1038518261" sldId="1305"/>
            <ac:grpSpMk id="9" creationId="{5C8B9679-F8E5-444E-8C31-E1A6BACB3D8A}"/>
          </ac:grpSpMkLst>
        </pc:grpChg>
        <pc:grpChg chg="add mod">
          <ac:chgData name="Mélina Guilley" userId="da75cb9a-4272-4fa6-933f-1f8b8936aa46" providerId="ADAL" clId="{A4948EA1-A0BB-5148-B23B-CB18BBC973AF}" dt="2020-11-09T17:14:30.950" v="2437" actId="167"/>
          <ac:grpSpMkLst>
            <pc:docMk/>
            <pc:sldMk cId="1038518261" sldId="1305"/>
            <ac:grpSpMk id="12" creationId="{7FA9F7F2-507E-EE40-A043-268214FF6D08}"/>
          </ac:grpSpMkLst>
        </pc:grpChg>
        <pc:grpChg chg="add mod">
          <ac:chgData name="Mélina Guilley" userId="da75cb9a-4272-4fa6-933f-1f8b8936aa46" providerId="ADAL" clId="{A4948EA1-A0BB-5148-B23B-CB18BBC973AF}" dt="2020-11-09T17:14:30.950" v="2437" actId="167"/>
          <ac:grpSpMkLst>
            <pc:docMk/>
            <pc:sldMk cId="1038518261" sldId="1305"/>
            <ac:grpSpMk id="15" creationId="{DC016639-16F5-0C41-AF02-340EDA4B622A}"/>
          </ac:grpSpMkLst>
        </pc:grpChg>
        <pc:grpChg chg="add del mod">
          <ac:chgData name="Mélina Guilley" userId="da75cb9a-4272-4fa6-933f-1f8b8936aa46" providerId="ADAL" clId="{A4948EA1-A0BB-5148-B23B-CB18BBC973AF}" dt="2020-11-09T17:14:56.764" v="2440" actId="478"/>
          <ac:grpSpMkLst>
            <pc:docMk/>
            <pc:sldMk cId="1038518261" sldId="1305"/>
            <ac:grpSpMk id="21" creationId="{B81B779B-C8DD-1243-9DF4-6FBE9CDC33B1}"/>
          </ac:grpSpMkLst>
        </pc:grpChg>
        <pc:grpChg chg="mod">
          <ac:chgData name="Mélina Guilley" userId="da75cb9a-4272-4fa6-933f-1f8b8936aa46" providerId="ADAL" clId="{A4948EA1-A0BB-5148-B23B-CB18BBC973AF}" dt="2020-11-09T10:41:54.115" v="83"/>
          <ac:grpSpMkLst>
            <pc:docMk/>
            <pc:sldMk cId="1038518261" sldId="1305"/>
            <ac:grpSpMk id="22" creationId="{2019A2B6-30BB-EA4E-A294-0337DD3C4E83}"/>
          </ac:grpSpMkLst>
        </pc:grpChg>
        <pc:grpChg chg="mod">
          <ac:chgData name="Mélina Guilley" userId="da75cb9a-4272-4fa6-933f-1f8b8936aa46" providerId="ADAL" clId="{A4948EA1-A0BB-5148-B23B-CB18BBC973AF}" dt="2020-11-09T10:41:54.115" v="83"/>
          <ac:grpSpMkLst>
            <pc:docMk/>
            <pc:sldMk cId="1038518261" sldId="1305"/>
            <ac:grpSpMk id="23" creationId="{7E16CCEC-54AA-774A-8934-F4126A5972CA}"/>
          </ac:grpSpMkLst>
        </pc:grpChg>
        <pc:grpChg chg="mod">
          <ac:chgData name="Mélina Guilley" userId="da75cb9a-4272-4fa6-933f-1f8b8936aa46" providerId="ADAL" clId="{A4948EA1-A0BB-5148-B23B-CB18BBC973AF}" dt="2020-11-09T10:41:54.115" v="83"/>
          <ac:grpSpMkLst>
            <pc:docMk/>
            <pc:sldMk cId="1038518261" sldId="1305"/>
            <ac:grpSpMk id="24" creationId="{F31C4F75-411C-8848-97D3-A9DF57DE1F94}"/>
          </ac:grpSpMkLst>
        </pc:grpChg>
        <pc:grpChg chg="mod">
          <ac:chgData name="Mélina Guilley" userId="da75cb9a-4272-4fa6-933f-1f8b8936aa46" providerId="ADAL" clId="{A4948EA1-A0BB-5148-B23B-CB18BBC973AF}" dt="2020-11-09T10:41:54.115" v="83"/>
          <ac:grpSpMkLst>
            <pc:docMk/>
            <pc:sldMk cId="1038518261" sldId="1305"/>
            <ac:grpSpMk id="25" creationId="{5F779C39-484D-8740-949D-922121FB1630}"/>
          </ac:grpSpMkLst>
        </pc:grpChg>
        <pc:grpChg chg="mod">
          <ac:chgData name="Mélina Guilley" userId="da75cb9a-4272-4fa6-933f-1f8b8936aa46" providerId="ADAL" clId="{A4948EA1-A0BB-5148-B23B-CB18BBC973AF}" dt="2020-11-09T10:41:54.115" v="83"/>
          <ac:grpSpMkLst>
            <pc:docMk/>
            <pc:sldMk cId="1038518261" sldId="1305"/>
            <ac:grpSpMk id="26" creationId="{CBDE6BF3-1353-C740-A14B-DFA32AA33D68}"/>
          </ac:grpSpMkLst>
        </pc:grpChg>
        <pc:picChg chg="add del mod">
          <ac:chgData name="Mélina Guilley" userId="da75cb9a-4272-4fa6-933f-1f8b8936aa46" providerId="ADAL" clId="{A4948EA1-A0BB-5148-B23B-CB18BBC973AF}" dt="2020-11-09T17:15:14.230" v="2446" actId="478"/>
          <ac:picMkLst>
            <pc:docMk/>
            <pc:sldMk cId="1038518261" sldId="1305"/>
            <ac:picMk id="19" creationId="{B93E4B05-AB2C-8D47-9D02-C398E9E2B7F7}"/>
          </ac:picMkLst>
        </pc:picChg>
        <pc:picChg chg="add mod">
          <ac:chgData name="Mélina Guilley" userId="da75cb9a-4272-4fa6-933f-1f8b8936aa46" providerId="ADAL" clId="{A4948EA1-A0BB-5148-B23B-CB18BBC973AF}" dt="2020-11-09T17:15:10.009" v="2444" actId="1076"/>
          <ac:picMkLst>
            <pc:docMk/>
            <pc:sldMk cId="1038518261" sldId="1305"/>
            <ac:picMk id="166" creationId="{F5BB40BE-2C02-1A43-A950-B3D101F0AF41}"/>
          </ac:picMkLst>
        </pc:picChg>
      </pc:sldChg>
      <pc:sldChg chg="addSp delSp modSp add del mod">
        <pc:chgData name="Mélina Guilley" userId="da75cb9a-4272-4fa6-933f-1f8b8936aa46" providerId="ADAL" clId="{A4948EA1-A0BB-5148-B23B-CB18BBC973AF}" dt="2020-11-09T15:22:30.019" v="1694" actId="2696"/>
        <pc:sldMkLst>
          <pc:docMk/>
          <pc:sldMk cId="1150987546" sldId="1306"/>
        </pc:sldMkLst>
        <pc:spChg chg="mod">
          <ac:chgData name="Mélina Guilley" userId="da75cb9a-4272-4fa6-933f-1f8b8936aa46" providerId="ADAL" clId="{A4948EA1-A0BB-5148-B23B-CB18BBC973AF}" dt="2020-11-09T15:21:36.839" v="1679" actId="1036"/>
          <ac:spMkLst>
            <pc:docMk/>
            <pc:sldMk cId="1150987546" sldId="1306"/>
            <ac:spMk id="3" creationId="{24DB5C15-2324-8241-84E6-67F6F7EBE4FE}"/>
          </ac:spMkLst>
        </pc:spChg>
        <pc:spChg chg="del mod">
          <ac:chgData name="Mélina Guilley" userId="da75cb9a-4272-4fa6-933f-1f8b8936aa46" providerId="ADAL" clId="{A4948EA1-A0BB-5148-B23B-CB18BBC973AF}" dt="2020-11-09T15:06:39.111" v="1554" actId="478"/>
          <ac:spMkLst>
            <pc:docMk/>
            <pc:sldMk cId="1150987546" sldId="1306"/>
            <ac:spMk id="4" creationId="{1D2A6727-5D2B-F341-B646-C6CE13F6D4EB}"/>
          </ac:spMkLst>
        </pc:spChg>
        <pc:spChg chg="add del mod">
          <ac:chgData name="Mélina Guilley" userId="da75cb9a-4272-4fa6-933f-1f8b8936aa46" providerId="ADAL" clId="{A4948EA1-A0BB-5148-B23B-CB18BBC973AF}" dt="2020-11-09T15:09:00.226" v="1569" actId="478"/>
          <ac:spMkLst>
            <pc:docMk/>
            <pc:sldMk cId="1150987546" sldId="1306"/>
            <ac:spMk id="12" creationId="{CB372D37-8DD9-424A-AD8D-E5465C10A38C}"/>
          </ac:spMkLst>
        </pc:spChg>
        <pc:spChg chg="add mod">
          <ac:chgData name="Mélina Guilley" userId="da75cb9a-4272-4fa6-933f-1f8b8936aa46" providerId="ADAL" clId="{A4948EA1-A0BB-5148-B23B-CB18BBC973AF}" dt="2020-11-09T15:22:05.180" v="1689" actId="14100"/>
          <ac:spMkLst>
            <pc:docMk/>
            <pc:sldMk cId="1150987546" sldId="1306"/>
            <ac:spMk id="13" creationId="{01A26792-340E-524B-8779-F46478CBDA02}"/>
          </ac:spMkLst>
        </pc:spChg>
        <pc:spChg chg="del">
          <ac:chgData name="Mélina Guilley" userId="da75cb9a-4272-4fa6-933f-1f8b8936aa46" providerId="ADAL" clId="{A4948EA1-A0BB-5148-B23B-CB18BBC973AF}" dt="2020-11-09T15:04:04.727" v="1496" actId="478"/>
          <ac:spMkLst>
            <pc:docMk/>
            <pc:sldMk cId="1150987546" sldId="1306"/>
            <ac:spMk id="146" creationId="{8A3B4DFB-195C-FC41-9BCA-40A9E9F03B5C}"/>
          </ac:spMkLst>
        </pc:spChg>
        <pc:spChg chg="mod">
          <ac:chgData name="Mélina Guilley" userId="da75cb9a-4272-4fa6-933f-1f8b8936aa46" providerId="ADAL" clId="{A4948EA1-A0BB-5148-B23B-CB18BBC973AF}" dt="2020-11-09T15:21:39.999" v="1680" actId="1076"/>
          <ac:spMkLst>
            <pc:docMk/>
            <pc:sldMk cId="1150987546" sldId="1306"/>
            <ac:spMk id="148" creationId="{998DAC61-7A71-9D45-B6CD-C5B3F03AD4C1}"/>
          </ac:spMkLst>
        </pc:spChg>
        <pc:spChg chg="mod">
          <ac:chgData name="Mélina Guilley" userId="da75cb9a-4272-4fa6-933f-1f8b8936aa46" providerId="ADAL" clId="{A4948EA1-A0BB-5148-B23B-CB18BBC973AF}" dt="2020-11-09T15:21:34.507" v="1676" actId="1035"/>
          <ac:spMkLst>
            <pc:docMk/>
            <pc:sldMk cId="1150987546" sldId="1306"/>
            <ac:spMk id="149" creationId="{0A293A1A-D2A8-4C40-BD61-62A2BE929DD2}"/>
          </ac:spMkLst>
        </pc:spChg>
        <pc:picChg chg="mod">
          <ac:chgData name="Mélina Guilley" userId="da75cb9a-4272-4fa6-933f-1f8b8936aa46" providerId="ADAL" clId="{A4948EA1-A0BB-5148-B23B-CB18BBC973AF}" dt="2020-11-09T15:09:16.449" v="1571" actId="1076"/>
          <ac:picMkLst>
            <pc:docMk/>
            <pc:sldMk cId="1150987546" sldId="1306"/>
            <ac:picMk id="2" creationId="{8388918C-1065-4A4C-ACA6-91A80E137EFD}"/>
          </ac:picMkLst>
        </pc:picChg>
        <pc:picChg chg="add mod">
          <ac:chgData name="Mélina Guilley" userId="da75cb9a-4272-4fa6-933f-1f8b8936aa46" providerId="ADAL" clId="{A4948EA1-A0BB-5148-B23B-CB18BBC973AF}" dt="2020-11-09T15:20:50.701" v="1647" actId="1076"/>
          <ac:picMkLst>
            <pc:docMk/>
            <pc:sldMk cId="1150987546" sldId="1306"/>
            <ac:picMk id="5" creationId="{07DA7390-E97C-F548-A0CE-551BF206A3B0}"/>
          </ac:picMkLst>
        </pc:picChg>
        <pc:picChg chg="add mod">
          <ac:chgData name="Mélina Guilley" userId="da75cb9a-4272-4fa6-933f-1f8b8936aa46" providerId="ADAL" clId="{A4948EA1-A0BB-5148-B23B-CB18BBC973AF}" dt="2020-11-09T15:21:51.437" v="1687" actId="1038"/>
          <ac:picMkLst>
            <pc:docMk/>
            <pc:sldMk cId="1150987546" sldId="1306"/>
            <ac:picMk id="6" creationId="{A6FD7111-71B6-4441-BDE2-42E8E027ABF3}"/>
          </ac:picMkLst>
        </pc:picChg>
        <pc:picChg chg="add mod">
          <ac:chgData name="Mélina Guilley" userId="da75cb9a-4272-4fa6-933f-1f8b8936aa46" providerId="ADAL" clId="{A4948EA1-A0BB-5148-B23B-CB18BBC973AF}" dt="2020-11-09T15:21:47.591" v="1683" actId="14100"/>
          <ac:picMkLst>
            <pc:docMk/>
            <pc:sldMk cId="1150987546" sldId="1306"/>
            <ac:picMk id="7" creationId="{723EF67E-A3B9-BC49-ABBA-DAC45CB40CE5}"/>
          </ac:picMkLst>
        </pc:picChg>
        <pc:picChg chg="mod">
          <ac:chgData name="Mélina Guilley" userId="da75cb9a-4272-4fa6-933f-1f8b8936aa46" providerId="ADAL" clId="{A4948EA1-A0BB-5148-B23B-CB18BBC973AF}" dt="2020-11-09T15:20:04.581" v="1638" actId="1076"/>
          <ac:picMkLst>
            <pc:docMk/>
            <pc:sldMk cId="1150987546" sldId="1306"/>
            <ac:picMk id="142" creationId="{83BD990A-8FC4-6546-A153-52EADC2809B1}"/>
          </ac:picMkLst>
        </pc:picChg>
        <pc:picChg chg="mod">
          <ac:chgData name="Mélina Guilley" userId="da75cb9a-4272-4fa6-933f-1f8b8936aa46" providerId="ADAL" clId="{A4948EA1-A0BB-5148-B23B-CB18BBC973AF}" dt="2020-11-09T15:21:07.324" v="1651" actId="1076"/>
          <ac:picMkLst>
            <pc:docMk/>
            <pc:sldMk cId="1150987546" sldId="1306"/>
            <ac:picMk id="160" creationId="{182A60D2-6FF0-7641-BEC8-FDD2C0EE72D6}"/>
          </ac:picMkLst>
        </pc:picChg>
        <pc:picChg chg="add del mod">
          <ac:chgData name="Mélina Guilley" userId="da75cb9a-4272-4fa6-933f-1f8b8936aa46" providerId="ADAL" clId="{A4948EA1-A0BB-5148-B23B-CB18BBC973AF}" dt="2020-11-09T15:20:44.574" v="1645" actId="1076"/>
          <ac:picMkLst>
            <pc:docMk/>
            <pc:sldMk cId="1150987546" sldId="1306"/>
            <ac:picMk id="161" creationId="{3390893E-E1DE-8C4B-A342-7F4257119758}"/>
          </ac:picMkLst>
        </pc:picChg>
        <pc:picChg chg="mod">
          <ac:chgData name="Mélina Guilley" userId="da75cb9a-4272-4fa6-933f-1f8b8936aa46" providerId="ADAL" clId="{A4948EA1-A0BB-5148-B23B-CB18BBC973AF}" dt="2020-11-09T15:21:15.011" v="1655" actId="1076"/>
          <ac:picMkLst>
            <pc:docMk/>
            <pc:sldMk cId="1150987546" sldId="1306"/>
            <ac:picMk id="162" creationId="{9701B3DA-2FFB-784F-B8BE-829FF2D293BC}"/>
          </ac:picMkLst>
        </pc:picChg>
      </pc:sldChg>
      <pc:sldChg chg="add del">
        <pc:chgData name="Mélina Guilley" userId="da75cb9a-4272-4fa6-933f-1f8b8936aa46" providerId="ADAL" clId="{A4948EA1-A0BB-5148-B23B-CB18BBC973AF}" dt="2020-11-09T15:27:44.245" v="1804"/>
        <pc:sldMkLst>
          <pc:docMk/>
          <pc:sldMk cId="1805848944" sldId="1306"/>
        </pc:sldMkLst>
      </pc:sldChg>
      <pc:sldChg chg="addSp delSp modSp add del mod">
        <pc:chgData name="Mélina Guilley" userId="da75cb9a-4272-4fa6-933f-1f8b8936aa46" providerId="ADAL" clId="{A4948EA1-A0BB-5148-B23B-CB18BBC973AF}" dt="2020-11-09T13:46:48.191" v="475" actId="2696"/>
        <pc:sldMkLst>
          <pc:docMk/>
          <pc:sldMk cId="2613010938" sldId="1306"/>
        </pc:sldMkLst>
        <pc:spChg chg="mod">
          <ac:chgData name="Mélina Guilley" userId="da75cb9a-4272-4fa6-933f-1f8b8936aa46" providerId="ADAL" clId="{A4948EA1-A0BB-5148-B23B-CB18BBC973AF}" dt="2020-11-09T13:45:48.417" v="474" actId="207"/>
          <ac:spMkLst>
            <pc:docMk/>
            <pc:sldMk cId="2613010938" sldId="1306"/>
            <ac:spMk id="10" creationId="{327D5C45-4457-D545-BC6E-BCAD6E8F6308}"/>
          </ac:spMkLst>
        </pc:spChg>
        <pc:spChg chg="mod">
          <ac:chgData name="Mélina Guilley" userId="da75cb9a-4272-4fa6-933f-1f8b8936aa46" providerId="ADAL" clId="{A4948EA1-A0BB-5148-B23B-CB18BBC973AF}" dt="2020-11-09T13:44:50.650" v="450" actId="1035"/>
          <ac:spMkLst>
            <pc:docMk/>
            <pc:sldMk cId="2613010938" sldId="1306"/>
            <ac:spMk id="13" creationId="{0523B018-EB4E-8B43-AA26-7B167E98705B}"/>
          </ac:spMkLst>
        </pc:spChg>
        <pc:spChg chg="add mod">
          <ac:chgData name="Mélina Guilley" userId="da75cb9a-4272-4fa6-933f-1f8b8936aa46" providerId="ADAL" clId="{A4948EA1-A0BB-5148-B23B-CB18BBC973AF}" dt="2020-11-09T13:45:28.233" v="463" actId="167"/>
          <ac:spMkLst>
            <pc:docMk/>
            <pc:sldMk cId="2613010938" sldId="1306"/>
            <ac:spMk id="14" creationId="{03818D84-BC22-4D4B-AEA6-C49536534D7C}"/>
          </ac:spMkLst>
        </pc:spChg>
        <pc:spChg chg="mod">
          <ac:chgData name="Mélina Guilley" userId="da75cb9a-4272-4fa6-933f-1f8b8936aa46" providerId="ADAL" clId="{A4948EA1-A0BB-5148-B23B-CB18BBC973AF}" dt="2020-11-09T13:45:48.417" v="474" actId="207"/>
          <ac:spMkLst>
            <pc:docMk/>
            <pc:sldMk cId="2613010938" sldId="1306"/>
            <ac:spMk id="15" creationId="{0A91C989-4160-6B48-ACF8-F20C297354D9}"/>
          </ac:spMkLst>
        </pc:spChg>
        <pc:spChg chg="mod">
          <ac:chgData name="Mélina Guilley" userId="da75cb9a-4272-4fa6-933f-1f8b8936aa46" providerId="ADAL" clId="{A4948EA1-A0BB-5148-B23B-CB18BBC973AF}" dt="2020-11-09T13:45:48.417" v="474" actId="207"/>
          <ac:spMkLst>
            <pc:docMk/>
            <pc:sldMk cId="2613010938" sldId="1306"/>
            <ac:spMk id="16" creationId="{006FE99B-B2B5-B840-BF96-5CD70BB75F5C}"/>
          </ac:spMkLst>
        </pc:spChg>
        <pc:spChg chg="mod">
          <ac:chgData name="Mélina Guilley" userId="da75cb9a-4272-4fa6-933f-1f8b8936aa46" providerId="ADAL" clId="{A4948EA1-A0BB-5148-B23B-CB18BBC973AF}" dt="2020-11-09T13:45:48.417" v="474" actId="207"/>
          <ac:spMkLst>
            <pc:docMk/>
            <pc:sldMk cId="2613010938" sldId="1306"/>
            <ac:spMk id="17" creationId="{39A54020-D922-3E46-8365-9971D83C45B9}"/>
          </ac:spMkLst>
        </pc:spChg>
        <pc:spChg chg="add del mod">
          <ac:chgData name="Mélina Guilley" userId="da75cb9a-4272-4fa6-933f-1f8b8936aa46" providerId="ADAL" clId="{A4948EA1-A0BB-5148-B23B-CB18BBC973AF}" dt="2020-11-09T13:44:41.777" v="446" actId="207"/>
          <ac:spMkLst>
            <pc:docMk/>
            <pc:sldMk cId="2613010938" sldId="1306"/>
            <ac:spMk id="18" creationId="{ADAE2061-0452-1543-8D63-001D16DAD07D}"/>
          </ac:spMkLst>
        </pc:spChg>
        <pc:spChg chg="add mod">
          <ac:chgData name="Mélina Guilley" userId="da75cb9a-4272-4fa6-933f-1f8b8936aa46" providerId="ADAL" clId="{A4948EA1-A0BB-5148-B23B-CB18BBC973AF}" dt="2020-11-09T13:45:28.233" v="463" actId="167"/>
          <ac:spMkLst>
            <pc:docMk/>
            <pc:sldMk cId="2613010938" sldId="1306"/>
            <ac:spMk id="19" creationId="{B42C7BEB-DA09-9C4B-B9CD-903F7122DABF}"/>
          </ac:spMkLst>
        </pc:spChg>
        <pc:spChg chg="add mod">
          <ac:chgData name="Mélina Guilley" userId="da75cb9a-4272-4fa6-933f-1f8b8936aa46" providerId="ADAL" clId="{A4948EA1-A0BB-5148-B23B-CB18BBC973AF}" dt="2020-11-09T13:45:28.233" v="463" actId="167"/>
          <ac:spMkLst>
            <pc:docMk/>
            <pc:sldMk cId="2613010938" sldId="1306"/>
            <ac:spMk id="20" creationId="{859E715A-BACB-664E-ADED-BD127F24C42C}"/>
          </ac:spMkLst>
        </pc:spChg>
        <pc:spChg chg="add mod">
          <ac:chgData name="Mélina Guilley" userId="da75cb9a-4272-4fa6-933f-1f8b8936aa46" providerId="ADAL" clId="{A4948EA1-A0BB-5148-B23B-CB18BBC973AF}" dt="2020-11-09T13:45:28.233" v="463" actId="167"/>
          <ac:spMkLst>
            <pc:docMk/>
            <pc:sldMk cId="2613010938" sldId="1306"/>
            <ac:spMk id="21" creationId="{6CEF336E-BFB8-DD4F-B562-D6A6738D1C3A}"/>
          </ac:spMkLst>
        </pc:spChg>
        <pc:spChg chg="mod">
          <ac:chgData name="Mélina Guilley" userId="da75cb9a-4272-4fa6-933f-1f8b8936aa46" providerId="ADAL" clId="{A4948EA1-A0BB-5148-B23B-CB18BBC973AF}" dt="2020-11-09T13:45:38.392" v="469" actId="1036"/>
          <ac:spMkLst>
            <pc:docMk/>
            <pc:sldMk cId="2613010938" sldId="1306"/>
            <ac:spMk id="43" creationId="{57EB7333-DE1F-4C5C-BF48-CF5561FD508C}"/>
          </ac:spMkLst>
        </pc:spChg>
        <pc:spChg chg="mod">
          <ac:chgData name="Mélina Guilley" userId="da75cb9a-4272-4fa6-933f-1f8b8936aa46" providerId="ADAL" clId="{A4948EA1-A0BB-5148-B23B-CB18BBC973AF}" dt="2020-11-09T13:45:42.366" v="473" actId="1036"/>
          <ac:spMkLst>
            <pc:docMk/>
            <pc:sldMk cId="2613010938" sldId="1306"/>
            <ac:spMk id="46" creationId="{9127A0F0-E723-4C2B-B90E-9E2E5EE13478}"/>
          </ac:spMkLst>
        </pc:spChg>
        <pc:spChg chg="mod">
          <ac:chgData name="Mélina Guilley" userId="da75cb9a-4272-4fa6-933f-1f8b8936aa46" providerId="ADAL" clId="{A4948EA1-A0BB-5148-B23B-CB18BBC973AF}" dt="2020-11-09T13:45:42.366" v="473" actId="1036"/>
          <ac:spMkLst>
            <pc:docMk/>
            <pc:sldMk cId="2613010938" sldId="1306"/>
            <ac:spMk id="47" creationId="{2DB9BAF2-0141-4C5E-BAB3-94D752034983}"/>
          </ac:spMkLst>
        </pc:spChg>
        <pc:spChg chg="mod">
          <ac:chgData name="Mélina Guilley" userId="da75cb9a-4272-4fa6-933f-1f8b8936aa46" providerId="ADAL" clId="{A4948EA1-A0BB-5148-B23B-CB18BBC973AF}" dt="2020-11-09T13:45:42.366" v="473" actId="1036"/>
          <ac:spMkLst>
            <pc:docMk/>
            <pc:sldMk cId="2613010938" sldId="1306"/>
            <ac:spMk id="48" creationId="{024614B7-ED2F-47A2-B2EC-EDF51867DFDB}"/>
          </ac:spMkLst>
        </pc:spChg>
        <pc:spChg chg="mod">
          <ac:chgData name="Mélina Guilley" userId="da75cb9a-4272-4fa6-933f-1f8b8936aa46" providerId="ADAL" clId="{A4948EA1-A0BB-5148-B23B-CB18BBC973AF}" dt="2020-11-09T13:45:42.366" v="473" actId="1036"/>
          <ac:spMkLst>
            <pc:docMk/>
            <pc:sldMk cId="2613010938" sldId="1306"/>
            <ac:spMk id="49" creationId="{F70D09EB-93B7-4395-B57C-DD596F6EBB94}"/>
          </ac:spMkLst>
        </pc:spChg>
      </pc:sldChg>
      <pc:sldChg chg="add del">
        <pc:chgData name="Mélina Guilley" userId="da75cb9a-4272-4fa6-933f-1f8b8936aa46" providerId="ADAL" clId="{A4948EA1-A0BB-5148-B23B-CB18BBC973AF}" dt="2020-11-09T13:49:54.827" v="510"/>
        <pc:sldMkLst>
          <pc:docMk/>
          <pc:sldMk cId="2713482953" sldId="1306"/>
        </pc:sldMkLst>
      </pc:sldChg>
      <pc:sldChg chg="add del">
        <pc:chgData name="Mélina Guilley" userId="da75cb9a-4272-4fa6-933f-1f8b8936aa46" providerId="ADAL" clId="{A4948EA1-A0BB-5148-B23B-CB18BBC973AF}" dt="2020-11-09T15:29:33.273" v="1860"/>
        <pc:sldMkLst>
          <pc:docMk/>
          <pc:sldMk cId="3302903043" sldId="1306"/>
        </pc:sldMkLst>
      </pc:sldChg>
      <pc:sldChg chg="new del">
        <pc:chgData name="Mélina Guilley" userId="da75cb9a-4272-4fa6-933f-1f8b8936aa46" providerId="ADAL" clId="{A4948EA1-A0BB-5148-B23B-CB18BBC973AF}" dt="2020-11-09T10:52:29.811" v="274" actId="680"/>
        <pc:sldMkLst>
          <pc:docMk/>
          <pc:sldMk cId="3573788695" sldId="1306"/>
        </pc:sldMkLst>
      </pc:sldChg>
      <pc:sldMasterChg chg="addSldLayout delSldLayout modSldLayout">
        <pc:chgData name="Mélina Guilley" userId="da75cb9a-4272-4fa6-933f-1f8b8936aa46" providerId="ADAL" clId="{A4948EA1-A0BB-5148-B23B-CB18BBC973AF}" dt="2020-11-09T10:27:57.289" v="11" actId="2696"/>
        <pc:sldMasterMkLst>
          <pc:docMk/>
          <pc:sldMasterMk cId="619048816" sldId="2147483664"/>
        </pc:sldMasterMkLst>
        <pc:sldLayoutChg chg="new mod">
          <pc:chgData name="Mélina Guilley" userId="da75cb9a-4272-4fa6-933f-1f8b8936aa46" providerId="ADAL" clId="{A4948EA1-A0BB-5148-B23B-CB18BBC973AF}" dt="2020-11-09T10:27:21.862" v="0" actId="11236"/>
          <pc:sldLayoutMkLst>
            <pc:docMk/>
            <pc:sldMasterMk cId="619048816" sldId="2147483664"/>
            <pc:sldLayoutMk cId="1532777153" sldId="2147483718"/>
          </pc:sldLayoutMkLst>
        </pc:sldLayoutChg>
        <pc:sldLayoutChg chg="modSp del mod">
          <pc:chgData name="Mélina Guilley" userId="da75cb9a-4272-4fa6-933f-1f8b8936aa46" providerId="ADAL" clId="{A4948EA1-A0BB-5148-B23B-CB18BBC973AF}" dt="2020-11-09T10:27:57.289" v="11" actId="2696"/>
          <pc:sldLayoutMkLst>
            <pc:docMk/>
            <pc:sldMasterMk cId="619048816" sldId="2147483664"/>
            <pc:sldLayoutMk cId="72428047" sldId="2147483719"/>
          </pc:sldLayoutMkLst>
          <pc:spChg chg="mod">
            <ac:chgData name="Mélina Guilley" userId="da75cb9a-4272-4fa6-933f-1f8b8936aa46" providerId="ADAL" clId="{A4948EA1-A0BB-5148-B23B-CB18BBC973AF}" dt="2020-11-09T10:27:30.938" v="1" actId="207"/>
            <ac:spMkLst>
              <pc:docMk/>
              <pc:sldMasterMk cId="619048816" sldId="2147483664"/>
              <pc:sldLayoutMk cId="72428047" sldId="2147483719"/>
              <ac:spMk id="2" creationId="{AD7FCFA5-A635-664B-86B7-DB9186F6A8E6}"/>
            </ac:spMkLst>
          </pc:spChg>
          <pc:spChg chg="mod">
            <ac:chgData name="Mélina Guilley" userId="da75cb9a-4272-4fa6-933f-1f8b8936aa46" providerId="ADAL" clId="{A4948EA1-A0BB-5148-B23B-CB18BBC973AF}" dt="2020-11-09T10:27:51.084" v="10" actId="207"/>
            <ac:spMkLst>
              <pc:docMk/>
              <pc:sldMasterMk cId="619048816" sldId="2147483664"/>
              <pc:sldLayoutMk cId="72428047" sldId="2147483719"/>
              <ac:spMk id="4" creationId="{37E398A2-63B3-49CC-B690-343010727449}"/>
            </ac:spMkLst>
          </pc:spChg>
          <pc:picChg chg="mod">
            <ac:chgData name="Mélina Guilley" userId="da75cb9a-4272-4fa6-933f-1f8b8936aa46" providerId="ADAL" clId="{A4948EA1-A0BB-5148-B23B-CB18BBC973AF}" dt="2020-11-09T10:27:33.477" v="3" actId="1076"/>
            <ac:picMkLst>
              <pc:docMk/>
              <pc:sldMasterMk cId="619048816" sldId="2147483664"/>
              <pc:sldLayoutMk cId="72428047" sldId="2147483719"/>
              <ac:picMk id="8" creationId="{BDF046F6-9D23-1F4D-9193-844F02CB80DD}"/>
            </ac:picMkLst>
          </pc:picChg>
        </pc:sldLayoutChg>
      </pc:sldMasterChg>
    </pc:docChg>
  </pc:docChgLst>
  <pc:docChgLst>
    <pc:chgData name="Justine Gretten" userId="S::jgretten@mailinblack.com::0fcb33a0-02ff-4bb2-80af-5c8e21c89ba7" providerId="AD" clId="Web-{B68C10FB-70B8-E6B7-2946-A0ED469BF079}"/>
    <pc:docChg chg="">
      <pc:chgData name="Justine Gretten" userId="S::jgretten@mailinblack.com::0fcb33a0-02ff-4bb2-80af-5c8e21c89ba7" providerId="AD" clId="Web-{B68C10FB-70B8-E6B7-2946-A0ED469BF079}" dt="2020-05-07T13:31:42.452" v="0"/>
      <pc:docMkLst>
        <pc:docMk/>
      </pc:docMkLst>
      <pc:sldChg chg="addCm">
        <pc:chgData name="Justine Gretten" userId="S::jgretten@mailinblack.com::0fcb33a0-02ff-4bb2-80af-5c8e21c89ba7" providerId="AD" clId="Web-{B68C10FB-70B8-E6B7-2946-A0ED469BF079}" dt="2020-05-07T13:31:42.452" v="0"/>
        <pc:sldMkLst>
          <pc:docMk/>
          <pc:sldMk cId="3742441967" sldId="1118"/>
        </pc:sldMkLst>
      </pc:sldChg>
    </pc:docChg>
  </pc:docChgLst>
  <pc:docChgLst>
    <pc:chgData name="Justine Gretten" userId="0fcb33a0-02ff-4bb2-80af-5c8e21c89ba7" providerId="ADAL" clId="{8BACDABC-E205-4A64-97D7-77774C1570F6}"/>
    <pc:docChg chg="undo custSel modMainMaster">
      <pc:chgData name="Justine Gretten" userId="0fcb33a0-02ff-4bb2-80af-5c8e21c89ba7" providerId="ADAL" clId="{8BACDABC-E205-4A64-97D7-77774C1570F6}" dt="2020-05-11T13:33:40.054" v="1" actId="1076"/>
      <pc:docMkLst>
        <pc:docMk/>
      </pc:docMkLst>
      <pc:sldMasterChg chg="modSldLayout">
        <pc:chgData name="Justine Gretten" userId="0fcb33a0-02ff-4bb2-80af-5c8e21c89ba7" providerId="ADAL" clId="{8BACDABC-E205-4A64-97D7-77774C1570F6}" dt="2020-05-11T13:33:40.054" v="1" actId="1076"/>
        <pc:sldMasterMkLst>
          <pc:docMk/>
          <pc:sldMasterMk cId="619048816" sldId="2147483664"/>
        </pc:sldMasterMkLst>
        <pc:sldLayoutChg chg="modSp mod">
          <pc:chgData name="Justine Gretten" userId="0fcb33a0-02ff-4bb2-80af-5c8e21c89ba7" providerId="ADAL" clId="{8BACDABC-E205-4A64-97D7-77774C1570F6}" dt="2020-05-11T13:33:40.054" v="1" actId="1076"/>
          <pc:sldLayoutMkLst>
            <pc:docMk/>
            <pc:sldMasterMk cId="619048816" sldId="2147483664"/>
            <pc:sldLayoutMk cId="2130152202" sldId="2147483660"/>
          </pc:sldLayoutMkLst>
          <pc:picChg chg="mod">
            <ac:chgData name="Justine Gretten" userId="0fcb33a0-02ff-4bb2-80af-5c8e21c89ba7" providerId="ADAL" clId="{8BACDABC-E205-4A64-97D7-77774C1570F6}" dt="2020-05-11T13:33:40.054" v="1" actId="1076"/>
            <ac:picMkLst>
              <pc:docMk/>
              <pc:sldMasterMk cId="619048816" sldId="2147483664"/>
              <pc:sldLayoutMk cId="2130152202" sldId="2147483660"/>
              <ac:picMk id="6" creationId="{D6FDFEAD-9425-4C4E-87B7-4BFFF2B97731}"/>
            </ac:picMkLst>
          </pc:picChg>
        </pc:sldLayoutChg>
      </pc:sldMasterChg>
    </pc:docChg>
  </pc:docChgLst>
  <pc:docChgLst>
    <pc:chgData name="Mélina Guilley" userId="da75cb9a-4272-4fa6-933f-1f8b8936aa46" providerId="ADAL" clId="{D9E86BF3-4612-4341-A992-F4387E480B6B}"/>
    <pc:docChg chg="undo redo custSel addSld delSld modSld sldOrd modMainMaster modSection">
      <pc:chgData name="Mélina Guilley" userId="da75cb9a-4272-4fa6-933f-1f8b8936aa46" providerId="ADAL" clId="{D9E86BF3-4612-4341-A992-F4387E480B6B}" dt="2020-05-20T14:11:05.741" v="5606" actId="2711"/>
      <pc:docMkLst>
        <pc:docMk/>
      </pc:docMkLst>
      <pc:sldChg chg="modSp mod">
        <pc:chgData name="Mélina Guilley" userId="da75cb9a-4272-4fa6-933f-1f8b8936aa46" providerId="ADAL" clId="{D9E86BF3-4612-4341-A992-F4387E480B6B}" dt="2020-05-06T08:26:52.081" v="13" actId="1076"/>
        <pc:sldMkLst>
          <pc:docMk/>
          <pc:sldMk cId="3177635568" sldId="351"/>
        </pc:sldMkLst>
        <pc:spChg chg="mod">
          <ac:chgData name="Mélina Guilley" userId="da75cb9a-4272-4fa6-933f-1f8b8936aa46" providerId="ADAL" clId="{D9E86BF3-4612-4341-A992-F4387E480B6B}" dt="2020-05-06T08:26:52.081" v="13" actId="1076"/>
          <ac:spMkLst>
            <pc:docMk/>
            <pc:sldMk cId="3177635568" sldId="351"/>
            <ac:spMk id="7" creationId="{4D514468-7706-9D42-9E0A-6772EB5CA393}"/>
          </ac:spMkLst>
        </pc:spChg>
      </pc:sldChg>
      <pc:sldChg chg="addSp delSp modSp mod">
        <pc:chgData name="Mélina Guilley" userId="da75cb9a-4272-4fa6-933f-1f8b8936aa46" providerId="ADAL" clId="{D9E86BF3-4612-4341-A992-F4387E480B6B}" dt="2020-05-06T08:52:48.145" v="216" actId="14100"/>
        <pc:sldMkLst>
          <pc:docMk/>
          <pc:sldMk cId="1270508634" sldId="357"/>
        </pc:sldMkLst>
        <pc:spChg chg="add del">
          <ac:chgData name="Mélina Guilley" userId="da75cb9a-4272-4fa6-933f-1f8b8936aa46" providerId="ADAL" clId="{D9E86BF3-4612-4341-A992-F4387E480B6B}" dt="2020-05-06T08:52:10.674" v="205" actId="478"/>
          <ac:spMkLst>
            <pc:docMk/>
            <pc:sldMk cId="1270508634" sldId="357"/>
            <ac:spMk id="3" creationId="{40D386AD-C4BC-8E42-BBB2-0039B6C305F9}"/>
          </ac:spMkLst>
        </pc:spChg>
        <pc:spChg chg="add del mod">
          <ac:chgData name="Mélina Guilley" userId="da75cb9a-4272-4fa6-933f-1f8b8936aa46" providerId="ADAL" clId="{D9E86BF3-4612-4341-A992-F4387E480B6B}" dt="2020-05-06T08:52:01.901" v="204" actId="478"/>
          <ac:spMkLst>
            <pc:docMk/>
            <pc:sldMk cId="1270508634" sldId="357"/>
            <ac:spMk id="4" creationId="{B1F8756D-A791-4444-AF5A-0CD440716C79}"/>
          </ac:spMkLst>
        </pc:spChg>
        <pc:spChg chg="add del">
          <ac:chgData name="Mélina Guilley" userId="da75cb9a-4272-4fa6-933f-1f8b8936aa46" providerId="ADAL" clId="{D9E86BF3-4612-4341-A992-F4387E480B6B}" dt="2020-05-06T08:52:10.674" v="205" actId="478"/>
          <ac:spMkLst>
            <pc:docMk/>
            <pc:sldMk cId="1270508634" sldId="357"/>
            <ac:spMk id="5" creationId="{4E94C2C9-CE24-4D79-8E35-F8D1E5B09E1E}"/>
          </ac:spMkLst>
        </pc:spChg>
        <pc:spChg chg="add del mod">
          <ac:chgData name="Mélina Guilley" userId="da75cb9a-4272-4fa6-933f-1f8b8936aa46" providerId="ADAL" clId="{D9E86BF3-4612-4341-A992-F4387E480B6B}" dt="2020-05-06T08:52:12.935" v="206" actId="478"/>
          <ac:spMkLst>
            <pc:docMk/>
            <pc:sldMk cId="1270508634" sldId="357"/>
            <ac:spMk id="9" creationId="{9CD465AE-3CF0-4933-877F-D5861C0C9A6C}"/>
          </ac:spMkLst>
        </pc:spChg>
        <pc:spChg chg="add del">
          <ac:chgData name="Mélina Guilley" userId="da75cb9a-4272-4fa6-933f-1f8b8936aa46" providerId="ADAL" clId="{D9E86BF3-4612-4341-A992-F4387E480B6B}" dt="2020-05-06T08:52:10.674" v="205" actId="478"/>
          <ac:spMkLst>
            <pc:docMk/>
            <pc:sldMk cId="1270508634" sldId="357"/>
            <ac:spMk id="12" creationId="{286350BA-7B2E-4747-9C7F-1D7B20546C6F}"/>
          </ac:spMkLst>
        </pc:spChg>
        <pc:spChg chg="add del">
          <ac:chgData name="Mélina Guilley" userId="da75cb9a-4272-4fa6-933f-1f8b8936aa46" providerId="ADAL" clId="{D9E86BF3-4612-4341-A992-F4387E480B6B}" dt="2020-05-06T08:52:10.674" v="205" actId="478"/>
          <ac:spMkLst>
            <pc:docMk/>
            <pc:sldMk cId="1270508634" sldId="357"/>
            <ac:spMk id="14" creationId="{27E51C57-0EEA-5844-87B7-B7CBD339DCED}"/>
          </ac:spMkLst>
        </pc:spChg>
        <pc:spChg chg="mod">
          <ac:chgData name="Mélina Guilley" userId="da75cb9a-4272-4fa6-933f-1f8b8936aa46" providerId="ADAL" clId="{D9E86BF3-4612-4341-A992-F4387E480B6B}" dt="2020-05-06T08:52:18.196" v="207"/>
          <ac:spMkLst>
            <pc:docMk/>
            <pc:sldMk cId="1270508634" sldId="357"/>
            <ac:spMk id="16" creationId="{0DB89E1D-617C-48F2-813D-A5ED1AB3DCD8}"/>
          </ac:spMkLst>
        </pc:spChg>
        <pc:spChg chg="mod">
          <ac:chgData name="Mélina Guilley" userId="da75cb9a-4272-4fa6-933f-1f8b8936aa46" providerId="ADAL" clId="{D9E86BF3-4612-4341-A992-F4387E480B6B}" dt="2020-05-06T08:52:18.196" v="207"/>
          <ac:spMkLst>
            <pc:docMk/>
            <pc:sldMk cId="1270508634" sldId="357"/>
            <ac:spMk id="17" creationId="{C1FD3865-10C0-448E-A946-0D671FFE8D05}"/>
          </ac:spMkLst>
        </pc:spChg>
        <pc:spChg chg="mod">
          <ac:chgData name="Mélina Guilley" userId="da75cb9a-4272-4fa6-933f-1f8b8936aa46" providerId="ADAL" clId="{D9E86BF3-4612-4341-A992-F4387E480B6B}" dt="2020-05-06T08:52:18.196" v="207"/>
          <ac:spMkLst>
            <pc:docMk/>
            <pc:sldMk cId="1270508634" sldId="357"/>
            <ac:spMk id="18" creationId="{B86B3347-6866-46F6-BEC2-3ECFF29C293A}"/>
          </ac:spMkLst>
        </pc:spChg>
        <pc:spChg chg="mod">
          <ac:chgData name="Mélina Guilley" userId="da75cb9a-4272-4fa6-933f-1f8b8936aa46" providerId="ADAL" clId="{D9E86BF3-4612-4341-A992-F4387E480B6B}" dt="2020-05-06T08:52:18.196" v="207"/>
          <ac:spMkLst>
            <pc:docMk/>
            <pc:sldMk cId="1270508634" sldId="357"/>
            <ac:spMk id="20" creationId="{D81B49D6-445B-474B-A48B-44408603888F}"/>
          </ac:spMkLst>
        </pc:spChg>
        <pc:spChg chg="mod">
          <ac:chgData name="Mélina Guilley" userId="da75cb9a-4272-4fa6-933f-1f8b8936aa46" providerId="ADAL" clId="{D9E86BF3-4612-4341-A992-F4387E480B6B}" dt="2020-05-06T08:52:18.196" v="207"/>
          <ac:spMkLst>
            <pc:docMk/>
            <pc:sldMk cId="1270508634" sldId="357"/>
            <ac:spMk id="21" creationId="{860D4D94-4CB2-48CF-A48E-05D4D1881661}"/>
          </ac:spMkLst>
        </pc:spChg>
        <pc:spChg chg="mod">
          <ac:chgData name="Mélina Guilley" userId="da75cb9a-4272-4fa6-933f-1f8b8936aa46" providerId="ADAL" clId="{D9E86BF3-4612-4341-A992-F4387E480B6B}" dt="2020-05-06T08:52:18.196" v="207"/>
          <ac:spMkLst>
            <pc:docMk/>
            <pc:sldMk cId="1270508634" sldId="357"/>
            <ac:spMk id="22" creationId="{6900FB71-5200-46B6-84A7-A23BECB70A83}"/>
          </ac:spMkLst>
        </pc:spChg>
        <pc:spChg chg="add mod">
          <ac:chgData name="Mélina Guilley" userId="da75cb9a-4272-4fa6-933f-1f8b8936aa46" providerId="ADAL" clId="{D9E86BF3-4612-4341-A992-F4387E480B6B}" dt="2020-05-06T08:52:18.196" v="207"/>
          <ac:spMkLst>
            <pc:docMk/>
            <pc:sldMk cId="1270508634" sldId="357"/>
            <ac:spMk id="24" creationId="{CC56AD55-BD88-40D7-AFF5-FD510DA2B67D}"/>
          </ac:spMkLst>
        </pc:spChg>
        <pc:spChg chg="add del">
          <ac:chgData name="Mélina Guilley" userId="da75cb9a-4272-4fa6-933f-1f8b8936aa46" providerId="ADAL" clId="{D9E86BF3-4612-4341-A992-F4387E480B6B}" dt="2020-05-06T08:52:10.674" v="205" actId="478"/>
          <ac:spMkLst>
            <pc:docMk/>
            <pc:sldMk cId="1270508634" sldId="357"/>
            <ac:spMk id="25" creationId="{DE0EB24E-7857-FC43-B947-09E766FACD0B}"/>
          </ac:spMkLst>
        </pc:spChg>
        <pc:spChg chg="add mod ord">
          <ac:chgData name="Mélina Guilley" userId="da75cb9a-4272-4fa6-933f-1f8b8936aa46" providerId="ADAL" clId="{D9E86BF3-4612-4341-A992-F4387E480B6B}" dt="2020-05-06T08:52:27.580" v="209" actId="167"/>
          <ac:spMkLst>
            <pc:docMk/>
            <pc:sldMk cId="1270508634" sldId="357"/>
            <ac:spMk id="29" creationId="{BD68844E-7445-4651-9681-0B1037A6DDD4}"/>
          </ac:spMkLst>
        </pc:spChg>
        <pc:spChg chg="add mod">
          <ac:chgData name="Mélina Guilley" userId="da75cb9a-4272-4fa6-933f-1f8b8936aa46" providerId="ADAL" clId="{D9E86BF3-4612-4341-A992-F4387E480B6B}" dt="2020-05-06T08:52:24.119" v="208"/>
          <ac:spMkLst>
            <pc:docMk/>
            <pc:sldMk cId="1270508634" sldId="357"/>
            <ac:spMk id="30" creationId="{15FA5F53-38D7-494D-BBC9-1D778C1CFD11}"/>
          </ac:spMkLst>
        </pc:spChg>
        <pc:spChg chg="add mod ord">
          <ac:chgData name="Mélina Guilley" userId="da75cb9a-4272-4fa6-933f-1f8b8936aa46" providerId="ADAL" clId="{D9E86BF3-4612-4341-A992-F4387E480B6B}" dt="2020-05-06T08:52:48.145" v="216" actId="14100"/>
          <ac:spMkLst>
            <pc:docMk/>
            <pc:sldMk cId="1270508634" sldId="357"/>
            <ac:spMk id="31" creationId="{A092CAF5-7C0E-4064-A0E8-2C7C5676BD94}"/>
          </ac:spMkLst>
        </pc:spChg>
        <pc:grpChg chg="add mod">
          <ac:chgData name="Mélina Guilley" userId="da75cb9a-4272-4fa6-933f-1f8b8936aa46" providerId="ADAL" clId="{D9E86BF3-4612-4341-A992-F4387E480B6B}" dt="2020-05-06T08:52:18.196" v="207"/>
          <ac:grpSpMkLst>
            <pc:docMk/>
            <pc:sldMk cId="1270508634" sldId="357"/>
            <ac:grpSpMk id="15" creationId="{DCD34B0E-B8F1-44B2-AEEA-29831265E27E}"/>
          </ac:grpSpMkLst>
        </pc:grpChg>
        <pc:grpChg chg="add mod">
          <ac:chgData name="Mélina Guilley" userId="da75cb9a-4272-4fa6-933f-1f8b8936aa46" providerId="ADAL" clId="{D9E86BF3-4612-4341-A992-F4387E480B6B}" dt="2020-05-06T08:52:18.196" v="207"/>
          <ac:grpSpMkLst>
            <pc:docMk/>
            <pc:sldMk cId="1270508634" sldId="357"/>
            <ac:grpSpMk id="19" creationId="{C6E23382-B3BE-4ED5-8995-B0D22F49BE02}"/>
          </ac:grpSpMkLst>
        </pc:grpChg>
        <pc:picChg chg="del">
          <ac:chgData name="Mélina Guilley" userId="da75cb9a-4272-4fa6-933f-1f8b8936aa46" providerId="ADAL" clId="{D9E86BF3-4612-4341-A992-F4387E480B6B}" dt="2020-05-06T08:52:10.674" v="205" actId="478"/>
          <ac:picMkLst>
            <pc:docMk/>
            <pc:sldMk cId="1270508634" sldId="357"/>
            <ac:picMk id="7" creationId="{A27AB304-8F09-E542-B3FA-40C34A18E3D5}"/>
          </ac:picMkLst>
        </pc:picChg>
        <pc:picChg chg="add del">
          <ac:chgData name="Mélina Guilley" userId="da75cb9a-4272-4fa6-933f-1f8b8936aa46" providerId="ADAL" clId="{D9E86BF3-4612-4341-A992-F4387E480B6B}" dt="2020-05-06T08:52:10.674" v="205" actId="478"/>
          <ac:picMkLst>
            <pc:docMk/>
            <pc:sldMk cId="1270508634" sldId="357"/>
            <ac:picMk id="8" creationId="{A89FD01D-B62E-4FFB-8253-4E71ABA6DB5D}"/>
          </ac:picMkLst>
        </pc:picChg>
        <pc:picChg chg="add del">
          <ac:chgData name="Mélina Guilley" userId="da75cb9a-4272-4fa6-933f-1f8b8936aa46" providerId="ADAL" clId="{D9E86BF3-4612-4341-A992-F4387E480B6B}" dt="2020-05-06T08:52:10.674" v="205" actId="478"/>
          <ac:picMkLst>
            <pc:docMk/>
            <pc:sldMk cId="1270508634" sldId="357"/>
            <ac:picMk id="10" creationId="{DC878836-DAB7-7041-A541-64BAEEC6FCA5}"/>
          </ac:picMkLst>
        </pc:picChg>
        <pc:picChg chg="add del">
          <ac:chgData name="Mélina Guilley" userId="da75cb9a-4272-4fa6-933f-1f8b8936aa46" providerId="ADAL" clId="{D9E86BF3-4612-4341-A992-F4387E480B6B}" dt="2020-05-06T08:52:10.674" v="205" actId="478"/>
          <ac:picMkLst>
            <pc:docMk/>
            <pc:sldMk cId="1270508634" sldId="357"/>
            <ac:picMk id="11" creationId="{107D1720-2915-2447-A2C9-603421B58CD5}"/>
          </ac:picMkLst>
        </pc:picChg>
        <pc:picChg chg="add mod">
          <ac:chgData name="Mélina Guilley" userId="da75cb9a-4272-4fa6-933f-1f8b8936aa46" providerId="ADAL" clId="{D9E86BF3-4612-4341-A992-F4387E480B6B}" dt="2020-05-06T08:52:18.196" v="207"/>
          <ac:picMkLst>
            <pc:docMk/>
            <pc:sldMk cId="1270508634" sldId="357"/>
            <ac:picMk id="23" creationId="{C6323324-D38E-4751-9658-30A202135298}"/>
          </ac:picMkLst>
        </pc:picChg>
        <pc:picChg chg="add mod">
          <ac:chgData name="Mélina Guilley" userId="da75cb9a-4272-4fa6-933f-1f8b8936aa46" providerId="ADAL" clId="{D9E86BF3-4612-4341-A992-F4387E480B6B}" dt="2020-05-06T08:52:18.196" v="207"/>
          <ac:picMkLst>
            <pc:docMk/>
            <pc:sldMk cId="1270508634" sldId="357"/>
            <ac:picMk id="26" creationId="{DEDC21A0-300D-45B2-A715-067A29EFC82A}"/>
          </ac:picMkLst>
        </pc:picChg>
        <pc:picChg chg="add mod">
          <ac:chgData name="Mélina Guilley" userId="da75cb9a-4272-4fa6-933f-1f8b8936aa46" providerId="ADAL" clId="{D9E86BF3-4612-4341-A992-F4387E480B6B}" dt="2020-05-06T08:52:18.196" v="207"/>
          <ac:picMkLst>
            <pc:docMk/>
            <pc:sldMk cId="1270508634" sldId="357"/>
            <ac:picMk id="27" creationId="{64B9D50E-DC58-40DD-A52E-0EF80B2398BC}"/>
          </ac:picMkLst>
        </pc:picChg>
        <pc:picChg chg="add mod">
          <ac:chgData name="Mélina Guilley" userId="da75cb9a-4272-4fa6-933f-1f8b8936aa46" providerId="ADAL" clId="{D9E86BF3-4612-4341-A992-F4387E480B6B}" dt="2020-05-06T08:52:18.196" v="207"/>
          <ac:picMkLst>
            <pc:docMk/>
            <pc:sldMk cId="1270508634" sldId="357"/>
            <ac:picMk id="28" creationId="{27995538-75E7-48C4-A2DD-3387AD8AD0B9}"/>
          </ac:picMkLst>
        </pc:picChg>
      </pc:sldChg>
      <pc:sldChg chg="addSp delSp modSp mod">
        <pc:chgData name="Mélina Guilley" userId="da75cb9a-4272-4fa6-933f-1f8b8936aa46" providerId="ADAL" clId="{D9E86BF3-4612-4341-A992-F4387E480B6B}" dt="2020-05-06T15:16:32.526" v="4436" actId="14100"/>
        <pc:sldMkLst>
          <pc:docMk/>
          <pc:sldMk cId="3241297976" sldId="358"/>
        </pc:sldMkLst>
        <pc:spChg chg="del">
          <ac:chgData name="Mélina Guilley" userId="da75cb9a-4272-4fa6-933f-1f8b8936aa46" providerId="ADAL" clId="{D9E86BF3-4612-4341-A992-F4387E480B6B}" dt="2020-05-06T09:00:28.549" v="275" actId="478"/>
          <ac:spMkLst>
            <pc:docMk/>
            <pc:sldMk cId="3241297976" sldId="358"/>
            <ac:spMk id="2" creationId="{E5C5FFD4-BBC4-4DC1-A9F4-8812BFD9D3A5}"/>
          </ac:spMkLst>
        </pc:spChg>
        <pc:spChg chg="del">
          <ac:chgData name="Mélina Guilley" userId="da75cb9a-4272-4fa6-933f-1f8b8936aa46" providerId="ADAL" clId="{D9E86BF3-4612-4341-A992-F4387E480B6B}" dt="2020-05-06T09:00:28.549" v="275" actId="478"/>
          <ac:spMkLst>
            <pc:docMk/>
            <pc:sldMk cId="3241297976" sldId="358"/>
            <ac:spMk id="3" creationId="{BC92E6A4-F837-495C-B02B-255E30578F71}"/>
          </ac:spMkLst>
        </pc:spChg>
        <pc:spChg chg="del">
          <ac:chgData name="Mélina Guilley" userId="da75cb9a-4272-4fa6-933f-1f8b8936aa46" providerId="ADAL" clId="{D9E86BF3-4612-4341-A992-F4387E480B6B}" dt="2020-05-06T09:00:28.549" v="275" actId="478"/>
          <ac:spMkLst>
            <pc:docMk/>
            <pc:sldMk cId="3241297976" sldId="358"/>
            <ac:spMk id="4" creationId="{CF510C4E-31B7-45C9-879F-94D5809779A7}"/>
          </ac:spMkLst>
        </pc:spChg>
        <pc:spChg chg="add del mod">
          <ac:chgData name="Mélina Guilley" userId="da75cb9a-4272-4fa6-933f-1f8b8936aa46" providerId="ADAL" clId="{D9E86BF3-4612-4341-A992-F4387E480B6B}" dt="2020-05-06T09:00:31.182" v="276" actId="478"/>
          <ac:spMkLst>
            <pc:docMk/>
            <pc:sldMk cId="3241297976" sldId="358"/>
            <ac:spMk id="6" creationId="{9F0E96FD-ADB1-4314-9A7C-19E6F89E8E45}"/>
          </ac:spMkLst>
        </pc:spChg>
        <pc:spChg chg="add mod">
          <ac:chgData name="Mélina Guilley" userId="da75cb9a-4272-4fa6-933f-1f8b8936aa46" providerId="ADAL" clId="{D9E86BF3-4612-4341-A992-F4387E480B6B}" dt="2020-05-06T09:00:31.758" v="277"/>
          <ac:spMkLst>
            <pc:docMk/>
            <pc:sldMk cId="3241297976" sldId="358"/>
            <ac:spMk id="9" creationId="{EA0D7114-1020-4498-A15F-27CBB36F9A42}"/>
          </ac:spMkLst>
        </pc:spChg>
        <pc:spChg chg="del">
          <ac:chgData name="Mélina Guilley" userId="da75cb9a-4272-4fa6-933f-1f8b8936aa46" providerId="ADAL" clId="{D9E86BF3-4612-4341-A992-F4387E480B6B}" dt="2020-05-06T09:00:28.549" v="275" actId="478"/>
          <ac:spMkLst>
            <pc:docMk/>
            <pc:sldMk cId="3241297976" sldId="358"/>
            <ac:spMk id="11" creationId="{3B46D414-FD2D-4D28-920D-39FEC469BA9D}"/>
          </ac:spMkLst>
        </pc:spChg>
        <pc:spChg chg="add mod">
          <ac:chgData name="Mélina Guilley" userId="da75cb9a-4272-4fa6-933f-1f8b8936aa46" providerId="ADAL" clId="{D9E86BF3-4612-4341-A992-F4387E480B6B}" dt="2020-05-06T09:00:31.758" v="277"/>
          <ac:spMkLst>
            <pc:docMk/>
            <pc:sldMk cId="3241297976" sldId="358"/>
            <ac:spMk id="13" creationId="{17CA076A-F9AA-4181-835F-8859FB1FE217}"/>
          </ac:spMkLst>
        </pc:spChg>
        <pc:spChg chg="add mod">
          <ac:chgData name="Mélina Guilley" userId="da75cb9a-4272-4fa6-933f-1f8b8936aa46" providerId="ADAL" clId="{D9E86BF3-4612-4341-A992-F4387E480B6B}" dt="2020-05-06T09:00:31.758" v="277"/>
          <ac:spMkLst>
            <pc:docMk/>
            <pc:sldMk cId="3241297976" sldId="358"/>
            <ac:spMk id="14" creationId="{47AC0A8B-1E75-4856-9F11-A4562D871A69}"/>
          </ac:spMkLst>
        </pc:spChg>
        <pc:picChg chg="add mod">
          <ac:chgData name="Mélina Guilley" userId="da75cb9a-4272-4fa6-933f-1f8b8936aa46" providerId="ADAL" clId="{D9E86BF3-4612-4341-A992-F4387E480B6B}" dt="2020-05-06T15:16:32.526" v="4436" actId="14100"/>
          <ac:picMkLst>
            <pc:docMk/>
            <pc:sldMk cId="3241297976" sldId="358"/>
            <ac:picMk id="10" creationId="{7EC5F1A9-9454-479B-91A2-43BB8DC5428B}"/>
          </ac:picMkLst>
        </pc:picChg>
        <pc:picChg chg="del">
          <ac:chgData name="Mélina Guilley" userId="da75cb9a-4272-4fa6-933f-1f8b8936aa46" providerId="ADAL" clId="{D9E86BF3-4612-4341-A992-F4387E480B6B}" dt="2020-05-06T09:00:28.549" v="275" actId="478"/>
          <ac:picMkLst>
            <pc:docMk/>
            <pc:sldMk cId="3241297976" sldId="358"/>
            <ac:picMk id="12" creationId="{BF6481DA-6A88-4DD8-A361-92241517F348}"/>
          </ac:picMkLst>
        </pc:picChg>
        <pc:picChg chg="add mod">
          <ac:chgData name="Mélina Guilley" userId="da75cb9a-4272-4fa6-933f-1f8b8936aa46" providerId="ADAL" clId="{D9E86BF3-4612-4341-A992-F4387E480B6B}" dt="2020-05-06T09:00:31.758" v="277"/>
          <ac:picMkLst>
            <pc:docMk/>
            <pc:sldMk cId="3241297976" sldId="358"/>
            <ac:picMk id="15" creationId="{9D96AABD-4C32-4E80-BDF5-690BCD34034F}"/>
          </ac:picMkLst>
        </pc:picChg>
      </pc:sldChg>
      <pc:sldChg chg="addSp delSp modSp mod">
        <pc:chgData name="Mélina Guilley" userId="da75cb9a-4272-4fa6-933f-1f8b8936aa46" providerId="ADAL" clId="{D9E86BF3-4612-4341-A992-F4387E480B6B}" dt="2020-05-06T09:00:04.105" v="274" actId="167"/>
        <pc:sldMkLst>
          <pc:docMk/>
          <pc:sldMk cId="3142503864" sldId="359"/>
        </pc:sldMkLst>
        <pc:spChg chg="add del mod">
          <ac:chgData name="Mélina Guilley" userId="da75cb9a-4272-4fa6-933f-1f8b8936aa46" providerId="ADAL" clId="{D9E86BF3-4612-4341-A992-F4387E480B6B}" dt="2020-05-06T08:59:24.834" v="264" actId="478"/>
          <ac:spMkLst>
            <pc:docMk/>
            <pc:sldMk cId="3142503864" sldId="359"/>
            <ac:spMk id="3" creationId="{5D0FDF1C-CF02-4978-AD66-7F1B9A5DD86A}"/>
          </ac:spMkLst>
        </pc:spChg>
        <pc:spChg chg="del">
          <ac:chgData name="Mélina Guilley" userId="da75cb9a-4272-4fa6-933f-1f8b8936aa46" providerId="ADAL" clId="{D9E86BF3-4612-4341-A992-F4387E480B6B}" dt="2020-05-06T08:59:21.982" v="263" actId="478"/>
          <ac:spMkLst>
            <pc:docMk/>
            <pc:sldMk cId="3142503864" sldId="359"/>
            <ac:spMk id="4" creationId="{39CE4A24-B936-DC46-8366-AD85F6A2EDBC}"/>
          </ac:spMkLst>
        </pc:spChg>
        <pc:spChg chg="del">
          <ac:chgData name="Mélina Guilley" userId="da75cb9a-4272-4fa6-933f-1f8b8936aa46" providerId="ADAL" clId="{D9E86BF3-4612-4341-A992-F4387E480B6B}" dt="2020-05-06T08:59:28.961" v="266" actId="478"/>
          <ac:spMkLst>
            <pc:docMk/>
            <pc:sldMk cId="3142503864" sldId="359"/>
            <ac:spMk id="5" creationId="{4E94C2C9-CE24-4D79-8E35-F8D1E5B09E1E}"/>
          </ac:spMkLst>
        </pc:spChg>
        <pc:spChg chg="del">
          <ac:chgData name="Mélina Guilley" userId="da75cb9a-4272-4fa6-933f-1f8b8936aa46" providerId="ADAL" clId="{D9E86BF3-4612-4341-A992-F4387E480B6B}" dt="2020-05-06T08:59:25.739" v="265" actId="478"/>
          <ac:spMkLst>
            <pc:docMk/>
            <pc:sldMk cId="3142503864" sldId="359"/>
            <ac:spMk id="12" creationId="{286350BA-7B2E-4747-9C7F-1D7B20546C6F}"/>
          </ac:spMkLst>
        </pc:spChg>
        <pc:spChg chg="add mod ord">
          <ac:chgData name="Mélina Guilley" userId="da75cb9a-4272-4fa6-933f-1f8b8936aa46" providerId="ADAL" clId="{D9E86BF3-4612-4341-A992-F4387E480B6B}" dt="2020-05-06T08:59:35.277" v="270" actId="167"/>
          <ac:spMkLst>
            <pc:docMk/>
            <pc:sldMk cId="3142503864" sldId="359"/>
            <ac:spMk id="25" creationId="{A0CB6AE3-A0BA-471A-B08D-1CFFF7C5955B}"/>
          </ac:spMkLst>
        </pc:spChg>
        <pc:spChg chg="mod">
          <ac:chgData name="Mélina Guilley" userId="da75cb9a-4272-4fa6-933f-1f8b8936aa46" providerId="ADAL" clId="{D9E86BF3-4612-4341-A992-F4387E480B6B}" dt="2020-05-06T08:59:40.330" v="271" actId="1076"/>
          <ac:spMkLst>
            <pc:docMk/>
            <pc:sldMk cId="3142503864" sldId="359"/>
            <ac:spMk id="26" creationId="{B52A611D-D32F-6247-97FF-DF220E3C089A}"/>
          </ac:spMkLst>
        </pc:spChg>
        <pc:spChg chg="add mod">
          <ac:chgData name="Mélina Guilley" userId="da75cb9a-4272-4fa6-933f-1f8b8936aa46" providerId="ADAL" clId="{D9E86BF3-4612-4341-A992-F4387E480B6B}" dt="2020-05-06T08:59:31.990" v="269"/>
          <ac:spMkLst>
            <pc:docMk/>
            <pc:sldMk cId="3142503864" sldId="359"/>
            <ac:spMk id="27" creationId="{B047262E-D505-4CDA-A207-9D20FDCEF37A}"/>
          </ac:spMkLst>
        </pc:spChg>
        <pc:spChg chg="mod">
          <ac:chgData name="Mélina Guilley" userId="da75cb9a-4272-4fa6-933f-1f8b8936aa46" providerId="ADAL" clId="{D9E86BF3-4612-4341-A992-F4387E480B6B}" dt="2020-05-06T08:59:31.990" v="269"/>
          <ac:spMkLst>
            <pc:docMk/>
            <pc:sldMk cId="3142503864" sldId="359"/>
            <ac:spMk id="29" creationId="{109395CC-0037-40F6-8CD4-9C743A75AA30}"/>
          </ac:spMkLst>
        </pc:spChg>
        <pc:spChg chg="mod">
          <ac:chgData name="Mélina Guilley" userId="da75cb9a-4272-4fa6-933f-1f8b8936aa46" providerId="ADAL" clId="{D9E86BF3-4612-4341-A992-F4387E480B6B}" dt="2020-05-06T08:59:31.990" v="269"/>
          <ac:spMkLst>
            <pc:docMk/>
            <pc:sldMk cId="3142503864" sldId="359"/>
            <ac:spMk id="34" creationId="{6BF87489-8D38-4319-94C3-B3731F0B4B64}"/>
          </ac:spMkLst>
        </pc:spChg>
        <pc:spChg chg="mod">
          <ac:chgData name="Mélina Guilley" userId="da75cb9a-4272-4fa6-933f-1f8b8936aa46" providerId="ADAL" clId="{D9E86BF3-4612-4341-A992-F4387E480B6B}" dt="2020-05-06T08:59:31.990" v="269"/>
          <ac:spMkLst>
            <pc:docMk/>
            <pc:sldMk cId="3142503864" sldId="359"/>
            <ac:spMk id="36" creationId="{12A4E436-BDBA-47B2-A3BF-189767397F7C}"/>
          </ac:spMkLst>
        </pc:spChg>
        <pc:spChg chg="mod">
          <ac:chgData name="Mélina Guilley" userId="da75cb9a-4272-4fa6-933f-1f8b8936aa46" providerId="ADAL" clId="{D9E86BF3-4612-4341-A992-F4387E480B6B}" dt="2020-05-06T08:59:31.990" v="269"/>
          <ac:spMkLst>
            <pc:docMk/>
            <pc:sldMk cId="3142503864" sldId="359"/>
            <ac:spMk id="38" creationId="{AED983AF-ECA7-4A11-BAA5-5DD47B326060}"/>
          </ac:spMkLst>
        </pc:spChg>
        <pc:spChg chg="mod">
          <ac:chgData name="Mélina Guilley" userId="da75cb9a-4272-4fa6-933f-1f8b8936aa46" providerId="ADAL" clId="{D9E86BF3-4612-4341-A992-F4387E480B6B}" dt="2020-05-06T08:59:31.990" v="269"/>
          <ac:spMkLst>
            <pc:docMk/>
            <pc:sldMk cId="3142503864" sldId="359"/>
            <ac:spMk id="39" creationId="{10893C38-C354-4CD6-8B99-6BD9C9A94AC8}"/>
          </ac:spMkLst>
        </pc:spChg>
        <pc:spChg chg="mod">
          <ac:chgData name="Mélina Guilley" userId="da75cb9a-4272-4fa6-933f-1f8b8936aa46" providerId="ADAL" clId="{D9E86BF3-4612-4341-A992-F4387E480B6B}" dt="2020-05-06T08:59:31.990" v="269"/>
          <ac:spMkLst>
            <pc:docMk/>
            <pc:sldMk cId="3142503864" sldId="359"/>
            <ac:spMk id="40" creationId="{7A640899-2277-40C7-85E6-521C7A33F6CC}"/>
          </ac:spMkLst>
        </pc:spChg>
        <pc:spChg chg="add mod">
          <ac:chgData name="Mélina Guilley" userId="da75cb9a-4272-4fa6-933f-1f8b8936aa46" providerId="ADAL" clId="{D9E86BF3-4612-4341-A992-F4387E480B6B}" dt="2020-05-06T08:59:31.990" v="269"/>
          <ac:spMkLst>
            <pc:docMk/>
            <pc:sldMk cId="3142503864" sldId="359"/>
            <ac:spMk id="46" creationId="{22BDEDBB-B321-4CD3-AF57-4CCB25CF1144}"/>
          </ac:spMkLst>
        </pc:spChg>
        <pc:spChg chg="add mod ord">
          <ac:chgData name="Mélina Guilley" userId="da75cb9a-4272-4fa6-933f-1f8b8936aa46" providerId="ADAL" clId="{D9E86BF3-4612-4341-A992-F4387E480B6B}" dt="2020-05-06T09:00:04.105" v="274" actId="167"/>
          <ac:spMkLst>
            <pc:docMk/>
            <pc:sldMk cId="3142503864" sldId="359"/>
            <ac:spMk id="49" creationId="{45AC71D5-B6A4-48E9-8676-BB25CA26C05A}"/>
          </ac:spMkLst>
        </pc:spChg>
        <pc:grpChg chg="del">
          <ac:chgData name="Mélina Guilley" userId="da75cb9a-4272-4fa6-933f-1f8b8936aa46" providerId="ADAL" clId="{D9E86BF3-4612-4341-A992-F4387E480B6B}" dt="2020-05-06T08:59:30.943" v="268" actId="478"/>
          <ac:grpSpMkLst>
            <pc:docMk/>
            <pc:sldMk cId="3142503864" sldId="359"/>
            <ac:grpSpMk id="23" creationId="{035EFBD9-6908-4358-A5B3-D0568E989DF5}"/>
          </ac:grpSpMkLst>
        </pc:grpChg>
        <pc:grpChg chg="del">
          <ac:chgData name="Mélina Guilley" userId="da75cb9a-4272-4fa6-933f-1f8b8936aa46" providerId="ADAL" clId="{D9E86BF3-4612-4341-A992-F4387E480B6B}" dt="2020-05-06T08:59:29.978" v="267" actId="478"/>
          <ac:grpSpMkLst>
            <pc:docMk/>
            <pc:sldMk cId="3142503864" sldId="359"/>
            <ac:grpSpMk id="24" creationId="{BFEDF92D-035A-4506-8986-112638ADAD69}"/>
          </ac:grpSpMkLst>
        </pc:grpChg>
        <pc:grpChg chg="add mod">
          <ac:chgData name="Mélina Guilley" userId="da75cb9a-4272-4fa6-933f-1f8b8936aa46" providerId="ADAL" clId="{D9E86BF3-4612-4341-A992-F4387E480B6B}" dt="2020-05-06T08:59:31.990" v="269"/>
          <ac:grpSpMkLst>
            <pc:docMk/>
            <pc:sldMk cId="3142503864" sldId="359"/>
            <ac:grpSpMk id="28" creationId="{AEC1766F-AAC9-440B-9620-DF1A55E0B79F}"/>
          </ac:grpSpMkLst>
        </pc:grpChg>
        <pc:grpChg chg="add mod">
          <ac:chgData name="Mélina Guilley" userId="da75cb9a-4272-4fa6-933f-1f8b8936aa46" providerId="ADAL" clId="{D9E86BF3-4612-4341-A992-F4387E480B6B}" dt="2020-05-06T08:59:31.990" v="269"/>
          <ac:grpSpMkLst>
            <pc:docMk/>
            <pc:sldMk cId="3142503864" sldId="359"/>
            <ac:grpSpMk id="37" creationId="{ED068E58-9EB2-4724-A8E4-239CE9B0365B}"/>
          </ac:grpSpMkLst>
        </pc:grpChg>
        <pc:picChg chg="del">
          <ac:chgData name="Mélina Guilley" userId="da75cb9a-4272-4fa6-933f-1f8b8936aa46" providerId="ADAL" clId="{D9E86BF3-4612-4341-A992-F4387E480B6B}" dt="2020-05-06T08:59:28.961" v="266" actId="478"/>
          <ac:picMkLst>
            <pc:docMk/>
            <pc:sldMk cId="3142503864" sldId="359"/>
            <ac:picMk id="10" creationId="{9A20B381-F3D1-46AD-B826-37462CA1773D}"/>
          </ac:picMkLst>
        </pc:picChg>
        <pc:picChg chg="del">
          <ac:chgData name="Mélina Guilley" userId="da75cb9a-4272-4fa6-933f-1f8b8936aa46" providerId="ADAL" clId="{D9E86BF3-4612-4341-A992-F4387E480B6B}" dt="2020-05-06T08:59:28.961" v="266" actId="478"/>
          <ac:picMkLst>
            <pc:docMk/>
            <pc:sldMk cId="3142503864" sldId="359"/>
            <ac:picMk id="30" creationId="{63E3CD78-BFAC-4A74-A1D5-4F5BD48EE558}"/>
          </ac:picMkLst>
        </pc:picChg>
        <pc:picChg chg="del">
          <ac:chgData name="Mélina Guilley" userId="da75cb9a-4272-4fa6-933f-1f8b8936aa46" providerId="ADAL" clId="{D9E86BF3-4612-4341-A992-F4387E480B6B}" dt="2020-05-06T08:59:28.961" v="266" actId="478"/>
          <ac:picMkLst>
            <pc:docMk/>
            <pc:sldMk cId="3142503864" sldId="359"/>
            <ac:picMk id="31" creationId="{D233B2E8-BAFF-4EA7-831D-AE23966BB5CA}"/>
          </ac:picMkLst>
        </pc:picChg>
        <pc:picChg chg="del">
          <ac:chgData name="Mélina Guilley" userId="da75cb9a-4272-4fa6-933f-1f8b8936aa46" providerId="ADAL" clId="{D9E86BF3-4612-4341-A992-F4387E480B6B}" dt="2020-05-06T08:59:28.961" v="266" actId="478"/>
          <ac:picMkLst>
            <pc:docMk/>
            <pc:sldMk cId="3142503864" sldId="359"/>
            <ac:picMk id="32" creationId="{4AD1FCCE-CF4C-439B-B960-8276F98A799D}"/>
          </ac:picMkLst>
        </pc:picChg>
        <pc:picChg chg="del">
          <ac:chgData name="Mélina Guilley" userId="da75cb9a-4272-4fa6-933f-1f8b8936aa46" providerId="ADAL" clId="{D9E86BF3-4612-4341-A992-F4387E480B6B}" dt="2020-05-06T08:59:28.961" v="266" actId="478"/>
          <ac:picMkLst>
            <pc:docMk/>
            <pc:sldMk cId="3142503864" sldId="359"/>
            <ac:picMk id="33" creationId="{B422748B-E576-4D5B-A4C0-676D97ECEE29}"/>
          </ac:picMkLst>
        </pc:picChg>
        <pc:picChg chg="del">
          <ac:chgData name="Mélina Guilley" userId="da75cb9a-4272-4fa6-933f-1f8b8936aa46" providerId="ADAL" clId="{D9E86BF3-4612-4341-A992-F4387E480B6B}" dt="2020-05-06T08:59:28.961" v="266" actId="478"/>
          <ac:picMkLst>
            <pc:docMk/>
            <pc:sldMk cId="3142503864" sldId="359"/>
            <ac:picMk id="35" creationId="{90E183B2-E02A-4B6D-B257-43B7F0DB4205}"/>
          </ac:picMkLst>
        </pc:picChg>
        <pc:picChg chg="add mod">
          <ac:chgData name="Mélina Guilley" userId="da75cb9a-4272-4fa6-933f-1f8b8936aa46" providerId="ADAL" clId="{D9E86BF3-4612-4341-A992-F4387E480B6B}" dt="2020-05-06T08:59:31.990" v="269"/>
          <ac:picMkLst>
            <pc:docMk/>
            <pc:sldMk cId="3142503864" sldId="359"/>
            <ac:picMk id="41" creationId="{1B60D4DE-6031-4AEA-A7ED-DE60A5F45EF3}"/>
          </ac:picMkLst>
        </pc:picChg>
        <pc:picChg chg="add mod">
          <ac:chgData name="Mélina Guilley" userId="da75cb9a-4272-4fa6-933f-1f8b8936aa46" providerId="ADAL" clId="{D9E86BF3-4612-4341-A992-F4387E480B6B}" dt="2020-05-06T08:59:31.990" v="269"/>
          <ac:picMkLst>
            <pc:docMk/>
            <pc:sldMk cId="3142503864" sldId="359"/>
            <ac:picMk id="42" creationId="{E643DD6D-A725-42A3-B70E-BAE79C6C609F}"/>
          </ac:picMkLst>
        </pc:picChg>
        <pc:picChg chg="add mod">
          <ac:chgData name="Mélina Guilley" userId="da75cb9a-4272-4fa6-933f-1f8b8936aa46" providerId="ADAL" clId="{D9E86BF3-4612-4341-A992-F4387E480B6B}" dt="2020-05-06T08:59:31.990" v="269"/>
          <ac:picMkLst>
            <pc:docMk/>
            <pc:sldMk cId="3142503864" sldId="359"/>
            <ac:picMk id="43" creationId="{D4358CF0-9481-4882-84F8-4753C8C0B845}"/>
          </ac:picMkLst>
        </pc:picChg>
        <pc:picChg chg="add mod">
          <ac:chgData name="Mélina Guilley" userId="da75cb9a-4272-4fa6-933f-1f8b8936aa46" providerId="ADAL" clId="{D9E86BF3-4612-4341-A992-F4387E480B6B}" dt="2020-05-06T08:59:31.990" v="269"/>
          <ac:picMkLst>
            <pc:docMk/>
            <pc:sldMk cId="3142503864" sldId="359"/>
            <ac:picMk id="44" creationId="{A941F809-13CA-4BA9-9151-099E6AB87759}"/>
          </ac:picMkLst>
        </pc:picChg>
        <pc:picChg chg="add mod">
          <ac:chgData name="Mélina Guilley" userId="da75cb9a-4272-4fa6-933f-1f8b8936aa46" providerId="ADAL" clId="{D9E86BF3-4612-4341-A992-F4387E480B6B}" dt="2020-05-06T08:59:31.990" v="269"/>
          <ac:picMkLst>
            <pc:docMk/>
            <pc:sldMk cId="3142503864" sldId="359"/>
            <ac:picMk id="45" creationId="{3B802D4D-F0E9-4158-B9D6-4B42C8F2661A}"/>
          </ac:picMkLst>
        </pc:picChg>
        <pc:picChg chg="add mod">
          <ac:chgData name="Mélina Guilley" userId="da75cb9a-4272-4fa6-933f-1f8b8936aa46" providerId="ADAL" clId="{D9E86BF3-4612-4341-A992-F4387E480B6B}" dt="2020-05-06T08:59:31.990" v="269"/>
          <ac:picMkLst>
            <pc:docMk/>
            <pc:sldMk cId="3142503864" sldId="359"/>
            <ac:picMk id="47" creationId="{C6C29E3F-D4AD-4109-AAB1-4B191B265A58}"/>
          </ac:picMkLst>
        </pc:picChg>
        <pc:picChg chg="add mod">
          <ac:chgData name="Mélina Guilley" userId="da75cb9a-4272-4fa6-933f-1f8b8936aa46" providerId="ADAL" clId="{D9E86BF3-4612-4341-A992-F4387E480B6B}" dt="2020-05-06T08:59:31.990" v="269"/>
          <ac:picMkLst>
            <pc:docMk/>
            <pc:sldMk cId="3142503864" sldId="359"/>
            <ac:picMk id="48" creationId="{3EFD5C2A-8F71-4358-8A76-6F9DAD4EC6A1}"/>
          </ac:picMkLst>
        </pc:picChg>
      </pc:sldChg>
      <pc:sldChg chg="addSp delSp modSp add mod">
        <pc:chgData name="Mélina Guilley" userId="da75cb9a-4272-4fa6-933f-1f8b8936aa46" providerId="ADAL" clId="{D9E86BF3-4612-4341-A992-F4387E480B6B}" dt="2020-05-06T08:41:12.673" v="146" actId="478"/>
        <pc:sldMkLst>
          <pc:docMk/>
          <pc:sldMk cId="2278138252" sldId="365"/>
        </pc:sldMkLst>
        <pc:spChg chg="mod">
          <ac:chgData name="Mélina Guilley" userId="da75cb9a-4272-4fa6-933f-1f8b8936aa46" providerId="ADAL" clId="{D9E86BF3-4612-4341-A992-F4387E480B6B}" dt="2020-05-06T08:40:28.263" v="137" actId="20577"/>
          <ac:spMkLst>
            <pc:docMk/>
            <pc:sldMk cId="2278138252" sldId="365"/>
            <ac:spMk id="19" creationId="{F9807F6E-FF5D-4DA4-8BC4-325041210044}"/>
          </ac:spMkLst>
        </pc:spChg>
        <pc:spChg chg="add mod ord">
          <ac:chgData name="Mélina Guilley" userId="da75cb9a-4272-4fa6-933f-1f8b8936aa46" providerId="ADAL" clId="{D9E86BF3-4612-4341-A992-F4387E480B6B}" dt="2020-05-06T08:40:12.824" v="95" actId="167"/>
          <ac:spMkLst>
            <pc:docMk/>
            <pc:sldMk cId="2278138252" sldId="365"/>
            <ac:spMk id="25" creationId="{8C3348AF-A3A8-4B4F-BEA4-2F6DE5F446EF}"/>
          </ac:spMkLst>
        </pc:spChg>
        <pc:grpChg chg="mod">
          <ac:chgData name="Mélina Guilley" userId="da75cb9a-4272-4fa6-933f-1f8b8936aa46" providerId="ADAL" clId="{D9E86BF3-4612-4341-A992-F4387E480B6B}" dt="2020-05-06T08:41:01.463" v="144" actId="1038"/>
          <ac:grpSpMkLst>
            <pc:docMk/>
            <pc:sldMk cId="2278138252" sldId="365"/>
            <ac:grpSpMk id="28" creationId="{6E81D297-BA01-4A54-8DA0-CDC692EFBE5C}"/>
          </ac:grpSpMkLst>
        </pc:grpChg>
        <pc:grpChg chg="mod">
          <ac:chgData name="Mélina Guilley" userId="da75cb9a-4272-4fa6-933f-1f8b8936aa46" providerId="ADAL" clId="{D9E86BF3-4612-4341-A992-F4387E480B6B}" dt="2020-05-06T08:40:53.063" v="140" actId="1076"/>
          <ac:grpSpMkLst>
            <pc:docMk/>
            <pc:sldMk cId="2278138252" sldId="365"/>
            <ac:grpSpMk id="57" creationId="{95FB200A-8B59-4E07-AD8C-BC1DCA473234}"/>
          </ac:grpSpMkLst>
        </pc:grpChg>
        <pc:grpChg chg="mod">
          <ac:chgData name="Mélina Guilley" userId="da75cb9a-4272-4fa6-933f-1f8b8936aa46" providerId="ADAL" clId="{D9E86BF3-4612-4341-A992-F4387E480B6B}" dt="2020-05-06T08:41:01.463" v="144" actId="1038"/>
          <ac:grpSpMkLst>
            <pc:docMk/>
            <pc:sldMk cId="2278138252" sldId="365"/>
            <ac:grpSpMk id="61" creationId="{333E6EAD-107F-474A-B8A4-B70ACF7FDA11}"/>
          </ac:grpSpMkLst>
        </pc:grpChg>
        <pc:picChg chg="add del">
          <ac:chgData name="Mélina Guilley" userId="da75cb9a-4272-4fa6-933f-1f8b8936aa46" providerId="ADAL" clId="{D9E86BF3-4612-4341-A992-F4387E480B6B}" dt="2020-05-06T08:41:12.673" v="146" actId="478"/>
          <ac:picMkLst>
            <pc:docMk/>
            <pc:sldMk cId="2278138252" sldId="365"/>
            <ac:picMk id="26" creationId="{96AB656C-33E1-4B28-B344-0A933BB90CA5}"/>
          </ac:picMkLst>
        </pc:picChg>
      </pc:sldChg>
      <pc:sldChg chg="del">
        <pc:chgData name="Mélina Guilley" userId="da75cb9a-4272-4fa6-933f-1f8b8936aa46" providerId="ADAL" clId="{D9E86BF3-4612-4341-A992-F4387E480B6B}" dt="2020-05-06T08:43:02.879" v="172" actId="47"/>
        <pc:sldMkLst>
          <pc:docMk/>
          <pc:sldMk cId="1096136753" sldId="367"/>
        </pc:sldMkLst>
      </pc:sldChg>
      <pc:sldChg chg="del">
        <pc:chgData name="Mélina Guilley" userId="da75cb9a-4272-4fa6-933f-1f8b8936aa46" providerId="ADAL" clId="{D9E86BF3-4612-4341-A992-F4387E480B6B}" dt="2020-05-06T08:41:27.132" v="147" actId="47"/>
        <pc:sldMkLst>
          <pc:docMk/>
          <pc:sldMk cId="1210490684" sldId="368"/>
        </pc:sldMkLst>
      </pc:sldChg>
      <pc:sldChg chg="addSp delSp modSp mod">
        <pc:chgData name="Mélina Guilley" userId="da75cb9a-4272-4fa6-933f-1f8b8936aa46" providerId="ADAL" clId="{D9E86BF3-4612-4341-A992-F4387E480B6B}" dt="2020-05-07T08:06:00.937" v="4838" actId="1037"/>
        <pc:sldMkLst>
          <pc:docMk/>
          <pc:sldMk cId="2326677576" sldId="372"/>
        </pc:sldMkLst>
        <pc:spChg chg="del">
          <ac:chgData name="Mélina Guilley" userId="da75cb9a-4272-4fa6-933f-1f8b8936aa46" providerId="ADAL" clId="{D9E86BF3-4612-4341-A992-F4387E480B6B}" dt="2020-05-06T09:19:51.751" v="478" actId="478"/>
          <ac:spMkLst>
            <pc:docMk/>
            <pc:sldMk cId="2326677576" sldId="372"/>
            <ac:spMk id="2" creationId="{C1B43C5B-FAC2-6743-8BFB-252B1F1BB858}"/>
          </ac:spMkLst>
        </pc:spChg>
        <pc:spChg chg="del">
          <ac:chgData name="Mélina Guilley" userId="da75cb9a-4272-4fa6-933f-1f8b8936aa46" providerId="ADAL" clId="{D9E86BF3-4612-4341-A992-F4387E480B6B}" dt="2020-05-06T09:19:56.963" v="480" actId="478"/>
          <ac:spMkLst>
            <pc:docMk/>
            <pc:sldMk cId="2326677576" sldId="372"/>
            <ac:spMk id="3" creationId="{D0E83181-3424-0444-9BCD-07BABF87B385}"/>
          </ac:spMkLst>
        </pc:spChg>
        <pc:spChg chg="add del mod">
          <ac:chgData name="Mélina Guilley" userId="da75cb9a-4272-4fa6-933f-1f8b8936aa46" providerId="ADAL" clId="{D9E86BF3-4612-4341-A992-F4387E480B6B}" dt="2020-05-06T09:19:54.357" v="479" actId="478"/>
          <ac:spMkLst>
            <pc:docMk/>
            <pc:sldMk cId="2326677576" sldId="372"/>
            <ac:spMk id="5" creationId="{400B13B6-1CB0-4C1F-91F6-8C28E266F3D1}"/>
          </ac:spMkLst>
        </pc:spChg>
        <pc:spChg chg="add del mod">
          <ac:chgData name="Mélina Guilley" userId="da75cb9a-4272-4fa6-933f-1f8b8936aa46" providerId="ADAL" clId="{D9E86BF3-4612-4341-A992-F4387E480B6B}" dt="2020-05-06T09:20:00.494" v="482" actId="478"/>
          <ac:spMkLst>
            <pc:docMk/>
            <pc:sldMk cId="2326677576" sldId="372"/>
            <ac:spMk id="7" creationId="{E8C5A753-9AD1-41A2-A7EA-5DFA85D058AE}"/>
          </ac:spMkLst>
        </pc:spChg>
        <pc:spChg chg="mod">
          <ac:chgData name="Mélina Guilley" userId="da75cb9a-4272-4fa6-933f-1f8b8936aa46" providerId="ADAL" clId="{D9E86BF3-4612-4341-A992-F4387E480B6B}" dt="2020-05-06T09:20:30.440" v="509" actId="1035"/>
          <ac:spMkLst>
            <pc:docMk/>
            <pc:sldMk cId="2326677576" sldId="372"/>
            <ac:spMk id="9" creationId="{C777A416-FEEA-A148-AC60-0418EC9F9DB1}"/>
          </ac:spMkLst>
        </pc:spChg>
        <pc:spChg chg="del">
          <ac:chgData name="Mélina Guilley" userId="da75cb9a-4272-4fa6-933f-1f8b8936aa46" providerId="ADAL" clId="{D9E86BF3-4612-4341-A992-F4387E480B6B}" dt="2020-05-06T09:19:51.751" v="478" actId="478"/>
          <ac:spMkLst>
            <pc:docMk/>
            <pc:sldMk cId="2326677576" sldId="372"/>
            <ac:spMk id="14" creationId="{CA146764-6319-064B-B872-1D4D1925EAC2}"/>
          </ac:spMkLst>
        </pc:spChg>
        <pc:spChg chg="del">
          <ac:chgData name="Mélina Guilley" userId="da75cb9a-4272-4fa6-933f-1f8b8936aa46" providerId="ADAL" clId="{D9E86BF3-4612-4341-A992-F4387E480B6B}" dt="2020-05-06T09:19:51.751" v="478" actId="478"/>
          <ac:spMkLst>
            <pc:docMk/>
            <pc:sldMk cId="2326677576" sldId="372"/>
            <ac:spMk id="15" creationId="{DDD535BF-CE06-1A4A-B91C-470EC911264D}"/>
          </ac:spMkLst>
        </pc:spChg>
        <pc:spChg chg="add del mod">
          <ac:chgData name="Mélina Guilley" userId="da75cb9a-4272-4fa6-933f-1f8b8936aa46" providerId="ADAL" clId="{D9E86BF3-4612-4341-A992-F4387E480B6B}" dt="2020-05-06T09:19:49.139" v="477"/>
          <ac:spMkLst>
            <pc:docMk/>
            <pc:sldMk cId="2326677576" sldId="372"/>
            <ac:spMk id="16" creationId="{CFA35DCB-E5CB-4565-98F9-DF064FEB2DED}"/>
          </ac:spMkLst>
        </pc:spChg>
        <pc:spChg chg="mod">
          <ac:chgData name="Mélina Guilley" userId="da75cb9a-4272-4fa6-933f-1f8b8936aa46" providerId="ADAL" clId="{D9E86BF3-4612-4341-A992-F4387E480B6B}" dt="2020-05-07T08:06:00.937" v="4838" actId="1037"/>
          <ac:spMkLst>
            <pc:docMk/>
            <pc:sldMk cId="2326677576" sldId="372"/>
            <ac:spMk id="17" creationId="{1EA63CDF-D883-964F-B565-040F1A8AB20E}"/>
          </ac:spMkLst>
        </pc:spChg>
        <pc:spChg chg="add del mod">
          <ac:chgData name="Mélina Guilley" userId="da75cb9a-4272-4fa6-933f-1f8b8936aa46" providerId="ADAL" clId="{D9E86BF3-4612-4341-A992-F4387E480B6B}" dt="2020-05-06T09:19:49.139" v="477"/>
          <ac:spMkLst>
            <pc:docMk/>
            <pc:sldMk cId="2326677576" sldId="372"/>
            <ac:spMk id="17" creationId="{AAF26677-7D7B-4725-828E-460B407F4B90}"/>
          </ac:spMkLst>
        </pc:spChg>
        <pc:spChg chg="del">
          <ac:chgData name="Mélina Guilley" userId="da75cb9a-4272-4fa6-933f-1f8b8936aa46" providerId="ADAL" clId="{D9E86BF3-4612-4341-A992-F4387E480B6B}" dt="2020-05-06T09:19:58.653" v="481" actId="478"/>
          <ac:spMkLst>
            <pc:docMk/>
            <pc:sldMk cId="2326677576" sldId="372"/>
            <ac:spMk id="20" creationId="{71EB8D8A-A532-DC42-A5C5-09A98B8E91F7}"/>
          </ac:spMkLst>
        </pc:spChg>
        <pc:spChg chg="del">
          <ac:chgData name="Mélina Guilley" userId="da75cb9a-4272-4fa6-933f-1f8b8936aa46" providerId="ADAL" clId="{D9E86BF3-4612-4341-A992-F4387E480B6B}" dt="2020-05-06T09:19:51.751" v="478" actId="478"/>
          <ac:spMkLst>
            <pc:docMk/>
            <pc:sldMk cId="2326677576" sldId="372"/>
            <ac:spMk id="21" creationId="{76FB0123-B8C9-A244-81BA-94990F72F7C2}"/>
          </ac:spMkLst>
        </pc:spChg>
        <pc:spChg chg="del">
          <ac:chgData name="Mélina Guilley" userId="da75cb9a-4272-4fa6-933f-1f8b8936aa46" providerId="ADAL" clId="{D9E86BF3-4612-4341-A992-F4387E480B6B}" dt="2020-05-06T09:19:51.751" v="478" actId="478"/>
          <ac:spMkLst>
            <pc:docMk/>
            <pc:sldMk cId="2326677576" sldId="372"/>
            <ac:spMk id="23" creationId="{0E7A084A-24E8-7E49-AD1E-279D1039BBCF}"/>
          </ac:spMkLst>
        </pc:spChg>
        <pc:spChg chg="add del mod">
          <ac:chgData name="Mélina Guilley" userId="da75cb9a-4272-4fa6-933f-1f8b8936aa46" providerId="ADAL" clId="{D9E86BF3-4612-4341-A992-F4387E480B6B}" dt="2020-05-06T09:19:49.139" v="477"/>
          <ac:spMkLst>
            <pc:docMk/>
            <pc:sldMk cId="2326677576" sldId="372"/>
            <ac:spMk id="24" creationId="{A90B3898-9E91-47B7-ADE1-50C114C0F746}"/>
          </ac:spMkLst>
        </pc:spChg>
        <pc:spChg chg="add del mod">
          <ac:chgData name="Mélina Guilley" userId="da75cb9a-4272-4fa6-933f-1f8b8936aa46" providerId="ADAL" clId="{D9E86BF3-4612-4341-A992-F4387E480B6B}" dt="2020-05-06T09:19:49.139" v="477"/>
          <ac:spMkLst>
            <pc:docMk/>
            <pc:sldMk cId="2326677576" sldId="372"/>
            <ac:spMk id="25" creationId="{50DFB79A-B45E-4EFB-A436-98FAAEA7FC56}"/>
          </ac:spMkLst>
        </pc:spChg>
        <pc:spChg chg="add del mod">
          <ac:chgData name="Mélina Guilley" userId="da75cb9a-4272-4fa6-933f-1f8b8936aa46" providerId="ADAL" clId="{D9E86BF3-4612-4341-A992-F4387E480B6B}" dt="2020-05-06T09:19:49.139" v="477"/>
          <ac:spMkLst>
            <pc:docMk/>
            <pc:sldMk cId="2326677576" sldId="372"/>
            <ac:spMk id="26" creationId="{299ABAE2-E98B-442E-82DA-B51C1AA01C9C}"/>
          </ac:spMkLst>
        </pc:spChg>
        <pc:spChg chg="add del mod">
          <ac:chgData name="Mélina Guilley" userId="da75cb9a-4272-4fa6-933f-1f8b8936aa46" providerId="ADAL" clId="{D9E86BF3-4612-4341-A992-F4387E480B6B}" dt="2020-05-06T09:19:49.139" v="477"/>
          <ac:spMkLst>
            <pc:docMk/>
            <pc:sldMk cId="2326677576" sldId="372"/>
            <ac:spMk id="27" creationId="{11010067-15ED-4DFF-9C33-405FDB2E6DA1}"/>
          </ac:spMkLst>
        </pc:spChg>
        <pc:spChg chg="add del mod">
          <ac:chgData name="Mélina Guilley" userId="da75cb9a-4272-4fa6-933f-1f8b8936aa46" providerId="ADAL" clId="{D9E86BF3-4612-4341-A992-F4387E480B6B}" dt="2020-05-06T09:19:49.139" v="477"/>
          <ac:spMkLst>
            <pc:docMk/>
            <pc:sldMk cId="2326677576" sldId="372"/>
            <ac:spMk id="29" creationId="{B1F27A9A-3FD6-45BE-BA8F-3F1AA4D57D37}"/>
          </ac:spMkLst>
        </pc:spChg>
        <pc:spChg chg="add del mod">
          <ac:chgData name="Mélina Guilley" userId="da75cb9a-4272-4fa6-933f-1f8b8936aa46" providerId="ADAL" clId="{D9E86BF3-4612-4341-A992-F4387E480B6B}" dt="2020-05-06T09:19:49.139" v="477"/>
          <ac:spMkLst>
            <pc:docMk/>
            <pc:sldMk cId="2326677576" sldId="372"/>
            <ac:spMk id="31" creationId="{EFDDF053-4D2C-4A1A-9B87-980D2D840127}"/>
          </ac:spMkLst>
        </pc:spChg>
        <pc:spChg chg="add del mod">
          <ac:chgData name="Mélina Guilley" userId="da75cb9a-4272-4fa6-933f-1f8b8936aa46" providerId="ADAL" clId="{D9E86BF3-4612-4341-A992-F4387E480B6B}" dt="2020-05-06T09:19:49.139" v="477"/>
          <ac:spMkLst>
            <pc:docMk/>
            <pc:sldMk cId="2326677576" sldId="372"/>
            <ac:spMk id="32" creationId="{88F71B8B-EC51-43E1-8BB2-0784DA5A4E5A}"/>
          </ac:spMkLst>
        </pc:spChg>
        <pc:spChg chg="add mod ord">
          <ac:chgData name="Mélina Guilley" userId="da75cb9a-4272-4fa6-933f-1f8b8936aa46" providerId="ADAL" clId="{D9E86BF3-4612-4341-A992-F4387E480B6B}" dt="2020-05-06T09:20:33.979" v="515" actId="1036"/>
          <ac:spMkLst>
            <pc:docMk/>
            <pc:sldMk cId="2326677576" sldId="372"/>
            <ac:spMk id="33" creationId="{CEA6AC56-58BB-47E7-8A42-FB356DFAFB26}"/>
          </ac:spMkLst>
        </pc:spChg>
        <pc:spChg chg="add mod">
          <ac:chgData name="Mélina Guilley" userId="da75cb9a-4272-4fa6-933f-1f8b8936aa46" providerId="ADAL" clId="{D9E86BF3-4612-4341-A992-F4387E480B6B}" dt="2020-05-06T09:20:01.216" v="483"/>
          <ac:spMkLst>
            <pc:docMk/>
            <pc:sldMk cId="2326677576" sldId="372"/>
            <ac:spMk id="34" creationId="{B477BEE1-11D7-412D-8A73-5942C6E7B40F}"/>
          </ac:spMkLst>
        </pc:spChg>
        <pc:spChg chg="add mod">
          <ac:chgData name="Mélina Guilley" userId="da75cb9a-4272-4fa6-933f-1f8b8936aa46" providerId="ADAL" clId="{D9E86BF3-4612-4341-A992-F4387E480B6B}" dt="2020-05-06T09:20:01.216" v="483"/>
          <ac:spMkLst>
            <pc:docMk/>
            <pc:sldMk cId="2326677576" sldId="372"/>
            <ac:spMk id="38" creationId="{92AC1016-B886-436B-89CE-01BA46F51D49}"/>
          </ac:spMkLst>
        </pc:spChg>
        <pc:spChg chg="add mod">
          <ac:chgData name="Mélina Guilley" userId="da75cb9a-4272-4fa6-933f-1f8b8936aa46" providerId="ADAL" clId="{D9E86BF3-4612-4341-A992-F4387E480B6B}" dt="2020-05-06T09:20:01.216" v="483"/>
          <ac:spMkLst>
            <pc:docMk/>
            <pc:sldMk cId="2326677576" sldId="372"/>
            <ac:spMk id="39" creationId="{1D29A2A9-D5A0-4FE9-9398-48B80803933C}"/>
          </ac:spMkLst>
        </pc:spChg>
        <pc:spChg chg="add mod">
          <ac:chgData name="Mélina Guilley" userId="da75cb9a-4272-4fa6-933f-1f8b8936aa46" providerId="ADAL" clId="{D9E86BF3-4612-4341-A992-F4387E480B6B}" dt="2020-05-06T09:20:01.216" v="483"/>
          <ac:spMkLst>
            <pc:docMk/>
            <pc:sldMk cId="2326677576" sldId="372"/>
            <ac:spMk id="40" creationId="{BB27705C-D2FB-40CC-82C2-E63A1D73AB31}"/>
          </ac:spMkLst>
        </pc:spChg>
        <pc:spChg chg="add mod">
          <ac:chgData name="Mélina Guilley" userId="da75cb9a-4272-4fa6-933f-1f8b8936aa46" providerId="ADAL" clId="{D9E86BF3-4612-4341-A992-F4387E480B6B}" dt="2020-05-07T08:04:24.975" v="4810" actId="1037"/>
          <ac:spMkLst>
            <pc:docMk/>
            <pc:sldMk cId="2326677576" sldId="372"/>
            <ac:spMk id="41" creationId="{E4524A20-D3EA-435A-86A1-A92719E6F996}"/>
          </ac:spMkLst>
        </pc:spChg>
        <pc:spChg chg="add mod">
          <ac:chgData name="Mélina Guilley" userId="da75cb9a-4272-4fa6-933f-1f8b8936aa46" providerId="ADAL" clId="{D9E86BF3-4612-4341-A992-F4387E480B6B}" dt="2020-05-06T09:20:01.216" v="483"/>
          <ac:spMkLst>
            <pc:docMk/>
            <pc:sldMk cId="2326677576" sldId="372"/>
            <ac:spMk id="43" creationId="{024895C0-379E-4500-BE33-112F923B0C53}"/>
          </ac:spMkLst>
        </pc:spChg>
        <pc:spChg chg="add mod">
          <ac:chgData name="Mélina Guilley" userId="da75cb9a-4272-4fa6-933f-1f8b8936aa46" providerId="ADAL" clId="{D9E86BF3-4612-4341-A992-F4387E480B6B}" dt="2020-05-06T09:20:01.216" v="483"/>
          <ac:spMkLst>
            <pc:docMk/>
            <pc:sldMk cId="2326677576" sldId="372"/>
            <ac:spMk id="45" creationId="{D321B3B9-57B1-4D62-AA40-0FB6AD4F806D}"/>
          </ac:spMkLst>
        </pc:spChg>
        <pc:spChg chg="add mod">
          <ac:chgData name="Mélina Guilley" userId="da75cb9a-4272-4fa6-933f-1f8b8936aa46" providerId="ADAL" clId="{D9E86BF3-4612-4341-A992-F4387E480B6B}" dt="2020-05-06T13:47:47.677" v="3261" actId="1076"/>
          <ac:spMkLst>
            <pc:docMk/>
            <pc:sldMk cId="2326677576" sldId="372"/>
            <ac:spMk id="46" creationId="{A57E716E-EF2C-46FB-AA80-A90FB53D0D17}"/>
          </ac:spMkLst>
        </pc:spChg>
        <pc:picChg chg="del">
          <ac:chgData name="Mélina Guilley" userId="da75cb9a-4272-4fa6-933f-1f8b8936aa46" providerId="ADAL" clId="{D9E86BF3-4612-4341-A992-F4387E480B6B}" dt="2020-05-06T09:19:51.751" v="478" actId="478"/>
          <ac:picMkLst>
            <pc:docMk/>
            <pc:sldMk cId="2326677576" sldId="372"/>
            <ac:picMk id="10" creationId="{DF5C1B1D-C336-4B46-ACD8-3DC7C69B76F6}"/>
          </ac:picMkLst>
        </pc:picChg>
        <pc:picChg chg="del">
          <ac:chgData name="Mélina Guilley" userId="da75cb9a-4272-4fa6-933f-1f8b8936aa46" providerId="ADAL" clId="{D9E86BF3-4612-4341-A992-F4387E480B6B}" dt="2020-05-06T09:19:51.751" v="478" actId="478"/>
          <ac:picMkLst>
            <pc:docMk/>
            <pc:sldMk cId="2326677576" sldId="372"/>
            <ac:picMk id="12" creationId="{8D67903D-87E2-F144-94AB-D4E412C88EDD}"/>
          </ac:picMkLst>
        </pc:picChg>
        <pc:picChg chg="del">
          <ac:chgData name="Mélina Guilley" userId="da75cb9a-4272-4fa6-933f-1f8b8936aa46" providerId="ADAL" clId="{D9E86BF3-4612-4341-A992-F4387E480B6B}" dt="2020-05-06T09:19:51.751" v="478" actId="478"/>
          <ac:picMkLst>
            <pc:docMk/>
            <pc:sldMk cId="2326677576" sldId="372"/>
            <ac:picMk id="13" creationId="{28C7A643-6041-9D49-88AD-FA55268A7FF9}"/>
          </ac:picMkLst>
        </pc:picChg>
        <pc:picChg chg="add del mod">
          <ac:chgData name="Mélina Guilley" userId="da75cb9a-4272-4fa6-933f-1f8b8936aa46" providerId="ADAL" clId="{D9E86BF3-4612-4341-A992-F4387E480B6B}" dt="2020-05-06T09:19:49.139" v="477"/>
          <ac:picMkLst>
            <pc:docMk/>
            <pc:sldMk cId="2326677576" sldId="372"/>
            <ac:picMk id="18" creationId="{6F56B31B-58B2-4500-804E-4FEBA914BC69}"/>
          </ac:picMkLst>
        </pc:picChg>
        <pc:picChg chg="add del mod">
          <ac:chgData name="Mélina Guilley" userId="da75cb9a-4272-4fa6-933f-1f8b8936aa46" providerId="ADAL" clId="{D9E86BF3-4612-4341-A992-F4387E480B6B}" dt="2020-05-06T09:19:49.139" v="477"/>
          <ac:picMkLst>
            <pc:docMk/>
            <pc:sldMk cId="2326677576" sldId="372"/>
            <ac:picMk id="19" creationId="{C0FCBE9C-B068-4160-B419-7613275581E3}"/>
          </ac:picMkLst>
        </pc:picChg>
        <pc:picChg chg="add del mod">
          <ac:chgData name="Mélina Guilley" userId="da75cb9a-4272-4fa6-933f-1f8b8936aa46" providerId="ADAL" clId="{D9E86BF3-4612-4341-A992-F4387E480B6B}" dt="2020-05-06T09:19:49.139" v="477"/>
          <ac:picMkLst>
            <pc:docMk/>
            <pc:sldMk cId="2326677576" sldId="372"/>
            <ac:picMk id="22" creationId="{AC28B59C-4EB7-4C78-8F4F-73A1A7872686}"/>
          </ac:picMkLst>
        </pc:picChg>
        <pc:picChg chg="add del mod">
          <ac:chgData name="Mélina Guilley" userId="da75cb9a-4272-4fa6-933f-1f8b8936aa46" providerId="ADAL" clId="{D9E86BF3-4612-4341-A992-F4387E480B6B}" dt="2020-05-06T09:19:49.139" v="477"/>
          <ac:picMkLst>
            <pc:docMk/>
            <pc:sldMk cId="2326677576" sldId="372"/>
            <ac:picMk id="28" creationId="{77046B70-A826-4674-9AC5-F33F5A4F8973}"/>
          </ac:picMkLst>
        </pc:picChg>
        <pc:picChg chg="add del mod">
          <ac:chgData name="Mélina Guilley" userId="da75cb9a-4272-4fa6-933f-1f8b8936aa46" providerId="ADAL" clId="{D9E86BF3-4612-4341-A992-F4387E480B6B}" dt="2020-05-06T09:19:49.139" v="477"/>
          <ac:picMkLst>
            <pc:docMk/>
            <pc:sldMk cId="2326677576" sldId="372"/>
            <ac:picMk id="30" creationId="{C239E050-9CD4-4D71-A099-175A1336585D}"/>
          </ac:picMkLst>
        </pc:picChg>
        <pc:picChg chg="add mod">
          <ac:chgData name="Mélina Guilley" userId="da75cb9a-4272-4fa6-933f-1f8b8936aa46" providerId="ADAL" clId="{D9E86BF3-4612-4341-A992-F4387E480B6B}" dt="2020-05-06T09:20:01.216" v="483"/>
          <ac:picMkLst>
            <pc:docMk/>
            <pc:sldMk cId="2326677576" sldId="372"/>
            <ac:picMk id="35" creationId="{662C3902-D6B2-4FC5-A6AD-D1F7B5F03564}"/>
          </ac:picMkLst>
        </pc:picChg>
        <pc:picChg chg="add mod">
          <ac:chgData name="Mélina Guilley" userId="da75cb9a-4272-4fa6-933f-1f8b8936aa46" providerId="ADAL" clId="{D9E86BF3-4612-4341-A992-F4387E480B6B}" dt="2020-05-06T09:20:01.216" v="483"/>
          <ac:picMkLst>
            <pc:docMk/>
            <pc:sldMk cId="2326677576" sldId="372"/>
            <ac:picMk id="36" creationId="{41EA3B1D-6415-4372-B2A0-0F52A0F68543}"/>
          </ac:picMkLst>
        </pc:picChg>
        <pc:picChg chg="add mod">
          <ac:chgData name="Mélina Guilley" userId="da75cb9a-4272-4fa6-933f-1f8b8936aa46" providerId="ADAL" clId="{D9E86BF3-4612-4341-A992-F4387E480B6B}" dt="2020-05-06T09:20:01.216" v="483"/>
          <ac:picMkLst>
            <pc:docMk/>
            <pc:sldMk cId="2326677576" sldId="372"/>
            <ac:picMk id="37" creationId="{7988B5A8-67B8-467E-B136-8FFF3CD6A337}"/>
          </ac:picMkLst>
        </pc:picChg>
        <pc:picChg chg="add mod">
          <ac:chgData name="Mélina Guilley" userId="da75cb9a-4272-4fa6-933f-1f8b8936aa46" providerId="ADAL" clId="{D9E86BF3-4612-4341-A992-F4387E480B6B}" dt="2020-05-06T09:20:01.216" v="483"/>
          <ac:picMkLst>
            <pc:docMk/>
            <pc:sldMk cId="2326677576" sldId="372"/>
            <ac:picMk id="42" creationId="{B6A4789F-8BD6-432E-82D5-FB6AFA450DBA}"/>
          </ac:picMkLst>
        </pc:picChg>
        <pc:picChg chg="add mod">
          <ac:chgData name="Mélina Guilley" userId="da75cb9a-4272-4fa6-933f-1f8b8936aa46" providerId="ADAL" clId="{D9E86BF3-4612-4341-A992-F4387E480B6B}" dt="2020-05-06T09:20:01.216" v="483"/>
          <ac:picMkLst>
            <pc:docMk/>
            <pc:sldMk cId="2326677576" sldId="372"/>
            <ac:picMk id="44" creationId="{3092F156-F802-40F7-B17F-6801C3C6ECFC}"/>
          </ac:picMkLst>
        </pc:picChg>
      </pc:sldChg>
      <pc:sldChg chg="delSp modSp add del mod">
        <pc:chgData name="Mélina Guilley" userId="da75cb9a-4272-4fa6-933f-1f8b8936aa46" providerId="ADAL" clId="{D9E86BF3-4612-4341-A992-F4387E480B6B}" dt="2020-05-06T13:03:28.716" v="2646" actId="47"/>
        <pc:sldMkLst>
          <pc:docMk/>
          <pc:sldMk cId="2465652352" sldId="397"/>
        </pc:sldMkLst>
        <pc:spChg chg="mod">
          <ac:chgData name="Mélina Guilley" userId="da75cb9a-4272-4fa6-933f-1f8b8936aa46" providerId="ADAL" clId="{D9E86BF3-4612-4341-A992-F4387E480B6B}" dt="2020-05-06T13:03:13.224" v="2644" actId="20577"/>
          <ac:spMkLst>
            <pc:docMk/>
            <pc:sldMk cId="2465652352" sldId="397"/>
            <ac:spMk id="76" creationId="{B8995B46-91ED-43AA-A370-5C26DE4E52AC}"/>
          </ac:spMkLst>
        </pc:spChg>
        <pc:grpChg chg="del">
          <ac:chgData name="Mélina Guilley" userId="da75cb9a-4272-4fa6-933f-1f8b8936aa46" providerId="ADAL" clId="{D9E86BF3-4612-4341-A992-F4387E480B6B}" dt="2020-05-06T13:00:20.424" v="2475" actId="478"/>
          <ac:grpSpMkLst>
            <pc:docMk/>
            <pc:sldMk cId="2465652352" sldId="397"/>
            <ac:grpSpMk id="19" creationId="{5DA7400C-B346-4F31-81EF-EDDD1D5B73DB}"/>
          </ac:grpSpMkLst>
        </pc:grpChg>
        <pc:grpChg chg="del">
          <ac:chgData name="Mélina Guilley" userId="da75cb9a-4272-4fa6-933f-1f8b8936aa46" providerId="ADAL" clId="{D9E86BF3-4612-4341-A992-F4387E480B6B}" dt="2020-05-06T13:03:23.501" v="2645" actId="478"/>
          <ac:grpSpMkLst>
            <pc:docMk/>
            <pc:sldMk cId="2465652352" sldId="397"/>
            <ac:grpSpMk id="99" creationId="{4841B54D-7630-49B3-A909-B7C770A6B27D}"/>
          </ac:grpSpMkLst>
        </pc:grpChg>
      </pc:sldChg>
      <pc:sldChg chg="modSp mod">
        <pc:chgData name="Mélina Guilley" userId="da75cb9a-4272-4fa6-933f-1f8b8936aa46" providerId="ADAL" clId="{D9E86BF3-4612-4341-A992-F4387E480B6B}" dt="2020-05-06T15:19:14.482" v="4456" actId="1076"/>
        <pc:sldMkLst>
          <pc:docMk/>
          <pc:sldMk cId="3927715518" sldId="1005"/>
        </pc:sldMkLst>
        <pc:picChg chg="mod">
          <ac:chgData name="Mélina Guilley" userId="da75cb9a-4272-4fa6-933f-1f8b8936aa46" providerId="ADAL" clId="{D9E86BF3-4612-4341-A992-F4387E480B6B}" dt="2020-05-06T15:19:14.482" v="4456" actId="1076"/>
          <ac:picMkLst>
            <pc:docMk/>
            <pc:sldMk cId="3927715518" sldId="1005"/>
            <ac:picMk id="3" creationId="{71C7A518-FEDE-443B-8E18-88B355BC17AB}"/>
          </ac:picMkLst>
        </pc:picChg>
      </pc:sldChg>
      <pc:sldChg chg="addSp delSp modSp mod">
        <pc:chgData name="Mélina Guilley" userId="da75cb9a-4272-4fa6-933f-1f8b8936aa46" providerId="ADAL" clId="{D9E86BF3-4612-4341-A992-F4387E480B6B}" dt="2020-05-06T15:53:19.636" v="4693" actId="21"/>
        <pc:sldMkLst>
          <pc:docMk/>
          <pc:sldMk cId="2944793968" sldId="1025"/>
        </pc:sldMkLst>
        <pc:spChg chg="mod">
          <ac:chgData name="Mélina Guilley" userId="da75cb9a-4272-4fa6-933f-1f8b8936aa46" providerId="ADAL" clId="{D9E86BF3-4612-4341-A992-F4387E480B6B}" dt="2020-05-06T15:46:03.677" v="4680" actId="14100"/>
          <ac:spMkLst>
            <pc:docMk/>
            <pc:sldMk cId="2944793968" sldId="1025"/>
            <ac:spMk id="9" creationId="{ED65BAFE-3B1A-4DB9-9CDD-2E133CEBBA9F}"/>
          </ac:spMkLst>
        </pc:spChg>
        <pc:spChg chg="mod">
          <ac:chgData name="Mélina Guilley" userId="da75cb9a-4272-4fa6-933f-1f8b8936aa46" providerId="ADAL" clId="{D9E86BF3-4612-4341-A992-F4387E480B6B}" dt="2020-05-06T15:46:29.966" v="4688" actId="1076"/>
          <ac:spMkLst>
            <pc:docMk/>
            <pc:sldMk cId="2944793968" sldId="1025"/>
            <ac:spMk id="14" creationId="{4E7DBDFB-8283-4695-9059-4450250776C5}"/>
          </ac:spMkLst>
        </pc:spChg>
        <pc:spChg chg="mod">
          <ac:chgData name="Mélina Guilley" userId="da75cb9a-4272-4fa6-933f-1f8b8936aa46" providerId="ADAL" clId="{D9E86BF3-4612-4341-A992-F4387E480B6B}" dt="2020-05-06T15:46:29.966" v="4688" actId="1076"/>
          <ac:spMkLst>
            <pc:docMk/>
            <pc:sldMk cId="2944793968" sldId="1025"/>
            <ac:spMk id="15" creationId="{289279D1-7CF6-4354-B9F3-8E9399F3D222}"/>
          </ac:spMkLst>
        </pc:spChg>
        <pc:spChg chg="mod">
          <ac:chgData name="Mélina Guilley" userId="da75cb9a-4272-4fa6-933f-1f8b8936aa46" providerId="ADAL" clId="{D9E86BF3-4612-4341-A992-F4387E480B6B}" dt="2020-05-06T15:46:34.102" v="4689" actId="1076"/>
          <ac:spMkLst>
            <pc:docMk/>
            <pc:sldMk cId="2944793968" sldId="1025"/>
            <ac:spMk id="44" creationId="{D61AE448-0067-4D9E-91CE-EE9CDA1994C0}"/>
          </ac:spMkLst>
        </pc:spChg>
        <pc:picChg chg="add del mod">
          <ac:chgData name="Mélina Guilley" userId="da75cb9a-4272-4fa6-933f-1f8b8936aa46" providerId="ADAL" clId="{D9E86BF3-4612-4341-A992-F4387E480B6B}" dt="2020-05-06T15:51:54.731" v="4691" actId="478"/>
          <ac:picMkLst>
            <pc:docMk/>
            <pc:sldMk cId="2944793968" sldId="1025"/>
            <ac:picMk id="3" creationId="{C377A0D9-259C-47B7-BD14-FB156CE99A89}"/>
          </ac:picMkLst>
        </pc:picChg>
        <pc:picChg chg="add del mod">
          <ac:chgData name="Mélina Guilley" userId="da75cb9a-4272-4fa6-933f-1f8b8936aa46" providerId="ADAL" clId="{D9E86BF3-4612-4341-A992-F4387E480B6B}" dt="2020-05-06T15:53:19.636" v="4693" actId="21"/>
          <ac:picMkLst>
            <pc:docMk/>
            <pc:sldMk cId="2944793968" sldId="1025"/>
            <ac:picMk id="5" creationId="{253F02CE-F263-493F-A7E7-CE5AB25498B6}"/>
          </ac:picMkLst>
        </pc:picChg>
        <pc:picChg chg="mod">
          <ac:chgData name="Mélina Guilley" userId="da75cb9a-4272-4fa6-933f-1f8b8936aa46" providerId="ADAL" clId="{D9E86BF3-4612-4341-A992-F4387E480B6B}" dt="2020-05-06T15:46:29.966" v="4688" actId="1076"/>
          <ac:picMkLst>
            <pc:docMk/>
            <pc:sldMk cId="2944793968" sldId="1025"/>
            <ac:picMk id="16" creationId="{C6F3FD07-12D9-402E-8E12-77122122CB23}"/>
          </ac:picMkLst>
        </pc:picChg>
        <pc:picChg chg="mod">
          <ac:chgData name="Mélina Guilley" userId="da75cb9a-4272-4fa6-933f-1f8b8936aa46" providerId="ADAL" clId="{D9E86BF3-4612-4341-A992-F4387E480B6B}" dt="2020-05-06T15:46:29.966" v="4688" actId="1076"/>
          <ac:picMkLst>
            <pc:docMk/>
            <pc:sldMk cId="2944793968" sldId="1025"/>
            <ac:picMk id="19" creationId="{57060040-CC37-4023-BA10-830FB654405A}"/>
          </ac:picMkLst>
        </pc:picChg>
        <pc:picChg chg="mod">
          <ac:chgData name="Mélina Guilley" userId="da75cb9a-4272-4fa6-933f-1f8b8936aa46" providerId="ADAL" clId="{D9E86BF3-4612-4341-A992-F4387E480B6B}" dt="2020-05-06T15:46:16.029" v="4683" actId="1076"/>
          <ac:picMkLst>
            <pc:docMk/>
            <pc:sldMk cId="2944793968" sldId="1025"/>
            <ac:picMk id="21" creationId="{16D28116-61E1-42BC-A82F-E09250C96CB2}"/>
          </ac:picMkLst>
        </pc:picChg>
      </pc:sldChg>
      <pc:sldChg chg="addSp delSp modSp add mod">
        <pc:chgData name="Mélina Guilley" userId="da75cb9a-4272-4fa6-933f-1f8b8936aa46" providerId="ADAL" clId="{D9E86BF3-4612-4341-A992-F4387E480B6B}" dt="2020-05-07T07:09:51.192" v="4753" actId="27636"/>
        <pc:sldMkLst>
          <pc:docMk/>
          <pc:sldMk cId="118869492" sldId="1030"/>
        </pc:sldMkLst>
        <pc:spChg chg="mod">
          <ac:chgData name="Mélina Guilley" userId="da75cb9a-4272-4fa6-933f-1f8b8936aa46" providerId="ADAL" clId="{D9E86BF3-4612-4341-A992-F4387E480B6B}" dt="2020-05-06T08:42:20.238" v="159" actId="20577"/>
          <ac:spMkLst>
            <pc:docMk/>
            <pc:sldMk cId="118869492" sldId="1030"/>
            <ac:spMk id="2" creationId="{BD85D334-3C12-9C4B-B7C6-0780000A6BD5}"/>
          </ac:spMkLst>
        </pc:spChg>
        <pc:spChg chg="mod">
          <ac:chgData name="Mélina Guilley" userId="da75cb9a-4272-4fa6-933f-1f8b8936aa46" providerId="ADAL" clId="{D9E86BF3-4612-4341-A992-F4387E480B6B}" dt="2020-05-07T07:09:51.192" v="4753" actId="27636"/>
          <ac:spMkLst>
            <pc:docMk/>
            <pc:sldMk cId="118869492" sldId="1030"/>
            <ac:spMk id="3" creationId="{CE2254EC-4F10-0C42-9728-800D1391B4D8}"/>
          </ac:spMkLst>
        </pc:spChg>
        <pc:spChg chg="add mod ord">
          <ac:chgData name="Mélina Guilley" userId="da75cb9a-4272-4fa6-933f-1f8b8936aa46" providerId="ADAL" clId="{D9E86BF3-4612-4341-A992-F4387E480B6B}" dt="2020-05-06T08:42:00.206" v="150" actId="167"/>
          <ac:spMkLst>
            <pc:docMk/>
            <pc:sldMk cId="118869492" sldId="1030"/>
            <ac:spMk id="6" creationId="{1A88940B-EB62-446D-97E0-0348416D325C}"/>
          </ac:spMkLst>
        </pc:spChg>
        <pc:picChg chg="del">
          <ac:chgData name="Mélina Guilley" userId="da75cb9a-4272-4fa6-933f-1f8b8936aa46" providerId="ADAL" clId="{D9E86BF3-4612-4341-A992-F4387E480B6B}" dt="2020-05-06T08:44:01.574" v="180" actId="478"/>
          <ac:picMkLst>
            <pc:docMk/>
            <pc:sldMk cId="118869492" sldId="1030"/>
            <ac:picMk id="5" creationId="{1D12F60B-120B-4C42-9C88-524D14F22D24}"/>
          </ac:picMkLst>
        </pc:picChg>
        <pc:picChg chg="add mod modCrop">
          <ac:chgData name="Mélina Guilley" userId="da75cb9a-4272-4fa6-933f-1f8b8936aa46" providerId="ADAL" clId="{D9E86BF3-4612-4341-A992-F4387E480B6B}" dt="2020-05-06T08:44:12.860" v="193" actId="1037"/>
          <ac:picMkLst>
            <pc:docMk/>
            <pc:sldMk cId="118869492" sldId="1030"/>
            <ac:picMk id="7" creationId="{9B178896-6BB5-4031-8B4D-FBFF6CA3FE25}"/>
          </ac:picMkLst>
        </pc:picChg>
      </pc:sldChg>
      <pc:sldChg chg="addSp delSp modSp mod">
        <pc:chgData name="Mélina Guilley" userId="da75cb9a-4272-4fa6-933f-1f8b8936aa46" providerId="ADAL" clId="{D9E86BF3-4612-4341-A992-F4387E480B6B}" dt="2020-05-07T08:04:11.915" v="4804" actId="1038"/>
        <pc:sldMkLst>
          <pc:docMk/>
          <pc:sldMk cId="1192295914" sldId="1065"/>
        </pc:sldMkLst>
        <pc:spChg chg="del">
          <ac:chgData name="Mélina Guilley" userId="da75cb9a-4272-4fa6-933f-1f8b8936aa46" providerId="ADAL" clId="{D9E86BF3-4612-4341-A992-F4387E480B6B}" dt="2020-05-06T09:23:03.860" v="624" actId="478"/>
          <ac:spMkLst>
            <pc:docMk/>
            <pc:sldMk cId="1192295914" sldId="1065"/>
            <ac:spMk id="2" creationId="{2A0859CC-4909-6B43-8CE6-4CF2527A58DE}"/>
          </ac:spMkLst>
        </pc:spChg>
        <pc:spChg chg="add del mod">
          <ac:chgData name="Mélina Guilley" userId="da75cb9a-4272-4fa6-933f-1f8b8936aa46" providerId="ADAL" clId="{D9E86BF3-4612-4341-A992-F4387E480B6B}" dt="2020-05-06T09:23:05.794" v="625" actId="478"/>
          <ac:spMkLst>
            <pc:docMk/>
            <pc:sldMk cId="1192295914" sldId="1065"/>
            <ac:spMk id="4" creationId="{815740F6-53C5-44EC-97AC-AA244C56E07E}"/>
          </ac:spMkLst>
        </pc:spChg>
        <pc:spChg chg="mod">
          <ac:chgData name="Mélina Guilley" userId="da75cb9a-4272-4fa6-933f-1f8b8936aa46" providerId="ADAL" clId="{D9E86BF3-4612-4341-A992-F4387E480B6B}" dt="2020-05-06T09:23:59.195" v="649" actId="1038"/>
          <ac:spMkLst>
            <pc:docMk/>
            <pc:sldMk cId="1192295914" sldId="1065"/>
            <ac:spMk id="6" creationId="{7AA1AAB0-EF86-DB44-85AB-DF596E32AAB9}"/>
          </ac:spMkLst>
        </pc:spChg>
        <pc:spChg chg="add del mod">
          <ac:chgData name="Mélina Guilley" userId="da75cb9a-4272-4fa6-933f-1f8b8936aa46" providerId="ADAL" clId="{D9E86BF3-4612-4341-A992-F4387E480B6B}" dt="2020-05-06T09:23:30.229" v="629" actId="478"/>
          <ac:spMkLst>
            <pc:docMk/>
            <pc:sldMk cId="1192295914" sldId="1065"/>
            <ac:spMk id="7" creationId="{CB310B5E-DD93-43CE-9A24-C53E43C8C9C6}"/>
          </ac:spMkLst>
        </pc:spChg>
        <pc:spChg chg="mod">
          <ac:chgData name="Mélina Guilley" userId="da75cb9a-4272-4fa6-933f-1f8b8936aa46" providerId="ADAL" clId="{D9E86BF3-4612-4341-A992-F4387E480B6B}" dt="2020-05-06T09:24:03.529" v="650" actId="1076"/>
          <ac:spMkLst>
            <pc:docMk/>
            <pc:sldMk cId="1192295914" sldId="1065"/>
            <ac:spMk id="8" creationId="{FC169DE2-4AD4-6B46-A2F1-20B5211F84B3}"/>
          </ac:spMkLst>
        </pc:spChg>
        <pc:spChg chg="add del mod">
          <ac:chgData name="Mélina Guilley" userId="da75cb9a-4272-4fa6-933f-1f8b8936aa46" providerId="ADAL" clId="{D9E86BF3-4612-4341-A992-F4387E480B6B}" dt="2020-05-06T09:23:30.229" v="629" actId="478"/>
          <ac:spMkLst>
            <pc:docMk/>
            <pc:sldMk cId="1192295914" sldId="1065"/>
            <ac:spMk id="10" creationId="{2ABA41F8-C450-4EF1-84C0-685F4F975A68}"/>
          </ac:spMkLst>
        </pc:spChg>
        <pc:spChg chg="del">
          <ac:chgData name="Mélina Guilley" userId="da75cb9a-4272-4fa6-933f-1f8b8936aa46" providerId="ADAL" clId="{D9E86BF3-4612-4341-A992-F4387E480B6B}" dt="2020-05-06T09:23:25.342" v="628" actId="478"/>
          <ac:spMkLst>
            <pc:docMk/>
            <pc:sldMk cId="1192295914" sldId="1065"/>
            <ac:spMk id="11" creationId="{187D9528-65DD-0346-87E8-ED81832A7E30}"/>
          </ac:spMkLst>
        </pc:spChg>
        <pc:spChg chg="del">
          <ac:chgData name="Mélina Guilley" userId="da75cb9a-4272-4fa6-933f-1f8b8936aa46" providerId="ADAL" clId="{D9E86BF3-4612-4341-A992-F4387E480B6B}" dt="2020-05-06T09:23:25.342" v="628" actId="478"/>
          <ac:spMkLst>
            <pc:docMk/>
            <pc:sldMk cId="1192295914" sldId="1065"/>
            <ac:spMk id="12" creationId="{3CECD821-59F1-324F-8D0F-BB9143E1F922}"/>
          </ac:spMkLst>
        </pc:spChg>
        <pc:spChg chg="add mod ord">
          <ac:chgData name="Mélina Guilley" userId="da75cb9a-4272-4fa6-933f-1f8b8936aa46" providerId="ADAL" clId="{D9E86BF3-4612-4341-A992-F4387E480B6B}" dt="2020-05-06T09:23:39.718" v="631" actId="167"/>
          <ac:spMkLst>
            <pc:docMk/>
            <pc:sldMk cId="1192295914" sldId="1065"/>
            <ac:spMk id="15" creationId="{C2D5108B-A48E-42F4-AD88-42DD34DA5C3A}"/>
          </ac:spMkLst>
        </pc:spChg>
        <pc:spChg chg="add mod">
          <ac:chgData name="Mélina Guilley" userId="da75cb9a-4272-4fa6-933f-1f8b8936aa46" providerId="ADAL" clId="{D9E86BF3-4612-4341-A992-F4387E480B6B}" dt="2020-05-06T09:23:37.015" v="630"/>
          <ac:spMkLst>
            <pc:docMk/>
            <pc:sldMk cId="1192295914" sldId="1065"/>
            <ac:spMk id="16" creationId="{B9504196-EDAF-424F-A40D-3C13CBEF71B9}"/>
          </ac:spMkLst>
        </pc:spChg>
        <pc:spChg chg="mod">
          <ac:chgData name="Mélina Guilley" userId="da75cb9a-4272-4fa6-933f-1f8b8936aa46" providerId="ADAL" clId="{D9E86BF3-4612-4341-A992-F4387E480B6B}" dt="2020-05-07T08:04:11.915" v="4804" actId="1038"/>
          <ac:spMkLst>
            <pc:docMk/>
            <pc:sldMk cId="1192295914" sldId="1065"/>
            <ac:spMk id="18" creationId="{7F65DDF4-FD78-2749-ACE6-AC74ED381276}"/>
          </ac:spMkLst>
        </pc:spChg>
        <pc:spChg chg="add mod">
          <ac:chgData name="Mélina Guilley" userId="da75cb9a-4272-4fa6-933f-1f8b8936aa46" providerId="ADAL" clId="{D9E86BF3-4612-4341-A992-F4387E480B6B}" dt="2020-05-06T09:23:37.015" v="630"/>
          <ac:spMkLst>
            <pc:docMk/>
            <pc:sldMk cId="1192295914" sldId="1065"/>
            <ac:spMk id="20" creationId="{162B7823-6266-4251-BE25-3F9A6DA5B3F5}"/>
          </ac:spMkLst>
        </pc:spChg>
        <pc:spChg chg="mod">
          <ac:chgData name="Mélina Guilley" userId="da75cb9a-4272-4fa6-933f-1f8b8936aa46" providerId="ADAL" clId="{D9E86BF3-4612-4341-A992-F4387E480B6B}" dt="2020-05-07T08:04:09.172" v="4799" actId="1037"/>
          <ac:spMkLst>
            <pc:docMk/>
            <pc:sldMk cId="1192295914" sldId="1065"/>
            <ac:spMk id="21" creationId="{07F1C651-F8E3-984F-B360-DE36CFAA4970}"/>
          </ac:spMkLst>
        </pc:spChg>
        <pc:graphicFrameChg chg="add mod">
          <ac:chgData name="Mélina Guilley" userId="da75cb9a-4272-4fa6-933f-1f8b8936aa46" providerId="ADAL" clId="{D9E86BF3-4612-4341-A992-F4387E480B6B}" dt="2020-05-06T09:23:37.015" v="630"/>
          <ac:graphicFrameMkLst>
            <pc:docMk/>
            <pc:sldMk cId="1192295914" sldId="1065"/>
            <ac:graphicFrameMk id="17" creationId="{2A15E21E-6DE1-4E6E-AD9F-5D79A915B9F9}"/>
          </ac:graphicFrameMkLst>
        </pc:graphicFrameChg>
        <pc:picChg chg="add mod">
          <ac:chgData name="Mélina Guilley" userId="da75cb9a-4272-4fa6-933f-1f8b8936aa46" providerId="ADAL" clId="{D9E86BF3-4612-4341-A992-F4387E480B6B}" dt="2020-05-06T16:00:09.762" v="4734" actId="1076"/>
          <ac:picMkLst>
            <pc:docMk/>
            <pc:sldMk cId="1192295914" sldId="1065"/>
            <ac:picMk id="12" creationId="{005CC2BF-4009-4B8D-A5BF-16863627E910}"/>
          </ac:picMkLst>
        </pc:picChg>
        <pc:picChg chg="mod">
          <ac:chgData name="Mélina Guilley" userId="da75cb9a-4272-4fa6-933f-1f8b8936aa46" providerId="ADAL" clId="{D9E86BF3-4612-4341-A992-F4387E480B6B}" dt="2020-05-06T09:24:07.042" v="651" actId="207"/>
          <ac:picMkLst>
            <pc:docMk/>
            <pc:sldMk cId="1192295914" sldId="1065"/>
            <ac:picMk id="13" creationId="{BF6B0363-D1D8-7D4D-9779-DF8C02C0A26F}"/>
          </ac:picMkLst>
        </pc:picChg>
        <pc:picChg chg="mod">
          <ac:chgData name="Mélina Guilley" userId="da75cb9a-4272-4fa6-933f-1f8b8936aa46" providerId="ADAL" clId="{D9E86BF3-4612-4341-A992-F4387E480B6B}" dt="2020-05-06T09:23:17.797" v="626" actId="1076"/>
          <ac:picMkLst>
            <pc:docMk/>
            <pc:sldMk cId="1192295914" sldId="1065"/>
            <ac:picMk id="14" creationId="{E27962D1-8CFB-C547-8B0D-B0AF46C0CCC9}"/>
          </ac:picMkLst>
        </pc:picChg>
        <pc:picChg chg="add del mod">
          <ac:chgData name="Mélina Guilley" userId="da75cb9a-4272-4fa6-933f-1f8b8936aa46" providerId="ADAL" clId="{D9E86BF3-4612-4341-A992-F4387E480B6B}" dt="2020-05-06T16:00:06.178" v="4732" actId="478"/>
          <ac:picMkLst>
            <pc:docMk/>
            <pc:sldMk cId="1192295914" sldId="1065"/>
            <ac:picMk id="18" creationId="{6CC24281-D212-43A6-8CD3-BE0F8A89D152}"/>
          </ac:picMkLst>
        </pc:picChg>
        <pc:picChg chg="add mod">
          <ac:chgData name="Mélina Guilley" userId="da75cb9a-4272-4fa6-933f-1f8b8936aa46" providerId="ADAL" clId="{D9E86BF3-4612-4341-A992-F4387E480B6B}" dt="2020-05-06T09:23:37.015" v="630"/>
          <ac:picMkLst>
            <pc:docMk/>
            <pc:sldMk cId="1192295914" sldId="1065"/>
            <ac:picMk id="19" creationId="{1E4BC7AF-CBB4-4BAA-89CA-CD9A894B3C92}"/>
          </ac:picMkLst>
        </pc:picChg>
        <pc:picChg chg="add del mod">
          <ac:chgData name="Mélina Guilley" userId="da75cb9a-4272-4fa6-933f-1f8b8936aa46" providerId="ADAL" clId="{D9E86BF3-4612-4341-A992-F4387E480B6B}" dt="2020-05-06T15:54:38.520" v="4719"/>
          <ac:picMkLst>
            <pc:docMk/>
            <pc:sldMk cId="1192295914" sldId="1065"/>
            <ac:picMk id="21" creationId="{DAE52CB4-02D0-41C7-B0ED-9E645291A611}"/>
          </ac:picMkLst>
        </pc:picChg>
      </pc:sldChg>
      <pc:sldChg chg="modSp add del mod">
        <pc:chgData name="Mélina Guilley" userId="da75cb9a-4272-4fa6-933f-1f8b8936aa46" providerId="ADAL" clId="{D9E86BF3-4612-4341-A992-F4387E480B6B}" dt="2020-05-06T09:14:13.962" v="333" actId="47"/>
        <pc:sldMkLst>
          <pc:docMk/>
          <pc:sldMk cId="2834011903" sldId="1067"/>
        </pc:sldMkLst>
        <pc:spChg chg="mod">
          <ac:chgData name="Mélina Guilley" userId="da75cb9a-4272-4fa6-933f-1f8b8936aa46" providerId="ADAL" clId="{D9E86BF3-4612-4341-A992-F4387E480B6B}" dt="2020-05-06T09:13:01.652" v="326" actId="20577"/>
          <ac:spMkLst>
            <pc:docMk/>
            <pc:sldMk cId="2834011903" sldId="1067"/>
            <ac:spMk id="18" creationId="{209C3CED-7E55-4F0D-ABBE-70A258707A0D}"/>
          </ac:spMkLst>
        </pc:spChg>
        <pc:spChg chg="mod">
          <ac:chgData name="Mélina Guilley" userId="da75cb9a-4272-4fa6-933f-1f8b8936aa46" providerId="ADAL" clId="{D9E86BF3-4612-4341-A992-F4387E480B6B}" dt="2020-05-06T09:13:13.489" v="327" actId="14100"/>
          <ac:spMkLst>
            <pc:docMk/>
            <pc:sldMk cId="2834011903" sldId="1067"/>
            <ac:spMk id="19" creationId="{9D8A4450-2213-41FF-9945-68DA2B22C9EE}"/>
          </ac:spMkLst>
        </pc:spChg>
        <pc:spChg chg="mod">
          <ac:chgData name="Mélina Guilley" userId="da75cb9a-4272-4fa6-933f-1f8b8936aa46" providerId="ADAL" clId="{D9E86BF3-4612-4341-A992-F4387E480B6B}" dt="2020-05-06T09:12:52.628" v="304" actId="20577"/>
          <ac:spMkLst>
            <pc:docMk/>
            <pc:sldMk cId="2834011903" sldId="1067"/>
            <ac:spMk id="26" creationId="{ACC9BC5E-5B24-4A5A-B791-1B3666AB7B3F}"/>
          </ac:spMkLst>
        </pc:spChg>
        <pc:spChg chg="mod">
          <ac:chgData name="Mélina Guilley" userId="da75cb9a-4272-4fa6-933f-1f8b8936aa46" providerId="ADAL" clId="{D9E86BF3-4612-4341-A992-F4387E480B6B}" dt="2020-05-06T09:12:40.924" v="291" actId="20577"/>
          <ac:spMkLst>
            <pc:docMk/>
            <pc:sldMk cId="2834011903" sldId="1067"/>
            <ac:spMk id="30" creationId="{FEBA6D18-5A88-4EA1-833C-4538F8A3A050}"/>
          </ac:spMkLst>
        </pc:spChg>
      </pc:sldChg>
      <pc:sldChg chg="addSp delSp modSp mod">
        <pc:chgData name="Mélina Guilley" userId="da75cb9a-4272-4fa6-933f-1f8b8936aa46" providerId="ADAL" clId="{D9E86BF3-4612-4341-A992-F4387E480B6B}" dt="2020-05-06T13:17:42.034" v="2966" actId="1076"/>
        <pc:sldMkLst>
          <pc:docMk/>
          <pc:sldMk cId="2035076988" sldId="1068"/>
        </pc:sldMkLst>
        <pc:spChg chg="del">
          <ac:chgData name="Mélina Guilley" userId="da75cb9a-4272-4fa6-933f-1f8b8936aa46" providerId="ADAL" clId="{D9E86BF3-4612-4341-A992-F4387E480B6B}" dt="2020-05-06T13:17:28.186" v="2960" actId="478"/>
          <ac:spMkLst>
            <pc:docMk/>
            <pc:sldMk cId="2035076988" sldId="1068"/>
            <ac:spMk id="2" creationId="{2A0859CC-4909-6B43-8CE6-4CF2527A58DE}"/>
          </ac:spMkLst>
        </pc:spChg>
        <pc:spChg chg="add del mod">
          <ac:chgData name="Mélina Guilley" userId="da75cb9a-4272-4fa6-933f-1f8b8936aa46" providerId="ADAL" clId="{D9E86BF3-4612-4341-A992-F4387E480B6B}" dt="2020-05-06T13:17:37.496" v="2965" actId="478"/>
          <ac:spMkLst>
            <pc:docMk/>
            <pc:sldMk cId="2035076988" sldId="1068"/>
            <ac:spMk id="4" creationId="{953DC0E8-1EF1-4FAF-8FC8-CC3EEDA8E81E}"/>
          </ac:spMkLst>
        </pc:spChg>
        <pc:spChg chg="add del mod">
          <ac:chgData name="Mélina Guilley" userId="da75cb9a-4272-4fa6-933f-1f8b8936aa46" providerId="ADAL" clId="{D9E86BF3-4612-4341-A992-F4387E480B6B}" dt="2020-05-06T13:17:35.384" v="2964" actId="478"/>
          <ac:spMkLst>
            <pc:docMk/>
            <pc:sldMk cId="2035076988" sldId="1068"/>
            <ac:spMk id="6" creationId="{E0D858D7-8FD1-4F0B-9DFF-C8691DCB4177}"/>
          </ac:spMkLst>
        </pc:spChg>
        <pc:spChg chg="del">
          <ac:chgData name="Mélina Guilley" userId="da75cb9a-4272-4fa6-933f-1f8b8936aa46" providerId="ADAL" clId="{D9E86BF3-4612-4341-A992-F4387E480B6B}" dt="2020-05-06T13:17:28.186" v="2960" actId="478"/>
          <ac:spMkLst>
            <pc:docMk/>
            <pc:sldMk cId="2035076988" sldId="1068"/>
            <ac:spMk id="7" creationId="{DA578A3C-529B-0344-844C-ADC5CED78629}"/>
          </ac:spMkLst>
        </pc:spChg>
        <pc:spChg chg="mod">
          <ac:chgData name="Mélina Guilley" userId="da75cb9a-4272-4fa6-933f-1f8b8936aa46" providerId="ADAL" clId="{D9E86BF3-4612-4341-A992-F4387E480B6B}" dt="2020-05-06T13:17:42.034" v="2966" actId="1076"/>
          <ac:spMkLst>
            <pc:docMk/>
            <pc:sldMk cId="2035076988" sldId="1068"/>
            <ac:spMk id="8" creationId="{1A24CECB-BE8C-4D41-8887-8D4DE0CFE00E}"/>
          </ac:spMkLst>
        </pc:spChg>
        <pc:spChg chg="add mod ord">
          <ac:chgData name="Mélina Guilley" userId="da75cb9a-4272-4fa6-933f-1f8b8936aa46" providerId="ADAL" clId="{D9E86BF3-4612-4341-A992-F4387E480B6B}" dt="2020-05-06T13:17:30.443" v="2962" actId="167"/>
          <ac:spMkLst>
            <pc:docMk/>
            <pc:sldMk cId="2035076988" sldId="1068"/>
            <ac:spMk id="12" creationId="{DAB520AF-8C5F-4821-8123-4E17C4DE6368}"/>
          </ac:spMkLst>
        </pc:spChg>
        <pc:spChg chg="add mod ord">
          <ac:chgData name="Mélina Guilley" userId="da75cb9a-4272-4fa6-933f-1f8b8936aa46" providerId="ADAL" clId="{D9E86BF3-4612-4341-A992-F4387E480B6B}" dt="2020-05-06T13:17:30.443" v="2962" actId="167"/>
          <ac:spMkLst>
            <pc:docMk/>
            <pc:sldMk cId="2035076988" sldId="1068"/>
            <ac:spMk id="13" creationId="{4F646FB7-9A23-4C97-9944-7D6B38D0E4FF}"/>
          </ac:spMkLst>
        </pc:spChg>
        <pc:spChg chg="add mod ord">
          <ac:chgData name="Mélina Guilley" userId="da75cb9a-4272-4fa6-933f-1f8b8936aa46" providerId="ADAL" clId="{D9E86BF3-4612-4341-A992-F4387E480B6B}" dt="2020-05-06T13:17:30.443" v="2962" actId="167"/>
          <ac:spMkLst>
            <pc:docMk/>
            <pc:sldMk cId="2035076988" sldId="1068"/>
            <ac:spMk id="14" creationId="{9D233C1F-4071-4A62-AD54-5D24CFA70222}"/>
          </ac:spMkLst>
        </pc:spChg>
        <pc:spChg chg="add mod ord">
          <ac:chgData name="Mélina Guilley" userId="da75cb9a-4272-4fa6-933f-1f8b8936aa46" providerId="ADAL" clId="{D9E86BF3-4612-4341-A992-F4387E480B6B}" dt="2020-05-06T13:17:30.443" v="2962" actId="167"/>
          <ac:spMkLst>
            <pc:docMk/>
            <pc:sldMk cId="2035076988" sldId="1068"/>
            <ac:spMk id="19" creationId="{F49FDE15-24C0-4DAA-8E0E-DE0587B77583}"/>
          </ac:spMkLst>
        </pc:spChg>
        <pc:spChg chg="add mod ord">
          <ac:chgData name="Mélina Guilley" userId="da75cb9a-4272-4fa6-933f-1f8b8936aa46" providerId="ADAL" clId="{D9E86BF3-4612-4341-A992-F4387E480B6B}" dt="2020-05-06T13:17:30.443" v="2962" actId="167"/>
          <ac:spMkLst>
            <pc:docMk/>
            <pc:sldMk cId="2035076988" sldId="1068"/>
            <ac:spMk id="20" creationId="{42D9FD64-D719-4523-AA2A-C9DC44BB4922}"/>
          </ac:spMkLst>
        </pc:spChg>
        <pc:spChg chg="add mod ord">
          <ac:chgData name="Mélina Guilley" userId="da75cb9a-4272-4fa6-933f-1f8b8936aa46" providerId="ADAL" clId="{D9E86BF3-4612-4341-A992-F4387E480B6B}" dt="2020-05-06T13:17:30.443" v="2962" actId="167"/>
          <ac:spMkLst>
            <pc:docMk/>
            <pc:sldMk cId="2035076988" sldId="1068"/>
            <ac:spMk id="22" creationId="{748DD08A-78D3-4BCA-8678-A536615D5A30}"/>
          </ac:spMkLst>
        </pc:spChg>
        <pc:spChg chg="add mod ord">
          <ac:chgData name="Mélina Guilley" userId="da75cb9a-4272-4fa6-933f-1f8b8936aa46" providerId="ADAL" clId="{D9E86BF3-4612-4341-A992-F4387E480B6B}" dt="2020-05-06T13:17:30.443" v="2962" actId="167"/>
          <ac:spMkLst>
            <pc:docMk/>
            <pc:sldMk cId="2035076988" sldId="1068"/>
            <ac:spMk id="23" creationId="{1C4F2F8A-3CE4-4A7F-BEF3-AE1EE2669BC5}"/>
          </ac:spMkLst>
        </pc:spChg>
        <pc:picChg chg="del">
          <ac:chgData name="Mélina Guilley" userId="da75cb9a-4272-4fa6-933f-1f8b8936aa46" providerId="ADAL" clId="{D9E86BF3-4612-4341-A992-F4387E480B6B}" dt="2020-05-06T13:17:28.186" v="2960" actId="478"/>
          <ac:picMkLst>
            <pc:docMk/>
            <pc:sldMk cId="2035076988" sldId="1068"/>
            <ac:picMk id="9" creationId="{B973BDE9-8AFB-1E40-A331-6D66D6BDE6F0}"/>
          </ac:picMkLst>
        </pc:picChg>
        <pc:picChg chg="add mod ord">
          <ac:chgData name="Mélina Guilley" userId="da75cb9a-4272-4fa6-933f-1f8b8936aa46" providerId="ADAL" clId="{D9E86BF3-4612-4341-A992-F4387E480B6B}" dt="2020-05-06T13:17:30.443" v="2962" actId="167"/>
          <ac:picMkLst>
            <pc:docMk/>
            <pc:sldMk cId="2035076988" sldId="1068"/>
            <ac:picMk id="15" creationId="{52313886-27AB-4009-8018-22EC4941A3C8}"/>
          </ac:picMkLst>
        </pc:picChg>
        <pc:picChg chg="add mod ord">
          <ac:chgData name="Mélina Guilley" userId="da75cb9a-4272-4fa6-933f-1f8b8936aa46" providerId="ADAL" clId="{D9E86BF3-4612-4341-A992-F4387E480B6B}" dt="2020-05-06T13:17:30.443" v="2962" actId="167"/>
          <ac:picMkLst>
            <pc:docMk/>
            <pc:sldMk cId="2035076988" sldId="1068"/>
            <ac:picMk id="16" creationId="{84937DC2-5BD8-45E3-83C1-413BCA147235}"/>
          </ac:picMkLst>
        </pc:picChg>
        <pc:picChg chg="del">
          <ac:chgData name="Mélina Guilley" userId="da75cb9a-4272-4fa6-933f-1f8b8936aa46" providerId="ADAL" clId="{D9E86BF3-4612-4341-A992-F4387E480B6B}" dt="2020-05-06T13:17:28.186" v="2960" actId="478"/>
          <ac:picMkLst>
            <pc:docMk/>
            <pc:sldMk cId="2035076988" sldId="1068"/>
            <ac:picMk id="17" creationId="{331F9FD9-F466-E641-B7C1-60EE4BB7B0E4}"/>
          </ac:picMkLst>
        </pc:picChg>
        <pc:picChg chg="add mod ord">
          <ac:chgData name="Mélina Guilley" userId="da75cb9a-4272-4fa6-933f-1f8b8936aa46" providerId="ADAL" clId="{D9E86BF3-4612-4341-A992-F4387E480B6B}" dt="2020-05-06T13:17:30.443" v="2962" actId="167"/>
          <ac:picMkLst>
            <pc:docMk/>
            <pc:sldMk cId="2035076988" sldId="1068"/>
            <ac:picMk id="18" creationId="{30ECBB7D-B4C4-4D38-B39D-3D9A932E67FD}"/>
          </ac:picMkLst>
        </pc:picChg>
        <pc:picChg chg="del">
          <ac:chgData name="Mélina Guilley" userId="da75cb9a-4272-4fa6-933f-1f8b8936aa46" providerId="ADAL" clId="{D9E86BF3-4612-4341-A992-F4387E480B6B}" dt="2020-05-06T13:17:28.186" v="2960" actId="478"/>
          <ac:picMkLst>
            <pc:docMk/>
            <pc:sldMk cId="2035076988" sldId="1068"/>
            <ac:picMk id="21" creationId="{1AA75AE6-5F07-8748-99A3-1D2475FA9351}"/>
          </ac:picMkLst>
        </pc:picChg>
      </pc:sldChg>
      <pc:sldChg chg="addSp modSp mod">
        <pc:chgData name="Mélina Guilley" userId="da75cb9a-4272-4fa6-933f-1f8b8936aa46" providerId="ADAL" clId="{D9E86BF3-4612-4341-A992-F4387E480B6B}" dt="2020-05-06T14:44:14.871" v="4187" actId="1076"/>
        <pc:sldMkLst>
          <pc:docMk/>
          <pc:sldMk cId="2886631322" sldId="1069"/>
        </pc:sldMkLst>
        <pc:spChg chg="mod">
          <ac:chgData name="Mélina Guilley" userId="da75cb9a-4272-4fa6-933f-1f8b8936aa46" providerId="ADAL" clId="{D9E86BF3-4612-4341-A992-F4387E480B6B}" dt="2020-05-06T14:41:48.273" v="4153" actId="122"/>
          <ac:spMkLst>
            <pc:docMk/>
            <pc:sldMk cId="2886631322" sldId="1069"/>
            <ac:spMk id="2" creationId="{00000000-0000-0000-0000-000000000000}"/>
          </ac:spMkLst>
        </pc:spChg>
        <pc:spChg chg="mod">
          <ac:chgData name="Mélina Guilley" userId="da75cb9a-4272-4fa6-933f-1f8b8936aa46" providerId="ADAL" clId="{D9E86BF3-4612-4341-A992-F4387E480B6B}" dt="2020-05-06T14:44:06.199" v="4185" actId="1076"/>
          <ac:spMkLst>
            <pc:docMk/>
            <pc:sldMk cId="2886631322" sldId="1069"/>
            <ac:spMk id="5" creationId="{4E4CBB71-8D5A-EF46-94DB-A81C2D2F5AD1}"/>
          </ac:spMkLst>
        </pc:spChg>
        <pc:spChg chg="mod">
          <ac:chgData name="Mélina Guilley" userId="da75cb9a-4272-4fa6-933f-1f8b8936aa46" providerId="ADAL" clId="{D9E86BF3-4612-4341-A992-F4387E480B6B}" dt="2020-05-06T14:43:52.111" v="4179" actId="14100"/>
          <ac:spMkLst>
            <pc:docMk/>
            <pc:sldMk cId="2886631322" sldId="1069"/>
            <ac:spMk id="7" creationId="{8D9791C8-1622-BA41-9856-EB6FDDDF989B}"/>
          </ac:spMkLst>
        </pc:spChg>
        <pc:spChg chg="add mod ord">
          <ac:chgData name="Mélina Guilley" userId="da75cb9a-4272-4fa6-933f-1f8b8936aa46" providerId="ADAL" clId="{D9E86BF3-4612-4341-A992-F4387E480B6B}" dt="2020-05-06T14:44:03.792" v="4184" actId="1076"/>
          <ac:spMkLst>
            <pc:docMk/>
            <pc:sldMk cId="2886631322" sldId="1069"/>
            <ac:spMk id="9" creationId="{509EBA36-7AC3-4C78-BDB5-F4465E14323B}"/>
          </ac:spMkLst>
        </pc:spChg>
        <pc:picChg chg="mod">
          <ac:chgData name="Mélina Guilley" userId="da75cb9a-4272-4fa6-933f-1f8b8936aa46" providerId="ADAL" clId="{D9E86BF3-4612-4341-A992-F4387E480B6B}" dt="2020-05-06T14:44:11.759" v="4186" actId="1076"/>
          <ac:picMkLst>
            <pc:docMk/>
            <pc:sldMk cId="2886631322" sldId="1069"/>
            <ac:picMk id="8" creationId="{A480F56C-3D26-1F4D-ABC2-E8A63471B5B7}"/>
          </ac:picMkLst>
        </pc:picChg>
        <pc:picChg chg="mod">
          <ac:chgData name="Mélina Guilley" userId="da75cb9a-4272-4fa6-933f-1f8b8936aa46" providerId="ADAL" clId="{D9E86BF3-4612-4341-A992-F4387E480B6B}" dt="2020-05-06T14:44:14.871" v="4187" actId="1076"/>
          <ac:picMkLst>
            <pc:docMk/>
            <pc:sldMk cId="2886631322" sldId="1069"/>
            <ac:picMk id="10" creationId="{15D69AB2-767C-E748-9D83-AC6707965BC2}"/>
          </ac:picMkLst>
        </pc:picChg>
      </pc:sldChg>
      <pc:sldChg chg="addSp delSp modSp mod">
        <pc:chgData name="Mélina Guilley" userId="da75cb9a-4272-4fa6-933f-1f8b8936aa46" providerId="ADAL" clId="{D9E86BF3-4612-4341-A992-F4387E480B6B}" dt="2020-05-06T15:41:39.786" v="4674" actId="1076"/>
        <pc:sldMkLst>
          <pc:docMk/>
          <pc:sldMk cId="73748858" sldId="1070"/>
        </pc:sldMkLst>
        <pc:spChg chg="mod">
          <ac:chgData name="Mélina Guilley" userId="da75cb9a-4272-4fa6-933f-1f8b8936aa46" providerId="ADAL" clId="{D9E86BF3-4612-4341-A992-F4387E480B6B}" dt="2020-05-06T15:41:39.786" v="4674" actId="1076"/>
          <ac:spMkLst>
            <pc:docMk/>
            <pc:sldMk cId="73748858" sldId="1070"/>
            <ac:spMk id="2" creationId="{00000000-0000-0000-0000-000000000000}"/>
          </ac:spMkLst>
        </pc:spChg>
        <pc:spChg chg="mod">
          <ac:chgData name="Mélina Guilley" userId="da75cb9a-4272-4fa6-933f-1f8b8936aa46" providerId="ADAL" clId="{D9E86BF3-4612-4341-A992-F4387E480B6B}" dt="2020-05-06T15:41:35.024" v="4673" actId="1036"/>
          <ac:spMkLst>
            <pc:docMk/>
            <pc:sldMk cId="73748858" sldId="1070"/>
            <ac:spMk id="3" creationId="{17C4C0E4-47B9-9749-8A0B-056AA067A73B}"/>
          </ac:spMkLst>
        </pc:spChg>
        <pc:spChg chg="mod">
          <ac:chgData name="Mélina Guilley" userId="da75cb9a-4272-4fa6-933f-1f8b8936aa46" providerId="ADAL" clId="{D9E86BF3-4612-4341-A992-F4387E480B6B}" dt="2020-05-06T15:41:35.024" v="4673" actId="1036"/>
          <ac:spMkLst>
            <pc:docMk/>
            <pc:sldMk cId="73748858" sldId="1070"/>
            <ac:spMk id="5" creationId="{08695A1C-3FA7-8A4C-A7F7-AE3C75F9A186}"/>
          </ac:spMkLst>
        </pc:spChg>
        <pc:spChg chg="del">
          <ac:chgData name="Mélina Guilley" userId="da75cb9a-4272-4fa6-933f-1f8b8936aa46" providerId="ADAL" clId="{D9E86BF3-4612-4341-A992-F4387E480B6B}" dt="2020-05-06T15:18:13.343" v="4441" actId="478"/>
          <ac:spMkLst>
            <pc:docMk/>
            <pc:sldMk cId="73748858" sldId="1070"/>
            <ac:spMk id="7" creationId="{23D00580-6EBF-5145-AB33-68B2B08A678E}"/>
          </ac:spMkLst>
        </pc:spChg>
        <pc:spChg chg="mod">
          <ac:chgData name="Mélina Guilley" userId="da75cb9a-4272-4fa6-933f-1f8b8936aa46" providerId="ADAL" clId="{D9E86BF3-4612-4341-A992-F4387E480B6B}" dt="2020-05-06T15:41:35.024" v="4673" actId="1036"/>
          <ac:spMkLst>
            <pc:docMk/>
            <pc:sldMk cId="73748858" sldId="1070"/>
            <ac:spMk id="8" creationId="{BD12F45B-F924-804B-9889-666574B139B3}"/>
          </ac:spMkLst>
        </pc:spChg>
        <pc:spChg chg="add mod ord">
          <ac:chgData name="Mélina Guilley" userId="da75cb9a-4272-4fa6-933f-1f8b8936aa46" providerId="ADAL" clId="{D9E86BF3-4612-4341-A992-F4387E480B6B}" dt="2020-05-06T15:24:47.184" v="4500" actId="1076"/>
          <ac:spMkLst>
            <pc:docMk/>
            <pc:sldMk cId="73748858" sldId="1070"/>
            <ac:spMk id="9" creationId="{A7669833-5161-4852-BEDD-5DE326D3CF8C}"/>
          </ac:spMkLst>
        </pc:spChg>
        <pc:spChg chg="add del mod">
          <ac:chgData name="Mélina Guilley" userId="da75cb9a-4272-4fa6-933f-1f8b8936aa46" providerId="ADAL" clId="{D9E86BF3-4612-4341-A992-F4387E480B6B}" dt="2020-05-06T15:21:25.290" v="4463" actId="478"/>
          <ac:spMkLst>
            <pc:docMk/>
            <pc:sldMk cId="73748858" sldId="1070"/>
            <ac:spMk id="11" creationId="{6B0C7C69-F0A9-498E-A146-3B6D24A91091}"/>
          </ac:spMkLst>
        </pc:spChg>
        <pc:spChg chg="add del mod">
          <ac:chgData name="Mélina Guilley" userId="da75cb9a-4272-4fa6-933f-1f8b8936aa46" providerId="ADAL" clId="{D9E86BF3-4612-4341-A992-F4387E480B6B}" dt="2020-05-06T15:22:49.079" v="4473" actId="478"/>
          <ac:spMkLst>
            <pc:docMk/>
            <pc:sldMk cId="73748858" sldId="1070"/>
            <ac:spMk id="13" creationId="{46BC8F73-C8ED-469B-9617-48D6C8B8BA3B}"/>
          </ac:spMkLst>
        </pc:spChg>
        <pc:spChg chg="add del mod">
          <ac:chgData name="Mélina Guilley" userId="da75cb9a-4272-4fa6-933f-1f8b8936aa46" providerId="ADAL" clId="{D9E86BF3-4612-4341-A992-F4387E480B6B}" dt="2020-05-06T15:41:25.824" v="4660" actId="478"/>
          <ac:spMkLst>
            <pc:docMk/>
            <pc:sldMk cId="73748858" sldId="1070"/>
            <ac:spMk id="14" creationId="{ACEF4C97-254F-4ECE-AB20-1E5D1B57DA08}"/>
          </ac:spMkLst>
        </pc:spChg>
        <pc:spChg chg="add mod">
          <ac:chgData name="Mélina Guilley" userId="da75cb9a-4272-4fa6-933f-1f8b8936aa46" providerId="ADAL" clId="{D9E86BF3-4612-4341-A992-F4387E480B6B}" dt="2020-05-06T15:41:22.890" v="4659"/>
          <ac:spMkLst>
            <pc:docMk/>
            <pc:sldMk cId="73748858" sldId="1070"/>
            <ac:spMk id="15" creationId="{9F73A3C5-7197-46EB-B9F6-E3CB855CB649}"/>
          </ac:spMkLst>
        </pc:spChg>
        <pc:picChg chg="del mod">
          <ac:chgData name="Mélina Guilley" userId="da75cb9a-4272-4fa6-933f-1f8b8936aa46" providerId="ADAL" clId="{D9E86BF3-4612-4341-A992-F4387E480B6B}" dt="2020-05-06T15:18:45.615" v="4451" actId="478"/>
          <ac:picMkLst>
            <pc:docMk/>
            <pc:sldMk cId="73748858" sldId="1070"/>
            <ac:picMk id="10" creationId="{773B12B3-5B3C-8540-A4FD-144A19ABC1BF}"/>
          </ac:picMkLst>
        </pc:picChg>
        <pc:picChg chg="add mod">
          <ac:chgData name="Mélina Guilley" userId="da75cb9a-4272-4fa6-933f-1f8b8936aa46" providerId="ADAL" clId="{D9E86BF3-4612-4341-A992-F4387E480B6B}" dt="2020-05-06T15:18:45.900" v="4452"/>
          <ac:picMkLst>
            <pc:docMk/>
            <pc:sldMk cId="73748858" sldId="1070"/>
            <ac:picMk id="12" creationId="{2C6664E4-EDA4-4402-B57D-C96C69338630}"/>
          </ac:picMkLst>
        </pc:picChg>
      </pc:sldChg>
      <pc:sldChg chg="addSp delSp modSp mod">
        <pc:chgData name="Mélina Guilley" userId="da75cb9a-4272-4fa6-933f-1f8b8936aa46" providerId="ADAL" clId="{D9E86BF3-4612-4341-A992-F4387E480B6B}" dt="2020-05-06T15:41:17.691" v="4658" actId="478"/>
        <pc:sldMkLst>
          <pc:docMk/>
          <pc:sldMk cId="1728655292" sldId="1071"/>
        </pc:sldMkLst>
        <pc:spChg chg="mod">
          <ac:chgData name="Mélina Guilley" userId="da75cb9a-4272-4fa6-933f-1f8b8936aa46" providerId="ADAL" clId="{D9E86BF3-4612-4341-A992-F4387E480B6B}" dt="2020-05-06T15:18:27.250" v="4448" actId="20577"/>
          <ac:spMkLst>
            <pc:docMk/>
            <pc:sldMk cId="1728655292" sldId="1071"/>
            <ac:spMk id="2" creationId="{00000000-0000-0000-0000-000000000000}"/>
          </ac:spMkLst>
        </pc:spChg>
        <pc:spChg chg="mod">
          <ac:chgData name="Mélina Guilley" userId="da75cb9a-4272-4fa6-933f-1f8b8936aa46" providerId="ADAL" clId="{D9E86BF3-4612-4341-A992-F4387E480B6B}" dt="2020-05-06T15:26:43.426" v="4532" actId="14100"/>
          <ac:spMkLst>
            <pc:docMk/>
            <pc:sldMk cId="1728655292" sldId="1071"/>
            <ac:spMk id="3" creationId="{2BDDCB70-A8DE-1D4F-8F76-EBF273017D9A}"/>
          </ac:spMkLst>
        </pc:spChg>
        <pc:spChg chg="add mod">
          <ac:chgData name="Mélina Guilley" userId="da75cb9a-4272-4fa6-933f-1f8b8936aa46" providerId="ADAL" clId="{D9E86BF3-4612-4341-A992-F4387E480B6B}" dt="2020-05-06T15:41:14.641" v="4657" actId="1076"/>
          <ac:spMkLst>
            <pc:docMk/>
            <pc:sldMk cId="1728655292" sldId="1071"/>
            <ac:spMk id="4" creationId="{0BA01775-1452-4F76-8818-1FE7FBE4E42E}"/>
          </ac:spMkLst>
        </pc:spChg>
        <pc:spChg chg="add mod ord">
          <ac:chgData name="Mélina Guilley" userId="da75cb9a-4272-4fa6-933f-1f8b8936aa46" providerId="ADAL" clId="{D9E86BF3-4612-4341-A992-F4387E480B6B}" dt="2020-05-06T15:26:48.596" v="4535" actId="1076"/>
          <ac:spMkLst>
            <pc:docMk/>
            <pc:sldMk cId="1728655292" sldId="1071"/>
            <ac:spMk id="7" creationId="{52CD7620-6C51-44F4-8374-33EB5DDF7AA5}"/>
          </ac:spMkLst>
        </pc:spChg>
        <pc:spChg chg="del mod">
          <ac:chgData name="Mélina Guilley" userId="da75cb9a-4272-4fa6-933f-1f8b8936aa46" providerId="ADAL" clId="{D9E86BF3-4612-4341-A992-F4387E480B6B}" dt="2020-05-06T15:23:43.988" v="4476" actId="478"/>
          <ac:spMkLst>
            <pc:docMk/>
            <pc:sldMk cId="1728655292" sldId="1071"/>
            <ac:spMk id="8" creationId="{C81127A2-1D9B-084E-ABAD-9025A6C86714}"/>
          </ac:spMkLst>
        </pc:spChg>
        <pc:spChg chg="add del mod">
          <ac:chgData name="Mélina Guilley" userId="da75cb9a-4272-4fa6-933f-1f8b8936aa46" providerId="ADAL" clId="{D9E86BF3-4612-4341-A992-F4387E480B6B}" dt="2020-05-06T15:41:17.691" v="4658" actId="478"/>
          <ac:spMkLst>
            <pc:docMk/>
            <pc:sldMk cId="1728655292" sldId="1071"/>
            <ac:spMk id="9" creationId="{7B40F9DA-C023-4AC7-B371-57A1C697A3CC}"/>
          </ac:spMkLst>
        </pc:spChg>
        <pc:spChg chg="add mod">
          <ac:chgData name="Mélina Guilley" userId="da75cb9a-4272-4fa6-933f-1f8b8936aa46" providerId="ADAL" clId="{D9E86BF3-4612-4341-A992-F4387E480B6B}" dt="2020-05-06T15:27:09.138" v="4542" actId="1076"/>
          <ac:spMkLst>
            <pc:docMk/>
            <pc:sldMk cId="1728655292" sldId="1071"/>
            <ac:spMk id="11" creationId="{FD5E2402-E08E-479D-BC7A-254527128531}"/>
          </ac:spMkLst>
        </pc:spChg>
        <pc:spChg chg="add del mod">
          <ac:chgData name="Mélina Guilley" userId="da75cb9a-4272-4fa6-933f-1f8b8936aa46" providerId="ADAL" clId="{D9E86BF3-4612-4341-A992-F4387E480B6B}" dt="2020-05-06T15:41:02.491" v="4648"/>
          <ac:spMkLst>
            <pc:docMk/>
            <pc:sldMk cId="1728655292" sldId="1071"/>
            <ac:spMk id="12" creationId="{9730085C-07AF-49F6-8F77-11001055723E}"/>
          </ac:spMkLst>
        </pc:spChg>
        <pc:picChg chg="mod">
          <ac:chgData name="Mélina Guilley" userId="da75cb9a-4272-4fa6-933f-1f8b8936aa46" providerId="ADAL" clId="{D9E86BF3-4612-4341-A992-F4387E480B6B}" dt="2020-05-06T15:27:13.146" v="4545" actId="1036"/>
          <ac:picMkLst>
            <pc:docMk/>
            <pc:sldMk cId="1728655292" sldId="1071"/>
            <ac:picMk id="6" creationId="{D189D79B-7854-754B-ABA4-914A1865E9C1}"/>
          </ac:picMkLst>
        </pc:picChg>
        <pc:picChg chg="mod">
          <ac:chgData name="Mélina Guilley" userId="da75cb9a-4272-4fa6-933f-1f8b8936aa46" providerId="ADAL" clId="{D9E86BF3-4612-4341-A992-F4387E480B6B}" dt="2020-05-06T15:18:51.608" v="4453" actId="1036"/>
          <ac:picMkLst>
            <pc:docMk/>
            <pc:sldMk cId="1728655292" sldId="1071"/>
            <ac:picMk id="10" creationId="{6FAE75D1-6BFC-C945-8FA2-3B79749FE335}"/>
          </ac:picMkLst>
        </pc:picChg>
      </pc:sldChg>
      <pc:sldChg chg="modSp add mod">
        <pc:chgData name="Mélina Guilley" userId="da75cb9a-4272-4fa6-933f-1f8b8936aa46" providerId="ADAL" clId="{D9E86BF3-4612-4341-A992-F4387E480B6B}" dt="2020-05-06T08:36:33.996" v="38" actId="2711"/>
        <pc:sldMkLst>
          <pc:docMk/>
          <pc:sldMk cId="3371634049" sldId="1072"/>
        </pc:sldMkLst>
        <pc:spChg chg="mod">
          <ac:chgData name="Mélina Guilley" userId="da75cb9a-4272-4fa6-933f-1f8b8936aa46" providerId="ADAL" clId="{D9E86BF3-4612-4341-A992-F4387E480B6B}" dt="2020-05-06T08:36:33.996" v="38" actId="2711"/>
          <ac:spMkLst>
            <pc:docMk/>
            <pc:sldMk cId="3371634049" sldId="1072"/>
            <ac:spMk id="4" creationId="{03046628-2A02-427E-A0D9-E69322D90E4E}"/>
          </ac:spMkLst>
        </pc:spChg>
      </pc:sldChg>
      <pc:sldChg chg="del">
        <pc:chgData name="Mélina Guilley" userId="da75cb9a-4272-4fa6-933f-1f8b8936aa46" providerId="ADAL" clId="{D9E86BF3-4612-4341-A992-F4387E480B6B}" dt="2020-05-06T08:36:39.222" v="39" actId="47"/>
        <pc:sldMkLst>
          <pc:docMk/>
          <pc:sldMk cId="2227108600" sldId="1076"/>
        </pc:sldMkLst>
      </pc:sldChg>
      <pc:sldChg chg="addSp delSp modSp mod">
        <pc:chgData name="Mélina Guilley" userId="da75cb9a-4272-4fa6-933f-1f8b8936aa46" providerId="ADAL" clId="{D9E86BF3-4612-4341-A992-F4387E480B6B}" dt="2020-05-06T14:08:24.581" v="3605" actId="1076"/>
        <pc:sldMkLst>
          <pc:docMk/>
          <pc:sldMk cId="4129037871" sldId="1080"/>
        </pc:sldMkLst>
        <pc:spChg chg="del">
          <ac:chgData name="Mélina Guilley" userId="da75cb9a-4272-4fa6-933f-1f8b8936aa46" providerId="ADAL" clId="{D9E86BF3-4612-4341-A992-F4387E480B6B}" dt="2020-05-06T14:08:14.443" v="3598" actId="478"/>
          <ac:spMkLst>
            <pc:docMk/>
            <pc:sldMk cId="4129037871" sldId="1080"/>
            <ac:spMk id="2" creationId="{D08ADF89-C326-4227-B65D-EA7892798189}"/>
          </ac:spMkLst>
        </pc:spChg>
        <pc:spChg chg="add del mod">
          <ac:chgData name="Mélina Guilley" userId="da75cb9a-4272-4fa6-933f-1f8b8936aa46" providerId="ADAL" clId="{D9E86BF3-4612-4341-A992-F4387E480B6B}" dt="2020-05-06T14:08:18.507" v="3602" actId="478"/>
          <ac:spMkLst>
            <pc:docMk/>
            <pc:sldMk cId="4129037871" sldId="1080"/>
            <ac:spMk id="4" creationId="{0DADAB63-BCA0-420D-A59C-AABF50BA8CB0}"/>
          </ac:spMkLst>
        </pc:spChg>
        <pc:spChg chg="mod">
          <ac:chgData name="Mélina Guilley" userId="da75cb9a-4272-4fa6-933f-1f8b8936aa46" providerId="ADAL" clId="{D9E86BF3-4612-4341-A992-F4387E480B6B}" dt="2020-05-06T14:08:24.581" v="3605" actId="1076"/>
          <ac:spMkLst>
            <pc:docMk/>
            <pc:sldMk cId="4129037871" sldId="1080"/>
            <ac:spMk id="12" creationId="{0879AF24-8B98-2D45-A727-5FDE79F2B6A6}"/>
          </ac:spMkLst>
        </pc:spChg>
        <pc:spChg chg="add mod ord">
          <ac:chgData name="Mélina Guilley" userId="da75cb9a-4272-4fa6-933f-1f8b8936aa46" providerId="ADAL" clId="{D9E86BF3-4612-4341-A992-F4387E480B6B}" dt="2020-05-06T14:08:21.616" v="3604" actId="167"/>
          <ac:spMkLst>
            <pc:docMk/>
            <pc:sldMk cId="4129037871" sldId="1080"/>
            <ac:spMk id="13" creationId="{58A1B731-64D3-4685-87E9-E4BC9BBB26FF}"/>
          </ac:spMkLst>
        </pc:spChg>
        <pc:spChg chg="del">
          <ac:chgData name="Mélina Guilley" userId="da75cb9a-4272-4fa6-933f-1f8b8936aa46" providerId="ADAL" clId="{D9E86BF3-4612-4341-A992-F4387E480B6B}" dt="2020-05-06T14:08:14.443" v="3598" actId="478"/>
          <ac:spMkLst>
            <pc:docMk/>
            <pc:sldMk cId="4129037871" sldId="1080"/>
            <ac:spMk id="14" creationId="{8E021CC7-AF77-A744-AF2B-E8C50582C479}"/>
          </ac:spMkLst>
        </pc:spChg>
        <pc:spChg chg="add mod">
          <ac:chgData name="Mélina Guilley" userId="da75cb9a-4272-4fa6-933f-1f8b8936aa46" providerId="ADAL" clId="{D9E86BF3-4612-4341-A992-F4387E480B6B}" dt="2020-05-06T14:08:19.055" v="3603"/>
          <ac:spMkLst>
            <pc:docMk/>
            <pc:sldMk cId="4129037871" sldId="1080"/>
            <ac:spMk id="15" creationId="{C7F5816E-C4B4-44C3-9B52-B2C41538DE96}"/>
          </ac:spMkLst>
        </pc:spChg>
        <pc:spChg chg="add mod">
          <ac:chgData name="Mélina Guilley" userId="da75cb9a-4272-4fa6-933f-1f8b8936aa46" providerId="ADAL" clId="{D9E86BF3-4612-4341-A992-F4387E480B6B}" dt="2020-05-06T14:08:19.055" v="3603"/>
          <ac:spMkLst>
            <pc:docMk/>
            <pc:sldMk cId="4129037871" sldId="1080"/>
            <ac:spMk id="20" creationId="{9F276DFB-21D3-42EA-A73C-0E1A8D194758}"/>
          </ac:spMkLst>
        </pc:spChg>
        <pc:graphicFrameChg chg="del">
          <ac:chgData name="Mélina Guilley" userId="da75cb9a-4272-4fa6-933f-1f8b8936aa46" providerId="ADAL" clId="{D9E86BF3-4612-4341-A992-F4387E480B6B}" dt="2020-05-06T14:08:14.443" v="3598" actId="478"/>
          <ac:graphicFrameMkLst>
            <pc:docMk/>
            <pc:sldMk cId="4129037871" sldId="1080"/>
            <ac:graphicFrameMk id="5" creationId="{D88EF426-FC1A-EA45-BEBC-3F8429C52B09}"/>
          </ac:graphicFrameMkLst>
        </pc:graphicFrameChg>
        <pc:graphicFrameChg chg="add mod">
          <ac:chgData name="Mélina Guilley" userId="da75cb9a-4272-4fa6-933f-1f8b8936aa46" providerId="ADAL" clId="{D9E86BF3-4612-4341-A992-F4387E480B6B}" dt="2020-05-06T14:08:19.055" v="3603"/>
          <ac:graphicFrameMkLst>
            <pc:docMk/>
            <pc:sldMk cId="4129037871" sldId="1080"/>
            <ac:graphicFrameMk id="16" creationId="{49622E0D-191D-462E-816A-B7AD4BD3085C}"/>
          </ac:graphicFrameMkLst>
        </pc:graphicFrameChg>
        <pc:picChg chg="del">
          <ac:chgData name="Mélina Guilley" userId="da75cb9a-4272-4fa6-933f-1f8b8936aa46" providerId="ADAL" clId="{D9E86BF3-4612-4341-A992-F4387E480B6B}" dt="2020-05-06T14:08:17.107" v="3601" actId="478"/>
          <ac:picMkLst>
            <pc:docMk/>
            <pc:sldMk cId="4129037871" sldId="1080"/>
            <ac:picMk id="7" creationId="{FA5B0EB0-FA02-DE4E-A870-B6A4CB6AE254}"/>
          </ac:picMkLst>
        </pc:picChg>
        <pc:picChg chg="del">
          <ac:chgData name="Mélina Guilley" userId="da75cb9a-4272-4fa6-933f-1f8b8936aa46" providerId="ADAL" clId="{D9E86BF3-4612-4341-A992-F4387E480B6B}" dt="2020-05-06T14:08:16.640" v="3600" actId="478"/>
          <ac:picMkLst>
            <pc:docMk/>
            <pc:sldMk cId="4129037871" sldId="1080"/>
            <ac:picMk id="9" creationId="{D07B71AB-6603-CD45-855D-96830D5B66B2}"/>
          </ac:picMkLst>
        </pc:picChg>
        <pc:picChg chg="del">
          <ac:chgData name="Mélina Guilley" userId="da75cb9a-4272-4fa6-933f-1f8b8936aa46" providerId="ADAL" clId="{D9E86BF3-4612-4341-A992-F4387E480B6B}" dt="2020-05-06T14:08:15.700" v="3599" actId="478"/>
          <ac:picMkLst>
            <pc:docMk/>
            <pc:sldMk cId="4129037871" sldId="1080"/>
            <ac:picMk id="11" creationId="{83109550-D036-BF47-92BE-7F848864276C}"/>
          </ac:picMkLst>
        </pc:picChg>
        <pc:picChg chg="add mod">
          <ac:chgData name="Mélina Guilley" userId="da75cb9a-4272-4fa6-933f-1f8b8936aa46" providerId="ADAL" clId="{D9E86BF3-4612-4341-A992-F4387E480B6B}" dt="2020-05-06T14:08:19.055" v="3603"/>
          <ac:picMkLst>
            <pc:docMk/>
            <pc:sldMk cId="4129037871" sldId="1080"/>
            <ac:picMk id="17" creationId="{3D7D1D11-E49D-4231-BB43-92B0ECA2E0FC}"/>
          </ac:picMkLst>
        </pc:picChg>
        <pc:picChg chg="add mod">
          <ac:chgData name="Mélina Guilley" userId="da75cb9a-4272-4fa6-933f-1f8b8936aa46" providerId="ADAL" clId="{D9E86BF3-4612-4341-A992-F4387E480B6B}" dt="2020-05-06T14:08:19.055" v="3603"/>
          <ac:picMkLst>
            <pc:docMk/>
            <pc:sldMk cId="4129037871" sldId="1080"/>
            <ac:picMk id="18" creationId="{49C0A29D-79A7-4DCC-AA51-B8020ED97AC9}"/>
          </ac:picMkLst>
        </pc:picChg>
        <pc:picChg chg="add mod">
          <ac:chgData name="Mélina Guilley" userId="da75cb9a-4272-4fa6-933f-1f8b8936aa46" providerId="ADAL" clId="{D9E86BF3-4612-4341-A992-F4387E480B6B}" dt="2020-05-06T14:08:19.055" v="3603"/>
          <ac:picMkLst>
            <pc:docMk/>
            <pc:sldMk cId="4129037871" sldId="1080"/>
            <ac:picMk id="19" creationId="{54B6CA89-FA70-42C5-A450-E0B57C29F297}"/>
          </ac:picMkLst>
        </pc:picChg>
      </pc:sldChg>
      <pc:sldChg chg="addSp delSp modSp mod ord delAnim modAnim">
        <pc:chgData name="Mélina Guilley" userId="da75cb9a-4272-4fa6-933f-1f8b8936aa46" providerId="ADAL" clId="{D9E86BF3-4612-4341-A992-F4387E480B6B}" dt="2020-05-06T15:28:46.083" v="4561" actId="1076"/>
        <pc:sldMkLst>
          <pc:docMk/>
          <pc:sldMk cId="1303969298" sldId="1083"/>
        </pc:sldMkLst>
        <pc:spChg chg="del">
          <ac:chgData name="Mélina Guilley" userId="da75cb9a-4272-4fa6-933f-1f8b8936aa46" providerId="ADAL" clId="{D9E86BF3-4612-4341-A992-F4387E480B6B}" dt="2020-05-06T12:48:26.792" v="2215" actId="478"/>
          <ac:spMkLst>
            <pc:docMk/>
            <pc:sldMk cId="1303969298" sldId="1083"/>
            <ac:spMk id="2" creationId="{00000000-0000-0000-0000-000000000000}"/>
          </ac:spMkLst>
        </pc:spChg>
        <pc:spChg chg="add del mod">
          <ac:chgData name="Mélina Guilley" userId="da75cb9a-4272-4fa6-933f-1f8b8936aa46" providerId="ADAL" clId="{D9E86BF3-4612-4341-A992-F4387E480B6B}" dt="2020-05-06T12:48:28.877" v="2216" actId="478"/>
          <ac:spMkLst>
            <pc:docMk/>
            <pc:sldMk cId="1303969298" sldId="1083"/>
            <ac:spMk id="4" creationId="{C1628615-0439-46C2-8057-B2B10370D773}"/>
          </ac:spMkLst>
        </pc:spChg>
        <pc:spChg chg="del">
          <ac:chgData name="Mélina Guilley" userId="da75cb9a-4272-4fa6-933f-1f8b8936aa46" providerId="ADAL" clId="{D9E86BF3-4612-4341-A992-F4387E480B6B}" dt="2020-05-06T12:48:26.792" v="2215" actId="478"/>
          <ac:spMkLst>
            <pc:docMk/>
            <pc:sldMk cId="1303969298" sldId="1083"/>
            <ac:spMk id="25" creationId="{7B90A483-3500-8C4D-8826-5E34D44B48D5}"/>
          </ac:spMkLst>
        </pc:spChg>
        <pc:spChg chg="del">
          <ac:chgData name="Mélina Guilley" userId="da75cb9a-4272-4fa6-933f-1f8b8936aa46" providerId="ADAL" clId="{D9E86BF3-4612-4341-A992-F4387E480B6B}" dt="2020-05-06T12:48:26.792" v="2215" actId="478"/>
          <ac:spMkLst>
            <pc:docMk/>
            <pc:sldMk cId="1303969298" sldId="1083"/>
            <ac:spMk id="27" creationId="{0AA50D0A-54DC-F94D-A377-8D384FDF5A89}"/>
          </ac:spMkLst>
        </pc:spChg>
        <pc:spChg chg="del">
          <ac:chgData name="Mélina Guilley" userId="da75cb9a-4272-4fa6-933f-1f8b8936aa46" providerId="ADAL" clId="{D9E86BF3-4612-4341-A992-F4387E480B6B}" dt="2020-05-06T12:48:26.792" v="2215" actId="478"/>
          <ac:spMkLst>
            <pc:docMk/>
            <pc:sldMk cId="1303969298" sldId="1083"/>
            <ac:spMk id="29" creationId="{8C4BD918-54DC-3D42-8DCD-D6C332F904DB}"/>
          </ac:spMkLst>
        </pc:spChg>
        <pc:spChg chg="del">
          <ac:chgData name="Mélina Guilley" userId="da75cb9a-4272-4fa6-933f-1f8b8936aa46" providerId="ADAL" clId="{D9E86BF3-4612-4341-A992-F4387E480B6B}" dt="2020-05-06T12:48:26.792" v="2215" actId="478"/>
          <ac:spMkLst>
            <pc:docMk/>
            <pc:sldMk cId="1303969298" sldId="1083"/>
            <ac:spMk id="31" creationId="{A59ECD39-1F22-D949-B641-D3C1DB62F5B9}"/>
          </ac:spMkLst>
        </pc:spChg>
        <pc:spChg chg="mod">
          <ac:chgData name="Mélina Guilley" userId="da75cb9a-4272-4fa6-933f-1f8b8936aa46" providerId="ADAL" clId="{D9E86BF3-4612-4341-A992-F4387E480B6B}" dt="2020-05-06T12:49:27.317" v="2237" actId="1037"/>
          <ac:spMkLst>
            <pc:docMk/>
            <pc:sldMk cId="1303969298" sldId="1083"/>
            <ac:spMk id="41" creationId="{3E42FBE5-6702-034F-A842-7D9E4EFC446D}"/>
          </ac:spMkLst>
        </pc:spChg>
        <pc:spChg chg="del">
          <ac:chgData name="Mélina Guilley" userId="da75cb9a-4272-4fa6-933f-1f8b8936aa46" providerId="ADAL" clId="{D9E86BF3-4612-4341-A992-F4387E480B6B}" dt="2020-05-06T12:48:26.792" v="2215" actId="478"/>
          <ac:spMkLst>
            <pc:docMk/>
            <pc:sldMk cId="1303969298" sldId="1083"/>
            <ac:spMk id="43" creationId="{33EFB483-6C39-F74D-B897-8C088CF96BEE}"/>
          </ac:spMkLst>
        </pc:spChg>
        <pc:spChg chg="del">
          <ac:chgData name="Mélina Guilley" userId="da75cb9a-4272-4fa6-933f-1f8b8936aa46" providerId="ADAL" clId="{D9E86BF3-4612-4341-A992-F4387E480B6B}" dt="2020-05-06T12:48:26.792" v="2215" actId="478"/>
          <ac:spMkLst>
            <pc:docMk/>
            <pc:sldMk cId="1303969298" sldId="1083"/>
            <ac:spMk id="45" creationId="{90ABED55-908A-EF48-AA83-E6513ADEE897}"/>
          </ac:spMkLst>
        </pc:spChg>
        <pc:spChg chg="add mod ord">
          <ac:chgData name="Mélina Guilley" userId="da75cb9a-4272-4fa6-933f-1f8b8936aa46" providerId="ADAL" clId="{D9E86BF3-4612-4341-A992-F4387E480B6B}" dt="2020-05-06T15:28:46.083" v="4561" actId="1076"/>
          <ac:spMkLst>
            <pc:docMk/>
            <pc:sldMk cId="1303969298" sldId="1083"/>
            <ac:spMk id="47" creationId="{53E50D4D-E36E-4087-9E61-D25C5252AEBF}"/>
          </ac:spMkLst>
        </pc:spChg>
        <pc:spChg chg="del">
          <ac:chgData name="Mélina Guilley" userId="da75cb9a-4272-4fa6-933f-1f8b8936aa46" providerId="ADAL" clId="{D9E86BF3-4612-4341-A992-F4387E480B6B}" dt="2020-05-06T12:48:26.792" v="2215" actId="478"/>
          <ac:spMkLst>
            <pc:docMk/>
            <pc:sldMk cId="1303969298" sldId="1083"/>
            <ac:spMk id="48" creationId="{D399C088-AA6D-9A48-AB72-008AB408C148}"/>
          </ac:spMkLst>
        </pc:spChg>
        <pc:spChg chg="del">
          <ac:chgData name="Mélina Guilley" userId="da75cb9a-4272-4fa6-933f-1f8b8936aa46" providerId="ADAL" clId="{D9E86BF3-4612-4341-A992-F4387E480B6B}" dt="2020-05-06T12:48:26.792" v="2215" actId="478"/>
          <ac:spMkLst>
            <pc:docMk/>
            <pc:sldMk cId="1303969298" sldId="1083"/>
            <ac:spMk id="50" creationId="{59511219-6468-0C4D-86E2-7CD908B5487C}"/>
          </ac:spMkLst>
        </pc:spChg>
        <pc:spChg chg="del">
          <ac:chgData name="Mélina Guilley" userId="da75cb9a-4272-4fa6-933f-1f8b8936aa46" providerId="ADAL" clId="{D9E86BF3-4612-4341-A992-F4387E480B6B}" dt="2020-05-06T12:48:26.792" v="2215" actId="478"/>
          <ac:spMkLst>
            <pc:docMk/>
            <pc:sldMk cId="1303969298" sldId="1083"/>
            <ac:spMk id="51" creationId="{8D2943A0-789B-A247-BB65-97E83977FF32}"/>
          </ac:spMkLst>
        </pc:spChg>
        <pc:spChg chg="del">
          <ac:chgData name="Mélina Guilley" userId="da75cb9a-4272-4fa6-933f-1f8b8936aa46" providerId="ADAL" clId="{D9E86BF3-4612-4341-A992-F4387E480B6B}" dt="2020-05-06T12:48:26.792" v="2215" actId="478"/>
          <ac:spMkLst>
            <pc:docMk/>
            <pc:sldMk cId="1303969298" sldId="1083"/>
            <ac:spMk id="52" creationId="{39310762-2F90-DB43-A08D-DB2E6531AF81}"/>
          </ac:spMkLst>
        </pc:spChg>
        <pc:spChg chg="del">
          <ac:chgData name="Mélina Guilley" userId="da75cb9a-4272-4fa6-933f-1f8b8936aa46" providerId="ADAL" clId="{D9E86BF3-4612-4341-A992-F4387E480B6B}" dt="2020-05-06T12:48:26.792" v="2215" actId="478"/>
          <ac:spMkLst>
            <pc:docMk/>
            <pc:sldMk cId="1303969298" sldId="1083"/>
            <ac:spMk id="54" creationId="{49849936-8EAE-EA4D-BB9D-12F674A4FB4C}"/>
          </ac:spMkLst>
        </pc:spChg>
        <pc:spChg chg="del">
          <ac:chgData name="Mélina Guilley" userId="da75cb9a-4272-4fa6-933f-1f8b8936aa46" providerId="ADAL" clId="{D9E86BF3-4612-4341-A992-F4387E480B6B}" dt="2020-05-06T12:48:26.792" v="2215" actId="478"/>
          <ac:spMkLst>
            <pc:docMk/>
            <pc:sldMk cId="1303969298" sldId="1083"/>
            <ac:spMk id="55" creationId="{65C006A4-8532-C14A-BD08-0D0344762AFC}"/>
          </ac:spMkLst>
        </pc:spChg>
        <pc:spChg chg="del">
          <ac:chgData name="Mélina Guilley" userId="da75cb9a-4272-4fa6-933f-1f8b8936aa46" providerId="ADAL" clId="{D9E86BF3-4612-4341-A992-F4387E480B6B}" dt="2020-05-06T12:48:26.792" v="2215" actId="478"/>
          <ac:spMkLst>
            <pc:docMk/>
            <pc:sldMk cId="1303969298" sldId="1083"/>
            <ac:spMk id="56" creationId="{76795553-AF1C-0144-95A8-E36C9551394F}"/>
          </ac:spMkLst>
        </pc:spChg>
        <pc:spChg chg="del">
          <ac:chgData name="Mélina Guilley" userId="da75cb9a-4272-4fa6-933f-1f8b8936aa46" providerId="ADAL" clId="{D9E86BF3-4612-4341-A992-F4387E480B6B}" dt="2020-05-06T12:48:26.792" v="2215" actId="478"/>
          <ac:spMkLst>
            <pc:docMk/>
            <pc:sldMk cId="1303969298" sldId="1083"/>
            <ac:spMk id="59" creationId="{DCA91C7E-B0B2-3849-B58B-61504E1AD05D}"/>
          </ac:spMkLst>
        </pc:spChg>
        <pc:spChg chg="add mod">
          <ac:chgData name="Mélina Guilley" userId="da75cb9a-4272-4fa6-933f-1f8b8936aa46" providerId="ADAL" clId="{D9E86BF3-4612-4341-A992-F4387E480B6B}" dt="2020-05-06T12:48:29.265" v="2217"/>
          <ac:spMkLst>
            <pc:docMk/>
            <pc:sldMk cId="1303969298" sldId="1083"/>
            <ac:spMk id="69" creationId="{3D1D46BB-BDF9-4CB9-9FC2-74865284984D}"/>
          </ac:spMkLst>
        </pc:spChg>
        <pc:spChg chg="add mod">
          <ac:chgData name="Mélina Guilley" userId="da75cb9a-4272-4fa6-933f-1f8b8936aa46" providerId="ADAL" clId="{D9E86BF3-4612-4341-A992-F4387E480B6B}" dt="2020-05-06T12:48:29.265" v="2217"/>
          <ac:spMkLst>
            <pc:docMk/>
            <pc:sldMk cId="1303969298" sldId="1083"/>
            <ac:spMk id="70" creationId="{1B46E16B-8B44-49F1-A548-9C02E556C8B1}"/>
          </ac:spMkLst>
        </pc:spChg>
        <pc:spChg chg="add mod">
          <ac:chgData name="Mélina Guilley" userId="da75cb9a-4272-4fa6-933f-1f8b8936aa46" providerId="ADAL" clId="{D9E86BF3-4612-4341-A992-F4387E480B6B}" dt="2020-05-06T12:48:29.265" v="2217"/>
          <ac:spMkLst>
            <pc:docMk/>
            <pc:sldMk cId="1303969298" sldId="1083"/>
            <ac:spMk id="71" creationId="{BAACED51-9265-4987-97B1-AA35E88CA0B8}"/>
          </ac:spMkLst>
        </pc:spChg>
        <pc:spChg chg="add mod">
          <ac:chgData name="Mélina Guilley" userId="da75cb9a-4272-4fa6-933f-1f8b8936aa46" providerId="ADAL" clId="{D9E86BF3-4612-4341-A992-F4387E480B6B}" dt="2020-05-06T12:48:29.265" v="2217"/>
          <ac:spMkLst>
            <pc:docMk/>
            <pc:sldMk cId="1303969298" sldId="1083"/>
            <ac:spMk id="72" creationId="{A5AF8982-B913-463F-97B3-3A15BFFAADCA}"/>
          </ac:spMkLst>
        </pc:spChg>
        <pc:spChg chg="add del mod">
          <ac:chgData name="Mélina Guilley" userId="da75cb9a-4272-4fa6-933f-1f8b8936aa46" providerId="ADAL" clId="{D9E86BF3-4612-4341-A992-F4387E480B6B}" dt="2020-05-06T12:48:42.540" v="2221" actId="478"/>
          <ac:spMkLst>
            <pc:docMk/>
            <pc:sldMk cId="1303969298" sldId="1083"/>
            <ac:spMk id="76" creationId="{ABD5D985-15F8-44B5-BAFB-344EE101FE91}"/>
          </ac:spMkLst>
        </pc:spChg>
        <pc:spChg chg="add mod">
          <ac:chgData name="Mélina Guilley" userId="da75cb9a-4272-4fa6-933f-1f8b8936aa46" providerId="ADAL" clId="{D9E86BF3-4612-4341-A992-F4387E480B6B}" dt="2020-05-06T12:48:29.265" v="2217"/>
          <ac:spMkLst>
            <pc:docMk/>
            <pc:sldMk cId="1303969298" sldId="1083"/>
            <ac:spMk id="77" creationId="{65342D79-184C-4919-8E38-70C98D19269C}"/>
          </ac:spMkLst>
        </pc:spChg>
        <pc:spChg chg="add mod">
          <ac:chgData name="Mélina Guilley" userId="da75cb9a-4272-4fa6-933f-1f8b8936aa46" providerId="ADAL" clId="{D9E86BF3-4612-4341-A992-F4387E480B6B}" dt="2020-05-06T12:48:29.265" v="2217"/>
          <ac:spMkLst>
            <pc:docMk/>
            <pc:sldMk cId="1303969298" sldId="1083"/>
            <ac:spMk id="78" creationId="{B6FEB8C9-A25C-472B-B010-CFBF815D9A2E}"/>
          </ac:spMkLst>
        </pc:spChg>
        <pc:spChg chg="add mod">
          <ac:chgData name="Mélina Guilley" userId="da75cb9a-4272-4fa6-933f-1f8b8936aa46" providerId="ADAL" clId="{D9E86BF3-4612-4341-A992-F4387E480B6B}" dt="2020-05-06T12:48:29.265" v="2217"/>
          <ac:spMkLst>
            <pc:docMk/>
            <pc:sldMk cId="1303969298" sldId="1083"/>
            <ac:spMk id="79" creationId="{55E11A4C-EE1F-4F0F-B143-B45F2EB3A6F1}"/>
          </ac:spMkLst>
        </pc:spChg>
        <pc:spChg chg="add mod">
          <ac:chgData name="Mélina Guilley" userId="da75cb9a-4272-4fa6-933f-1f8b8936aa46" providerId="ADAL" clId="{D9E86BF3-4612-4341-A992-F4387E480B6B}" dt="2020-05-06T12:48:29.265" v="2217"/>
          <ac:spMkLst>
            <pc:docMk/>
            <pc:sldMk cId="1303969298" sldId="1083"/>
            <ac:spMk id="80" creationId="{803C2127-DEAE-4AFE-B7B3-287E017AFF69}"/>
          </ac:spMkLst>
        </pc:spChg>
        <pc:spChg chg="add mod">
          <ac:chgData name="Mélina Guilley" userId="da75cb9a-4272-4fa6-933f-1f8b8936aa46" providerId="ADAL" clId="{D9E86BF3-4612-4341-A992-F4387E480B6B}" dt="2020-05-06T12:48:29.265" v="2217"/>
          <ac:spMkLst>
            <pc:docMk/>
            <pc:sldMk cId="1303969298" sldId="1083"/>
            <ac:spMk id="81" creationId="{A8425241-0B29-4E49-B397-70F9353C5197}"/>
          </ac:spMkLst>
        </pc:spChg>
        <pc:spChg chg="add mod">
          <ac:chgData name="Mélina Guilley" userId="da75cb9a-4272-4fa6-933f-1f8b8936aa46" providerId="ADAL" clId="{D9E86BF3-4612-4341-A992-F4387E480B6B}" dt="2020-05-06T12:48:29.265" v="2217"/>
          <ac:spMkLst>
            <pc:docMk/>
            <pc:sldMk cId="1303969298" sldId="1083"/>
            <ac:spMk id="82" creationId="{39C0C796-FBC5-44F4-81DE-BAF3BC88382F}"/>
          </ac:spMkLst>
        </pc:spChg>
        <pc:spChg chg="add mod">
          <ac:chgData name="Mélina Guilley" userId="da75cb9a-4272-4fa6-933f-1f8b8936aa46" providerId="ADAL" clId="{D9E86BF3-4612-4341-A992-F4387E480B6B}" dt="2020-05-06T12:48:29.265" v="2217"/>
          <ac:spMkLst>
            <pc:docMk/>
            <pc:sldMk cId="1303969298" sldId="1083"/>
            <ac:spMk id="83" creationId="{70670ED8-D393-40BD-957D-881DC36F658A}"/>
          </ac:spMkLst>
        </pc:spChg>
        <pc:spChg chg="add mod">
          <ac:chgData name="Mélina Guilley" userId="da75cb9a-4272-4fa6-933f-1f8b8936aa46" providerId="ADAL" clId="{D9E86BF3-4612-4341-A992-F4387E480B6B}" dt="2020-05-06T12:48:29.265" v="2217"/>
          <ac:spMkLst>
            <pc:docMk/>
            <pc:sldMk cId="1303969298" sldId="1083"/>
            <ac:spMk id="84" creationId="{D7A4A606-BD7C-4B8A-8BF5-CCE50A1DAED0}"/>
          </ac:spMkLst>
        </pc:spChg>
        <pc:spChg chg="add mod">
          <ac:chgData name="Mélina Guilley" userId="da75cb9a-4272-4fa6-933f-1f8b8936aa46" providerId="ADAL" clId="{D9E86BF3-4612-4341-A992-F4387E480B6B}" dt="2020-05-06T12:48:29.265" v="2217"/>
          <ac:spMkLst>
            <pc:docMk/>
            <pc:sldMk cId="1303969298" sldId="1083"/>
            <ac:spMk id="85" creationId="{BEF0B1F3-D76D-4062-AEB7-918BD3768320}"/>
          </ac:spMkLst>
        </pc:spChg>
        <pc:spChg chg="add mod">
          <ac:chgData name="Mélina Guilley" userId="da75cb9a-4272-4fa6-933f-1f8b8936aa46" providerId="ADAL" clId="{D9E86BF3-4612-4341-A992-F4387E480B6B}" dt="2020-05-06T12:49:49.130" v="2274" actId="1036"/>
          <ac:spMkLst>
            <pc:docMk/>
            <pc:sldMk cId="1303969298" sldId="1083"/>
            <ac:spMk id="86" creationId="{B53BF55D-D814-420E-8696-7EB702A8B2E7}"/>
          </ac:spMkLst>
        </pc:spChg>
        <pc:spChg chg="add mod">
          <ac:chgData name="Mélina Guilley" userId="da75cb9a-4272-4fa6-933f-1f8b8936aa46" providerId="ADAL" clId="{D9E86BF3-4612-4341-A992-F4387E480B6B}" dt="2020-05-06T12:48:29.265" v="2217"/>
          <ac:spMkLst>
            <pc:docMk/>
            <pc:sldMk cId="1303969298" sldId="1083"/>
            <ac:spMk id="89" creationId="{EC42A253-87DA-4E14-8CB0-CA5B5091230E}"/>
          </ac:spMkLst>
        </pc:spChg>
        <pc:spChg chg="add mod">
          <ac:chgData name="Mélina Guilley" userId="da75cb9a-4272-4fa6-933f-1f8b8936aa46" providerId="ADAL" clId="{D9E86BF3-4612-4341-A992-F4387E480B6B}" dt="2020-05-06T12:48:29.265" v="2217"/>
          <ac:spMkLst>
            <pc:docMk/>
            <pc:sldMk cId="1303969298" sldId="1083"/>
            <ac:spMk id="91" creationId="{CEE0F437-DC9A-4D6D-A335-7958B4004797}"/>
          </ac:spMkLst>
        </pc:spChg>
        <pc:spChg chg="add mod">
          <ac:chgData name="Mélina Guilley" userId="da75cb9a-4272-4fa6-933f-1f8b8936aa46" providerId="ADAL" clId="{D9E86BF3-4612-4341-A992-F4387E480B6B}" dt="2020-05-06T12:48:29.265" v="2217"/>
          <ac:spMkLst>
            <pc:docMk/>
            <pc:sldMk cId="1303969298" sldId="1083"/>
            <ac:spMk id="93" creationId="{931DA907-D2F8-4B9D-9D7D-FC6A91DD7CF8}"/>
          </ac:spMkLst>
        </pc:spChg>
        <pc:spChg chg="add mod">
          <ac:chgData name="Mélina Guilley" userId="da75cb9a-4272-4fa6-933f-1f8b8936aa46" providerId="ADAL" clId="{D9E86BF3-4612-4341-A992-F4387E480B6B}" dt="2020-05-06T12:48:29.265" v="2217"/>
          <ac:spMkLst>
            <pc:docMk/>
            <pc:sldMk cId="1303969298" sldId="1083"/>
            <ac:spMk id="95" creationId="{3596CE47-F0F6-4040-A111-C8A5A6214085}"/>
          </ac:spMkLst>
        </pc:spChg>
        <pc:spChg chg="add mod">
          <ac:chgData name="Mélina Guilley" userId="da75cb9a-4272-4fa6-933f-1f8b8936aa46" providerId="ADAL" clId="{D9E86BF3-4612-4341-A992-F4387E480B6B}" dt="2020-05-06T12:48:29.265" v="2217"/>
          <ac:spMkLst>
            <pc:docMk/>
            <pc:sldMk cId="1303969298" sldId="1083"/>
            <ac:spMk id="97" creationId="{4E7264DE-2622-457D-8C43-29E71CA3ABF4}"/>
          </ac:spMkLst>
        </pc:spChg>
        <pc:spChg chg="add mod">
          <ac:chgData name="Mélina Guilley" userId="da75cb9a-4272-4fa6-933f-1f8b8936aa46" providerId="ADAL" clId="{D9E86BF3-4612-4341-A992-F4387E480B6B}" dt="2020-05-06T12:48:29.265" v="2217"/>
          <ac:spMkLst>
            <pc:docMk/>
            <pc:sldMk cId="1303969298" sldId="1083"/>
            <ac:spMk id="99" creationId="{D4A87FD3-799D-4652-B4B9-12A2C4BA7EC6}"/>
          </ac:spMkLst>
        </pc:spChg>
        <pc:grpChg chg="del">
          <ac:chgData name="Mélina Guilley" userId="da75cb9a-4272-4fa6-933f-1f8b8936aa46" providerId="ADAL" clId="{D9E86BF3-4612-4341-A992-F4387E480B6B}" dt="2020-05-06T12:48:26.792" v="2215" actId="478"/>
          <ac:grpSpMkLst>
            <pc:docMk/>
            <pc:sldMk cId="1303969298" sldId="1083"/>
            <ac:grpSpMk id="13" creationId="{23003126-0539-5048-B795-3B5B50D394C7}"/>
          </ac:grpSpMkLst>
        </pc:grpChg>
        <pc:grpChg chg="del">
          <ac:chgData name="Mélina Guilley" userId="da75cb9a-4272-4fa6-933f-1f8b8936aa46" providerId="ADAL" clId="{D9E86BF3-4612-4341-A992-F4387E480B6B}" dt="2020-05-06T12:48:26.792" v="2215" actId="478"/>
          <ac:grpSpMkLst>
            <pc:docMk/>
            <pc:sldMk cId="1303969298" sldId="1083"/>
            <ac:grpSpMk id="35" creationId="{CF88AA39-9AF6-B344-9794-7D4F9C2F292B}"/>
          </ac:grpSpMkLst>
        </pc:grpChg>
        <pc:grpChg chg="add mod">
          <ac:chgData name="Mélina Guilley" userId="da75cb9a-4272-4fa6-933f-1f8b8936aa46" providerId="ADAL" clId="{D9E86BF3-4612-4341-A992-F4387E480B6B}" dt="2020-05-06T12:48:29.265" v="2217"/>
          <ac:grpSpMkLst>
            <pc:docMk/>
            <pc:sldMk cId="1303969298" sldId="1083"/>
            <ac:grpSpMk id="64" creationId="{3663F896-2C8C-42C3-A72E-2C8E1A7124B5}"/>
          </ac:grpSpMkLst>
        </pc:grpChg>
        <pc:grpChg chg="add mod">
          <ac:chgData name="Mélina Guilley" userId="da75cb9a-4272-4fa6-933f-1f8b8936aa46" providerId="ADAL" clId="{D9E86BF3-4612-4341-A992-F4387E480B6B}" dt="2020-05-06T12:48:29.265" v="2217"/>
          <ac:grpSpMkLst>
            <pc:docMk/>
            <pc:sldMk cId="1303969298" sldId="1083"/>
            <ac:grpSpMk id="73" creationId="{08005EA4-4FCE-4ABD-AD3F-6D5E6E376C30}"/>
          </ac:grpSpMkLst>
        </pc:grpChg>
        <pc:picChg chg="del">
          <ac:chgData name="Mélina Guilley" userId="da75cb9a-4272-4fa6-933f-1f8b8936aa46" providerId="ADAL" clId="{D9E86BF3-4612-4341-A992-F4387E480B6B}" dt="2020-05-06T12:48:26.792" v="2215" actId="478"/>
          <ac:picMkLst>
            <pc:docMk/>
            <pc:sldMk cId="1303969298" sldId="1083"/>
            <ac:picMk id="17" creationId="{8C5FCEE7-90C4-DC4E-86FA-4BBA8EE19EB9}"/>
          </ac:picMkLst>
        </pc:picChg>
        <pc:picChg chg="del">
          <ac:chgData name="Mélina Guilley" userId="da75cb9a-4272-4fa6-933f-1f8b8936aa46" providerId="ADAL" clId="{D9E86BF3-4612-4341-A992-F4387E480B6B}" dt="2020-05-06T12:48:26.792" v="2215" actId="478"/>
          <ac:picMkLst>
            <pc:docMk/>
            <pc:sldMk cId="1303969298" sldId="1083"/>
            <ac:picMk id="24" creationId="{A98279B1-E234-DC45-9240-46D3FE2314AC}"/>
          </ac:picMkLst>
        </pc:picChg>
        <pc:picChg chg="del">
          <ac:chgData name="Mélina Guilley" userId="da75cb9a-4272-4fa6-933f-1f8b8936aa46" providerId="ADAL" clId="{D9E86BF3-4612-4341-A992-F4387E480B6B}" dt="2020-05-06T12:48:26.792" v="2215" actId="478"/>
          <ac:picMkLst>
            <pc:docMk/>
            <pc:sldMk cId="1303969298" sldId="1083"/>
            <ac:picMk id="26" creationId="{104C353C-0B01-1443-B3B5-2A5AA4314238}"/>
          </ac:picMkLst>
        </pc:picChg>
        <pc:picChg chg="del">
          <ac:chgData name="Mélina Guilley" userId="da75cb9a-4272-4fa6-933f-1f8b8936aa46" providerId="ADAL" clId="{D9E86BF3-4612-4341-A992-F4387E480B6B}" dt="2020-05-06T12:48:26.792" v="2215" actId="478"/>
          <ac:picMkLst>
            <pc:docMk/>
            <pc:sldMk cId="1303969298" sldId="1083"/>
            <ac:picMk id="28" creationId="{268E8A23-A2D0-6A43-816C-9DD6E76C0155}"/>
          </ac:picMkLst>
        </pc:picChg>
        <pc:picChg chg="del">
          <ac:chgData name="Mélina Guilley" userId="da75cb9a-4272-4fa6-933f-1f8b8936aa46" providerId="ADAL" clId="{D9E86BF3-4612-4341-A992-F4387E480B6B}" dt="2020-05-06T12:48:26.792" v="2215" actId="478"/>
          <ac:picMkLst>
            <pc:docMk/>
            <pc:sldMk cId="1303969298" sldId="1083"/>
            <ac:picMk id="30" creationId="{E16FA9E9-E075-CE4E-9ED9-134E6715E8D3}"/>
          </ac:picMkLst>
        </pc:picChg>
        <pc:picChg chg="del">
          <ac:chgData name="Mélina Guilley" userId="da75cb9a-4272-4fa6-933f-1f8b8936aa46" providerId="ADAL" clId="{D9E86BF3-4612-4341-A992-F4387E480B6B}" dt="2020-05-06T12:48:26.792" v="2215" actId="478"/>
          <ac:picMkLst>
            <pc:docMk/>
            <pc:sldMk cId="1303969298" sldId="1083"/>
            <ac:picMk id="33" creationId="{134D5C71-1B42-6F42-A1CB-919419EF5935}"/>
          </ac:picMkLst>
        </pc:picChg>
        <pc:picChg chg="del">
          <ac:chgData name="Mélina Guilley" userId="da75cb9a-4272-4fa6-933f-1f8b8936aa46" providerId="ADAL" clId="{D9E86BF3-4612-4341-A992-F4387E480B6B}" dt="2020-05-06T12:48:26.792" v="2215" actId="478"/>
          <ac:picMkLst>
            <pc:docMk/>
            <pc:sldMk cId="1303969298" sldId="1083"/>
            <ac:picMk id="42" creationId="{DC2DEDC8-CF7B-F44A-80B8-1CA9162AAA5D}"/>
          </ac:picMkLst>
        </pc:picChg>
        <pc:picChg chg="del">
          <ac:chgData name="Mélina Guilley" userId="da75cb9a-4272-4fa6-933f-1f8b8936aa46" providerId="ADAL" clId="{D9E86BF3-4612-4341-A992-F4387E480B6B}" dt="2020-05-06T12:48:26.792" v="2215" actId="478"/>
          <ac:picMkLst>
            <pc:docMk/>
            <pc:sldMk cId="1303969298" sldId="1083"/>
            <ac:picMk id="53" creationId="{CF2A1560-3005-3D43-821E-8BA034C11223}"/>
          </ac:picMkLst>
        </pc:picChg>
        <pc:picChg chg="del">
          <ac:chgData name="Mélina Guilley" userId="da75cb9a-4272-4fa6-933f-1f8b8936aa46" providerId="ADAL" clId="{D9E86BF3-4612-4341-A992-F4387E480B6B}" dt="2020-05-06T12:48:26.792" v="2215" actId="478"/>
          <ac:picMkLst>
            <pc:docMk/>
            <pc:sldMk cId="1303969298" sldId="1083"/>
            <ac:picMk id="63" creationId="{28106657-393B-F040-9A1B-F578E2C543B7}"/>
          </ac:picMkLst>
        </pc:picChg>
        <pc:picChg chg="mod">
          <ac:chgData name="Mélina Guilley" userId="da75cb9a-4272-4fa6-933f-1f8b8936aa46" providerId="ADAL" clId="{D9E86BF3-4612-4341-A992-F4387E480B6B}" dt="2020-05-06T12:48:29.265" v="2217"/>
          <ac:picMkLst>
            <pc:docMk/>
            <pc:sldMk cId="1303969298" sldId="1083"/>
            <ac:picMk id="65" creationId="{4AD9145C-C10D-47FA-907E-C1514BCB181C}"/>
          </ac:picMkLst>
        </pc:picChg>
        <pc:picChg chg="add mod">
          <ac:chgData name="Mélina Guilley" userId="da75cb9a-4272-4fa6-933f-1f8b8936aa46" providerId="ADAL" clId="{D9E86BF3-4612-4341-A992-F4387E480B6B}" dt="2020-05-06T12:48:29.265" v="2217"/>
          <ac:picMkLst>
            <pc:docMk/>
            <pc:sldMk cId="1303969298" sldId="1083"/>
            <ac:picMk id="68" creationId="{362EE953-577C-4EB3-8583-D60F6AC08DC6}"/>
          </ac:picMkLst>
        </pc:picChg>
        <pc:picChg chg="mod">
          <ac:chgData name="Mélina Guilley" userId="da75cb9a-4272-4fa6-933f-1f8b8936aa46" providerId="ADAL" clId="{D9E86BF3-4612-4341-A992-F4387E480B6B}" dt="2020-05-06T12:48:29.265" v="2217"/>
          <ac:picMkLst>
            <pc:docMk/>
            <pc:sldMk cId="1303969298" sldId="1083"/>
            <ac:picMk id="74" creationId="{2AFB7E1F-4C88-4608-B94A-C0B568C42345}"/>
          </ac:picMkLst>
        </pc:picChg>
        <pc:picChg chg="mod">
          <ac:chgData name="Mélina Guilley" userId="da75cb9a-4272-4fa6-933f-1f8b8936aa46" providerId="ADAL" clId="{D9E86BF3-4612-4341-A992-F4387E480B6B}" dt="2020-05-06T12:48:29.265" v="2217"/>
          <ac:picMkLst>
            <pc:docMk/>
            <pc:sldMk cId="1303969298" sldId="1083"/>
            <ac:picMk id="75" creationId="{D4A70B94-F647-4B4D-BDFE-10E48AADA15B}"/>
          </ac:picMkLst>
        </pc:picChg>
        <pc:picChg chg="add mod">
          <ac:chgData name="Mélina Guilley" userId="da75cb9a-4272-4fa6-933f-1f8b8936aa46" providerId="ADAL" clId="{D9E86BF3-4612-4341-A992-F4387E480B6B}" dt="2020-05-06T12:48:29.265" v="2217"/>
          <ac:picMkLst>
            <pc:docMk/>
            <pc:sldMk cId="1303969298" sldId="1083"/>
            <ac:picMk id="87" creationId="{E473F316-FD2B-42C3-89BA-B4BBE11C27AD}"/>
          </ac:picMkLst>
        </pc:picChg>
        <pc:picChg chg="add mod">
          <ac:chgData name="Mélina Guilley" userId="da75cb9a-4272-4fa6-933f-1f8b8936aa46" providerId="ADAL" clId="{D9E86BF3-4612-4341-A992-F4387E480B6B}" dt="2020-05-06T12:48:29.265" v="2217"/>
          <ac:picMkLst>
            <pc:docMk/>
            <pc:sldMk cId="1303969298" sldId="1083"/>
            <ac:picMk id="88" creationId="{09851C61-1921-41A8-B8EB-A8F2A9695470}"/>
          </ac:picMkLst>
        </pc:picChg>
        <pc:picChg chg="add mod">
          <ac:chgData name="Mélina Guilley" userId="da75cb9a-4272-4fa6-933f-1f8b8936aa46" providerId="ADAL" clId="{D9E86BF3-4612-4341-A992-F4387E480B6B}" dt="2020-05-06T12:49:55.089" v="2277" actId="1036"/>
          <ac:picMkLst>
            <pc:docMk/>
            <pc:sldMk cId="1303969298" sldId="1083"/>
            <ac:picMk id="90" creationId="{E29FEE0B-C764-48B7-AAC0-C877BFC75331}"/>
          </ac:picMkLst>
        </pc:picChg>
        <pc:picChg chg="add mod">
          <ac:chgData name="Mélina Guilley" userId="da75cb9a-4272-4fa6-933f-1f8b8936aa46" providerId="ADAL" clId="{D9E86BF3-4612-4341-A992-F4387E480B6B}" dt="2020-05-06T12:48:29.265" v="2217"/>
          <ac:picMkLst>
            <pc:docMk/>
            <pc:sldMk cId="1303969298" sldId="1083"/>
            <ac:picMk id="92" creationId="{307A94BA-52E3-40C7-93C7-73BEC67B4355}"/>
          </ac:picMkLst>
        </pc:picChg>
        <pc:picChg chg="add mod">
          <ac:chgData name="Mélina Guilley" userId="da75cb9a-4272-4fa6-933f-1f8b8936aa46" providerId="ADAL" clId="{D9E86BF3-4612-4341-A992-F4387E480B6B}" dt="2020-05-06T12:48:29.265" v="2217"/>
          <ac:picMkLst>
            <pc:docMk/>
            <pc:sldMk cId="1303969298" sldId="1083"/>
            <ac:picMk id="94" creationId="{8AA3AAAA-054D-4677-9914-77BB1E7CB28D}"/>
          </ac:picMkLst>
        </pc:picChg>
        <pc:picChg chg="add mod">
          <ac:chgData name="Mélina Guilley" userId="da75cb9a-4272-4fa6-933f-1f8b8936aa46" providerId="ADAL" clId="{D9E86BF3-4612-4341-A992-F4387E480B6B}" dt="2020-05-06T12:48:29.265" v="2217"/>
          <ac:picMkLst>
            <pc:docMk/>
            <pc:sldMk cId="1303969298" sldId="1083"/>
            <ac:picMk id="96" creationId="{5F02A5BD-4A8E-420C-860D-B26DF5639B68}"/>
          </ac:picMkLst>
        </pc:picChg>
        <pc:picChg chg="add mod">
          <ac:chgData name="Mélina Guilley" userId="da75cb9a-4272-4fa6-933f-1f8b8936aa46" providerId="ADAL" clId="{D9E86BF3-4612-4341-A992-F4387E480B6B}" dt="2020-05-06T12:48:29.265" v="2217"/>
          <ac:picMkLst>
            <pc:docMk/>
            <pc:sldMk cId="1303969298" sldId="1083"/>
            <ac:picMk id="98" creationId="{26DBAAF6-F6AC-4270-BB07-DC56BCF7D1FB}"/>
          </ac:picMkLst>
        </pc:picChg>
        <pc:picChg chg="add mod">
          <ac:chgData name="Mélina Guilley" userId="da75cb9a-4272-4fa6-933f-1f8b8936aa46" providerId="ADAL" clId="{D9E86BF3-4612-4341-A992-F4387E480B6B}" dt="2020-05-06T12:48:29.265" v="2217"/>
          <ac:picMkLst>
            <pc:docMk/>
            <pc:sldMk cId="1303969298" sldId="1083"/>
            <ac:picMk id="100" creationId="{3A8AF881-9CE2-48A6-9E9D-AAFC75186968}"/>
          </ac:picMkLst>
        </pc:picChg>
        <pc:cxnChg chg="del">
          <ac:chgData name="Mélina Guilley" userId="da75cb9a-4272-4fa6-933f-1f8b8936aa46" providerId="ADAL" clId="{D9E86BF3-4612-4341-A992-F4387E480B6B}" dt="2020-05-06T12:48:26.792" v="2215" actId="478"/>
          <ac:cxnSpMkLst>
            <pc:docMk/>
            <pc:sldMk cId="1303969298" sldId="1083"/>
            <ac:cxnSpMk id="34" creationId="{6641538A-D35B-F748-8DE1-6670526F87E9}"/>
          </ac:cxnSpMkLst>
        </pc:cxnChg>
        <pc:cxnChg chg="del">
          <ac:chgData name="Mélina Guilley" userId="da75cb9a-4272-4fa6-933f-1f8b8936aa46" providerId="ADAL" clId="{D9E86BF3-4612-4341-A992-F4387E480B6B}" dt="2020-05-06T12:48:26.792" v="2215" actId="478"/>
          <ac:cxnSpMkLst>
            <pc:docMk/>
            <pc:sldMk cId="1303969298" sldId="1083"/>
            <ac:cxnSpMk id="39" creationId="{A5CD72BB-4F4E-5A43-A6CF-C5D5BB086BB8}"/>
          </ac:cxnSpMkLst>
        </pc:cxnChg>
        <pc:cxnChg chg="del">
          <ac:chgData name="Mélina Guilley" userId="da75cb9a-4272-4fa6-933f-1f8b8936aa46" providerId="ADAL" clId="{D9E86BF3-4612-4341-A992-F4387E480B6B}" dt="2020-05-06T12:48:26.792" v="2215" actId="478"/>
          <ac:cxnSpMkLst>
            <pc:docMk/>
            <pc:sldMk cId="1303969298" sldId="1083"/>
            <ac:cxnSpMk id="44" creationId="{5E40CF2A-4127-A743-AE3A-6CEA703C9650}"/>
          </ac:cxnSpMkLst>
        </pc:cxnChg>
        <pc:cxnChg chg="del">
          <ac:chgData name="Mélina Guilley" userId="da75cb9a-4272-4fa6-933f-1f8b8936aa46" providerId="ADAL" clId="{D9E86BF3-4612-4341-A992-F4387E480B6B}" dt="2020-05-06T12:48:26.792" v="2215" actId="478"/>
          <ac:cxnSpMkLst>
            <pc:docMk/>
            <pc:sldMk cId="1303969298" sldId="1083"/>
            <ac:cxnSpMk id="46" creationId="{710B912A-AF94-F540-A8D2-EBFB65BDC143}"/>
          </ac:cxnSpMkLst>
        </pc:cxnChg>
        <pc:cxnChg chg="del">
          <ac:chgData name="Mélina Guilley" userId="da75cb9a-4272-4fa6-933f-1f8b8936aa46" providerId="ADAL" clId="{D9E86BF3-4612-4341-A992-F4387E480B6B}" dt="2020-05-06T12:48:26.792" v="2215" actId="478"/>
          <ac:cxnSpMkLst>
            <pc:docMk/>
            <pc:sldMk cId="1303969298" sldId="1083"/>
            <ac:cxnSpMk id="49" creationId="{F872B3FE-EF54-0B4B-8743-F1F0D9C62456}"/>
          </ac:cxnSpMkLst>
        </pc:cxnChg>
        <pc:cxnChg chg="add mod">
          <ac:chgData name="Mélina Guilley" userId="da75cb9a-4272-4fa6-933f-1f8b8936aa46" providerId="ADAL" clId="{D9E86BF3-4612-4341-A992-F4387E480B6B}" dt="2020-05-06T12:48:29.265" v="2217"/>
          <ac:cxnSpMkLst>
            <pc:docMk/>
            <pc:sldMk cId="1303969298" sldId="1083"/>
            <ac:cxnSpMk id="57" creationId="{51BEFE50-F5DC-4D50-BFF0-02B8FE483F83}"/>
          </ac:cxnSpMkLst>
        </pc:cxnChg>
        <pc:cxnChg chg="add mod">
          <ac:chgData name="Mélina Guilley" userId="da75cb9a-4272-4fa6-933f-1f8b8936aa46" providerId="ADAL" clId="{D9E86BF3-4612-4341-A992-F4387E480B6B}" dt="2020-05-06T12:48:29.265" v="2217"/>
          <ac:cxnSpMkLst>
            <pc:docMk/>
            <pc:sldMk cId="1303969298" sldId="1083"/>
            <ac:cxnSpMk id="58" creationId="{8AE0980C-78E1-4063-BE68-37B72620859F}"/>
          </ac:cxnSpMkLst>
        </pc:cxnChg>
        <pc:cxnChg chg="add mod">
          <ac:chgData name="Mélina Guilley" userId="da75cb9a-4272-4fa6-933f-1f8b8936aa46" providerId="ADAL" clId="{D9E86BF3-4612-4341-A992-F4387E480B6B}" dt="2020-05-06T12:48:29.265" v="2217"/>
          <ac:cxnSpMkLst>
            <pc:docMk/>
            <pc:sldMk cId="1303969298" sldId="1083"/>
            <ac:cxnSpMk id="60" creationId="{CF94DF5C-109C-43EF-B7D7-2C2CE0EED205}"/>
          </ac:cxnSpMkLst>
        </pc:cxnChg>
        <pc:cxnChg chg="add mod">
          <ac:chgData name="Mélina Guilley" userId="da75cb9a-4272-4fa6-933f-1f8b8936aa46" providerId="ADAL" clId="{D9E86BF3-4612-4341-A992-F4387E480B6B}" dt="2020-05-06T12:48:29.265" v="2217"/>
          <ac:cxnSpMkLst>
            <pc:docMk/>
            <pc:sldMk cId="1303969298" sldId="1083"/>
            <ac:cxnSpMk id="61" creationId="{973FE883-8A47-42D9-B96A-FDFB1B05E85A}"/>
          </ac:cxnSpMkLst>
        </pc:cxnChg>
        <pc:cxnChg chg="add mod">
          <ac:chgData name="Mélina Guilley" userId="da75cb9a-4272-4fa6-933f-1f8b8936aa46" providerId="ADAL" clId="{D9E86BF3-4612-4341-A992-F4387E480B6B}" dt="2020-05-06T12:48:29.265" v="2217"/>
          <ac:cxnSpMkLst>
            <pc:docMk/>
            <pc:sldMk cId="1303969298" sldId="1083"/>
            <ac:cxnSpMk id="62" creationId="{6BE5B66A-9B54-4796-82B5-1ACB8B39155D}"/>
          </ac:cxnSpMkLst>
        </pc:cxnChg>
        <pc:cxnChg chg="mod">
          <ac:chgData name="Mélina Guilley" userId="da75cb9a-4272-4fa6-933f-1f8b8936aa46" providerId="ADAL" clId="{D9E86BF3-4612-4341-A992-F4387E480B6B}" dt="2020-05-06T12:48:29.265" v="2217"/>
          <ac:cxnSpMkLst>
            <pc:docMk/>
            <pc:sldMk cId="1303969298" sldId="1083"/>
            <ac:cxnSpMk id="66" creationId="{23BB0E91-BE46-4FED-9DA1-82D58732E21D}"/>
          </ac:cxnSpMkLst>
        </pc:cxnChg>
        <pc:cxnChg chg="mod">
          <ac:chgData name="Mélina Guilley" userId="da75cb9a-4272-4fa6-933f-1f8b8936aa46" providerId="ADAL" clId="{D9E86BF3-4612-4341-A992-F4387E480B6B}" dt="2020-05-06T12:48:29.265" v="2217"/>
          <ac:cxnSpMkLst>
            <pc:docMk/>
            <pc:sldMk cId="1303969298" sldId="1083"/>
            <ac:cxnSpMk id="67" creationId="{CA5079AE-0DA8-4D33-BAE0-8422184B2E46}"/>
          </ac:cxnSpMkLst>
        </pc:cxnChg>
      </pc:sldChg>
      <pc:sldChg chg="addSp delSp modSp mod">
        <pc:chgData name="Mélina Guilley" userId="da75cb9a-4272-4fa6-933f-1f8b8936aa46" providerId="ADAL" clId="{D9E86BF3-4612-4341-A992-F4387E480B6B}" dt="2020-05-06T13:14:37.591" v="2939" actId="120"/>
        <pc:sldMkLst>
          <pc:docMk/>
          <pc:sldMk cId="259737896" sldId="1085"/>
        </pc:sldMkLst>
        <pc:spChg chg="add del">
          <ac:chgData name="Mélina Guilley" userId="da75cb9a-4272-4fa6-933f-1f8b8936aa46" providerId="ADAL" clId="{D9E86BF3-4612-4341-A992-F4387E480B6B}" dt="2020-05-06T13:12:29.063" v="2862" actId="478"/>
          <ac:spMkLst>
            <pc:docMk/>
            <pc:sldMk cId="259737896" sldId="1085"/>
            <ac:spMk id="2" creationId="{00000000-0000-0000-0000-000000000000}"/>
          </ac:spMkLst>
        </pc:spChg>
        <pc:spChg chg="add del mod">
          <ac:chgData name="Mélina Guilley" userId="da75cb9a-4272-4fa6-933f-1f8b8936aa46" providerId="ADAL" clId="{D9E86BF3-4612-4341-A992-F4387E480B6B}" dt="2020-05-06T13:10:24.231" v="2805" actId="478"/>
          <ac:spMkLst>
            <pc:docMk/>
            <pc:sldMk cId="259737896" sldId="1085"/>
            <ac:spMk id="4" creationId="{2CB7E52D-8784-404F-A24D-F04F3F3FB9A1}"/>
          </ac:spMkLst>
        </pc:spChg>
        <pc:spChg chg="add mod">
          <ac:chgData name="Mélina Guilley" userId="da75cb9a-4272-4fa6-933f-1f8b8936aa46" providerId="ADAL" clId="{D9E86BF3-4612-4341-A992-F4387E480B6B}" dt="2020-05-06T13:12:29.063" v="2862" actId="478"/>
          <ac:spMkLst>
            <pc:docMk/>
            <pc:sldMk cId="259737896" sldId="1085"/>
            <ac:spMk id="6" creationId="{DEF94D7C-3EEC-42D0-9E84-F6C27E220991}"/>
          </ac:spMkLst>
        </pc:spChg>
        <pc:spChg chg="del">
          <ac:chgData name="Mélina Guilley" userId="da75cb9a-4272-4fa6-933f-1f8b8936aa46" providerId="ADAL" clId="{D9E86BF3-4612-4341-A992-F4387E480B6B}" dt="2020-05-06T13:12:29.063" v="2862" actId="478"/>
          <ac:spMkLst>
            <pc:docMk/>
            <pc:sldMk cId="259737896" sldId="1085"/>
            <ac:spMk id="9" creationId="{745BFE29-D8F5-3F47-8D49-31B3D89E214B}"/>
          </ac:spMkLst>
        </pc:spChg>
        <pc:spChg chg="del">
          <ac:chgData name="Mélina Guilley" userId="da75cb9a-4272-4fa6-933f-1f8b8936aa46" providerId="ADAL" clId="{D9E86BF3-4612-4341-A992-F4387E480B6B}" dt="2020-05-06T13:12:29.063" v="2862" actId="478"/>
          <ac:spMkLst>
            <pc:docMk/>
            <pc:sldMk cId="259737896" sldId="1085"/>
            <ac:spMk id="10" creationId="{4A9749EF-4414-6F40-BA4A-F63B7610D10D}"/>
          </ac:spMkLst>
        </pc:spChg>
        <pc:spChg chg="del">
          <ac:chgData name="Mélina Guilley" userId="da75cb9a-4272-4fa6-933f-1f8b8936aa46" providerId="ADAL" clId="{D9E86BF3-4612-4341-A992-F4387E480B6B}" dt="2020-05-06T13:12:29.063" v="2862" actId="478"/>
          <ac:spMkLst>
            <pc:docMk/>
            <pc:sldMk cId="259737896" sldId="1085"/>
            <ac:spMk id="17" creationId="{A69F52E8-30B0-9A41-A40C-9BF49E5DA685}"/>
          </ac:spMkLst>
        </pc:spChg>
        <pc:spChg chg="add del mod">
          <ac:chgData name="Mélina Guilley" userId="da75cb9a-4272-4fa6-933f-1f8b8936aa46" providerId="ADAL" clId="{D9E86BF3-4612-4341-A992-F4387E480B6B}" dt="2020-05-06T13:10:27.195" v="2806" actId="478"/>
          <ac:spMkLst>
            <pc:docMk/>
            <pc:sldMk cId="259737896" sldId="1085"/>
            <ac:spMk id="33" creationId="{A25E9291-3593-4E7E-8353-062A55B39961}"/>
          </ac:spMkLst>
        </pc:spChg>
        <pc:spChg chg="add del mod">
          <ac:chgData name="Mélina Guilley" userId="da75cb9a-4272-4fa6-933f-1f8b8936aa46" providerId="ADAL" clId="{D9E86BF3-4612-4341-A992-F4387E480B6B}" dt="2020-05-06T13:10:32.181" v="2808" actId="21"/>
          <ac:spMkLst>
            <pc:docMk/>
            <pc:sldMk cId="259737896" sldId="1085"/>
            <ac:spMk id="34" creationId="{3E670D89-441A-4E03-A025-40C016041314}"/>
          </ac:spMkLst>
        </pc:spChg>
        <pc:spChg chg="add del mod">
          <ac:chgData name="Mélina Guilley" userId="da75cb9a-4272-4fa6-933f-1f8b8936aa46" providerId="ADAL" clId="{D9E86BF3-4612-4341-A992-F4387E480B6B}" dt="2020-05-06T13:11:42.127" v="2843" actId="21"/>
          <ac:spMkLst>
            <pc:docMk/>
            <pc:sldMk cId="259737896" sldId="1085"/>
            <ac:spMk id="35" creationId="{A9428CB9-06D6-489F-9F7B-6AB9D9A6B20A}"/>
          </ac:spMkLst>
        </pc:spChg>
        <pc:spChg chg="add mod">
          <ac:chgData name="Mélina Guilley" userId="da75cb9a-4272-4fa6-933f-1f8b8936aa46" providerId="ADAL" clId="{D9E86BF3-4612-4341-A992-F4387E480B6B}" dt="2020-05-06T13:12:29.417" v="2863"/>
          <ac:spMkLst>
            <pc:docMk/>
            <pc:sldMk cId="259737896" sldId="1085"/>
            <ac:spMk id="36" creationId="{D0DD0594-26DE-43FF-8B59-1239A405ADB7}"/>
          </ac:spMkLst>
        </pc:spChg>
        <pc:spChg chg="add mod">
          <ac:chgData name="Mélina Guilley" userId="da75cb9a-4272-4fa6-933f-1f8b8936aa46" providerId="ADAL" clId="{D9E86BF3-4612-4341-A992-F4387E480B6B}" dt="2020-05-06T13:14:23.771" v="2935" actId="1036"/>
          <ac:spMkLst>
            <pc:docMk/>
            <pc:sldMk cId="259737896" sldId="1085"/>
            <ac:spMk id="37" creationId="{08E29EF9-6B84-4E23-90DE-D888D914BED7}"/>
          </ac:spMkLst>
        </pc:spChg>
        <pc:spChg chg="add mod">
          <ac:chgData name="Mélina Guilley" userId="da75cb9a-4272-4fa6-933f-1f8b8936aa46" providerId="ADAL" clId="{D9E86BF3-4612-4341-A992-F4387E480B6B}" dt="2020-05-06T13:14:23.771" v="2935" actId="1036"/>
          <ac:spMkLst>
            <pc:docMk/>
            <pc:sldMk cId="259737896" sldId="1085"/>
            <ac:spMk id="38" creationId="{7D7B9C9C-FA59-4C82-8063-947AA4CC5FCC}"/>
          </ac:spMkLst>
        </pc:spChg>
        <pc:spChg chg="add mod">
          <ac:chgData name="Mélina Guilley" userId="da75cb9a-4272-4fa6-933f-1f8b8936aa46" providerId="ADAL" clId="{D9E86BF3-4612-4341-A992-F4387E480B6B}" dt="2020-05-06T13:14:08.994" v="2921" actId="403"/>
          <ac:spMkLst>
            <pc:docMk/>
            <pc:sldMk cId="259737896" sldId="1085"/>
            <ac:spMk id="39" creationId="{8002E2F7-E3DE-4385-B24A-19C6B0BADCAC}"/>
          </ac:spMkLst>
        </pc:spChg>
        <pc:spChg chg="mod">
          <ac:chgData name="Mélina Guilley" userId="da75cb9a-4272-4fa6-933f-1f8b8936aa46" providerId="ADAL" clId="{D9E86BF3-4612-4341-A992-F4387E480B6B}" dt="2020-05-06T13:12:29.417" v="2863"/>
          <ac:spMkLst>
            <pc:docMk/>
            <pc:sldMk cId="259737896" sldId="1085"/>
            <ac:spMk id="41" creationId="{A266801B-99B9-47B6-A958-BF4F389C3D6E}"/>
          </ac:spMkLst>
        </pc:spChg>
        <pc:spChg chg="mod">
          <ac:chgData name="Mélina Guilley" userId="da75cb9a-4272-4fa6-933f-1f8b8936aa46" providerId="ADAL" clId="{D9E86BF3-4612-4341-A992-F4387E480B6B}" dt="2020-05-06T13:12:29.417" v="2863"/>
          <ac:spMkLst>
            <pc:docMk/>
            <pc:sldMk cId="259737896" sldId="1085"/>
            <ac:spMk id="42" creationId="{D79CF961-146A-4A59-ABA3-4E3D4B6F9D6C}"/>
          </ac:spMkLst>
        </pc:spChg>
        <pc:spChg chg="mod">
          <ac:chgData name="Mélina Guilley" userId="da75cb9a-4272-4fa6-933f-1f8b8936aa46" providerId="ADAL" clId="{D9E86BF3-4612-4341-A992-F4387E480B6B}" dt="2020-05-06T13:12:29.417" v="2863"/>
          <ac:spMkLst>
            <pc:docMk/>
            <pc:sldMk cId="259737896" sldId="1085"/>
            <ac:spMk id="44" creationId="{6C86CE77-82C1-4FFA-9147-B41B110EF302}"/>
          </ac:spMkLst>
        </pc:spChg>
        <pc:spChg chg="mod">
          <ac:chgData name="Mélina Guilley" userId="da75cb9a-4272-4fa6-933f-1f8b8936aa46" providerId="ADAL" clId="{D9E86BF3-4612-4341-A992-F4387E480B6B}" dt="2020-05-06T13:12:29.417" v="2863"/>
          <ac:spMkLst>
            <pc:docMk/>
            <pc:sldMk cId="259737896" sldId="1085"/>
            <ac:spMk id="45" creationId="{1E57F941-064C-4A60-BD47-E8742E150BB4}"/>
          </ac:spMkLst>
        </pc:spChg>
        <pc:spChg chg="mod">
          <ac:chgData name="Mélina Guilley" userId="da75cb9a-4272-4fa6-933f-1f8b8936aa46" providerId="ADAL" clId="{D9E86BF3-4612-4341-A992-F4387E480B6B}" dt="2020-05-06T13:12:29.417" v="2863"/>
          <ac:spMkLst>
            <pc:docMk/>
            <pc:sldMk cId="259737896" sldId="1085"/>
            <ac:spMk id="46" creationId="{A1FAF74B-5DAF-4503-89FA-E20A192790F2}"/>
          </ac:spMkLst>
        </pc:spChg>
        <pc:spChg chg="mod">
          <ac:chgData name="Mélina Guilley" userId="da75cb9a-4272-4fa6-933f-1f8b8936aa46" providerId="ADAL" clId="{D9E86BF3-4612-4341-A992-F4387E480B6B}" dt="2020-05-06T13:12:29.417" v="2863"/>
          <ac:spMkLst>
            <pc:docMk/>
            <pc:sldMk cId="259737896" sldId="1085"/>
            <ac:spMk id="47" creationId="{653BAB2B-2C31-472F-A480-968AA3A97B72}"/>
          </ac:spMkLst>
        </pc:spChg>
        <pc:spChg chg="mod">
          <ac:chgData name="Mélina Guilley" userId="da75cb9a-4272-4fa6-933f-1f8b8936aa46" providerId="ADAL" clId="{D9E86BF3-4612-4341-A992-F4387E480B6B}" dt="2020-05-06T13:12:29.417" v="2863"/>
          <ac:spMkLst>
            <pc:docMk/>
            <pc:sldMk cId="259737896" sldId="1085"/>
            <ac:spMk id="49" creationId="{022EF4EE-4390-4CD0-A6C2-E4C9327EA2AD}"/>
          </ac:spMkLst>
        </pc:spChg>
        <pc:spChg chg="mod">
          <ac:chgData name="Mélina Guilley" userId="da75cb9a-4272-4fa6-933f-1f8b8936aa46" providerId="ADAL" clId="{D9E86BF3-4612-4341-A992-F4387E480B6B}" dt="2020-05-06T13:12:29.417" v="2863"/>
          <ac:spMkLst>
            <pc:docMk/>
            <pc:sldMk cId="259737896" sldId="1085"/>
            <ac:spMk id="50" creationId="{D6E2D156-28A5-4150-9FDB-9F88F105CC3B}"/>
          </ac:spMkLst>
        </pc:spChg>
        <pc:spChg chg="mod">
          <ac:chgData name="Mélina Guilley" userId="da75cb9a-4272-4fa6-933f-1f8b8936aa46" providerId="ADAL" clId="{D9E86BF3-4612-4341-A992-F4387E480B6B}" dt="2020-05-06T13:12:29.417" v="2863"/>
          <ac:spMkLst>
            <pc:docMk/>
            <pc:sldMk cId="259737896" sldId="1085"/>
            <ac:spMk id="51" creationId="{4D176232-49F9-46C5-8E08-EEC72B167B23}"/>
          </ac:spMkLst>
        </pc:spChg>
        <pc:spChg chg="mod">
          <ac:chgData name="Mélina Guilley" userId="da75cb9a-4272-4fa6-933f-1f8b8936aa46" providerId="ADAL" clId="{D9E86BF3-4612-4341-A992-F4387E480B6B}" dt="2020-05-06T13:12:29.417" v="2863"/>
          <ac:spMkLst>
            <pc:docMk/>
            <pc:sldMk cId="259737896" sldId="1085"/>
            <ac:spMk id="52" creationId="{A8AD9AE6-5813-4154-9437-F24BE0B9438B}"/>
          </ac:spMkLst>
        </pc:spChg>
        <pc:spChg chg="mod">
          <ac:chgData name="Mélina Guilley" userId="da75cb9a-4272-4fa6-933f-1f8b8936aa46" providerId="ADAL" clId="{D9E86BF3-4612-4341-A992-F4387E480B6B}" dt="2020-05-06T13:12:29.417" v="2863"/>
          <ac:spMkLst>
            <pc:docMk/>
            <pc:sldMk cId="259737896" sldId="1085"/>
            <ac:spMk id="53" creationId="{554FD64F-BE89-49A5-818C-4C04E90261C1}"/>
          </ac:spMkLst>
        </pc:spChg>
        <pc:spChg chg="mod">
          <ac:chgData name="Mélina Guilley" userId="da75cb9a-4272-4fa6-933f-1f8b8936aa46" providerId="ADAL" clId="{D9E86BF3-4612-4341-A992-F4387E480B6B}" dt="2020-05-06T13:12:29.417" v="2863"/>
          <ac:spMkLst>
            <pc:docMk/>
            <pc:sldMk cId="259737896" sldId="1085"/>
            <ac:spMk id="54" creationId="{1785E144-D1DC-4107-88C6-612637ECC0D9}"/>
          </ac:spMkLst>
        </pc:spChg>
        <pc:spChg chg="add mod">
          <ac:chgData name="Mélina Guilley" userId="da75cb9a-4272-4fa6-933f-1f8b8936aa46" providerId="ADAL" clId="{D9E86BF3-4612-4341-A992-F4387E480B6B}" dt="2020-05-06T13:14:37.591" v="2939" actId="120"/>
          <ac:spMkLst>
            <pc:docMk/>
            <pc:sldMk cId="259737896" sldId="1085"/>
            <ac:spMk id="55" creationId="{1D2C4F9C-D028-4503-818E-8CC5D8CE4941}"/>
          </ac:spMkLst>
        </pc:spChg>
        <pc:grpChg chg="del">
          <ac:chgData name="Mélina Guilley" userId="da75cb9a-4272-4fa6-933f-1f8b8936aa46" providerId="ADAL" clId="{D9E86BF3-4612-4341-A992-F4387E480B6B}" dt="2020-05-06T13:12:29.063" v="2862" actId="478"/>
          <ac:grpSpMkLst>
            <pc:docMk/>
            <pc:sldMk cId="259737896" sldId="1085"/>
            <ac:grpSpMk id="18" creationId="{7FB913D0-09B7-2741-9965-156EE95846AA}"/>
          </ac:grpSpMkLst>
        </pc:grpChg>
        <pc:grpChg chg="del">
          <ac:chgData name="Mélina Guilley" userId="da75cb9a-4272-4fa6-933f-1f8b8936aa46" providerId="ADAL" clId="{D9E86BF3-4612-4341-A992-F4387E480B6B}" dt="2020-05-06T13:12:29.063" v="2862" actId="478"/>
          <ac:grpSpMkLst>
            <pc:docMk/>
            <pc:sldMk cId="259737896" sldId="1085"/>
            <ac:grpSpMk id="21" creationId="{9964F3C6-F8E6-0E4F-846D-76DC389E415A}"/>
          </ac:grpSpMkLst>
        </pc:grpChg>
        <pc:grpChg chg="del">
          <ac:chgData name="Mélina Guilley" userId="da75cb9a-4272-4fa6-933f-1f8b8936aa46" providerId="ADAL" clId="{D9E86BF3-4612-4341-A992-F4387E480B6B}" dt="2020-05-06T13:12:29.063" v="2862" actId="478"/>
          <ac:grpSpMkLst>
            <pc:docMk/>
            <pc:sldMk cId="259737896" sldId="1085"/>
            <ac:grpSpMk id="26" creationId="{7EF2EB37-4A74-4D40-8988-B7EAC319E145}"/>
          </ac:grpSpMkLst>
        </pc:grpChg>
        <pc:grpChg chg="add mod">
          <ac:chgData name="Mélina Guilley" userId="da75cb9a-4272-4fa6-933f-1f8b8936aa46" providerId="ADAL" clId="{D9E86BF3-4612-4341-A992-F4387E480B6B}" dt="2020-05-06T13:14:23.771" v="2935" actId="1036"/>
          <ac:grpSpMkLst>
            <pc:docMk/>
            <pc:sldMk cId="259737896" sldId="1085"/>
            <ac:grpSpMk id="40" creationId="{E9D84B53-641F-4CE2-B402-6E4930B04981}"/>
          </ac:grpSpMkLst>
        </pc:grpChg>
        <pc:grpChg chg="add mod">
          <ac:chgData name="Mélina Guilley" userId="da75cb9a-4272-4fa6-933f-1f8b8936aa46" providerId="ADAL" clId="{D9E86BF3-4612-4341-A992-F4387E480B6B}" dt="2020-05-06T13:12:29.417" v="2863"/>
          <ac:grpSpMkLst>
            <pc:docMk/>
            <pc:sldMk cId="259737896" sldId="1085"/>
            <ac:grpSpMk id="43" creationId="{2009944B-0245-413F-9E4E-A85B6E3366ED}"/>
          </ac:grpSpMkLst>
        </pc:grpChg>
        <pc:grpChg chg="add mod">
          <ac:chgData name="Mélina Guilley" userId="da75cb9a-4272-4fa6-933f-1f8b8936aa46" providerId="ADAL" clId="{D9E86BF3-4612-4341-A992-F4387E480B6B}" dt="2020-05-06T13:14:23.771" v="2935" actId="1036"/>
          <ac:grpSpMkLst>
            <pc:docMk/>
            <pc:sldMk cId="259737896" sldId="1085"/>
            <ac:grpSpMk id="48" creationId="{6E8EB748-999F-40FD-A1B7-85B1F14E53CE}"/>
          </ac:grpSpMkLst>
        </pc:grpChg>
      </pc:sldChg>
      <pc:sldChg chg="addSp delSp modSp mod">
        <pc:chgData name="Mélina Guilley" userId="da75cb9a-4272-4fa6-933f-1f8b8936aa46" providerId="ADAL" clId="{D9E86BF3-4612-4341-A992-F4387E480B6B}" dt="2020-05-06T13:16:04.550" v="2959" actId="1036"/>
        <pc:sldMkLst>
          <pc:docMk/>
          <pc:sldMk cId="1058350922" sldId="1086"/>
        </pc:sldMkLst>
        <pc:spChg chg="del">
          <ac:chgData name="Mélina Guilley" userId="da75cb9a-4272-4fa6-933f-1f8b8936aa46" providerId="ADAL" clId="{D9E86BF3-4612-4341-A992-F4387E480B6B}" dt="2020-05-06T13:15:07.144" v="2947" actId="478"/>
          <ac:spMkLst>
            <pc:docMk/>
            <pc:sldMk cId="1058350922" sldId="1086"/>
            <ac:spMk id="2" creationId="{00000000-0000-0000-0000-000000000000}"/>
          </ac:spMkLst>
        </pc:spChg>
        <pc:spChg chg="add mod">
          <ac:chgData name="Mélina Guilley" userId="da75cb9a-4272-4fa6-933f-1f8b8936aa46" providerId="ADAL" clId="{D9E86BF3-4612-4341-A992-F4387E480B6B}" dt="2020-05-06T13:15:07.144" v="2947" actId="478"/>
          <ac:spMkLst>
            <pc:docMk/>
            <pc:sldMk cId="1058350922" sldId="1086"/>
            <ac:spMk id="4" creationId="{A6DE200B-927E-40C6-8D6B-966E46EC992B}"/>
          </ac:spMkLst>
        </pc:spChg>
        <pc:spChg chg="del">
          <ac:chgData name="Mélina Guilley" userId="da75cb9a-4272-4fa6-933f-1f8b8936aa46" providerId="ADAL" clId="{D9E86BF3-4612-4341-A992-F4387E480B6B}" dt="2020-05-06T13:15:07.144" v="2947" actId="478"/>
          <ac:spMkLst>
            <pc:docMk/>
            <pc:sldMk cId="1058350922" sldId="1086"/>
            <ac:spMk id="11" creationId="{3FFC45D8-E572-8743-890E-B6D00E87AF88}"/>
          </ac:spMkLst>
        </pc:spChg>
        <pc:spChg chg="del">
          <ac:chgData name="Mélina Guilley" userId="da75cb9a-4272-4fa6-933f-1f8b8936aa46" providerId="ADAL" clId="{D9E86BF3-4612-4341-A992-F4387E480B6B}" dt="2020-05-06T13:15:07.144" v="2947" actId="478"/>
          <ac:spMkLst>
            <pc:docMk/>
            <pc:sldMk cId="1058350922" sldId="1086"/>
            <ac:spMk id="12" creationId="{EF299347-28B2-3148-9F11-849728D4639F}"/>
          </ac:spMkLst>
        </pc:spChg>
        <pc:spChg chg="del">
          <ac:chgData name="Mélina Guilley" userId="da75cb9a-4272-4fa6-933f-1f8b8936aa46" providerId="ADAL" clId="{D9E86BF3-4612-4341-A992-F4387E480B6B}" dt="2020-05-06T13:15:07.144" v="2947" actId="478"/>
          <ac:spMkLst>
            <pc:docMk/>
            <pc:sldMk cId="1058350922" sldId="1086"/>
            <ac:spMk id="14" creationId="{6528805D-EA9F-C74D-AE5E-B6FC94661D8A}"/>
          </ac:spMkLst>
        </pc:spChg>
        <pc:spChg chg="add del mod">
          <ac:chgData name="Mélina Guilley" userId="da75cb9a-4272-4fa6-933f-1f8b8936aa46" providerId="ADAL" clId="{D9E86BF3-4612-4341-A992-F4387E480B6B}" dt="2020-05-06T13:12:43.631" v="2867"/>
          <ac:spMkLst>
            <pc:docMk/>
            <pc:sldMk cId="1058350922" sldId="1086"/>
            <ac:spMk id="98" creationId="{C040FEE0-E337-4D00-87A7-B93DCA3B1D3A}"/>
          </ac:spMkLst>
        </pc:spChg>
        <pc:spChg chg="add del mod">
          <ac:chgData name="Mélina Guilley" userId="da75cb9a-4272-4fa6-933f-1f8b8936aa46" providerId="ADAL" clId="{D9E86BF3-4612-4341-A992-F4387E480B6B}" dt="2020-05-06T13:13:23.074" v="2908"/>
          <ac:spMkLst>
            <pc:docMk/>
            <pc:sldMk cId="1058350922" sldId="1086"/>
            <ac:spMk id="99" creationId="{4722F566-F20A-407F-8505-460E529BA06A}"/>
          </ac:spMkLst>
        </pc:spChg>
        <pc:spChg chg="add mod">
          <ac:chgData name="Mélina Guilley" userId="da75cb9a-4272-4fa6-933f-1f8b8936aa46" providerId="ADAL" clId="{D9E86BF3-4612-4341-A992-F4387E480B6B}" dt="2020-05-06T13:15:07.718" v="2948"/>
          <ac:spMkLst>
            <pc:docMk/>
            <pc:sldMk cId="1058350922" sldId="1086"/>
            <ac:spMk id="100" creationId="{93307926-149D-4984-BE19-74FBB39D7D03}"/>
          </ac:spMkLst>
        </pc:spChg>
        <pc:spChg chg="add mod">
          <ac:chgData name="Mélina Guilley" userId="da75cb9a-4272-4fa6-933f-1f8b8936aa46" providerId="ADAL" clId="{D9E86BF3-4612-4341-A992-F4387E480B6B}" dt="2020-05-06T13:15:07.718" v="2948"/>
          <ac:spMkLst>
            <pc:docMk/>
            <pc:sldMk cId="1058350922" sldId="1086"/>
            <ac:spMk id="101" creationId="{DEFD7EA2-F50F-477D-B724-E115DC33F870}"/>
          </ac:spMkLst>
        </pc:spChg>
        <pc:spChg chg="add mod">
          <ac:chgData name="Mélina Guilley" userId="da75cb9a-4272-4fa6-933f-1f8b8936aa46" providerId="ADAL" clId="{D9E86BF3-4612-4341-A992-F4387E480B6B}" dt="2020-05-06T13:16:04.550" v="2959" actId="1036"/>
          <ac:spMkLst>
            <pc:docMk/>
            <pc:sldMk cId="1058350922" sldId="1086"/>
            <ac:spMk id="102" creationId="{426CFB16-0068-452E-A9C8-A9D2E0879EE0}"/>
          </ac:spMkLst>
        </pc:spChg>
        <pc:spChg chg="add mod">
          <ac:chgData name="Mélina Guilley" userId="da75cb9a-4272-4fa6-933f-1f8b8936aa46" providerId="ADAL" clId="{D9E86BF3-4612-4341-A992-F4387E480B6B}" dt="2020-05-06T13:16:04.550" v="2959" actId="1036"/>
          <ac:spMkLst>
            <pc:docMk/>
            <pc:sldMk cId="1058350922" sldId="1086"/>
            <ac:spMk id="103" creationId="{DD843501-7D18-4ACC-86F2-157BAE02E309}"/>
          </ac:spMkLst>
        </pc:spChg>
        <pc:spChg chg="mod">
          <ac:chgData name="Mélina Guilley" userId="da75cb9a-4272-4fa6-933f-1f8b8936aa46" providerId="ADAL" clId="{D9E86BF3-4612-4341-A992-F4387E480B6B}" dt="2020-05-06T13:15:07.718" v="2948"/>
          <ac:spMkLst>
            <pc:docMk/>
            <pc:sldMk cId="1058350922" sldId="1086"/>
            <ac:spMk id="105" creationId="{04B86FBD-4818-4E04-88FB-301A7A88AB4D}"/>
          </ac:spMkLst>
        </pc:spChg>
        <pc:spChg chg="mod">
          <ac:chgData name="Mélina Guilley" userId="da75cb9a-4272-4fa6-933f-1f8b8936aa46" providerId="ADAL" clId="{D9E86BF3-4612-4341-A992-F4387E480B6B}" dt="2020-05-06T13:15:07.718" v="2948"/>
          <ac:spMkLst>
            <pc:docMk/>
            <pc:sldMk cId="1058350922" sldId="1086"/>
            <ac:spMk id="106" creationId="{00378ED4-8C02-4C14-A887-D04225A6E780}"/>
          </ac:spMkLst>
        </pc:spChg>
        <pc:spChg chg="mod">
          <ac:chgData name="Mélina Guilley" userId="da75cb9a-4272-4fa6-933f-1f8b8936aa46" providerId="ADAL" clId="{D9E86BF3-4612-4341-A992-F4387E480B6B}" dt="2020-05-06T13:15:07.718" v="2948"/>
          <ac:spMkLst>
            <pc:docMk/>
            <pc:sldMk cId="1058350922" sldId="1086"/>
            <ac:spMk id="107" creationId="{E4623AA7-39DA-4897-A8E2-A0A4E2FBB8C2}"/>
          </ac:spMkLst>
        </pc:spChg>
        <pc:spChg chg="mod">
          <ac:chgData name="Mélina Guilley" userId="da75cb9a-4272-4fa6-933f-1f8b8936aa46" providerId="ADAL" clId="{D9E86BF3-4612-4341-A992-F4387E480B6B}" dt="2020-05-06T13:15:07.718" v="2948"/>
          <ac:spMkLst>
            <pc:docMk/>
            <pc:sldMk cId="1058350922" sldId="1086"/>
            <ac:spMk id="108" creationId="{D37EB664-AAC4-44F8-B6FB-2325B25D9110}"/>
          </ac:spMkLst>
        </pc:spChg>
        <pc:spChg chg="mod">
          <ac:chgData name="Mélina Guilley" userId="da75cb9a-4272-4fa6-933f-1f8b8936aa46" providerId="ADAL" clId="{D9E86BF3-4612-4341-A992-F4387E480B6B}" dt="2020-05-06T13:15:07.718" v="2948"/>
          <ac:spMkLst>
            <pc:docMk/>
            <pc:sldMk cId="1058350922" sldId="1086"/>
            <ac:spMk id="109" creationId="{8AF7A54D-A047-4B6D-9E21-398D40BF3A16}"/>
          </ac:spMkLst>
        </pc:spChg>
        <pc:spChg chg="mod">
          <ac:chgData name="Mélina Guilley" userId="da75cb9a-4272-4fa6-933f-1f8b8936aa46" providerId="ADAL" clId="{D9E86BF3-4612-4341-A992-F4387E480B6B}" dt="2020-05-06T13:15:07.718" v="2948"/>
          <ac:spMkLst>
            <pc:docMk/>
            <pc:sldMk cId="1058350922" sldId="1086"/>
            <ac:spMk id="110" creationId="{A0494C93-CE08-4145-A39B-4A99C1EA941C}"/>
          </ac:spMkLst>
        </pc:spChg>
        <pc:spChg chg="mod">
          <ac:chgData name="Mélina Guilley" userId="da75cb9a-4272-4fa6-933f-1f8b8936aa46" providerId="ADAL" clId="{D9E86BF3-4612-4341-A992-F4387E480B6B}" dt="2020-05-06T13:15:07.718" v="2948"/>
          <ac:spMkLst>
            <pc:docMk/>
            <pc:sldMk cId="1058350922" sldId="1086"/>
            <ac:spMk id="111" creationId="{A57B9BC0-A2F2-4FBA-8858-417E6DCB513E}"/>
          </ac:spMkLst>
        </pc:spChg>
        <pc:spChg chg="mod">
          <ac:chgData name="Mélina Guilley" userId="da75cb9a-4272-4fa6-933f-1f8b8936aa46" providerId="ADAL" clId="{D9E86BF3-4612-4341-A992-F4387E480B6B}" dt="2020-05-06T13:15:07.718" v="2948"/>
          <ac:spMkLst>
            <pc:docMk/>
            <pc:sldMk cId="1058350922" sldId="1086"/>
            <ac:spMk id="112" creationId="{B5A6B993-FC08-448B-81DF-9D65B0A8C552}"/>
          </ac:spMkLst>
        </pc:spChg>
        <pc:spChg chg="mod">
          <ac:chgData name="Mélina Guilley" userId="da75cb9a-4272-4fa6-933f-1f8b8936aa46" providerId="ADAL" clId="{D9E86BF3-4612-4341-A992-F4387E480B6B}" dt="2020-05-06T13:15:07.718" v="2948"/>
          <ac:spMkLst>
            <pc:docMk/>
            <pc:sldMk cId="1058350922" sldId="1086"/>
            <ac:spMk id="113" creationId="{169D10F1-E1DF-47D2-93C6-E7F562D9E963}"/>
          </ac:spMkLst>
        </pc:spChg>
        <pc:spChg chg="mod">
          <ac:chgData name="Mélina Guilley" userId="da75cb9a-4272-4fa6-933f-1f8b8936aa46" providerId="ADAL" clId="{D9E86BF3-4612-4341-A992-F4387E480B6B}" dt="2020-05-06T13:15:07.718" v="2948"/>
          <ac:spMkLst>
            <pc:docMk/>
            <pc:sldMk cId="1058350922" sldId="1086"/>
            <ac:spMk id="114" creationId="{E40234D9-A9D0-48F7-9F63-FED258E50022}"/>
          </ac:spMkLst>
        </pc:spChg>
        <pc:spChg chg="mod">
          <ac:chgData name="Mélina Guilley" userId="da75cb9a-4272-4fa6-933f-1f8b8936aa46" providerId="ADAL" clId="{D9E86BF3-4612-4341-A992-F4387E480B6B}" dt="2020-05-06T13:15:07.718" v="2948"/>
          <ac:spMkLst>
            <pc:docMk/>
            <pc:sldMk cId="1058350922" sldId="1086"/>
            <ac:spMk id="115" creationId="{82046FB4-9609-4C8B-9508-F32E8C993E1E}"/>
          </ac:spMkLst>
        </pc:spChg>
        <pc:spChg chg="mod">
          <ac:chgData name="Mélina Guilley" userId="da75cb9a-4272-4fa6-933f-1f8b8936aa46" providerId="ADAL" clId="{D9E86BF3-4612-4341-A992-F4387E480B6B}" dt="2020-05-06T13:15:07.718" v="2948"/>
          <ac:spMkLst>
            <pc:docMk/>
            <pc:sldMk cId="1058350922" sldId="1086"/>
            <ac:spMk id="116" creationId="{B2996CD2-0018-4FAE-BEF2-FD2B6B927157}"/>
          </ac:spMkLst>
        </pc:spChg>
        <pc:spChg chg="mod">
          <ac:chgData name="Mélina Guilley" userId="da75cb9a-4272-4fa6-933f-1f8b8936aa46" providerId="ADAL" clId="{D9E86BF3-4612-4341-A992-F4387E480B6B}" dt="2020-05-06T13:15:07.718" v="2948"/>
          <ac:spMkLst>
            <pc:docMk/>
            <pc:sldMk cId="1058350922" sldId="1086"/>
            <ac:spMk id="117" creationId="{58AF1F8B-F185-4B34-BF22-34AAC7347278}"/>
          </ac:spMkLst>
        </pc:spChg>
        <pc:spChg chg="mod">
          <ac:chgData name="Mélina Guilley" userId="da75cb9a-4272-4fa6-933f-1f8b8936aa46" providerId="ADAL" clId="{D9E86BF3-4612-4341-A992-F4387E480B6B}" dt="2020-05-06T13:15:07.718" v="2948"/>
          <ac:spMkLst>
            <pc:docMk/>
            <pc:sldMk cId="1058350922" sldId="1086"/>
            <ac:spMk id="118" creationId="{1206FEDC-D1CF-48ED-B814-89D311ED995F}"/>
          </ac:spMkLst>
        </pc:spChg>
        <pc:spChg chg="mod">
          <ac:chgData name="Mélina Guilley" userId="da75cb9a-4272-4fa6-933f-1f8b8936aa46" providerId="ADAL" clId="{D9E86BF3-4612-4341-A992-F4387E480B6B}" dt="2020-05-06T13:15:07.718" v="2948"/>
          <ac:spMkLst>
            <pc:docMk/>
            <pc:sldMk cId="1058350922" sldId="1086"/>
            <ac:spMk id="119" creationId="{678514E0-E155-4E25-9940-5F91D0BD384C}"/>
          </ac:spMkLst>
        </pc:spChg>
        <pc:spChg chg="mod">
          <ac:chgData name="Mélina Guilley" userId="da75cb9a-4272-4fa6-933f-1f8b8936aa46" providerId="ADAL" clId="{D9E86BF3-4612-4341-A992-F4387E480B6B}" dt="2020-05-06T13:15:07.718" v="2948"/>
          <ac:spMkLst>
            <pc:docMk/>
            <pc:sldMk cId="1058350922" sldId="1086"/>
            <ac:spMk id="120" creationId="{AF7F4922-EA6A-4340-98D0-99643C276E47}"/>
          </ac:spMkLst>
        </pc:spChg>
        <pc:spChg chg="mod">
          <ac:chgData name="Mélina Guilley" userId="da75cb9a-4272-4fa6-933f-1f8b8936aa46" providerId="ADAL" clId="{D9E86BF3-4612-4341-A992-F4387E480B6B}" dt="2020-05-06T13:15:07.718" v="2948"/>
          <ac:spMkLst>
            <pc:docMk/>
            <pc:sldMk cId="1058350922" sldId="1086"/>
            <ac:spMk id="121" creationId="{89671E79-60A8-4AFF-A19D-ADD9D536981B}"/>
          </ac:spMkLst>
        </pc:spChg>
        <pc:spChg chg="mod">
          <ac:chgData name="Mélina Guilley" userId="da75cb9a-4272-4fa6-933f-1f8b8936aa46" providerId="ADAL" clId="{D9E86BF3-4612-4341-A992-F4387E480B6B}" dt="2020-05-06T13:15:07.718" v="2948"/>
          <ac:spMkLst>
            <pc:docMk/>
            <pc:sldMk cId="1058350922" sldId="1086"/>
            <ac:spMk id="122" creationId="{A5F847A8-7780-4702-8061-5DD292F2D456}"/>
          </ac:spMkLst>
        </pc:spChg>
        <pc:spChg chg="mod">
          <ac:chgData name="Mélina Guilley" userId="da75cb9a-4272-4fa6-933f-1f8b8936aa46" providerId="ADAL" clId="{D9E86BF3-4612-4341-A992-F4387E480B6B}" dt="2020-05-06T13:15:07.718" v="2948"/>
          <ac:spMkLst>
            <pc:docMk/>
            <pc:sldMk cId="1058350922" sldId="1086"/>
            <ac:spMk id="123" creationId="{33AE78E5-3B4C-4F45-A5B3-A421292F858D}"/>
          </ac:spMkLst>
        </pc:spChg>
        <pc:spChg chg="mod">
          <ac:chgData name="Mélina Guilley" userId="da75cb9a-4272-4fa6-933f-1f8b8936aa46" providerId="ADAL" clId="{D9E86BF3-4612-4341-A992-F4387E480B6B}" dt="2020-05-06T13:15:07.718" v="2948"/>
          <ac:spMkLst>
            <pc:docMk/>
            <pc:sldMk cId="1058350922" sldId="1086"/>
            <ac:spMk id="124" creationId="{F8FDCA16-C4E6-4FD2-839E-D4A2206C85B3}"/>
          </ac:spMkLst>
        </pc:spChg>
        <pc:spChg chg="mod">
          <ac:chgData name="Mélina Guilley" userId="da75cb9a-4272-4fa6-933f-1f8b8936aa46" providerId="ADAL" clId="{D9E86BF3-4612-4341-A992-F4387E480B6B}" dt="2020-05-06T13:15:07.718" v="2948"/>
          <ac:spMkLst>
            <pc:docMk/>
            <pc:sldMk cId="1058350922" sldId="1086"/>
            <ac:spMk id="125" creationId="{60297CAE-3C30-4AF1-9958-A952BE6D20C4}"/>
          </ac:spMkLst>
        </pc:spChg>
        <pc:spChg chg="mod">
          <ac:chgData name="Mélina Guilley" userId="da75cb9a-4272-4fa6-933f-1f8b8936aa46" providerId="ADAL" clId="{D9E86BF3-4612-4341-A992-F4387E480B6B}" dt="2020-05-06T13:15:07.718" v="2948"/>
          <ac:spMkLst>
            <pc:docMk/>
            <pc:sldMk cId="1058350922" sldId="1086"/>
            <ac:spMk id="126" creationId="{9E4C80B1-3B3B-4272-BBE5-D9ED006F6282}"/>
          </ac:spMkLst>
        </pc:spChg>
        <pc:spChg chg="mod">
          <ac:chgData name="Mélina Guilley" userId="da75cb9a-4272-4fa6-933f-1f8b8936aa46" providerId="ADAL" clId="{D9E86BF3-4612-4341-A992-F4387E480B6B}" dt="2020-05-06T13:15:07.718" v="2948"/>
          <ac:spMkLst>
            <pc:docMk/>
            <pc:sldMk cId="1058350922" sldId="1086"/>
            <ac:spMk id="128" creationId="{5C749806-D06A-414C-B10A-B94E1A52087B}"/>
          </ac:spMkLst>
        </pc:spChg>
        <pc:spChg chg="mod">
          <ac:chgData name="Mélina Guilley" userId="da75cb9a-4272-4fa6-933f-1f8b8936aa46" providerId="ADAL" clId="{D9E86BF3-4612-4341-A992-F4387E480B6B}" dt="2020-05-06T13:15:07.718" v="2948"/>
          <ac:spMkLst>
            <pc:docMk/>
            <pc:sldMk cId="1058350922" sldId="1086"/>
            <ac:spMk id="129" creationId="{080ED025-1B54-4411-9DB2-876780F3FE37}"/>
          </ac:spMkLst>
        </pc:spChg>
        <pc:spChg chg="mod">
          <ac:chgData name="Mélina Guilley" userId="da75cb9a-4272-4fa6-933f-1f8b8936aa46" providerId="ADAL" clId="{D9E86BF3-4612-4341-A992-F4387E480B6B}" dt="2020-05-06T13:15:07.718" v="2948"/>
          <ac:spMkLst>
            <pc:docMk/>
            <pc:sldMk cId="1058350922" sldId="1086"/>
            <ac:spMk id="130" creationId="{BE8966DB-8795-4AD2-92CF-0608243E3466}"/>
          </ac:spMkLst>
        </pc:spChg>
        <pc:spChg chg="mod">
          <ac:chgData name="Mélina Guilley" userId="da75cb9a-4272-4fa6-933f-1f8b8936aa46" providerId="ADAL" clId="{D9E86BF3-4612-4341-A992-F4387E480B6B}" dt="2020-05-06T13:15:07.718" v="2948"/>
          <ac:spMkLst>
            <pc:docMk/>
            <pc:sldMk cId="1058350922" sldId="1086"/>
            <ac:spMk id="131" creationId="{45E49845-6E7C-4378-A76B-85B5F155D6A2}"/>
          </ac:spMkLst>
        </pc:spChg>
        <pc:spChg chg="mod">
          <ac:chgData name="Mélina Guilley" userId="da75cb9a-4272-4fa6-933f-1f8b8936aa46" providerId="ADAL" clId="{D9E86BF3-4612-4341-A992-F4387E480B6B}" dt="2020-05-06T13:15:07.718" v="2948"/>
          <ac:spMkLst>
            <pc:docMk/>
            <pc:sldMk cId="1058350922" sldId="1086"/>
            <ac:spMk id="132" creationId="{66531974-3780-4148-8949-76DB53701ACE}"/>
          </ac:spMkLst>
        </pc:spChg>
        <pc:spChg chg="mod">
          <ac:chgData name="Mélina Guilley" userId="da75cb9a-4272-4fa6-933f-1f8b8936aa46" providerId="ADAL" clId="{D9E86BF3-4612-4341-A992-F4387E480B6B}" dt="2020-05-06T13:15:07.718" v="2948"/>
          <ac:spMkLst>
            <pc:docMk/>
            <pc:sldMk cId="1058350922" sldId="1086"/>
            <ac:spMk id="133" creationId="{1D7D7EF5-DC60-4419-920F-714C0730D6DB}"/>
          </ac:spMkLst>
        </pc:spChg>
        <pc:spChg chg="mod">
          <ac:chgData name="Mélina Guilley" userId="da75cb9a-4272-4fa6-933f-1f8b8936aa46" providerId="ADAL" clId="{D9E86BF3-4612-4341-A992-F4387E480B6B}" dt="2020-05-06T13:15:07.718" v="2948"/>
          <ac:spMkLst>
            <pc:docMk/>
            <pc:sldMk cId="1058350922" sldId="1086"/>
            <ac:spMk id="134" creationId="{43A26B53-E9A1-4E3A-AA88-03EF9D0B9B19}"/>
          </ac:spMkLst>
        </pc:spChg>
        <pc:spChg chg="mod">
          <ac:chgData name="Mélina Guilley" userId="da75cb9a-4272-4fa6-933f-1f8b8936aa46" providerId="ADAL" clId="{D9E86BF3-4612-4341-A992-F4387E480B6B}" dt="2020-05-06T13:15:07.718" v="2948"/>
          <ac:spMkLst>
            <pc:docMk/>
            <pc:sldMk cId="1058350922" sldId="1086"/>
            <ac:spMk id="135" creationId="{03BD6F83-218A-4AF9-946A-C7213129F7D9}"/>
          </ac:spMkLst>
        </pc:spChg>
        <pc:spChg chg="mod">
          <ac:chgData name="Mélina Guilley" userId="da75cb9a-4272-4fa6-933f-1f8b8936aa46" providerId="ADAL" clId="{D9E86BF3-4612-4341-A992-F4387E480B6B}" dt="2020-05-06T13:15:07.718" v="2948"/>
          <ac:spMkLst>
            <pc:docMk/>
            <pc:sldMk cId="1058350922" sldId="1086"/>
            <ac:spMk id="136" creationId="{8EB611CE-2EE1-4A66-B1C6-CDA429C52E54}"/>
          </ac:spMkLst>
        </pc:spChg>
        <pc:spChg chg="mod">
          <ac:chgData name="Mélina Guilley" userId="da75cb9a-4272-4fa6-933f-1f8b8936aa46" providerId="ADAL" clId="{D9E86BF3-4612-4341-A992-F4387E480B6B}" dt="2020-05-06T13:15:07.718" v="2948"/>
          <ac:spMkLst>
            <pc:docMk/>
            <pc:sldMk cId="1058350922" sldId="1086"/>
            <ac:spMk id="137" creationId="{90850969-9BED-412F-81C8-7E1977A71CD3}"/>
          </ac:spMkLst>
        </pc:spChg>
        <pc:spChg chg="mod">
          <ac:chgData name="Mélina Guilley" userId="da75cb9a-4272-4fa6-933f-1f8b8936aa46" providerId="ADAL" clId="{D9E86BF3-4612-4341-A992-F4387E480B6B}" dt="2020-05-06T13:15:07.718" v="2948"/>
          <ac:spMkLst>
            <pc:docMk/>
            <pc:sldMk cId="1058350922" sldId="1086"/>
            <ac:spMk id="138" creationId="{24FDD50B-34FD-4B40-BE2D-D659ED29EFE4}"/>
          </ac:spMkLst>
        </pc:spChg>
        <pc:spChg chg="mod">
          <ac:chgData name="Mélina Guilley" userId="da75cb9a-4272-4fa6-933f-1f8b8936aa46" providerId="ADAL" clId="{D9E86BF3-4612-4341-A992-F4387E480B6B}" dt="2020-05-06T13:15:07.718" v="2948"/>
          <ac:spMkLst>
            <pc:docMk/>
            <pc:sldMk cId="1058350922" sldId="1086"/>
            <ac:spMk id="139" creationId="{68A9F409-642C-4543-9925-D2DD98E1F298}"/>
          </ac:spMkLst>
        </pc:spChg>
        <pc:spChg chg="mod">
          <ac:chgData name="Mélina Guilley" userId="da75cb9a-4272-4fa6-933f-1f8b8936aa46" providerId="ADAL" clId="{D9E86BF3-4612-4341-A992-F4387E480B6B}" dt="2020-05-06T13:15:07.718" v="2948"/>
          <ac:spMkLst>
            <pc:docMk/>
            <pc:sldMk cId="1058350922" sldId="1086"/>
            <ac:spMk id="140" creationId="{8361B706-47DF-4DB3-84C0-162551B48BB0}"/>
          </ac:spMkLst>
        </pc:spChg>
        <pc:spChg chg="mod">
          <ac:chgData name="Mélina Guilley" userId="da75cb9a-4272-4fa6-933f-1f8b8936aa46" providerId="ADAL" clId="{D9E86BF3-4612-4341-A992-F4387E480B6B}" dt="2020-05-06T13:15:07.718" v="2948"/>
          <ac:spMkLst>
            <pc:docMk/>
            <pc:sldMk cId="1058350922" sldId="1086"/>
            <ac:spMk id="141" creationId="{AE31A71E-641F-4CAC-83E4-D9EDC15E7088}"/>
          </ac:spMkLst>
        </pc:spChg>
        <pc:spChg chg="mod">
          <ac:chgData name="Mélina Guilley" userId="da75cb9a-4272-4fa6-933f-1f8b8936aa46" providerId="ADAL" clId="{D9E86BF3-4612-4341-A992-F4387E480B6B}" dt="2020-05-06T13:15:07.718" v="2948"/>
          <ac:spMkLst>
            <pc:docMk/>
            <pc:sldMk cId="1058350922" sldId="1086"/>
            <ac:spMk id="142" creationId="{62E92EAA-01FD-46EC-9275-2A981444060F}"/>
          </ac:spMkLst>
        </pc:spChg>
        <pc:spChg chg="mod">
          <ac:chgData name="Mélina Guilley" userId="da75cb9a-4272-4fa6-933f-1f8b8936aa46" providerId="ADAL" clId="{D9E86BF3-4612-4341-A992-F4387E480B6B}" dt="2020-05-06T13:15:07.718" v="2948"/>
          <ac:spMkLst>
            <pc:docMk/>
            <pc:sldMk cId="1058350922" sldId="1086"/>
            <ac:spMk id="143" creationId="{276CBAE0-3DD3-4771-8673-B14B8179E1F1}"/>
          </ac:spMkLst>
        </pc:spChg>
        <pc:spChg chg="mod">
          <ac:chgData name="Mélina Guilley" userId="da75cb9a-4272-4fa6-933f-1f8b8936aa46" providerId="ADAL" clId="{D9E86BF3-4612-4341-A992-F4387E480B6B}" dt="2020-05-06T13:15:07.718" v="2948"/>
          <ac:spMkLst>
            <pc:docMk/>
            <pc:sldMk cId="1058350922" sldId="1086"/>
            <ac:spMk id="144" creationId="{2E02E79B-0757-4796-8B87-51D1F85B5D46}"/>
          </ac:spMkLst>
        </pc:spChg>
        <pc:spChg chg="mod">
          <ac:chgData name="Mélina Guilley" userId="da75cb9a-4272-4fa6-933f-1f8b8936aa46" providerId="ADAL" clId="{D9E86BF3-4612-4341-A992-F4387E480B6B}" dt="2020-05-06T13:15:07.718" v="2948"/>
          <ac:spMkLst>
            <pc:docMk/>
            <pc:sldMk cId="1058350922" sldId="1086"/>
            <ac:spMk id="145" creationId="{9E334AEA-A885-4E1A-965F-57EE575B0B02}"/>
          </ac:spMkLst>
        </pc:spChg>
        <pc:spChg chg="mod">
          <ac:chgData name="Mélina Guilley" userId="da75cb9a-4272-4fa6-933f-1f8b8936aa46" providerId="ADAL" clId="{D9E86BF3-4612-4341-A992-F4387E480B6B}" dt="2020-05-06T13:15:07.718" v="2948"/>
          <ac:spMkLst>
            <pc:docMk/>
            <pc:sldMk cId="1058350922" sldId="1086"/>
            <ac:spMk id="146" creationId="{5C430696-F7D2-4184-B7D8-115E912197AD}"/>
          </ac:spMkLst>
        </pc:spChg>
        <pc:spChg chg="mod">
          <ac:chgData name="Mélina Guilley" userId="da75cb9a-4272-4fa6-933f-1f8b8936aa46" providerId="ADAL" clId="{D9E86BF3-4612-4341-A992-F4387E480B6B}" dt="2020-05-06T13:15:07.718" v="2948"/>
          <ac:spMkLst>
            <pc:docMk/>
            <pc:sldMk cId="1058350922" sldId="1086"/>
            <ac:spMk id="147" creationId="{E260F183-062D-46E9-824B-6631E64C5B69}"/>
          </ac:spMkLst>
        </pc:spChg>
        <pc:spChg chg="mod">
          <ac:chgData name="Mélina Guilley" userId="da75cb9a-4272-4fa6-933f-1f8b8936aa46" providerId="ADAL" clId="{D9E86BF3-4612-4341-A992-F4387E480B6B}" dt="2020-05-06T13:15:07.718" v="2948"/>
          <ac:spMkLst>
            <pc:docMk/>
            <pc:sldMk cId="1058350922" sldId="1086"/>
            <ac:spMk id="148" creationId="{F44758B4-2491-4FFA-8CD4-14C5E8A9017D}"/>
          </ac:spMkLst>
        </pc:spChg>
        <pc:spChg chg="mod">
          <ac:chgData name="Mélina Guilley" userId="da75cb9a-4272-4fa6-933f-1f8b8936aa46" providerId="ADAL" clId="{D9E86BF3-4612-4341-A992-F4387E480B6B}" dt="2020-05-06T13:15:07.718" v="2948"/>
          <ac:spMkLst>
            <pc:docMk/>
            <pc:sldMk cId="1058350922" sldId="1086"/>
            <ac:spMk id="150" creationId="{A8F58009-FD34-4754-8344-1166FB90FA0C}"/>
          </ac:spMkLst>
        </pc:spChg>
        <pc:spChg chg="mod">
          <ac:chgData name="Mélina Guilley" userId="da75cb9a-4272-4fa6-933f-1f8b8936aa46" providerId="ADAL" clId="{D9E86BF3-4612-4341-A992-F4387E480B6B}" dt="2020-05-06T13:15:07.718" v="2948"/>
          <ac:spMkLst>
            <pc:docMk/>
            <pc:sldMk cId="1058350922" sldId="1086"/>
            <ac:spMk id="151" creationId="{C81F8B26-5DD0-40C3-9751-3498FAE7D5B7}"/>
          </ac:spMkLst>
        </pc:spChg>
        <pc:spChg chg="mod">
          <ac:chgData name="Mélina Guilley" userId="da75cb9a-4272-4fa6-933f-1f8b8936aa46" providerId="ADAL" clId="{D9E86BF3-4612-4341-A992-F4387E480B6B}" dt="2020-05-06T13:15:07.718" v="2948"/>
          <ac:spMkLst>
            <pc:docMk/>
            <pc:sldMk cId="1058350922" sldId="1086"/>
            <ac:spMk id="152" creationId="{230DBEA8-47E5-41FA-AD1E-CB4AB255D938}"/>
          </ac:spMkLst>
        </pc:spChg>
        <pc:spChg chg="mod">
          <ac:chgData name="Mélina Guilley" userId="da75cb9a-4272-4fa6-933f-1f8b8936aa46" providerId="ADAL" clId="{D9E86BF3-4612-4341-A992-F4387E480B6B}" dt="2020-05-06T13:15:07.718" v="2948"/>
          <ac:spMkLst>
            <pc:docMk/>
            <pc:sldMk cId="1058350922" sldId="1086"/>
            <ac:spMk id="153" creationId="{A929FFBA-8C16-47B3-B3D7-09C3DA5BD9D8}"/>
          </ac:spMkLst>
        </pc:spChg>
        <pc:spChg chg="mod">
          <ac:chgData name="Mélina Guilley" userId="da75cb9a-4272-4fa6-933f-1f8b8936aa46" providerId="ADAL" clId="{D9E86BF3-4612-4341-A992-F4387E480B6B}" dt="2020-05-06T13:15:07.718" v="2948"/>
          <ac:spMkLst>
            <pc:docMk/>
            <pc:sldMk cId="1058350922" sldId="1086"/>
            <ac:spMk id="154" creationId="{01FB864E-470F-4431-B2C4-CD5AE84F6610}"/>
          </ac:spMkLst>
        </pc:spChg>
        <pc:spChg chg="mod">
          <ac:chgData name="Mélina Guilley" userId="da75cb9a-4272-4fa6-933f-1f8b8936aa46" providerId="ADAL" clId="{D9E86BF3-4612-4341-A992-F4387E480B6B}" dt="2020-05-06T13:15:07.718" v="2948"/>
          <ac:spMkLst>
            <pc:docMk/>
            <pc:sldMk cId="1058350922" sldId="1086"/>
            <ac:spMk id="155" creationId="{ADA502E9-1AC1-48C4-806A-68BC4D3B398D}"/>
          </ac:spMkLst>
        </pc:spChg>
        <pc:spChg chg="mod">
          <ac:chgData name="Mélina Guilley" userId="da75cb9a-4272-4fa6-933f-1f8b8936aa46" providerId="ADAL" clId="{D9E86BF3-4612-4341-A992-F4387E480B6B}" dt="2020-05-06T13:15:07.718" v="2948"/>
          <ac:spMkLst>
            <pc:docMk/>
            <pc:sldMk cId="1058350922" sldId="1086"/>
            <ac:spMk id="156" creationId="{13276E07-CBD6-4296-BFD0-47C482FAD724}"/>
          </ac:spMkLst>
        </pc:spChg>
        <pc:spChg chg="mod">
          <ac:chgData name="Mélina Guilley" userId="da75cb9a-4272-4fa6-933f-1f8b8936aa46" providerId="ADAL" clId="{D9E86BF3-4612-4341-A992-F4387E480B6B}" dt="2020-05-06T13:15:07.718" v="2948"/>
          <ac:spMkLst>
            <pc:docMk/>
            <pc:sldMk cId="1058350922" sldId="1086"/>
            <ac:spMk id="157" creationId="{E44470BE-CAD9-43B4-B912-DE249AF5BC2F}"/>
          </ac:spMkLst>
        </pc:spChg>
        <pc:spChg chg="mod">
          <ac:chgData name="Mélina Guilley" userId="da75cb9a-4272-4fa6-933f-1f8b8936aa46" providerId="ADAL" clId="{D9E86BF3-4612-4341-A992-F4387E480B6B}" dt="2020-05-06T13:15:07.718" v="2948"/>
          <ac:spMkLst>
            <pc:docMk/>
            <pc:sldMk cId="1058350922" sldId="1086"/>
            <ac:spMk id="158" creationId="{C7CF292D-367D-4A5D-A5E7-60206232DFA2}"/>
          </ac:spMkLst>
        </pc:spChg>
        <pc:spChg chg="mod">
          <ac:chgData name="Mélina Guilley" userId="da75cb9a-4272-4fa6-933f-1f8b8936aa46" providerId="ADAL" clId="{D9E86BF3-4612-4341-A992-F4387E480B6B}" dt="2020-05-06T13:15:07.718" v="2948"/>
          <ac:spMkLst>
            <pc:docMk/>
            <pc:sldMk cId="1058350922" sldId="1086"/>
            <ac:spMk id="159" creationId="{7AE3EA6D-8DF9-4003-8422-728D7FA1D6E1}"/>
          </ac:spMkLst>
        </pc:spChg>
        <pc:spChg chg="mod">
          <ac:chgData name="Mélina Guilley" userId="da75cb9a-4272-4fa6-933f-1f8b8936aa46" providerId="ADAL" clId="{D9E86BF3-4612-4341-A992-F4387E480B6B}" dt="2020-05-06T13:15:07.718" v="2948"/>
          <ac:spMkLst>
            <pc:docMk/>
            <pc:sldMk cId="1058350922" sldId="1086"/>
            <ac:spMk id="160" creationId="{B974AA6C-3E14-4436-B594-03C9EA998B88}"/>
          </ac:spMkLst>
        </pc:spChg>
        <pc:spChg chg="mod">
          <ac:chgData name="Mélina Guilley" userId="da75cb9a-4272-4fa6-933f-1f8b8936aa46" providerId="ADAL" clId="{D9E86BF3-4612-4341-A992-F4387E480B6B}" dt="2020-05-06T13:15:07.718" v="2948"/>
          <ac:spMkLst>
            <pc:docMk/>
            <pc:sldMk cId="1058350922" sldId="1086"/>
            <ac:spMk id="161" creationId="{0A10B706-4786-49FF-A57A-2D52FB992FBF}"/>
          </ac:spMkLst>
        </pc:spChg>
        <pc:spChg chg="mod">
          <ac:chgData name="Mélina Guilley" userId="da75cb9a-4272-4fa6-933f-1f8b8936aa46" providerId="ADAL" clId="{D9E86BF3-4612-4341-A992-F4387E480B6B}" dt="2020-05-06T13:15:07.718" v="2948"/>
          <ac:spMkLst>
            <pc:docMk/>
            <pc:sldMk cId="1058350922" sldId="1086"/>
            <ac:spMk id="162" creationId="{6C2C42D0-6C2B-487C-9C07-992911B063BD}"/>
          </ac:spMkLst>
        </pc:spChg>
        <pc:spChg chg="mod">
          <ac:chgData name="Mélina Guilley" userId="da75cb9a-4272-4fa6-933f-1f8b8936aa46" providerId="ADAL" clId="{D9E86BF3-4612-4341-A992-F4387E480B6B}" dt="2020-05-06T13:15:07.718" v="2948"/>
          <ac:spMkLst>
            <pc:docMk/>
            <pc:sldMk cId="1058350922" sldId="1086"/>
            <ac:spMk id="163" creationId="{3C4E9B00-8713-4B3E-B8F6-24E0995F1E8D}"/>
          </ac:spMkLst>
        </pc:spChg>
        <pc:spChg chg="mod">
          <ac:chgData name="Mélina Guilley" userId="da75cb9a-4272-4fa6-933f-1f8b8936aa46" providerId="ADAL" clId="{D9E86BF3-4612-4341-A992-F4387E480B6B}" dt="2020-05-06T13:15:07.718" v="2948"/>
          <ac:spMkLst>
            <pc:docMk/>
            <pc:sldMk cId="1058350922" sldId="1086"/>
            <ac:spMk id="164" creationId="{BE54A9CB-2E92-4948-81E2-DCB773382786}"/>
          </ac:spMkLst>
        </pc:spChg>
        <pc:spChg chg="mod">
          <ac:chgData name="Mélina Guilley" userId="da75cb9a-4272-4fa6-933f-1f8b8936aa46" providerId="ADAL" clId="{D9E86BF3-4612-4341-A992-F4387E480B6B}" dt="2020-05-06T13:15:07.718" v="2948"/>
          <ac:spMkLst>
            <pc:docMk/>
            <pc:sldMk cId="1058350922" sldId="1086"/>
            <ac:spMk id="165" creationId="{600E408F-1C16-4045-8D2D-1CD5706B07DD}"/>
          </ac:spMkLst>
        </pc:spChg>
        <pc:spChg chg="mod">
          <ac:chgData name="Mélina Guilley" userId="da75cb9a-4272-4fa6-933f-1f8b8936aa46" providerId="ADAL" clId="{D9E86BF3-4612-4341-A992-F4387E480B6B}" dt="2020-05-06T13:15:07.718" v="2948"/>
          <ac:spMkLst>
            <pc:docMk/>
            <pc:sldMk cId="1058350922" sldId="1086"/>
            <ac:spMk id="166" creationId="{D9BF6EC5-4F4A-412A-8FA6-0B40A1924239}"/>
          </ac:spMkLst>
        </pc:spChg>
        <pc:spChg chg="mod">
          <ac:chgData name="Mélina Guilley" userId="da75cb9a-4272-4fa6-933f-1f8b8936aa46" providerId="ADAL" clId="{D9E86BF3-4612-4341-A992-F4387E480B6B}" dt="2020-05-06T13:15:07.718" v="2948"/>
          <ac:spMkLst>
            <pc:docMk/>
            <pc:sldMk cId="1058350922" sldId="1086"/>
            <ac:spMk id="167" creationId="{62861932-492D-4243-8FB0-665D1CB9599A}"/>
          </ac:spMkLst>
        </pc:spChg>
        <pc:spChg chg="mod">
          <ac:chgData name="Mélina Guilley" userId="da75cb9a-4272-4fa6-933f-1f8b8936aa46" providerId="ADAL" clId="{D9E86BF3-4612-4341-A992-F4387E480B6B}" dt="2020-05-06T13:15:07.718" v="2948"/>
          <ac:spMkLst>
            <pc:docMk/>
            <pc:sldMk cId="1058350922" sldId="1086"/>
            <ac:spMk id="168" creationId="{54C8CD5F-F4C4-4164-8E49-F686DF5FC1E1}"/>
          </ac:spMkLst>
        </pc:spChg>
        <pc:spChg chg="mod">
          <ac:chgData name="Mélina Guilley" userId="da75cb9a-4272-4fa6-933f-1f8b8936aa46" providerId="ADAL" clId="{D9E86BF3-4612-4341-A992-F4387E480B6B}" dt="2020-05-06T13:15:07.718" v="2948"/>
          <ac:spMkLst>
            <pc:docMk/>
            <pc:sldMk cId="1058350922" sldId="1086"/>
            <ac:spMk id="169" creationId="{3AF5870C-B204-44BB-95B6-1A7B101AB651}"/>
          </ac:spMkLst>
        </pc:spChg>
        <pc:spChg chg="mod">
          <ac:chgData name="Mélina Guilley" userId="da75cb9a-4272-4fa6-933f-1f8b8936aa46" providerId="ADAL" clId="{D9E86BF3-4612-4341-A992-F4387E480B6B}" dt="2020-05-06T13:15:07.718" v="2948"/>
          <ac:spMkLst>
            <pc:docMk/>
            <pc:sldMk cId="1058350922" sldId="1086"/>
            <ac:spMk id="170" creationId="{D1E87C77-F1C0-454E-8B43-326F9D404929}"/>
          </ac:spMkLst>
        </pc:spChg>
        <pc:spChg chg="mod">
          <ac:chgData name="Mélina Guilley" userId="da75cb9a-4272-4fa6-933f-1f8b8936aa46" providerId="ADAL" clId="{D9E86BF3-4612-4341-A992-F4387E480B6B}" dt="2020-05-06T13:15:07.718" v="2948"/>
          <ac:spMkLst>
            <pc:docMk/>
            <pc:sldMk cId="1058350922" sldId="1086"/>
            <ac:spMk id="171" creationId="{B8C7B198-0F7A-407A-AB37-DFE5BE62E69F}"/>
          </ac:spMkLst>
        </pc:spChg>
        <pc:spChg chg="mod">
          <ac:chgData name="Mélina Guilley" userId="da75cb9a-4272-4fa6-933f-1f8b8936aa46" providerId="ADAL" clId="{D9E86BF3-4612-4341-A992-F4387E480B6B}" dt="2020-05-06T13:15:07.718" v="2948"/>
          <ac:spMkLst>
            <pc:docMk/>
            <pc:sldMk cId="1058350922" sldId="1086"/>
            <ac:spMk id="172" creationId="{FA093456-CCE6-4B92-A42F-E8A0645EC73C}"/>
          </ac:spMkLst>
        </pc:spChg>
        <pc:spChg chg="mod">
          <ac:chgData name="Mélina Guilley" userId="da75cb9a-4272-4fa6-933f-1f8b8936aa46" providerId="ADAL" clId="{D9E86BF3-4612-4341-A992-F4387E480B6B}" dt="2020-05-06T13:15:07.718" v="2948"/>
          <ac:spMkLst>
            <pc:docMk/>
            <pc:sldMk cId="1058350922" sldId="1086"/>
            <ac:spMk id="173" creationId="{91EDCEEC-FE27-47C4-AC00-A78978DA6CBF}"/>
          </ac:spMkLst>
        </pc:spChg>
        <pc:spChg chg="mod">
          <ac:chgData name="Mélina Guilley" userId="da75cb9a-4272-4fa6-933f-1f8b8936aa46" providerId="ADAL" clId="{D9E86BF3-4612-4341-A992-F4387E480B6B}" dt="2020-05-06T13:15:07.718" v="2948"/>
          <ac:spMkLst>
            <pc:docMk/>
            <pc:sldMk cId="1058350922" sldId="1086"/>
            <ac:spMk id="174" creationId="{A7DF73FA-7D1E-4F20-B01B-22A5DCFEA3BB}"/>
          </ac:spMkLst>
        </pc:spChg>
        <pc:spChg chg="mod">
          <ac:chgData name="Mélina Guilley" userId="da75cb9a-4272-4fa6-933f-1f8b8936aa46" providerId="ADAL" clId="{D9E86BF3-4612-4341-A992-F4387E480B6B}" dt="2020-05-06T13:15:07.718" v="2948"/>
          <ac:spMkLst>
            <pc:docMk/>
            <pc:sldMk cId="1058350922" sldId="1086"/>
            <ac:spMk id="175" creationId="{457A1266-5C72-4BF2-B660-918F6DD5885A}"/>
          </ac:spMkLst>
        </pc:spChg>
        <pc:spChg chg="mod">
          <ac:chgData name="Mélina Guilley" userId="da75cb9a-4272-4fa6-933f-1f8b8936aa46" providerId="ADAL" clId="{D9E86BF3-4612-4341-A992-F4387E480B6B}" dt="2020-05-06T13:15:07.718" v="2948"/>
          <ac:spMkLst>
            <pc:docMk/>
            <pc:sldMk cId="1058350922" sldId="1086"/>
            <ac:spMk id="176" creationId="{08E7629D-86A2-40EE-A601-A74B49DEEDD7}"/>
          </ac:spMkLst>
        </pc:spChg>
        <pc:spChg chg="mod">
          <ac:chgData name="Mélina Guilley" userId="da75cb9a-4272-4fa6-933f-1f8b8936aa46" providerId="ADAL" clId="{D9E86BF3-4612-4341-A992-F4387E480B6B}" dt="2020-05-06T13:15:07.718" v="2948"/>
          <ac:spMkLst>
            <pc:docMk/>
            <pc:sldMk cId="1058350922" sldId="1086"/>
            <ac:spMk id="177" creationId="{F8D295D8-5252-46B1-964D-6E00265D5B7E}"/>
          </ac:spMkLst>
        </pc:spChg>
        <pc:spChg chg="mod">
          <ac:chgData name="Mélina Guilley" userId="da75cb9a-4272-4fa6-933f-1f8b8936aa46" providerId="ADAL" clId="{D9E86BF3-4612-4341-A992-F4387E480B6B}" dt="2020-05-06T13:15:07.718" v="2948"/>
          <ac:spMkLst>
            <pc:docMk/>
            <pc:sldMk cId="1058350922" sldId="1086"/>
            <ac:spMk id="178" creationId="{3A5558E9-4ABE-4DFA-8DFA-165FE73048B1}"/>
          </ac:spMkLst>
        </pc:spChg>
        <pc:spChg chg="mod">
          <ac:chgData name="Mélina Guilley" userId="da75cb9a-4272-4fa6-933f-1f8b8936aa46" providerId="ADAL" clId="{D9E86BF3-4612-4341-A992-F4387E480B6B}" dt="2020-05-06T13:15:07.718" v="2948"/>
          <ac:spMkLst>
            <pc:docMk/>
            <pc:sldMk cId="1058350922" sldId="1086"/>
            <ac:spMk id="179" creationId="{C255D0B0-D819-4734-9263-234C1FEDCD24}"/>
          </ac:spMkLst>
        </pc:spChg>
        <pc:spChg chg="add mod">
          <ac:chgData name="Mélina Guilley" userId="da75cb9a-4272-4fa6-933f-1f8b8936aa46" providerId="ADAL" clId="{D9E86BF3-4612-4341-A992-F4387E480B6B}" dt="2020-05-06T13:15:56.895" v="2950" actId="1076"/>
          <ac:spMkLst>
            <pc:docMk/>
            <pc:sldMk cId="1058350922" sldId="1086"/>
            <ac:spMk id="180" creationId="{84707B2E-F5E9-4383-BD6C-FF21668F127B}"/>
          </ac:spMkLst>
        </pc:spChg>
        <pc:grpChg chg="del">
          <ac:chgData name="Mélina Guilley" userId="da75cb9a-4272-4fa6-933f-1f8b8936aa46" providerId="ADAL" clId="{D9E86BF3-4612-4341-A992-F4387E480B6B}" dt="2020-05-06T13:15:07.144" v="2947" actId="478"/>
          <ac:grpSpMkLst>
            <pc:docMk/>
            <pc:sldMk cId="1058350922" sldId="1086"/>
            <ac:grpSpMk id="15" creationId="{ECAB8755-0829-6448-9B4D-F2804CB5DAC7}"/>
          </ac:grpSpMkLst>
        </pc:grpChg>
        <pc:grpChg chg="del">
          <ac:chgData name="Mélina Guilley" userId="da75cb9a-4272-4fa6-933f-1f8b8936aa46" providerId="ADAL" clId="{D9E86BF3-4612-4341-A992-F4387E480B6B}" dt="2020-05-06T13:15:07.144" v="2947" actId="478"/>
          <ac:grpSpMkLst>
            <pc:docMk/>
            <pc:sldMk cId="1058350922" sldId="1086"/>
            <ac:grpSpMk id="45" creationId="{447A983D-C2D3-6E4D-A5F0-735E8049EDD5}"/>
          </ac:grpSpMkLst>
        </pc:grpChg>
        <pc:grpChg chg="del">
          <ac:chgData name="Mélina Guilley" userId="da75cb9a-4272-4fa6-933f-1f8b8936aa46" providerId="ADAL" clId="{D9E86BF3-4612-4341-A992-F4387E480B6B}" dt="2020-05-06T13:15:07.144" v="2947" actId="478"/>
          <ac:grpSpMkLst>
            <pc:docMk/>
            <pc:sldMk cId="1058350922" sldId="1086"/>
            <ac:grpSpMk id="67" creationId="{E7A0EB78-8BB9-0346-9DCA-045AE6028E78}"/>
          </ac:grpSpMkLst>
        </pc:grpChg>
        <pc:grpChg chg="add mod">
          <ac:chgData name="Mélina Guilley" userId="da75cb9a-4272-4fa6-933f-1f8b8936aa46" providerId="ADAL" clId="{D9E86BF3-4612-4341-A992-F4387E480B6B}" dt="2020-05-06T13:16:04.550" v="2959" actId="1036"/>
          <ac:grpSpMkLst>
            <pc:docMk/>
            <pc:sldMk cId="1058350922" sldId="1086"/>
            <ac:grpSpMk id="104" creationId="{2D36FD8B-8B17-47B6-BD83-71A0096831D0}"/>
          </ac:grpSpMkLst>
        </pc:grpChg>
        <pc:grpChg chg="add mod">
          <ac:chgData name="Mélina Guilley" userId="da75cb9a-4272-4fa6-933f-1f8b8936aa46" providerId="ADAL" clId="{D9E86BF3-4612-4341-A992-F4387E480B6B}" dt="2020-05-06T13:16:04.550" v="2959" actId="1036"/>
          <ac:grpSpMkLst>
            <pc:docMk/>
            <pc:sldMk cId="1058350922" sldId="1086"/>
            <ac:grpSpMk id="127" creationId="{5E6D01D0-3F47-4C9E-B35E-7CBF492A87B3}"/>
          </ac:grpSpMkLst>
        </pc:grpChg>
        <pc:grpChg chg="add mod">
          <ac:chgData name="Mélina Guilley" userId="da75cb9a-4272-4fa6-933f-1f8b8936aa46" providerId="ADAL" clId="{D9E86BF3-4612-4341-A992-F4387E480B6B}" dt="2020-05-06T13:15:07.718" v="2948"/>
          <ac:grpSpMkLst>
            <pc:docMk/>
            <pc:sldMk cId="1058350922" sldId="1086"/>
            <ac:grpSpMk id="149" creationId="{AE35D180-6DEF-44C1-B637-943529774457}"/>
          </ac:grpSpMkLst>
        </pc:grpChg>
      </pc:sldChg>
      <pc:sldChg chg="addSp delSp modSp mod delAnim modAnim addCm delCm">
        <pc:chgData name="Mélina Guilley" userId="da75cb9a-4272-4fa6-933f-1f8b8936aa46" providerId="ADAL" clId="{D9E86BF3-4612-4341-A992-F4387E480B6B}" dt="2020-05-07T07:15:47.060" v="4786" actId="1592"/>
        <pc:sldMkLst>
          <pc:docMk/>
          <pc:sldMk cId="1819201839" sldId="1088"/>
        </pc:sldMkLst>
        <pc:spChg chg="del mod">
          <ac:chgData name="Mélina Guilley" userId="da75cb9a-4272-4fa6-933f-1f8b8936aa46" providerId="ADAL" clId="{D9E86BF3-4612-4341-A992-F4387E480B6B}" dt="2020-05-06T12:12:31.211" v="1799" actId="478"/>
          <ac:spMkLst>
            <pc:docMk/>
            <pc:sldMk cId="1819201839" sldId="1088"/>
            <ac:spMk id="2" creationId="{00000000-0000-0000-0000-000000000000}"/>
          </ac:spMkLst>
        </pc:spChg>
        <pc:spChg chg="add mod">
          <ac:chgData name="Mélina Guilley" userId="da75cb9a-4272-4fa6-933f-1f8b8936aa46" providerId="ADAL" clId="{D9E86BF3-4612-4341-A992-F4387E480B6B}" dt="2020-05-07T07:12:01.892" v="4766" actId="1037"/>
          <ac:spMkLst>
            <pc:docMk/>
            <pc:sldMk cId="1819201839" sldId="1088"/>
            <ac:spMk id="2" creationId="{A90E6BAE-7444-4A9B-A3E5-0662FDD243D2}"/>
          </ac:spMkLst>
        </pc:spChg>
        <pc:spChg chg="del">
          <ac:chgData name="Mélina Guilley" userId="da75cb9a-4272-4fa6-933f-1f8b8936aa46" providerId="ADAL" clId="{D9E86BF3-4612-4341-A992-F4387E480B6B}" dt="2020-05-06T12:24:35.792" v="1879" actId="478"/>
          <ac:spMkLst>
            <pc:docMk/>
            <pc:sldMk cId="1819201839" sldId="1088"/>
            <ac:spMk id="3" creationId="{D11A940E-50A4-2D41-AE16-A877B81F76AC}"/>
          </ac:spMkLst>
        </pc:spChg>
        <pc:spChg chg="del">
          <ac:chgData name="Mélina Guilley" userId="da75cb9a-4272-4fa6-933f-1f8b8936aa46" providerId="ADAL" clId="{D9E86BF3-4612-4341-A992-F4387E480B6B}" dt="2020-05-06T12:24:35.792" v="1879" actId="478"/>
          <ac:spMkLst>
            <pc:docMk/>
            <pc:sldMk cId="1819201839" sldId="1088"/>
            <ac:spMk id="5" creationId="{A1940EE5-235F-654F-82DE-600A60709A6E}"/>
          </ac:spMkLst>
        </pc:spChg>
        <pc:spChg chg="add del mod">
          <ac:chgData name="Mélina Guilley" userId="da75cb9a-4272-4fa6-933f-1f8b8936aa46" providerId="ADAL" clId="{D9E86BF3-4612-4341-A992-F4387E480B6B}" dt="2020-05-06T12:15:12.026" v="1818" actId="478"/>
          <ac:spMkLst>
            <pc:docMk/>
            <pc:sldMk cId="1819201839" sldId="1088"/>
            <ac:spMk id="6" creationId="{021F1C36-A19C-4CCE-BECE-1169C617FA86}"/>
          </ac:spMkLst>
        </pc:spChg>
        <pc:spChg chg="add del">
          <ac:chgData name="Mélina Guilley" userId="da75cb9a-4272-4fa6-933f-1f8b8936aa46" providerId="ADAL" clId="{D9E86BF3-4612-4341-A992-F4387E480B6B}" dt="2020-05-06T12:24:35.792" v="1879" actId="478"/>
          <ac:spMkLst>
            <pc:docMk/>
            <pc:sldMk cId="1819201839" sldId="1088"/>
            <ac:spMk id="7" creationId="{666A8730-2D49-824E-A687-DF77572EDA44}"/>
          </ac:spMkLst>
        </pc:spChg>
        <pc:spChg chg="add del mod ord">
          <ac:chgData name="Mélina Guilley" userId="da75cb9a-4272-4fa6-933f-1f8b8936aa46" providerId="ADAL" clId="{D9E86BF3-4612-4341-A992-F4387E480B6B}" dt="2020-05-06T12:24:33.895" v="1878" actId="478"/>
          <ac:spMkLst>
            <pc:docMk/>
            <pc:sldMk cId="1819201839" sldId="1088"/>
            <ac:spMk id="10" creationId="{6FF76E9B-7E51-48BD-82E0-606E9BBDAE44}"/>
          </ac:spMkLst>
        </pc:spChg>
        <pc:spChg chg="add del mod">
          <ac:chgData name="Mélina Guilley" userId="da75cb9a-4272-4fa6-933f-1f8b8936aa46" providerId="ADAL" clId="{D9E86BF3-4612-4341-A992-F4387E480B6B}" dt="2020-05-06T12:24:35.792" v="1879" actId="478"/>
          <ac:spMkLst>
            <pc:docMk/>
            <pc:sldMk cId="1819201839" sldId="1088"/>
            <ac:spMk id="11" creationId="{9198DC20-00FA-40E6-A593-20AD4B31677B}"/>
          </ac:spMkLst>
        </pc:spChg>
        <pc:spChg chg="add mod">
          <ac:chgData name="Mélina Guilley" userId="da75cb9a-4272-4fa6-933f-1f8b8936aa46" providerId="ADAL" clId="{D9E86BF3-4612-4341-A992-F4387E480B6B}" dt="2020-05-06T12:24:36.788" v="1880"/>
          <ac:spMkLst>
            <pc:docMk/>
            <pc:sldMk cId="1819201839" sldId="1088"/>
            <ac:spMk id="15" creationId="{7BBA38E2-F317-4C2B-95A6-9FE3AF4991D8}"/>
          </ac:spMkLst>
        </pc:spChg>
        <pc:spChg chg="add mod ord">
          <ac:chgData name="Mélina Guilley" userId="da75cb9a-4272-4fa6-933f-1f8b8936aa46" providerId="ADAL" clId="{D9E86BF3-4612-4341-A992-F4387E480B6B}" dt="2020-05-07T07:12:14.597" v="4768" actId="166"/>
          <ac:spMkLst>
            <pc:docMk/>
            <pc:sldMk cId="1819201839" sldId="1088"/>
            <ac:spMk id="16" creationId="{13EA9599-7214-4D8B-86DD-8D6B7CF25164}"/>
          </ac:spMkLst>
        </pc:spChg>
        <pc:spChg chg="add mod">
          <ac:chgData name="Mélina Guilley" userId="da75cb9a-4272-4fa6-933f-1f8b8936aa46" providerId="ADAL" clId="{D9E86BF3-4612-4341-A992-F4387E480B6B}" dt="2020-05-06T12:24:36.788" v="1880"/>
          <ac:spMkLst>
            <pc:docMk/>
            <pc:sldMk cId="1819201839" sldId="1088"/>
            <ac:spMk id="17" creationId="{BE88DF7C-4587-4015-ABE4-B4373ABA067E}"/>
          </ac:spMkLst>
        </pc:spChg>
        <pc:spChg chg="add mod">
          <ac:chgData name="Mélina Guilley" userId="da75cb9a-4272-4fa6-933f-1f8b8936aa46" providerId="ADAL" clId="{D9E86BF3-4612-4341-A992-F4387E480B6B}" dt="2020-05-06T12:24:36.788" v="1880"/>
          <ac:spMkLst>
            <pc:docMk/>
            <pc:sldMk cId="1819201839" sldId="1088"/>
            <ac:spMk id="18" creationId="{6053C064-FA4B-4DE9-B9CE-A349D3867693}"/>
          </ac:spMkLst>
        </pc:spChg>
        <pc:spChg chg="add mod ord">
          <ac:chgData name="Mélina Guilley" userId="da75cb9a-4272-4fa6-933f-1f8b8936aa46" providerId="ADAL" clId="{D9E86BF3-4612-4341-A992-F4387E480B6B}" dt="2020-05-07T07:12:14.597" v="4768" actId="166"/>
          <ac:spMkLst>
            <pc:docMk/>
            <pc:sldMk cId="1819201839" sldId="1088"/>
            <ac:spMk id="21" creationId="{D671B70D-0523-4B4A-A4A2-340A8A43A31F}"/>
          </ac:spMkLst>
        </pc:spChg>
        <pc:spChg chg="add mod">
          <ac:chgData name="Mélina Guilley" userId="da75cb9a-4272-4fa6-933f-1f8b8936aa46" providerId="ADAL" clId="{D9E86BF3-4612-4341-A992-F4387E480B6B}" dt="2020-05-07T07:12:01.892" v="4766" actId="1037"/>
          <ac:spMkLst>
            <pc:docMk/>
            <pc:sldMk cId="1819201839" sldId="1088"/>
            <ac:spMk id="23" creationId="{08775E32-1EC9-4D4A-8EAC-7D4D6D26FB77}"/>
          </ac:spMkLst>
        </pc:spChg>
        <pc:spChg chg="del">
          <ac:chgData name="Mélina Guilley" userId="da75cb9a-4272-4fa6-933f-1f8b8936aa46" providerId="ADAL" clId="{D9E86BF3-4612-4341-A992-F4387E480B6B}" dt="2020-05-06T12:24:35.792" v="1879" actId="478"/>
          <ac:spMkLst>
            <pc:docMk/>
            <pc:sldMk cId="1819201839" sldId="1088"/>
            <ac:spMk id="48" creationId="{D399C088-AA6D-9A48-AB72-008AB408C148}"/>
          </ac:spMkLst>
        </pc:spChg>
        <pc:picChg chg="del">
          <ac:chgData name="Mélina Guilley" userId="da75cb9a-4272-4fa6-933f-1f8b8936aa46" providerId="ADAL" clId="{D9E86BF3-4612-4341-A992-F4387E480B6B}" dt="2020-05-06T12:24:35.792" v="1879" actId="478"/>
          <ac:picMkLst>
            <pc:docMk/>
            <pc:sldMk cId="1819201839" sldId="1088"/>
            <ac:picMk id="13" creationId="{1D958DB4-DB6F-AC4A-A343-AE9AC787795F}"/>
          </ac:picMkLst>
        </pc:picChg>
        <pc:picChg chg="add del mod">
          <ac:chgData name="Mélina Guilley" userId="da75cb9a-4272-4fa6-933f-1f8b8936aa46" providerId="ADAL" clId="{D9E86BF3-4612-4341-A992-F4387E480B6B}" dt="2020-05-06T12:15:06.306" v="1813"/>
          <ac:picMkLst>
            <pc:docMk/>
            <pc:sldMk cId="1819201839" sldId="1088"/>
            <ac:picMk id="14" creationId="{9B964FBF-FE51-48AD-822B-7343357687EF}"/>
          </ac:picMkLst>
        </pc:picChg>
        <pc:picChg chg="add mod">
          <ac:chgData name="Mélina Guilley" userId="da75cb9a-4272-4fa6-933f-1f8b8936aa46" providerId="ADAL" clId="{D9E86BF3-4612-4341-A992-F4387E480B6B}" dt="2020-05-07T07:12:01.892" v="4766" actId="1037"/>
          <ac:picMkLst>
            <pc:docMk/>
            <pc:sldMk cId="1819201839" sldId="1088"/>
            <ac:picMk id="19" creationId="{E9146FD0-C808-4DFE-A20E-E758FF9FCCCE}"/>
          </ac:picMkLst>
        </pc:picChg>
        <pc:picChg chg="add mod">
          <ac:chgData name="Mélina Guilley" userId="da75cb9a-4272-4fa6-933f-1f8b8936aa46" providerId="ADAL" clId="{D9E86BF3-4612-4341-A992-F4387E480B6B}" dt="2020-05-07T07:12:19.773" v="4769" actId="1076"/>
          <ac:picMkLst>
            <pc:docMk/>
            <pc:sldMk cId="1819201839" sldId="1088"/>
            <ac:picMk id="20" creationId="{F9E593A3-10E8-4CAD-AFF9-A41D84CA7C3C}"/>
          </ac:picMkLst>
        </pc:picChg>
        <pc:picChg chg="add mod ord">
          <ac:chgData name="Mélina Guilley" userId="da75cb9a-4272-4fa6-933f-1f8b8936aa46" providerId="ADAL" clId="{D9E86BF3-4612-4341-A992-F4387E480B6B}" dt="2020-05-07T07:12:14.597" v="4768" actId="166"/>
          <ac:picMkLst>
            <pc:docMk/>
            <pc:sldMk cId="1819201839" sldId="1088"/>
            <ac:picMk id="22" creationId="{BFFB602D-BC1B-4100-93C8-0F00A59074CC}"/>
          </ac:picMkLst>
        </pc:picChg>
        <pc:picChg chg="add del">
          <ac:chgData name="Mélina Guilley" userId="da75cb9a-4272-4fa6-933f-1f8b8936aa46" providerId="ADAL" clId="{D9E86BF3-4612-4341-A992-F4387E480B6B}" dt="2020-05-06T12:24:35.792" v="1879" actId="478"/>
          <ac:picMkLst>
            <pc:docMk/>
            <pc:sldMk cId="1819201839" sldId="1088"/>
            <ac:picMk id="38" creationId="{963C68AA-2CEB-7E4D-B832-15EC8B13DA6B}"/>
          </ac:picMkLst>
        </pc:picChg>
        <pc:picChg chg="del">
          <ac:chgData name="Mélina Guilley" userId="da75cb9a-4272-4fa6-933f-1f8b8936aa46" providerId="ADAL" clId="{D9E86BF3-4612-4341-A992-F4387E480B6B}" dt="2020-05-06T12:24:35.792" v="1879" actId="478"/>
          <ac:picMkLst>
            <pc:docMk/>
            <pc:sldMk cId="1819201839" sldId="1088"/>
            <ac:picMk id="42" creationId="{A7C8EA5D-79E1-B245-8A5C-79F714B14549}"/>
          </ac:picMkLst>
        </pc:picChg>
      </pc:sldChg>
      <pc:sldChg chg="addSp delSp modSp mod">
        <pc:chgData name="Mélina Guilley" userId="da75cb9a-4272-4fa6-933f-1f8b8936aa46" providerId="ADAL" clId="{D9E86BF3-4612-4341-A992-F4387E480B6B}" dt="2020-05-06T09:42:14.169" v="1169" actId="14100"/>
        <pc:sldMkLst>
          <pc:docMk/>
          <pc:sldMk cId="3304107897" sldId="1090"/>
        </pc:sldMkLst>
        <pc:spChg chg="del mod">
          <ac:chgData name="Mélina Guilley" userId="da75cb9a-4272-4fa6-933f-1f8b8936aa46" providerId="ADAL" clId="{D9E86BF3-4612-4341-A992-F4387E480B6B}" dt="2020-05-06T09:25:39.547" v="660" actId="478"/>
          <ac:spMkLst>
            <pc:docMk/>
            <pc:sldMk cId="3304107897" sldId="1090"/>
            <ac:spMk id="4" creationId="{A340A4AA-CECF-1B49-B1E4-0231D3CCD195}"/>
          </ac:spMkLst>
        </pc:spChg>
        <pc:spChg chg="add del mod">
          <ac:chgData name="Mélina Guilley" userId="da75cb9a-4272-4fa6-933f-1f8b8936aa46" providerId="ADAL" clId="{D9E86BF3-4612-4341-A992-F4387E480B6B}" dt="2020-05-06T09:25:28.266" v="657" actId="478"/>
          <ac:spMkLst>
            <pc:docMk/>
            <pc:sldMk cId="3304107897" sldId="1090"/>
            <ac:spMk id="5" creationId="{9D5473E4-958D-4208-8B90-5C9FBC170DB3}"/>
          </ac:spMkLst>
        </pc:spChg>
        <pc:spChg chg="add mod ord">
          <ac:chgData name="Mélina Guilley" userId="da75cb9a-4272-4fa6-933f-1f8b8936aa46" providerId="ADAL" clId="{D9E86BF3-4612-4341-A992-F4387E480B6B}" dt="2020-05-06T09:35:55.515" v="963" actId="14100"/>
          <ac:spMkLst>
            <pc:docMk/>
            <pc:sldMk cId="3304107897" sldId="1090"/>
            <ac:spMk id="7" creationId="{3137F730-9C40-447D-809E-CF541B6C495E}"/>
          </ac:spMkLst>
        </pc:spChg>
        <pc:spChg chg="add mod ord">
          <ac:chgData name="Mélina Guilley" userId="da75cb9a-4272-4fa6-933f-1f8b8936aa46" providerId="ADAL" clId="{D9E86BF3-4612-4341-A992-F4387E480B6B}" dt="2020-05-06T09:42:14.169" v="1169" actId="14100"/>
          <ac:spMkLst>
            <pc:docMk/>
            <pc:sldMk cId="3304107897" sldId="1090"/>
            <ac:spMk id="8" creationId="{67154C5B-52B9-4C1F-8948-180B9A04FEFF}"/>
          </ac:spMkLst>
        </pc:spChg>
        <pc:spChg chg="add del mod">
          <ac:chgData name="Mélina Guilley" userId="da75cb9a-4272-4fa6-933f-1f8b8936aa46" providerId="ADAL" clId="{D9E86BF3-4612-4341-A992-F4387E480B6B}" dt="2020-05-06T09:25:42.253" v="661" actId="478"/>
          <ac:spMkLst>
            <pc:docMk/>
            <pc:sldMk cId="3304107897" sldId="1090"/>
            <ac:spMk id="9" creationId="{FC3BB749-8B3F-47A7-9EF5-7E1AE69A6332}"/>
          </ac:spMkLst>
        </pc:spChg>
        <pc:spChg chg="add del mod">
          <ac:chgData name="Mélina Guilley" userId="da75cb9a-4272-4fa6-933f-1f8b8936aa46" providerId="ADAL" clId="{D9E86BF3-4612-4341-A992-F4387E480B6B}" dt="2020-05-06T09:26:35.436" v="690" actId="478"/>
          <ac:spMkLst>
            <pc:docMk/>
            <pc:sldMk cId="3304107897" sldId="1090"/>
            <ac:spMk id="11" creationId="{6EAB7E14-E9D6-4093-B884-3F87DA4B99CF}"/>
          </ac:spMkLst>
        </pc:spChg>
        <pc:spChg chg="del mod">
          <ac:chgData name="Mélina Guilley" userId="da75cb9a-4272-4fa6-933f-1f8b8936aa46" providerId="ADAL" clId="{D9E86BF3-4612-4341-A992-F4387E480B6B}" dt="2020-05-06T09:26:00.236" v="664" actId="478"/>
          <ac:spMkLst>
            <pc:docMk/>
            <pc:sldMk cId="3304107897" sldId="1090"/>
            <ac:spMk id="14" creationId="{538D0A94-FC20-43EA-8480-807E0FC0A583}"/>
          </ac:spMkLst>
        </pc:spChg>
        <pc:spChg chg="mod">
          <ac:chgData name="Mélina Guilley" userId="da75cb9a-4272-4fa6-933f-1f8b8936aa46" providerId="ADAL" clId="{D9E86BF3-4612-4341-A992-F4387E480B6B}" dt="2020-05-06T09:31:24.851" v="757" actId="404"/>
          <ac:spMkLst>
            <pc:docMk/>
            <pc:sldMk cId="3304107897" sldId="1090"/>
            <ac:spMk id="15" creationId="{55118493-5FB9-430B-A06D-7D2D7BB9B670}"/>
          </ac:spMkLst>
        </pc:spChg>
        <pc:spChg chg="mod">
          <ac:chgData name="Mélina Guilley" userId="da75cb9a-4272-4fa6-933f-1f8b8936aa46" providerId="ADAL" clId="{D9E86BF3-4612-4341-A992-F4387E480B6B}" dt="2020-05-06T09:37:06.108" v="982" actId="2710"/>
          <ac:spMkLst>
            <pc:docMk/>
            <pc:sldMk cId="3304107897" sldId="1090"/>
            <ac:spMk id="16" creationId="{B839682D-7A67-4C6E-97C4-AB07CAC9DDC2}"/>
          </ac:spMkLst>
        </pc:spChg>
        <pc:spChg chg="add del mod">
          <ac:chgData name="Mélina Guilley" userId="da75cb9a-4272-4fa6-933f-1f8b8936aa46" providerId="ADAL" clId="{D9E86BF3-4612-4341-A992-F4387E480B6B}" dt="2020-05-06T09:30:35.845" v="737" actId="478"/>
          <ac:spMkLst>
            <pc:docMk/>
            <pc:sldMk cId="3304107897" sldId="1090"/>
            <ac:spMk id="19" creationId="{9373E468-5DB7-4D17-BC72-0EEB92FC14E0}"/>
          </ac:spMkLst>
        </pc:spChg>
        <pc:spChg chg="mod">
          <ac:chgData name="Mélina Guilley" userId="da75cb9a-4272-4fa6-933f-1f8b8936aa46" providerId="ADAL" clId="{D9E86BF3-4612-4341-A992-F4387E480B6B}" dt="2020-05-06T09:30:48.768" v="743" actId="1076"/>
          <ac:spMkLst>
            <pc:docMk/>
            <pc:sldMk cId="3304107897" sldId="1090"/>
            <ac:spMk id="21" creationId="{69D255FA-2C76-2643-AA3D-DF737E1444BD}"/>
          </ac:spMkLst>
        </pc:spChg>
        <pc:spChg chg="add mod ord">
          <ac:chgData name="Mélina Guilley" userId="da75cb9a-4272-4fa6-933f-1f8b8936aa46" providerId="ADAL" clId="{D9E86BF3-4612-4341-A992-F4387E480B6B}" dt="2020-05-06T09:30:57.826" v="748" actId="167"/>
          <ac:spMkLst>
            <pc:docMk/>
            <pc:sldMk cId="3304107897" sldId="1090"/>
            <ac:spMk id="23" creationId="{DF7F7CDB-3813-4C80-93BE-C9152E5A2D8D}"/>
          </ac:spMkLst>
        </pc:spChg>
        <pc:spChg chg="del mod">
          <ac:chgData name="Mélina Guilley" userId="da75cb9a-4272-4fa6-933f-1f8b8936aa46" providerId="ADAL" clId="{D9E86BF3-4612-4341-A992-F4387E480B6B}" dt="2020-05-06T09:26:33.210" v="689" actId="478"/>
          <ac:spMkLst>
            <pc:docMk/>
            <pc:sldMk cId="3304107897" sldId="1090"/>
            <ac:spMk id="27" creationId="{AE90BBB7-6046-1843-9A73-9FB4E49C52F1}"/>
          </ac:spMkLst>
        </pc:spChg>
        <pc:grpChg chg="add mod">
          <ac:chgData name="Mélina Guilley" userId="da75cb9a-4272-4fa6-933f-1f8b8936aa46" providerId="ADAL" clId="{D9E86BF3-4612-4341-A992-F4387E480B6B}" dt="2020-05-06T09:37:15.045" v="1005" actId="1038"/>
          <ac:grpSpMkLst>
            <pc:docMk/>
            <pc:sldMk cId="3304107897" sldId="1090"/>
            <ac:grpSpMk id="13" creationId="{FE009E40-064C-4C53-BF3E-E3A8E1EF3B7D}"/>
          </ac:grpSpMkLst>
        </pc:grpChg>
        <pc:picChg chg="add del mod">
          <ac:chgData name="Mélina Guilley" userId="da75cb9a-4272-4fa6-933f-1f8b8936aa46" providerId="ADAL" clId="{D9E86BF3-4612-4341-A992-F4387E480B6B}" dt="2020-05-06T09:30:30.969" v="735" actId="478"/>
          <ac:picMkLst>
            <pc:docMk/>
            <pc:sldMk cId="3304107897" sldId="1090"/>
            <ac:picMk id="3" creationId="{D6976C4F-C364-5544-B154-8E4B54EA35C1}"/>
          </ac:picMkLst>
        </pc:picChg>
        <pc:picChg chg="add mod">
          <ac:chgData name="Mélina Guilley" userId="da75cb9a-4272-4fa6-933f-1f8b8936aa46" providerId="ADAL" clId="{D9E86BF3-4612-4341-A992-F4387E480B6B}" dt="2020-05-06T09:42:11.918" v="1168" actId="1076"/>
          <ac:picMkLst>
            <pc:docMk/>
            <pc:sldMk cId="3304107897" sldId="1090"/>
            <ac:picMk id="17" creationId="{BB9645E4-020D-4040-8AE8-64D235DF0CF2}"/>
          </ac:picMkLst>
        </pc:picChg>
        <pc:picChg chg="add mod">
          <ac:chgData name="Mélina Guilley" userId="da75cb9a-4272-4fa6-933f-1f8b8936aa46" providerId="ADAL" clId="{D9E86BF3-4612-4341-A992-F4387E480B6B}" dt="2020-05-06T09:37:15.045" v="1005" actId="1038"/>
          <ac:picMkLst>
            <pc:docMk/>
            <pc:sldMk cId="3304107897" sldId="1090"/>
            <ac:picMk id="24" creationId="{D3981DA3-4780-4B73-B1AB-929A18C0D783}"/>
          </ac:picMkLst>
        </pc:picChg>
        <pc:picChg chg="add del">
          <ac:chgData name="Mélina Guilley" userId="da75cb9a-4272-4fa6-933f-1f8b8936aa46" providerId="ADAL" clId="{D9E86BF3-4612-4341-A992-F4387E480B6B}" dt="2020-05-06T09:30:31.668" v="736" actId="478"/>
          <ac:picMkLst>
            <pc:docMk/>
            <pc:sldMk cId="3304107897" sldId="1090"/>
            <ac:picMk id="26" creationId="{9F3CEB44-AC5B-E945-A401-5FDA10A3B87A}"/>
          </ac:picMkLst>
        </pc:picChg>
      </pc:sldChg>
      <pc:sldChg chg="addSp delSp modSp mod">
        <pc:chgData name="Mélina Guilley" userId="da75cb9a-4272-4fa6-933f-1f8b8936aa46" providerId="ADAL" clId="{D9E86BF3-4612-4341-A992-F4387E480B6B}" dt="2020-05-07T08:04:59.636" v="4825" actId="1038"/>
        <pc:sldMkLst>
          <pc:docMk/>
          <pc:sldMk cId="3189069809" sldId="1091"/>
        </pc:sldMkLst>
        <pc:spChg chg="del mod">
          <ac:chgData name="Mélina Guilley" userId="da75cb9a-4272-4fa6-933f-1f8b8936aa46" providerId="ADAL" clId="{D9E86BF3-4612-4341-A992-F4387E480B6B}" dt="2020-05-06T15:12:29.835" v="4343" actId="478"/>
          <ac:spMkLst>
            <pc:docMk/>
            <pc:sldMk cId="3189069809" sldId="1091"/>
            <ac:spMk id="2" creationId="{00000000-0000-0000-0000-000000000000}"/>
          </ac:spMkLst>
        </pc:spChg>
        <pc:spChg chg="add del mod">
          <ac:chgData name="Mélina Guilley" userId="da75cb9a-4272-4fa6-933f-1f8b8936aa46" providerId="ADAL" clId="{D9E86BF3-4612-4341-A992-F4387E480B6B}" dt="2020-05-06T15:12:32.289" v="4344" actId="478"/>
          <ac:spMkLst>
            <pc:docMk/>
            <pc:sldMk cId="3189069809" sldId="1091"/>
            <ac:spMk id="4" creationId="{AB63478C-58B4-42C7-831C-B1654CC21AAB}"/>
          </ac:spMkLst>
        </pc:spChg>
        <pc:spChg chg="add del mod">
          <ac:chgData name="Mélina Guilley" userId="da75cb9a-4272-4fa6-933f-1f8b8936aa46" providerId="ADAL" clId="{D9E86BF3-4612-4341-A992-F4387E480B6B}" dt="2020-05-06T15:12:33.677" v="4345" actId="478"/>
          <ac:spMkLst>
            <pc:docMk/>
            <pc:sldMk cId="3189069809" sldId="1091"/>
            <ac:spMk id="6" creationId="{AD457DD6-2793-41EF-AA87-8ADD67913DAC}"/>
          </ac:spMkLst>
        </pc:spChg>
        <pc:spChg chg="del">
          <ac:chgData name="Mélina Guilley" userId="da75cb9a-4272-4fa6-933f-1f8b8936aa46" providerId="ADAL" clId="{D9E86BF3-4612-4341-A992-F4387E480B6B}" dt="2020-05-06T15:12:29.835" v="4343" actId="478"/>
          <ac:spMkLst>
            <pc:docMk/>
            <pc:sldMk cId="3189069809" sldId="1091"/>
            <ac:spMk id="9" creationId="{957F195E-C2A8-8D48-AE2B-3A42D005978B}"/>
          </ac:spMkLst>
        </pc:spChg>
        <pc:spChg chg="del">
          <ac:chgData name="Mélina Guilley" userId="da75cb9a-4272-4fa6-933f-1f8b8936aa46" providerId="ADAL" clId="{D9E86BF3-4612-4341-A992-F4387E480B6B}" dt="2020-05-06T15:12:29.835" v="4343" actId="478"/>
          <ac:spMkLst>
            <pc:docMk/>
            <pc:sldMk cId="3189069809" sldId="1091"/>
            <ac:spMk id="14" creationId="{DF987A0B-467E-2E4A-85CF-6B675062D23A}"/>
          </ac:spMkLst>
        </pc:spChg>
        <pc:spChg chg="del">
          <ac:chgData name="Mélina Guilley" userId="da75cb9a-4272-4fa6-933f-1f8b8936aa46" providerId="ADAL" clId="{D9E86BF3-4612-4341-A992-F4387E480B6B}" dt="2020-05-06T15:12:29.835" v="4343" actId="478"/>
          <ac:spMkLst>
            <pc:docMk/>
            <pc:sldMk cId="3189069809" sldId="1091"/>
            <ac:spMk id="15" creationId="{AB9294C5-5553-F243-9711-3EDB69D1130C}"/>
          </ac:spMkLst>
        </pc:spChg>
        <pc:spChg chg="del">
          <ac:chgData name="Mélina Guilley" userId="da75cb9a-4272-4fa6-933f-1f8b8936aa46" providerId="ADAL" clId="{D9E86BF3-4612-4341-A992-F4387E480B6B}" dt="2020-05-06T15:12:29.835" v="4343" actId="478"/>
          <ac:spMkLst>
            <pc:docMk/>
            <pc:sldMk cId="3189069809" sldId="1091"/>
            <ac:spMk id="17" creationId="{1CA8DDAE-4AC3-B149-B5B8-323582044F56}"/>
          </ac:spMkLst>
        </pc:spChg>
        <pc:spChg chg="del">
          <ac:chgData name="Mélina Guilley" userId="da75cb9a-4272-4fa6-933f-1f8b8936aa46" providerId="ADAL" clId="{D9E86BF3-4612-4341-A992-F4387E480B6B}" dt="2020-05-06T15:12:29.835" v="4343" actId="478"/>
          <ac:spMkLst>
            <pc:docMk/>
            <pc:sldMk cId="3189069809" sldId="1091"/>
            <ac:spMk id="18" creationId="{4297D645-42E1-3D49-B39D-FDA5C4370809}"/>
          </ac:spMkLst>
        </pc:spChg>
        <pc:spChg chg="del">
          <ac:chgData name="Mélina Guilley" userId="da75cb9a-4272-4fa6-933f-1f8b8936aa46" providerId="ADAL" clId="{D9E86BF3-4612-4341-A992-F4387E480B6B}" dt="2020-05-06T15:12:29.835" v="4343" actId="478"/>
          <ac:spMkLst>
            <pc:docMk/>
            <pc:sldMk cId="3189069809" sldId="1091"/>
            <ac:spMk id="19" creationId="{BE8BBA2E-8C28-B04C-BE2A-51B3B0A5B073}"/>
          </ac:spMkLst>
        </pc:spChg>
        <pc:spChg chg="del">
          <ac:chgData name="Mélina Guilley" userId="da75cb9a-4272-4fa6-933f-1f8b8936aa46" providerId="ADAL" clId="{D9E86BF3-4612-4341-A992-F4387E480B6B}" dt="2020-05-06T15:12:29.835" v="4343" actId="478"/>
          <ac:spMkLst>
            <pc:docMk/>
            <pc:sldMk cId="3189069809" sldId="1091"/>
            <ac:spMk id="20" creationId="{A8DDECF7-E27D-6646-BC62-81CFFF37A484}"/>
          </ac:spMkLst>
        </pc:spChg>
        <pc:spChg chg="del">
          <ac:chgData name="Mélina Guilley" userId="da75cb9a-4272-4fa6-933f-1f8b8936aa46" providerId="ADAL" clId="{D9E86BF3-4612-4341-A992-F4387E480B6B}" dt="2020-05-06T15:12:29.835" v="4343" actId="478"/>
          <ac:spMkLst>
            <pc:docMk/>
            <pc:sldMk cId="3189069809" sldId="1091"/>
            <ac:spMk id="22" creationId="{653F2AE9-2446-6D43-AEEE-E6F35CBD5CED}"/>
          </ac:spMkLst>
        </pc:spChg>
        <pc:spChg chg="del">
          <ac:chgData name="Mélina Guilley" userId="da75cb9a-4272-4fa6-933f-1f8b8936aa46" providerId="ADAL" clId="{D9E86BF3-4612-4341-A992-F4387E480B6B}" dt="2020-05-06T15:12:29.835" v="4343" actId="478"/>
          <ac:spMkLst>
            <pc:docMk/>
            <pc:sldMk cId="3189069809" sldId="1091"/>
            <ac:spMk id="23" creationId="{FB5FC629-BE2F-E347-9EB0-288C0894F9BD}"/>
          </ac:spMkLst>
        </pc:spChg>
        <pc:spChg chg="del">
          <ac:chgData name="Mélina Guilley" userId="da75cb9a-4272-4fa6-933f-1f8b8936aa46" providerId="ADAL" clId="{D9E86BF3-4612-4341-A992-F4387E480B6B}" dt="2020-05-06T15:12:29.835" v="4343" actId="478"/>
          <ac:spMkLst>
            <pc:docMk/>
            <pc:sldMk cId="3189069809" sldId="1091"/>
            <ac:spMk id="24" creationId="{4AAE2155-BA58-FC43-8821-150D012C2DAA}"/>
          </ac:spMkLst>
        </pc:spChg>
        <pc:spChg chg="del">
          <ac:chgData name="Mélina Guilley" userId="da75cb9a-4272-4fa6-933f-1f8b8936aa46" providerId="ADAL" clId="{D9E86BF3-4612-4341-A992-F4387E480B6B}" dt="2020-05-06T15:12:29.835" v="4343" actId="478"/>
          <ac:spMkLst>
            <pc:docMk/>
            <pc:sldMk cId="3189069809" sldId="1091"/>
            <ac:spMk id="25" creationId="{7CB91138-9E9F-974E-9FC5-970CA1E44B10}"/>
          </ac:spMkLst>
        </pc:spChg>
        <pc:spChg chg="del">
          <ac:chgData name="Mélina Guilley" userId="da75cb9a-4272-4fa6-933f-1f8b8936aa46" providerId="ADAL" clId="{D9E86BF3-4612-4341-A992-F4387E480B6B}" dt="2020-05-06T15:12:29.835" v="4343" actId="478"/>
          <ac:spMkLst>
            <pc:docMk/>
            <pc:sldMk cId="3189069809" sldId="1091"/>
            <ac:spMk id="26" creationId="{6BB5B9DD-611F-4B45-B966-8C730A71AB36}"/>
          </ac:spMkLst>
        </pc:spChg>
        <pc:spChg chg="del">
          <ac:chgData name="Mélina Guilley" userId="da75cb9a-4272-4fa6-933f-1f8b8936aa46" providerId="ADAL" clId="{D9E86BF3-4612-4341-A992-F4387E480B6B}" dt="2020-05-06T15:12:29.835" v="4343" actId="478"/>
          <ac:spMkLst>
            <pc:docMk/>
            <pc:sldMk cId="3189069809" sldId="1091"/>
            <ac:spMk id="27" creationId="{30678E3C-3249-9E4B-A8CB-60D12B12234F}"/>
          </ac:spMkLst>
        </pc:spChg>
        <pc:spChg chg="del">
          <ac:chgData name="Mélina Guilley" userId="da75cb9a-4272-4fa6-933f-1f8b8936aa46" providerId="ADAL" clId="{D9E86BF3-4612-4341-A992-F4387E480B6B}" dt="2020-05-06T15:12:29.835" v="4343" actId="478"/>
          <ac:spMkLst>
            <pc:docMk/>
            <pc:sldMk cId="3189069809" sldId="1091"/>
            <ac:spMk id="28" creationId="{87E93099-29F8-644B-A4F3-F1B4C71E9022}"/>
          </ac:spMkLst>
        </pc:spChg>
        <pc:spChg chg="del">
          <ac:chgData name="Mélina Guilley" userId="da75cb9a-4272-4fa6-933f-1f8b8936aa46" providerId="ADAL" clId="{D9E86BF3-4612-4341-A992-F4387E480B6B}" dt="2020-05-06T15:12:29.835" v="4343" actId="478"/>
          <ac:spMkLst>
            <pc:docMk/>
            <pc:sldMk cId="3189069809" sldId="1091"/>
            <ac:spMk id="29" creationId="{8EE82F61-3225-B94C-A6AC-F35F214E30E7}"/>
          </ac:spMkLst>
        </pc:spChg>
        <pc:spChg chg="del">
          <ac:chgData name="Mélina Guilley" userId="da75cb9a-4272-4fa6-933f-1f8b8936aa46" providerId="ADAL" clId="{D9E86BF3-4612-4341-A992-F4387E480B6B}" dt="2020-05-06T15:12:29.835" v="4343" actId="478"/>
          <ac:spMkLst>
            <pc:docMk/>
            <pc:sldMk cId="3189069809" sldId="1091"/>
            <ac:spMk id="33" creationId="{2396B81A-A84D-C043-86BF-6A9D49EF1E4A}"/>
          </ac:spMkLst>
        </pc:spChg>
        <pc:spChg chg="del">
          <ac:chgData name="Mélina Guilley" userId="da75cb9a-4272-4fa6-933f-1f8b8936aa46" providerId="ADAL" clId="{D9E86BF3-4612-4341-A992-F4387E480B6B}" dt="2020-05-06T15:12:29.835" v="4343" actId="478"/>
          <ac:spMkLst>
            <pc:docMk/>
            <pc:sldMk cId="3189069809" sldId="1091"/>
            <ac:spMk id="35" creationId="{1277B5BA-A2E6-BB47-9397-5852A1FC962B}"/>
          </ac:spMkLst>
        </pc:spChg>
        <pc:spChg chg="del">
          <ac:chgData name="Mélina Guilley" userId="da75cb9a-4272-4fa6-933f-1f8b8936aa46" providerId="ADAL" clId="{D9E86BF3-4612-4341-A992-F4387E480B6B}" dt="2020-05-06T15:12:29.835" v="4343" actId="478"/>
          <ac:spMkLst>
            <pc:docMk/>
            <pc:sldMk cId="3189069809" sldId="1091"/>
            <ac:spMk id="36" creationId="{B6F8D3DF-C843-084A-B385-44A8996C962F}"/>
          </ac:spMkLst>
        </pc:spChg>
        <pc:spChg chg="del">
          <ac:chgData name="Mélina Guilley" userId="da75cb9a-4272-4fa6-933f-1f8b8936aa46" providerId="ADAL" clId="{D9E86BF3-4612-4341-A992-F4387E480B6B}" dt="2020-05-06T15:12:29.835" v="4343" actId="478"/>
          <ac:spMkLst>
            <pc:docMk/>
            <pc:sldMk cId="3189069809" sldId="1091"/>
            <ac:spMk id="37" creationId="{3436EBA2-07E7-024F-B3EC-A3CE9DA04DCF}"/>
          </ac:spMkLst>
        </pc:spChg>
        <pc:spChg chg="mod">
          <ac:chgData name="Mélina Guilley" userId="da75cb9a-4272-4fa6-933f-1f8b8936aa46" providerId="ADAL" clId="{D9E86BF3-4612-4341-A992-F4387E480B6B}" dt="2020-05-07T08:04:59.636" v="4825" actId="1038"/>
          <ac:spMkLst>
            <pc:docMk/>
            <pc:sldMk cId="3189069809" sldId="1091"/>
            <ac:spMk id="38" creationId="{149848D9-C493-D544-923E-B7A8AF44C3FE}"/>
          </ac:spMkLst>
        </pc:spChg>
        <pc:spChg chg="del">
          <ac:chgData name="Mélina Guilley" userId="da75cb9a-4272-4fa6-933f-1f8b8936aa46" providerId="ADAL" clId="{D9E86BF3-4612-4341-A992-F4387E480B6B}" dt="2020-05-06T15:12:29.835" v="4343" actId="478"/>
          <ac:spMkLst>
            <pc:docMk/>
            <pc:sldMk cId="3189069809" sldId="1091"/>
            <ac:spMk id="38" creationId="{92B21751-5CB7-4B4B-AEB3-E073CB2F7EB0}"/>
          </ac:spMkLst>
        </pc:spChg>
        <pc:spChg chg="add del mod ord">
          <ac:chgData name="Mélina Guilley" userId="da75cb9a-4272-4fa6-933f-1f8b8936aa46" providerId="ADAL" clId="{D9E86BF3-4612-4341-A992-F4387E480B6B}" dt="2020-05-06T13:53:45.740" v="3355" actId="21"/>
          <ac:spMkLst>
            <pc:docMk/>
            <pc:sldMk cId="3189069809" sldId="1091"/>
            <ac:spMk id="39" creationId="{74198CA4-BE87-409D-B5B8-7A1E68456175}"/>
          </ac:spMkLst>
        </pc:spChg>
        <pc:spChg chg="add mod ord">
          <ac:chgData name="Mélina Guilley" userId="da75cb9a-4272-4fa6-933f-1f8b8936aa46" providerId="ADAL" clId="{D9E86BF3-4612-4341-A992-F4387E480B6B}" dt="2020-05-06T15:12:36.863" v="4347" actId="167"/>
          <ac:spMkLst>
            <pc:docMk/>
            <pc:sldMk cId="3189069809" sldId="1091"/>
            <ac:spMk id="40" creationId="{E7D483B2-EE6C-4140-B50E-C13DB1AE35C0}"/>
          </ac:spMkLst>
        </pc:spChg>
        <pc:spChg chg="mod">
          <ac:chgData name="Mélina Guilley" userId="da75cb9a-4272-4fa6-933f-1f8b8936aa46" providerId="ADAL" clId="{D9E86BF3-4612-4341-A992-F4387E480B6B}" dt="2020-05-06T15:15:20.045" v="4401" actId="1035"/>
          <ac:spMkLst>
            <pc:docMk/>
            <pc:sldMk cId="3189069809" sldId="1091"/>
            <ac:spMk id="41" creationId="{42428C2D-3FA0-E24C-AD5D-C471F123D354}"/>
          </ac:spMkLst>
        </pc:spChg>
        <pc:spChg chg="add mod">
          <ac:chgData name="Mélina Guilley" userId="da75cb9a-4272-4fa6-933f-1f8b8936aa46" providerId="ADAL" clId="{D9E86BF3-4612-4341-A992-F4387E480B6B}" dt="2020-05-06T15:12:34.055" v="4346"/>
          <ac:spMkLst>
            <pc:docMk/>
            <pc:sldMk cId="3189069809" sldId="1091"/>
            <ac:spMk id="42" creationId="{7692C128-2526-487B-ADE9-E9F54CCC9FB5}"/>
          </ac:spMkLst>
        </pc:spChg>
        <pc:spChg chg="add mod">
          <ac:chgData name="Mélina Guilley" userId="da75cb9a-4272-4fa6-933f-1f8b8936aa46" providerId="ADAL" clId="{D9E86BF3-4612-4341-A992-F4387E480B6B}" dt="2020-05-06T15:12:34.055" v="4346"/>
          <ac:spMkLst>
            <pc:docMk/>
            <pc:sldMk cId="3189069809" sldId="1091"/>
            <ac:spMk id="43" creationId="{7D8F1674-26D2-41FB-B8F4-15F7524C7A86}"/>
          </ac:spMkLst>
        </pc:spChg>
        <pc:spChg chg="add mod">
          <ac:chgData name="Mélina Guilley" userId="da75cb9a-4272-4fa6-933f-1f8b8936aa46" providerId="ADAL" clId="{D9E86BF3-4612-4341-A992-F4387E480B6B}" dt="2020-05-06T15:12:34.055" v="4346"/>
          <ac:spMkLst>
            <pc:docMk/>
            <pc:sldMk cId="3189069809" sldId="1091"/>
            <ac:spMk id="44" creationId="{088FA2CF-18BB-45A6-A366-46E723E9C782}"/>
          </ac:spMkLst>
        </pc:spChg>
        <pc:spChg chg="del">
          <ac:chgData name="Mélina Guilley" userId="da75cb9a-4272-4fa6-933f-1f8b8936aa46" providerId="ADAL" clId="{D9E86BF3-4612-4341-A992-F4387E480B6B}" dt="2020-05-06T15:12:29.835" v="4343" actId="478"/>
          <ac:spMkLst>
            <pc:docMk/>
            <pc:sldMk cId="3189069809" sldId="1091"/>
            <ac:spMk id="45" creationId="{8F123B9E-3906-7A4E-93ED-4CDB00C87AA5}"/>
          </ac:spMkLst>
        </pc:spChg>
        <pc:spChg chg="add mod">
          <ac:chgData name="Mélina Guilley" userId="da75cb9a-4272-4fa6-933f-1f8b8936aa46" providerId="ADAL" clId="{D9E86BF3-4612-4341-A992-F4387E480B6B}" dt="2020-05-06T15:12:34.055" v="4346"/>
          <ac:spMkLst>
            <pc:docMk/>
            <pc:sldMk cId="3189069809" sldId="1091"/>
            <ac:spMk id="46" creationId="{577799A4-001B-4C73-B271-482D4F9E4C0D}"/>
          </ac:spMkLst>
        </pc:spChg>
        <pc:spChg chg="add mod">
          <ac:chgData name="Mélina Guilley" userId="da75cb9a-4272-4fa6-933f-1f8b8936aa46" providerId="ADAL" clId="{D9E86BF3-4612-4341-A992-F4387E480B6B}" dt="2020-05-06T15:12:34.055" v="4346"/>
          <ac:spMkLst>
            <pc:docMk/>
            <pc:sldMk cId="3189069809" sldId="1091"/>
            <ac:spMk id="47" creationId="{16890303-C11E-49E6-BE70-0D5E303CD053}"/>
          </ac:spMkLst>
        </pc:spChg>
        <pc:spChg chg="add mod">
          <ac:chgData name="Mélina Guilley" userId="da75cb9a-4272-4fa6-933f-1f8b8936aa46" providerId="ADAL" clId="{D9E86BF3-4612-4341-A992-F4387E480B6B}" dt="2020-05-06T15:12:34.055" v="4346"/>
          <ac:spMkLst>
            <pc:docMk/>
            <pc:sldMk cId="3189069809" sldId="1091"/>
            <ac:spMk id="48" creationId="{7EF88467-4CA5-4800-8DF1-D076DE2BFC69}"/>
          </ac:spMkLst>
        </pc:spChg>
        <pc:spChg chg="add mod">
          <ac:chgData name="Mélina Guilley" userId="da75cb9a-4272-4fa6-933f-1f8b8936aa46" providerId="ADAL" clId="{D9E86BF3-4612-4341-A992-F4387E480B6B}" dt="2020-05-06T15:12:34.055" v="4346"/>
          <ac:spMkLst>
            <pc:docMk/>
            <pc:sldMk cId="3189069809" sldId="1091"/>
            <ac:spMk id="49" creationId="{F36A99DA-479B-4A01-B2D5-0469789E0E3B}"/>
          </ac:spMkLst>
        </pc:spChg>
        <pc:spChg chg="add mod">
          <ac:chgData name="Mélina Guilley" userId="da75cb9a-4272-4fa6-933f-1f8b8936aa46" providerId="ADAL" clId="{D9E86BF3-4612-4341-A992-F4387E480B6B}" dt="2020-05-06T15:12:34.055" v="4346"/>
          <ac:spMkLst>
            <pc:docMk/>
            <pc:sldMk cId="3189069809" sldId="1091"/>
            <ac:spMk id="50" creationId="{C527E39D-30E0-4847-A086-4CF00B8C31AC}"/>
          </ac:spMkLst>
        </pc:spChg>
        <pc:spChg chg="add mod">
          <ac:chgData name="Mélina Guilley" userId="da75cb9a-4272-4fa6-933f-1f8b8936aa46" providerId="ADAL" clId="{D9E86BF3-4612-4341-A992-F4387E480B6B}" dt="2020-05-06T15:12:34.055" v="4346"/>
          <ac:spMkLst>
            <pc:docMk/>
            <pc:sldMk cId="3189069809" sldId="1091"/>
            <ac:spMk id="52" creationId="{04DF4A56-BCFB-4532-A602-9D32770BAF6C}"/>
          </ac:spMkLst>
        </pc:spChg>
        <pc:spChg chg="add mod">
          <ac:chgData name="Mélina Guilley" userId="da75cb9a-4272-4fa6-933f-1f8b8936aa46" providerId="ADAL" clId="{D9E86BF3-4612-4341-A992-F4387E480B6B}" dt="2020-05-06T15:12:34.055" v="4346"/>
          <ac:spMkLst>
            <pc:docMk/>
            <pc:sldMk cId="3189069809" sldId="1091"/>
            <ac:spMk id="53" creationId="{C6C788E0-7E28-477F-8D90-436D46716897}"/>
          </ac:spMkLst>
        </pc:spChg>
        <pc:spChg chg="add mod">
          <ac:chgData name="Mélina Guilley" userId="da75cb9a-4272-4fa6-933f-1f8b8936aa46" providerId="ADAL" clId="{D9E86BF3-4612-4341-A992-F4387E480B6B}" dt="2020-05-06T15:12:34.055" v="4346"/>
          <ac:spMkLst>
            <pc:docMk/>
            <pc:sldMk cId="3189069809" sldId="1091"/>
            <ac:spMk id="55" creationId="{6A5FE47F-EE30-4D35-9526-D06EB0EAC561}"/>
          </ac:spMkLst>
        </pc:spChg>
        <pc:spChg chg="add mod">
          <ac:chgData name="Mélina Guilley" userId="da75cb9a-4272-4fa6-933f-1f8b8936aa46" providerId="ADAL" clId="{D9E86BF3-4612-4341-A992-F4387E480B6B}" dt="2020-05-06T15:12:34.055" v="4346"/>
          <ac:spMkLst>
            <pc:docMk/>
            <pc:sldMk cId="3189069809" sldId="1091"/>
            <ac:spMk id="56" creationId="{528E85F0-5065-43A2-B096-09972E5956E4}"/>
          </ac:spMkLst>
        </pc:spChg>
        <pc:spChg chg="add mod">
          <ac:chgData name="Mélina Guilley" userId="da75cb9a-4272-4fa6-933f-1f8b8936aa46" providerId="ADAL" clId="{D9E86BF3-4612-4341-A992-F4387E480B6B}" dt="2020-05-06T15:12:34.055" v="4346"/>
          <ac:spMkLst>
            <pc:docMk/>
            <pc:sldMk cId="3189069809" sldId="1091"/>
            <ac:spMk id="60" creationId="{D7EC8E0A-D454-4845-B608-B68E041F99AF}"/>
          </ac:spMkLst>
        </pc:spChg>
        <pc:spChg chg="add mod">
          <ac:chgData name="Mélina Guilley" userId="da75cb9a-4272-4fa6-933f-1f8b8936aa46" providerId="ADAL" clId="{D9E86BF3-4612-4341-A992-F4387E480B6B}" dt="2020-05-06T15:12:34.055" v="4346"/>
          <ac:spMkLst>
            <pc:docMk/>
            <pc:sldMk cId="3189069809" sldId="1091"/>
            <ac:spMk id="61" creationId="{CB2F221F-0FD6-44C2-8DC0-D4B9F06BEEB0}"/>
          </ac:spMkLst>
        </pc:spChg>
        <pc:spChg chg="add mod">
          <ac:chgData name="Mélina Guilley" userId="da75cb9a-4272-4fa6-933f-1f8b8936aa46" providerId="ADAL" clId="{D9E86BF3-4612-4341-A992-F4387E480B6B}" dt="2020-05-06T15:12:34.055" v="4346"/>
          <ac:spMkLst>
            <pc:docMk/>
            <pc:sldMk cId="3189069809" sldId="1091"/>
            <ac:spMk id="62" creationId="{071EE9DC-1A41-40D1-B82A-9866A4B76FDA}"/>
          </ac:spMkLst>
        </pc:spChg>
        <pc:spChg chg="add mod">
          <ac:chgData name="Mélina Guilley" userId="da75cb9a-4272-4fa6-933f-1f8b8936aa46" providerId="ADAL" clId="{D9E86BF3-4612-4341-A992-F4387E480B6B}" dt="2020-05-06T15:12:34.055" v="4346"/>
          <ac:spMkLst>
            <pc:docMk/>
            <pc:sldMk cId="3189069809" sldId="1091"/>
            <ac:spMk id="63" creationId="{9FA7D036-4DC0-4761-AB6C-04D6466EDB15}"/>
          </ac:spMkLst>
        </pc:spChg>
        <pc:spChg chg="add mod">
          <ac:chgData name="Mélina Guilley" userId="da75cb9a-4272-4fa6-933f-1f8b8936aa46" providerId="ADAL" clId="{D9E86BF3-4612-4341-A992-F4387E480B6B}" dt="2020-05-06T15:12:34.055" v="4346"/>
          <ac:spMkLst>
            <pc:docMk/>
            <pc:sldMk cId="3189069809" sldId="1091"/>
            <ac:spMk id="64" creationId="{8083BA70-04B7-4B2F-A3F6-3DA64D4752C4}"/>
          </ac:spMkLst>
        </pc:spChg>
        <pc:spChg chg="add mod">
          <ac:chgData name="Mélina Guilley" userId="da75cb9a-4272-4fa6-933f-1f8b8936aa46" providerId="ADAL" clId="{D9E86BF3-4612-4341-A992-F4387E480B6B}" dt="2020-05-06T15:12:34.055" v="4346"/>
          <ac:spMkLst>
            <pc:docMk/>
            <pc:sldMk cId="3189069809" sldId="1091"/>
            <ac:spMk id="65" creationId="{7882C23A-6869-4D36-AB94-0A5F5F80553E}"/>
          </ac:spMkLst>
        </pc:spChg>
        <pc:spChg chg="add mod">
          <ac:chgData name="Mélina Guilley" userId="da75cb9a-4272-4fa6-933f-1f8b8936aa46" providerId="ADAL" clId="{D9E86BF3-4612-4341-A992-F4387E480B6B}" dt="2020-05-06T15:12:34.055" v="4346"/>
          <ac:spMkLst>
            <pc:docMk/>
            <pc:sldMk cId="3189069809" sldId="1091"/>
            <ac:spMk id="66" creationId="{AF126802-CE5B-40C6-BBF2-8BE52206A479}"/>
          </ac:spMkLst>
        </pc:spChg>
        <pc:spChg chg="add mod">
          <ac:chgData name="Mélina Guilley" userId="da75cb9a-4272-4fa6-933f-1f8b8936aa46" providerId="ADAL" clId="{D9E86BF3-4612-4341-A992-F4387E480B6B}" dt="2020-05-06T15:12:34.055" v="4346"/>
          <ac:spMkLst>
            <pc:docMk/>
            <pc:sldMk cId="3189069809" sldId="1091"/>
            <ac:spMk id="67" creationId="{7462933E-4B3F-474B-AF2A-6D1E90CF8ABD}"/>
          </ac:spMkLst>
        </pc:spChg>
        <pc:grpChg chg="del">
          <ac:chgData name="Mélina Guilley" userId="da75cb9a-4272-4fa6-933f-1f8b8936aa46" providerId="ADAL" clId="{D9E86BF3-4612-4341-A992-F4387E480B6B}" dt="2020-05-06T15:12:29.835" v="4343" actId="478"/>
          <ac:grpSpMkLst>
            <pc:docMk/>
            <pc:sldMk cId="3189069809" sldId="1091"/>
            <ac:grpSpMk id="30" creationId="{37605A6D-2DA7-2C4D-B3CA-E08A0052CE7F}"/>
          </ac:grpSpMkLst>
        </pc:grpChg>
        <pc:grpChg chg="add mod">
          <ac:chgData name="Mélina Guilley" userId="da75cb9a-4272-4fa6-933f-1f8b8936aa46" providerId="ADAL" clId="{D9E86BF3-4612-4341-A992-F4387E480B6B}" dt="2020-05-06T15:12:34.055" v="4346"/>
          <ac:grpSpMkLst>
            <pc:docMk/>
            <pc:sldMk cId="3189069809" sldId="1091"/>
            <ac:grpSpMk id="69" creationId="{D3A46882-C029-47CB-9E53-DC0BB5BDDDDE}"/>
          </ac:grpSpMkLst>
        </pc:grpChg>
        <pc:grpChg chg="add mod">
          <ac:chgData name="Mélina Guilley" userId="da75cb9a-4272-4fa6-933f-1f8b8936aa46" providerId="ADAL" clId="{D9E86BF3-4612-4341-A992-F4387E480B6B}" dt="2020-05-06T15:12:34.055" v="4346"/>
          <ac:grpSpMkLst>
            <pc:docMk/>
            <pc:sldMk cId="3189069809" sldId="1091"/>
            <ac:grpSpMk id="72" creationId="{58D9C952-B6A3-4076-870B-F0E5AA8D49D6}"/>
          </ac:grpSpMkLst>
        </pc:grpChg>
        <pc:grpChg chg="add mod">
          <ac:chgData name="Mélina Guilley" userId="da75cb9a-4272-4fa6-933f-1f8b8936aa46" providerId="ADAL" clId="{D9E86BF3-4612-4341-A992-F4387E480B6B}" dt="2020-05-06T15:12:34.055" v="4346"/>
          <ac:grpSpMkLst>
            <pc:docMk/>
            <pc:sldMk cId="3189069809" sldId="1091"/>
            <ac:grpSpMk id="75" creationId="{EDCEE14C-036D-40B3-8877-839E21909B19}"/>
          </ac:grpSpMkLst>
        </pc:grpChg>
        <pc:picChg chg="add mod">
          <ac:chgData name="Mélina Guilley" userId="da75cb9a-4272-4fa6-933f-1f8b8936aa46" providerId="ADAL" clId="{D9E86BF3-4612-4341-A992-F4387E480B6B}" dt="2020-05-06T15:59:57.273" v="4729" actId="1035"/>
          <ac:picMkLst>
            <pc:docMk/>
            <pc:sldMk cId="3189069809" sldId="1091"/>
            <ac:picMk id="3" creationId="{334AB871-9580-4C17-AEC0-96F3E4C6AB98}"/>
          </ac:picMkLst>
        </pc:picChg>
        <pc:picChg chg="del">
          <ac:chgData name="Mélina Guilley" userId="da75cb9a-4272-4fa6-933f-1f8b8936aa46" providerId="ADAL" clId="{D9E86BF3-4612-4341-A992-F4387E480B6B}" dt="2020-05-06T15:12:29.835" v="4343" actId="478"/>
          <ac:picMkLst>
            <pc:docMk/>
            <pc:sldMk cId="3189069809" sldId="1091"/>
            <ac:picMk id="10" creationId="{C1D9EBB4-B991-C243-B3D0-7E76D8CACE7E}"/>
          </ac:picMkLst>
        </pc:picChg>
        <pc:picChg chg="del">
          <ac:chgData name="Mélina Guilley" userId="da75cb9a-4272-4fa6-933f-1f8b8936aa46" providerId="ADAL" clId="{D9E86BF3-4612-4341-A992-F4387E480B6B}" dt="2020-05-06T15:12:29.835" v="4343" actId="478"/>
          <ac:picMkLst>
            <pc:docMk/>
            <pc:sldMk cId="3189069809" sldId="1091"/>
            <ac:picMk id="11" creationId="{831E841C-6BCD-7743-9D31-69955BF42C66}"/>
          </ac:picMkLst>
        </pc:picChg>
        <pc:picChg chg="del">
          <ac:chgData name="Mélina Guilley" userId="da75cb9a-4272-4fa6-933f-1f8b8936aa46" providerId="ADAL" clId="{D9E86BF3-4612-4341-A992-F4387E480B6B}" dt="2020-05-06T15:12:29.835" v="4343" actId="478"/>
          <ac:picMkLst>
            <pc:docMk/>
            <pc:sldMk cId="3189069809" sldId="1091"/>
            <ac:picMk id="13" creationId="{905AC8EE-6BDA-6046-8F6F-CC8F8A49E2AD}"/>
          </ac:picMkLst>
        </pc:picChg>
        <pc:picChg chg="del">
          <ac:chgData name="Mélina Guilley" userId="da75cb9a-4272-4fa6-933f-1f8b8936aa46" providerId="ADAL" clId="{D9E86BF3-4612-4341-A992-F4387E480B6B}" dt="2020-05-06T15:12:29.835" v="4343" actId="478"/>
          <ac:picMkLst>
            <pc:docMk/>
            <pc:sldMk cId="3189069809" sldId="1091"/>
            <ac:picMk id="16" creationId="{D752E53E-F178-1940-B074-15F3D94DE332}"/>
          </ac:picMkLst>
        </pc:picChg>
        <pc:picChg chg="del">
          <ac:chgData name="Mélina Guilley" userId="da75cb9a-4272-4fa6-933f-1f8b8936aa46" providerId="ADAL" clId="{D9E86BF3-4612-4341-A992-F4387E480B6B}" dt="2020-05-06T15:12:29.835" v="4343" actId="478"/>
          <ac:picMkLst>
            <pc:docMk/>
            <pc:sldMk cId="3189069809" sldId="1091"/>
            <ac:picMk id="21" creationId="{7ADF385D-0E20-1048-8D95-DFED118A7AAA}"/>
          </ac:picMkLst>
        </pc:picChg>
        <pc:picChg chg="del">
          <ac:chgData name="Mélina Guilley" userId="da75cb9a-4272-4fa6-933f-1f8b8936aa46" providerId="ADAL" clId="{D9E86BF3-4612-4341-A992-F4387E480B6B}" dt="2020-05-06T15:12:29.835" v="4343" actId="478"/>
          <ac:picMkLst>
            <pc:docMk/>
            <pc:sldMk cId="3189069809" sldId="1091"/>
            <ac:picMk id="34" creationId="{BF9233C1-3C9F-824C-B871-2B815031FE28}"/>
          </ac:picMkLst>
        </pc:picChg>
        <pc:picChg chg="del">
          <ac:chgData name="Mélina Guilley" userId="da75cb9a-4272-4fa6-933f-1f8b8936aa46" providerId="ADAL" clId="{D9E86BF3-4612-4341-A992-F4387E480B6B}" dt="2020-05-06T15:12:29.835" v="4343" actId="478"/>
          <ac:picMkLst>
            <pc:docMk/>
            <pc:sldMk cId="3189069809" sldId="1091"/>
            <ac:picMk id="51" creationId="{8C1B51EF-6291-BF4B-82C1-F234CA0F092C}"/>
          </ac:picMkLst>
        </pc:picChg>
        <pc:picChg chg="add mod">
          <ac:chgData name="Mélina Guilley" userId="da75cb9a-4272-4fa6-933f-1f8b8936aa46" providerId="ADAL" clId="{D9E86BF3-4612-4341-A992-F4387E480B6B}" dt="2020-05-06T15:12:34.055" v="4346"/>
          <ac:picMkLst>
            <pc:docMk/>
            <pc:sldMk cId="3189069809" sldId="1091"/>
            <ac:picMk id="54" creationId="{3B2E76E2-E247-44C0-A6E8-13CE7B588997}"/>
          </ac:picMkLst>
        </pc:picChg>
        <pc:picChg chg="add mod">
          <ac:chgData name="Mélina Guilley" userId="da75cb9a-4272-4fa6-933f-1f8b8936aa46" providerId="ADAL" clId="{D9E86BF3-4612-4341-A992-F4387E480B6B}" dt="2020-05-06T15:12:34.055" v="4346"/>
          <ac:picMkLst>
            <pc:docMk/>
            <pc:sldMk cId="3189069809" sldId="1091"/>
            <ac:picMk id="57" creationId="{C4A679A5-9BAB-4C53-BDC2-4A6E56A52A37}"/>
          </ac:picMkLst>
        </pc:picChg>
        <pc:picChg chg="add mod">
          <ac:chgData name="Mélina Guilley" userId="da75cb9a-4272-4fa6-933f-1f8b8936aa46" providerId="ADAL" clId="{D9E86BF3-4612-4341-A992-F4387E480B6B}" dt="2020-05-06T15:12:34.055" v="4346"/>
          <ac:picMkLst>
            <pc:docMk/>
            <pc:sldMk cId="3189069809" sldId="1091"/>
            <ac:picMk id="58" creationId="{A55A3A8F-3064-453C-BE46-6F9B185847F8}"/>
          </ac:picMkLst>
        </pc:picChg>
        <pc:picChg chg="add del mod">
          <ac:chgData name="Mélina Guilley" userId="da75cb9a-4272-4fa6-933f-1f8b8936aa46" providerId="ADAL" clId="{D9E86BF3-4612-4341-A992-F4387E480B6B}" dt="2020-05-06T15:53:27.200" v="4694" actId="478"/>
          <ac:picMkLst>
            <pc:docMk/>
            <pc:sldMk cId="3189069809" sldId="1091"/>
            <ac:picMk id="59" creationId="{E4CA24ED-7904-4C63-AE21-5249C2B44E62}"/>
          </ac:picMkLst>
        </pc:picChg>
        <pc:picChg chg="add mod">
          <ac:chgData name="Mélina Guilley" userId="da75cb9a-4272-4fa6-933f-1f8b8936aa46" providerId="ADAL" clId="{D9E86BF3-4612-4341-A992-F4387E480B6B}" dt="2020-05-06T15:12:34.055" v="4346"/>
          <ac:picMkLst>
            <pc:docMk/>
            <pc:sldMk cId="3189069809" sldId="1091"/>
            <ac:picMk id="68" creationId="{34E7EFB3-C7B2-4B0F-8332-84C3239B6F9D}"/>
          </ac:picMkLst>
        </pc:picChg>
        <pc:picChg chg="mod">
          <ac:chgData name="Mélina Guilley" userId="da75cb9a-4272-4fa6-933f-1f8b8936aa46" providerId="ADAL" clId="{D9E86BF3-4612-4341-A992-F4387E480B6B}" dt="2020-05-06T15:12:34.055" v="4346"/>
          <ac:picMkLst>
            <pc:docMk/>
            <pc:sldMk cId="3189069809" sldId="1091"/>
            <ac:picMk id="70" creationId="{BE1CB9E7-7774-43D6-AF87-CFC1353CDC9B}"/>
          </ac:picMkLst>
        </pc:picChg>
        <pc:picChg chg="mod">
          <ac:chgData name="Mélina Guilley" userId="da75cb9a-4272-4fa6-933f-1f8b8936aa46" providerId="ADAL" clId="{D9E86BF3-4612-4341-A992-F4387E480B6B}" dt="2020-05-06T15:13:00.555" v="4368" actId="14100"/>
          <ac:picMkLst>
            <pc:docMk/>
            <pc:sldMk cId="3189069809" sldId="1091"/>
            <ac:picMk id="71" creationId="{BFC5A39D-3384-4A64-80AA-41DA34FEF4E0}"/>
          </ac:picMkLst>
        </pc:picChg>
        <pc:picChg chg="mod">
          <ac:chgData name="Mélina Guilley" userId="da75cb9a-4272-4fa6-933f-1f8b8936aa46" providerId="ADAL" clId="{D9E86BF3-4612-4341-A992-F4387E480B6B}" dt="2020-05-06T15:12:34.055" v="4346"/>
          <ac:picMkLst>
            <pc:docMk/>
            <pc:sldMk cId="3189069809" sldId="1091"/>
            <ac:picMk id="73" creationId="{4482D1A8-7351-4694-9FAF-82F4C4222520}"/>
          </ac:picMkLst>
        </pc:picChg>
        <pc:picChg chg="mod">
          <ac:chgData name="Mélina Guilley" userId="da75cb9a-4272-4fa6-933f-1f8b8936aa46" providerId="ADAL" clId="{D9E86BF3-4612-4341-A992-F4387E480B6B}" dt="2020-05-06T15:12:34.055" v="4346"/>
          <ac:picMkLst>
            <pc:docMk/>
            <pc:sldMk cId="3189069809" sldId="1091"/>
            <ac:picMk id="74" creationId="{8A0E03EB-1D7D-49DC-BA91-CE8625232BC7}"/>
          </ac:picMkLst>
        </pc:picChg>
        <pc:picChg chg="mod">
          <ac:chgData name="Mélina Guilley" userId="da75cb9a-4272-4fa6-933f-1f8b8936aa46" providerId="ADAL" clId="{D9E86BF3-4612-4341-A992-F4387E480B6B}" dt="2020-05-06T15:12:34.055" v="4346"/>
          <ac:picMkLst>
            <pc:docMk/>
            <pc:sldMk cId="3189069809" sldId="1091"/>
            <ac:picMk id="76" creationId="{989B505E-410B-4FEC-9AD6-AB7FBB1151E0}"/>
          </ac:picMkLst>
        </pc:picChg>
        <pc:picChg chg="mod">
          <ac:chgData name="Mélina Guilley" userId="da75cb9a-4272-4fa6-933f-1f8b8936aa46" providerId="ADAL" clId="{D9E86BF3-4612-4341-A992-F4387E480B6B}" dt="2020-05-06T15:12:34.055" v="4346"/>
          <ac:picMkLst>
            <pc:docMk/>
            <pc:sldMk cId="3189069809" sldId="1091"/>
            <ac:picMk id="77" creationId="{B6CE7DE2-F2DC-4986-A862-5FF263019385}"/>
          </ac:picMkLst>
        </pc:picChg>
        <pc:picChg chg="add del mod">
          <ac:chgData name="Mélina Guilley" userId="da75cb9a-4272-4fa6-933f-1f8b8936aa46" providerId="ADAL" clId="{D9E86BF3-4612-4341-A992-F4387E480B6B}" dt="2020-05-06T15:59:48.016" v="4724" actId="478"/>
          <ac:picMkLst>
            <pc:docMk/>
            <pc:sldMk cId="3189069809" sldId="1091"/>
            <ac:picMk id="78" creationId="{236B189A-03FB-4B3F-A16A-A221A448F176}"/>
          </ac:picMkLst>
        </pc:picChg>
      </pc:sldChg>
      <pc:sldChg chg="addSp delSp modSp mod">
        <pc:chgData name="Mélina Guilley" userId="da75cb9a-4272-4fa6-933f-1f8b8936aa46" providerId="ADAL" clId="{D9E86BF3-4612-4341-A992-F4387E480B6B}" dt="2020-05-06T09:42:09.209" v="1166" actId="14100"/>
        <pc:sldMkLst>
          <pc:docMk/>
          <pc:sldMk cId="3224087452" sldId="1092"/>
        </pc:sldMkLst>
        <pc:spChg chg="add del mod">
          <ac:chgData name="Mélina Guilley" userId="da75cb9a-4272-4fa6-933f-1f8b8936aa46" providerId="ADAL" clId="{D9E86BF3-4612-4341-A992-F4387E480B6B}" dt="2020-05-06T09:32:25.719" v="824" actId="478"/>
          <ac:spMkLst>
            <pc:docMk/>
            <pc:sldMk cId="3224087452" sldId="1092"/>
            <ac:spMk id="3" creationId="{346F80E1-F3B3-49C1-9A09-701EDA91D36F}"/>
          </ac:spMkLst>
        </pc:spChg>
        <pc:spChg chg="del">
          <ac:chgData name="Mélina Guilley" userId="da75cb9a-4272-4fa6-933f-1f8b8936aa46" providerId="ADAL" clId="{D9E86BF3-4612-4341-A992-F4387E480B6B}" dt="2020-05-06T09:32:23.757" v="823" actId="478"/>
          <ac:spMkLst>
            <pc:docMk/>
            <pc:sldMk cId="3224087452" sldId="1092"/>
            <ac:spMk id="4" creationId="{76DFB2C3-7A33-6944-B873-2A806E0826AC}"/>
          </ac:spMkLst>
        </pc:spChg>
        <pc:spChg chg="add del mod">
          <ac:chgData name="Mélina Guilley" userId="da75cb9a-4272-4fa6-933f-1f8b8936aa46" providerId="ADAL" clId="{D9E86BF3-4612-4341-A992-F4387E480B6B}" dt="2020-05-06T09:33:55.299" v="887" actId="478"/>
          <ac:spMkLst>
            <pc:docMk/>
            <pc:sldMk cId="3224087452" sldId="1092"/>
            <ac:spMk id="6" creationId="{29BBCEE3-39D4-40AA-88BA-178A5E6CDC80}"/>
          </ac:spMkLst>
        </pc:spChg>
        <pc:spChg chg="mod">
          <ac:chgData name="Mélina Guilley" userId="da75cb9a-4272-4fa6-933f-1f8b8936aa46" providerId="ADAL" clId="{D9E86BF3-4612-4341-A992-F4387E480B6B}" dt="2020-05-06T09:37:35.496" v="1008" actId="1076"/>
          <ac:spMkLst>
            <pc:docMk/>
            <pc:sldMk cId="3224087452" sldId="1092"/>
            <ac:spMk id="7" creationId="{12495B6E-135A-AC4A-9AE4-CE722C037CCE}"/>
          </ac:spMkLst>
        </pc:spChg>
        <pc:spChg chg="mod">
          <ac:chgData name="Mélina Guilley" userId="da75cb9a-4272-4fa6-933f-1f8b8936aa46" providerId="ADAL" clId="{D9E86BF3-4612-4341-A992-F4387E480B6B}" dt="2020-05-06T09:37:37.952" v="1009" actId="1076"/>
          <ac:spMkLst>
            <pc:docMk/>
            <pc:sldMk cId="3224087452" sldId="1092"/>
            <ac:spMk id="8" creationId="{56755683-A241-9947-998D-7130A87E586F}"/>
          </ac:spMkLst>
        </pc:spChg>
        <pc:spChg chg="add mod ord">
          <ac:chgData name="Mélina Guilley" userId="da75cb9a-4272-4fa6-933f-1f8b8936aa46" providerId="ADAL" clId="{D9E86BF3-4612-4341-A992-F4387E480B6B}" dt="2020-05-06T09:37:19.731" v="1007" actId="1076"/>
          <ac:spMkLst>
            <pc:docMk/>
            <pc:sldMk cId="3224087452" sldId="1092"/>
            <ac:spMk id="10" creationId="{8A85F9B5-0A67-47D3-96C5-EB1C1BFC0932}"/>
          </ac:spMkLst>
        </pc:spChg>
        <pc:spChg chg="add mod ord">
          <ac:chgData name="Mélina Guilley" userId="da75cb9a-4272-4fa6-933f-1f8b8936aa46" providerId="ADAL" clId="{D9E86BF3-4612-4341-A992-F4387E480B6B}" dt="2020-05-06T09:35:56.212" v="964" actId="14100"/>
          <ac:spMkLst>
            <pc:docMk/>
            <pc:sldMk cId="3224087452" sldId="1092"/>
            <ac:spMk id="11" creationId="{155CA6C1-F73E-4AAC-814E-7216C6327CA4}"/>
          </ac:spMkLst>
        </pc:spChg>
        <pc:spChg chg="add mod ord">
          <ac:chgData name="Mélina Guilley" userId="da75cb9a-4272-4fa6-933f-1f8b8936aa46" providerId="ADAL" clId="{D9E86BF3-4612-4341-A992-F4387E480B6B}" dt="2020-05-06T09:42:09.209" v="1166" actId="14100"/>
          <ac:spMkLst>
            <pc:docMk/>
            <pc:sldMk cId="3224087452" sldId="1092"/>
            <ac:spMk id="12" creationId="{CAD7CD4A-820A-4948-9351-AE14939266BD}"/>
          </ac:spMkLst>
        </pc:spChg>
        <pc:spChg chg="mod">
          <ac:chgData name="Mélina Guilley" userId="da75cb9a-4272-4fa6-933f-1f8b8936aa46" providerId="ADAL" clId="{D9E86BF3-4612-4341-A992-F4387E480B6B}" dt="2020-05-06T09:33:33.040" v="881"/>
          <ac:spMkLst>
            <pc:docMk/>
            <pc:sldMk cId="3224087452" sldId="1092"/>
            <ac:spMk id="15" creationId="{C98FF68E-86A0-4F87-8B10-F35FF4AE8920}"/>
          </ac:spMkLst>
        </pc:spChg>
        <pc:spChg chg="mod">
          <ac:chgData name="Mélina Guilley" userId="da75cb9a-4272-4fa6-933f-1f8b8936aa46" providerId="ADAL" clId="{D9E86BF3-4612-4341-A992-F4387E480B6B}" dt="2020-05-06T09:41:30.437" v="1160" actId="122"/>
          <ac:spMkLst>
            <pc:docMk/>
            <pc:sldMk cId="3224087452" sldId="1092"/>
            <ac:spMk id="16" creationId="{56DF52B7-1C02-4CCC-8EF3-1FC0CDD5E7AD}"/>
          </ac:spMkLst>
        </pc:spChg>
        <pc:spChg chg="add del mod">
          <ac:chgData name="Mélina Guilley" userId="da75cb9a-4272-4fa6-933f-1f8b8936aa46" providerId="ADAL" clId="{D9E86BF3-4612-4341-A992-F4387E480B6B}" dt="2020-05-06T09:36:03.326" v="966" actId="478"/>
          <ac:spMkLst>
            <pc:docMk/>
            <pc:sldMk cId="3224087452" sldId="1092"/>
            <ac:spMk id="19" creationId="{E4F7198B-5761-452C-85B5-25BB5756C183}"/>
          </ac:spMkLst>
        </pc:spChg>
        <pc:spChg chg="add del mod">
          <ac:chgData name="Mélina Guilley" userId="da75cb9a-4272-4fa6-933f-1f8b8936aa46" providerId="ADAL" clId="{D9E86BF3-4612-4341-A992-F4387E480B6B}" dt="2020-05-06T09:36:31.974" v="973" actId="478"/>
          <ac:spMkLst>
            <pc:docMk/>
            <pc:sldMk cId="3224087452" sldId="1092"/>
            <ac:spMk id="23" creationId="{726F2636-A84C-448C-B0D7-AA3497014A47}"/>
          </ac:spMkLst>
        </pc:spChg>
        <pc:spChg chg="add del mod">
          <ac:chgData name="Mélina Guilley" userId="da75cb9a-4272-4fa6-933f-1f8b8936aa46" providerId="ADAL" clId="{D9E86BF3-4612-4341-A992-F4387E480B6B}" dt="2020-05-06T09:36:00.974" v="965" actId="478"/>
          <ac:spMkLst>
            <pc:docMk/>
            <pc:sldMk cId="3224087452" sldId="1092"/>
            <ac:spMk id="32" creationId="{D9A8B211-495B-F74E-B8B9-A18A37E91F15}"/>
          </ac:spMkLst>
        </pc:spChg>
        <pc:grpChg chg="add mod">
          <ac:chgData name="Mélina Guilley" userId="da75cb9a-4272-4fa6-933f-1f8b8936aa46" providerId="ADAL" clId="{D9E86BF3-4612-4341-A992-F4387E480B6B}" dt="2020-05-06T09:35:54.293" v="958" actId="1037"/>
          <ac:grpSpMkLst>
            <pc:docMk/>
            <pc:sldMk cId="3224087452" sldId="1092"/>
            <ac:grpSpMk id="14" creationId="{C40FC38F-A60A-45B6-A08B-234285135C8E}"/>
          </ac:grpSpMkLst>
        </pc:grpChg>
        <pc:picChg chg="del">
          <ac:chgData name="Mélina Guilley" userId="da75cb9a-4272-4fa6-933f-1f8b8936aa46" providerId="ADAL" clId="{D9E86BF3-4612-4341-A992-F4387E480B6B}" dt="2020-05-06T09:36:29.777" v="969" actId="478"/>
          <ac:picMkLst>
            <pc:docMk/>
            <pc:sldMk cId="3224087452" sldId="1092"/>
            <ac:picMk id="9" creationId="{9AE3CF34-DB68-304D-9247-A26B5AED915E}"/>
          </ac:picMkLst>
        </pc:picChg>
        <pc:picChg chg="add mod">
          <ac:chgData name="Mélina Guilley" userId="da75cb9a-4272-4fa6-933f-1f8b8936aa46" providerId="ADAL" clId="{D9E86BF3-4612-4341-A992-F4387E480B6B}" dt="2020-05-06T09:35:54.293" v="958" actId="1037"/>
          <ac:picMkLst>
            <pc:docMk/>
            <pc:sldMk cId="3224087452" sldId="1092"/>
            <ac:picMk id="13" creationId="{BE116DA0-7AA2-4E2B-A2EA-E1A6BE1A96D1}"/>
          </ac:picMkLst>
        </pc:picChg>
        <pc:picChg chg="add del mod">
          <ac:chgData name="Mélina Guilley" userId="da75cb9a-4272-4fa6-933f-1f8b8936aa46" providerId="ADAL" clId="{D9E86BF3-4612-4341-A992-F4387E480B6B}" dt="2020-05-06T09:32:45.086" v="829" actId="478"/>
          <ac:picMkLst>
            <pc:docMk/>
            <pc:sldMk cId="3224087452" sldId="1092"/>
            <ac:picMk id="17" creationId="{00B27B06-57AA-4776-903A-251FD9FA4C98}"/>
          </ac:picMkLst>
        </pc:picChg>
        <pc:picChg chg="add mod">
          <ac:chgData name="Mélina Guilley" userId="da75cb9a-4272-4fa6-933f-1f8b8936aa46" providerId="ADAL" clId="{D9E86BF3-4612-4341-A992-F4387E480B6B}" dt="2020-05-06T09:36:51.108" v="980" actId="1076"/>
          <ac:picMkLst>
            <pc:docMk/>
            <pc:sldMk cId="3224087452" sldId="1092"/>
            <ac:picMk id="21" creationId="{13DCE7D6-E2EE-4073-A4B5-E2FF614290E9}"/>
          </ac:picMkLst>
        </pc:picChg>
        <pc:picChg chg="del">
          <ac:chgData name="Mélina Guilley" userId="da75cb9a-4272-4fa6-933f-1f8b8936aa46" providerId="ADAL" clId="{D9E86BF3-4612-4341-A992-F4387E480B6B}" dt="2020-05-06T09:36:30.389" v="970" actId="478"/>
          <ac:picMkLst>
            <pc:docMk/>
            <pc:sldMk cId="3224087452" sldId="1092"/>
            <ac:picMk id="31" creationId="{0C19A6F6-C7F3-8848-853B-EE6651285024}"/>
          </ac:picMkLst>
        </pc:picChg>
      </pc:sldChg>
      <pc:sldChg chg="addSp delSp modSp mod">
        <pc:chgData name="Mélina Guilley" userId="da75cb9a-4272-4fa6-933f-1f8b8936aa46" providerId="ADAL" clId="{D9E86BF3-4612-4341-A992-F4387E480B6B}" dt="2020-05-06T12:27:38.120" v="1885" actId="207"/>
        <pc:sldMkLst>
          <pc:docMk/>
          <pc:sldMk cId="290544667" sldId="1093"/>
        </pc:sldMkLst>
        <pc:spChg chg="mod">
          <ac:chgData name="Mélina Guilley" userId="da75cb9a-4272-4fa6-933f-1f8b8936aa46" providerId="ADAL" clId="{D9E86BF3-4612-4341-A992-F4387E480B6B}" dt="2020-05-06T10:09:31.081" v="1727" actId="1037"/>
          <ac:spMkLst>
            <pc:docMk/>
            <pc:sldMk cId="290544667" sldId="1093"/>
            <ac:spMk id="2" creationId="{EE51EB03-F9AF-A24D-9FA2-676C7D4FF1AA}"/>
          </ac:spMkLst>
        </pc:spChg>
        <pc:spChg chg="del mod">
          <ac:chgData name="Mélina Guilley" userId="da75cb9a-4272-4fa6-933f-1f8b8936aa46" providerId="ADAL" clId="{D9E86BF3-4612-4341-A992-F4387E480B6B}" dt="2020-05-06T09:58:41.438" v="1417" actId="478"/>
          <ac:spMkLst>
            <pc:docMk/>
            <pc:sldMk cId="290544667" sldId="1093"/>
            <ac:spMk id="3" creationId="{3C66BC8C-5DBF-0345-8ED0-DAB77764068D}"/>
          </ac:spMkLst>
        </pc:spChg>
        <pc:spChg chg="add mod">
          <ac:chgData name="Mélina Guilley" userId="da75cb9a-4272-4fa6-933f-1f8b8936aa46" providerId="ADAL" clId="{D9E86BF3-4612-4341-A992-F4387E480B6B}" dt="2020-05-06T10:09:44.001" v="1742" actId="1037"/>
          <ac:spMkLst>
            <pc:docMk/>
            <pc:sldMk cId="290544667" sldId="1093"/>
            <ac:spMk id="4" creationId="{D0916AEF-2B4B-40F6-953F-0C1C131832C1}"/>
          </ac:spMkLst>
        </pc:spChg>
        <pc:spChg chg="del mod">
          <ac:chgData name="Mélina Guilley" userId="da75cb9a-4272-4fa6-933f-1f8b8936aa46" providerId="ADAL" clId="{D9E86BF3-4612-4341-A992-F4387E480B6B}" dt="2020-05-06T09:58:48.778" v="1419" actId="478"/>
          <ac:spMkLst>
            <pc:docMk/>
            <pc:sldMk cId="290544667" sldId="1093"/>
            <ac:spMk id="5" creationId="{C8C1403C-E864-154C-917E-5DD2F37C73BE}"/>
          </ac:spMkLst>
        </pc:spChg>
        <pc:spChg chg="del mod">
          <ac:chgData name="Mélina Guilley" userId="da75cb9a-4272-4fa6-933f-1f8b8936aa46" providerId="ADAL" clId="{D9E86BF3-4612-4341-A992-F4387E480B6B}" dt="2020-05-06T09:59:01.393" v="1429" actId="478"/>
          <ac:spMkLst>
            <pc:docMk/>
            <pc:sldMk cId="290544667" sldId="1093"/>
            <ac:spMk id="6" creationId="{BB98AAFE-6344-EE49-925E-40D50E28C08B}"/>
          </ac:spMkLst>
        </pc:spChg>
        <pc:spChg chg="mod">
          <ac:chgData name="Mélina Guilley" userId="da75cb9a-4272-4fa6-933f-1f8b8936aa46" providerId="ADAL" clId="{D9E86BF3-4612-4341-A992-F4387E480B6B}" dt="2020-05-06T10:09:44.001" v="1742" actId="1037"/>
          <ac:spMkLst>
            <pc:docMk/>
            <pc:sldMk cId="290544667" sldId="1093"/>
            <ac:spMk id="7" creationId="{4E47D668-6431-684E-ABD5-B288333B76FA}"/>
          </ac:spMkLst>
        </pc:spChg>
        <pc:spChg chg="del mod">
          <ac:chgData name="Mélina Guilley" userId="da75cb9a-4272-4fa6-933f-1f8b8936aa46" providerId="ADAL" clId="{D9E86BF3-4612-4341-A992-F4387E480B6B}" dt="2020-05-06T10:07:03.800" v="1668" actId="478"/>
          <ac:spMkLst>
            <pc:docMk/>
            <pc:sldMk cId="290544667" sldId="1093"/>
            <ac:spMk id="21" creationId="{5D22CC28-DD5A-BA44-8D06-0F6BBDE2CE5F}"/>
          </ac:spMkLst>
        </pc:spChg>
        <pc:spChg chg="del mod">
          <ac:chgData name="Mélina Guilley" userId="da75cb9a-4272-4fa6-933f-1f8b8936aa46" providerId="ADAL" clId="{D9E86BF3-4612-4341-A992-F4387E480B6B}" dt="2020-05-06T10:07:21.553" v="1675" actId="478"/>
          <ac:spMkLst>
            <pc:docMk/>
            <pc:sldMk cId="290544667" sldId="1093"/>
            <ac:spMk id="22" creationId="{9A987E02-E74E-0B46-9ECC-870A412A0448}"/>
          </ac:spMkLst>
        </pc:spChg>
        <pc:spChg chg="mod">
          <ac:chgData name="Mélina Guilley" userId="da75cb9a-4272-4fa6-933f-1f8b8936aa46" providerId="ADAL" clId="{D9E86BF3-4612-4341-A992-F4387E480B6B}" dt="2020-05-06T10:09:44.001" v="1742" actId="1037"/>
          <ac:spMkLst>
            <pc:docMk/>
            <pc:sldMk cId="290544667" sldId="1093"/>
            <ac:spMk id="24" creationId="{A9C9AD84-6FEB-9E41-9A49-37270C7A4263}"/>
          </ac:spMkLst>
        </pc:spChg>
        <pc:spChg chg="mod">
          <ac:chgData name="Mélina Guilley" userId="da75cb9a-4272-4fa6-933f-1f8b8936aa46" providerId="ADAL" clId="{D9E86BF3-4612-4341-A992-F4387E480B6B}" dt="2020-05-06T10:09:44.001" v="1742" actId="1037"/>
          <ac:spMkLst>
            <pc:docMk/>
            <pc:sldMk cId="290544667" sldId="1093"/>
            <ac:spMk id="25" creationId="{719D0DF9-8346-F247-AEFE-F3FB92490954}"/>
          </ac:spMkLst>
        </pc:spChg>
        <pc:spChg chg="add mod ord">
          <ac:chgData name="Mélina Guilley" userId="da75cb9a-4272-4fa6-933f-1f8b8936aa46" providerId="ADAL" clId="{D9E86BF3-4612-4341-A992-F4387E480B6B}" dt="2020-05-06T10:08:17.854" v="1691" actId="167"/>
          <ac:spMkLst>
            <pc:docMk/>
            <pc:sldMk cId="290544667" sldId="1093"/>
            <ac:spMk id="26" creationId="{697BEF76-0EB7-4870-8642-990C2A5D2B7E}"/>
          </ac:spMkLst>
        </pc:spChg>
        <pc:spChg chg="mod">
          <ac:chgData name="Mélina Guilley" userId="da75cb9a-4272-4fa6-933f-1f8b8936aa46" providerId="ADAL" clId="{D9E86BF3-4612-4341-A992-F4387E480B6B}" dt="2020-05-06T10:09:44.001" v="1742" actId="1037"/>
          <ac:spMkLst>
            <pc:docMk/>
            <pc:sldMk cId="290544667" sldId="1093"/>
            <ac:spMk id="27" creationId="{E05E6BBA-9EFF-DB47-8898-3589BBC23739}"/>
          </ac:spMkLst>
        </pc:spChg>
        <pc:spChg chg="add mod">
          <ac:chgData name="Mélina Guilley" userId="da75cb9a-4272-4fa6-933f-1f8b8936aa46" providerId="ADAL" clId="{D9E86BF3-4612-4341-A992-F4387E480B6B}" dt="2020-05-06T10:09:44.001" v="1742" actId="1037"/>
          <ac:spMkLst>
            <pc:docMk/>
            <pc:sldMk cId="290544667" sldId="1093"/>
            <ac:spMk id="28" creationId="{9182B06D-4F94-4B09-B1D9-23EA6319830A}"/>
          </ac:spMkLst>
        </pc:spChg>
        <pc:spChg chg="add mod">
          <ac:chgData name="Mélina Guilley" userId="da75cb9a-4272-4fa6-933f-1f8b8936aa46" providerId="ADAL" clId="{D9E86BF3-4612-4341-A992-F4387E480B6B}" dt="2020-05-06T10:09:44.001" v="1742" actId="1037"/>
          <ac:spMkLst>
            <pc:docMk/>
            <pc:sldMk cId="290544667" sldId="1093"/>
            <ac:spMk id="29" creationId="{FC65F94F-8B74-4F13-8748-F343664797BC}"/>
          </ac:spMkLst>
        </pc:spChg>
        <pc:spChg chg="mod">
          <ac:chgData name="Mélina Guilley" userId="da75cb9a-4272-4fa6-933f-1f8b8936aa46" providerId="ADAL" clId="{D9E86BF3-4612-4341-A992-F4387E480B6B}" dt="2020-05-06T10:09:44.001" v="1742" actId="1037"/>
          <ac:spMkLst>
            <pc:docMk/>
            <pc:sldMk cId="290544667" sldId="1093"/>
            <ac:spMk id="30" creationId="{F1C2AAA9-56E7-4B49-BAF9-CA81E8C6CDA3}"/>
          </ac:spMkLst>
        </pc:spChg>
        <pc:spChg chg="mod">
          <ac:chgData name="Mélina Guilley" userId="da75cb9a-4272-4fa6-933f-1f8b8936aa46" providerId="ADAL" clId="{D9E86BF3-4612-4341-A992-F4387E480B6B}" dt="2020-05-06T10:09:44.001" v="1742" actId="1037"/>
          <ac:spMkLst>
            <pc:docMk/>
            <pc:sldMk cId="290544667" sldId="1093"/>
            <ac:spMk id="32" creationId="{5167B5A2-34C1-F148-9515-93B8354E96D8}"/>
          </ac:spMkLst>
        </pc:spChg>
        <pc:spChg chg="mod">
          <ac:chgData name="Mélina Guilley" userId="da75cb9a-4272-4fa6-933f-1f8b8936aa46" providerId="ADAL" clId="{D9E86BF3-4612-4341-A992-F4387E480B6B}" dt="2020-05-06T10:09:44.001" v="1742" actId="1037"/>
          <ac:spMkLst>
            <pc:docMk/>
            <pc:sldMk cId="290544667" sldId="1093"/>
            <ac:spMk id="35" creationId="{9045B5AC-0E4C-F14D-A172-F3CE0E031EF2}"/>
          </ac:spMkLst>
        </pc:spChg>
        <pc:spChg chg="mod">
          <ac:chgData name="Mélina Guilley" userId="da75cb9a-4272-4fa6-933f-1f8b8936aa46" providerId="ADAL" clId="{D9E86BF3-4612-4341-A992-F4387E480B6B}" dt="2020-05-06T10:09:44.001" v="1742" actId="1037"/>
          <ac:spMkLst>
            <pc:docMk/>
            <pc:sldMk cId="290544667" sldId="1093"/>
            <ac:spMk id="36" creationId="{F58E8569-A883-4140-ABF3-67FD2E9F1B96}"/>
          </ac:spMkLst>
        </pc:spChg>
        <pc:spChg chg="mod">
          <ac:chgData name="Mélina Guilley" userId="da75cb9a-4272-4fa6-933f-1f8b8936aa46" providerId="ADAL" clId="{D9E86BF3-4612-4341-A992-F4387E480B6B}" dt="2020-05-06T10:09:44.001" v="1742" actId="1037"/>
          <ac:spMkLst>
            <pc:docMk/>
            <pc:sldMk cId="290544667" sldId="1093"/>
            <ac:spMk id="39" creationId="{4515586A-8331-4944-B0FF-5A6A693A9977}"/>
          </ac:spMkLst>
        </pc:spChg>
        <pc:spChg chg="mod">
          <ac:chgData name="Mélina Guilley" userId="da75cb9a-4272-4fa6-933f-1f8b8936aa46" providerId="ADAL" clId="{D9E86BF3-4612-4341-A992-F4387E480B6B}" dt="2020-05-06T10:09:44.001" v="1742" actId="1037"/>
          <ac:spMkLst>
            <pc:docMk/>
            <pc:sldMk cId="290544667" sldId="1093"/>
            <ac:spMk id="40" creationId="{0C313E03-6E3C-B949-8648-3A56BE863D76}"/>
          </ac:spMkLst>
        </pc:spChg>
        <pc:spChg chg="mod">
          <ac:chgData name="Mélina Guilley" userId="da75cb9a-4272-4fa6-933f-1f8b8936aa46" providerId="ADAL" clId="{D9E86BF3-4612-4341-A992-F4387E480B6B}" dt="2020-05-06T10:09:44.001" v="1742" actId="1037"/>
          <ac:spMkLst>
            <pc:docMk/>
            <pc:sldMk cId="290544667" sldId="1093"/>
            <ac:spMk id="41" creationId="{0C39D206-5E59-2D45-A9B4-4ED00BAA6E12}"/>
          </ac:spMkLst>
        </pc:spChg>
        <pc:spChg chg="add del mod">
          <ac:chgData name="Mélina Guilley" userId="da75cb9a-4272-4fa6-933f-1f8b8936aa46" providerId="ADAL" clId="{D9E86BF3-4612-4341-A992-F4387E480B6B}" dt="2020-05-06T10:08:46.980" v="1701" actId="478"/>
          <ac:spMkLst>
            <pc:docMk/>
            <pc:sldMk cId="290544667" sldId="1093"/>
            <ac:spMk id="42" creationId="{28C0BD21-1E6E-460E-A4A1-D76B0918C06A}"/>
          </ac:spMkLst>
        </pc:spChg>
        <pc:spChg chg="add del mod">
          <ac:chgData name="Mélina Guilley" userId="da75cb9a-4272-4fa6-933f-1f8b8936aa46" providerId="ADAL" clId="{D9E86BF3-4612-4341-A992-F4387E480B6B}" dt="2020-05-06T10:08:46.085" v="1700" actId="478"/>
          <ac:spMkLst>
            <pc:docMk/>
            <pc:sldMk cId="290544667" sldId="1093"/>
            <ac:spMk id="43" creationId="{90D0CFDB-67CA-4FC3-922F-B4E1CC1690CE}"/>
          </ac:spMkLst>
        </pc:spChg>
        <pc:spChg chg="add mod ord">
          <ac:chgData name="Mélina Guilley" userId="da75cb9a-4272-4fa6-933f-1f8b8936aa46" providerId="ADAL" clId="{D9E86BF3-4612-4341-A992-F4387E480B6B}" dt="2020-05-06T10:09:58.661" v="1748" actId="1037"/>
          <ac:spMkLst>
            <pc:docMk/>
            <pc:sldMk cId="290544667" sldId="1093"/>
            <ac:spMk id="46" creationId="{13BB074D-DD71-4C88-A2F0-AD5571D592BE}"/>
          </ac:spMkLst>
        </pc:spChg>
        <pc:spChg chg="add mod ord">
          <ac:chgData name="Mélina Guilley" userId="da75cb9a-4272-4fa6-933f-1f8b8936aa46" providerId="ADAL" clId="{D9E86BF3-4612-4341-A992-F4387E480B6B}" dt="2020-05-06T10:09:58.661" v="1748" actId="1037"/>
          <ac:spMkLst>
            <pc:docMk/>
            <pc:sldMk cId="290544667" sldId="1093"/>
            <ac:spMk id="47" creationId="{B7871768-A94D-4CC5-A25E-DBF549ABCA6E}"/>
          </ac:spMkLst>
        </pc:spChg>
        <pc:picChg chg="mod">
          <ac:chgData name="Mélina Guilley" userId="da75cb9a-4272-4fa6-933f-1f8b8936aa46" providerId="ADAL" clId="{D9E86BF3-4612-4341-A992-F4387E480B6B}" dt="2020-05-06T12:27:38.120" v="1885" actId="207"/>
          <ac:picMkLst>
            <pc:docMk/>
            <pc:sldMk cId="290544667" sldId="1093"/>
            <ac:picMk id="18" creationId="{F20E6389-0526-CC41-BC6D-08AE8D13810C}"/>
          </ac:picMkLst>
        </pc:picChg>
        <pc:picChg chg="mod">
          <ac:chgData name="Mélina Guilley" userId="da75cb9a-4272-4fa6-933f-1f8b8936aa46" providerId="ADAL" clId="{D9E86BF3-4612-4341-A992-F4387E480B6B}" dt="2020-05-06T10:09:55.303" v="1747" actId="1038"/>
          <ac:picMkLst>
            <pc:docMk/>
            <pc:sldMk cId="290544667" sldId="1093"/>
            <ac:picMk id="20" creationId="{8527EC44-1E33-F64E-9485-03C3C1FD551C}"/>
          </ac:picMkLst>
        </pc:picChg>
        <pc:picChg chg="del mod">
          <ac:chgData name="Mélina Guilley" userId="da75cb9a-4272-4fa6-933f-1f8b8936aa46" providerId="ADAL" clId="{D9E86BF3-4612-4341-A992-F4387E480B6B}" dt="2020-05-06T10:09:38.176" v="1730" actId="478"/>
          <ac:picMkLst>
            <pc:docMk/>
            <pc:sldMk cId="290544667" sldId="1093"/>
            <ac:picMk id="31" creationId="{A68D8DD3-BE4B-1B49-B49D-01EA9862CA96}"/>
          </ac:picMkLst>
        </pc:picChg>
        <pc:picChg chg="del mod">
          <ac:chgData name="Mélina Guilley" userId="da75cb9a-4272-4fa6-933f-1f8b8936aa46" providerId="ADAL" clId="{D9E86BF3-4612-4341-A992-F4387E480B6B}" dt="2020-05-06T10:09:37.335" v="1728" actId="478"/>
          <ac:picMkLst>
            <pc:docMk/>
            <pc:sldMk cId="290544667" sldId="1093"/>
            <ac:picMk id="44" creationId="{1439D309-7A4E-7A4D-A5DD-3961680F2B35}"/>
          </ac:picMkLst>
        </pc:picChg>
        <pc:picChg chg="del mod">
          <ac:chgData name="Mélina Guilley" userId="da75cb9a-4272-4fa6-933f-1f8b8936aa46" providerId="ADAL" clId="{D9E86BF3-4612-4341-A992-F4387E480B6B}" dt="2020-05-06T10:09:37.798" v="1729" actId="478"/>
          <ac:picMkLst>
            <pc:docMk/>
            <pc:sldMk cId="290544667" sldId="1093"/>
            <ac:picMk id="45" creationId="{4B3AA73B-6E16-5E4A-8404-BD0355AF97A4}"/>
          </ac:picMkLst>
        </pc:picChg>
        <pc:cxnChg chg="add del mod">
          <ac:chgData name="Mélina Guilley" userId="da75cb9a-4272-4fa6-933f-1f8b8936aa46" providerId="ADAL" clId="{D9E86BF3-4612-4341-A992-F4387E480B6B}" dt="2020-05-06T10:08:49.883" v="1702" actId="478"/>
          <ac:cxnSpMkLst>
            <pc:docMk/>
            <pc:sldMk cId="290544667" sldId="1093"/>
            <ac:cxnSpMk id="13" creationId="{D1826CE1-C409-E94B-A45D-B96B0572DF13}"/>
          </ac:cxnSpMkLst>
        </pc:cxnChg>
        <pc:cxnChg chg="add del mod">
          <ac:chgData name="Mélina Guilley" userId="da75cb9a-4272-4fa6-933f-1f8b8936aa46" providerId="ADAL" clId="{D9E86BF3-4612-4341-A992-F4387E480B6B}" dt="2020-05-06T10:08:51.591" v="1703" actId="478"/>
          <ac:cxnSpMkLst>
            <pc:docMk/>
            <pc:sldMk cId="290544667" sldId="1093"/>
            <ac:cxnSpMk id="17" creationId="{07896071-4DCF-B943-AD7B-768BED2EA9A9}"/>
          </ac:cxnSpMkLst>
        </pc:cxnChg>
      </pc:sldChg>
      <pc:sldChg chg="addSp delSp modSp mod">
        <pc:chgData name="Mélina Guilley" userId="da75cb9a-4272-4fa6-933f-1f8b8936aa46" providerId="ADAL" clId="{D9E86BF3-4612-4341-A992-F4387E480B6B}" dt="2020-05-06T16:01:20.721" v="4742" actId="2711"/>
        <pc:sldMkLst>
          <pc:docMk/>
          <pc:sldMk cId="2854316313" sldId="1099"/>
        </pc:sldMkLst>
        <pc:spChg chg="del">
          <ac:chgData name="Mélina Guilley" userId="da75cb9a-4272-4fa6-933f-1f8b8936aa46" providerId="ADAL" clId="{D9E86BF3-4612-4341-A992-F4387E480B6B}" dt="2020-05-06T14:07:20.372" v="3589" actId="478"/>
          <ac:spMkLst>
            <pc:docMk/>
            <pc:sldMk cId="2854316313" sldId="1099"/>
            <ac:spMk id="2" creationId="{D08ADF89-C326-4227-B65D-EA7892798189}"/>
          </ac:spMkLst>
        </pc:spChg>
        <pc:spChg chg="add del mod">
          <ac:chgData name="Mélina Guilley" userId="da75cb9a-4272-4fa6-933f-1f8b8936aa46" providerId="ADAL" clId="{D9E86BF3-4612-4341-A992-F4387E480B6B}" dt="2020-05-06T14:07:42.326" v="3593" actId="478"/>
          <ac:spMkLst>
            <pc:docMk/>
            <pc:sldMk cId="2854316313" sldId="1099"/>
            <ac:spMk id="5" creationId="{D63CE2BC-86DD-4100-BD5F-D809319D13EC}"/>
          </ac:spMkLst>
        </pc:spChg>
        <pc:spChg chg="del">
          <ac:chgData name="Mélina Guilley" userId="da75cb9a-4272-4fa6-933f-1f8b8936aa46" providerId="ADAL" clId="{D9E86BF3-4612-4341-A992-F4387E480B6B}" dt="2020-05-06T14:07:16.935" v="3588" actId="478"/>
          <ac:spMkLst>
            <pc:docMk/>
            <pc:sldMk cId="2854316313" sldId="1099"/>
            <ac:spMk id="8" creationId="{F048E2E7-1E48-004B-AB24-B9C4BF0CF772}"/>
          </ac:spMkLst>
        </pc:spChg>
        <pc:spChg chg="del">
          <ac:chgData name="Mélina Guilley" userId="da75cb9a-4272-4fa6-933f-1f8b8936aa46" providerId="ADAL" clId="{D9E86BF3-4612-4341-A992-F4387E480B6B}" dt="2020-05-06T14:07:16.935" v="3588" actId="478"/>
          <ac:spMkLst>
            <pc:docMk/>
            <pc:sldMk cId="2854316313" sldId="1099"/>
            <ac:spMk id="13" creationId="{04ACEDE4-A530-A948-8931-3E3166CC874C}"/>
          </ac:spMkLst>
        </pc:spChg>
        <pc:spChg chg="del">
          <ac:chgData name="Mélina Guilley" userId="da75cb9a-4272-4fa6-933f-1f8b8936aa46" providerId="ADAL" clId="{D9E86BF3-4612-4341-A992-F4387E480B6B}" dt="2020-05-06T14:07:20.372" v="3589" actId="478"/>
          <ac:spMkLst>
            <pc:docMk/>
            <pc:sldMk cId="2854316313" sldId="1099"/>
            <ac:spMk id="16" creationId="{8B556085-2D86-5C40-94B2-51326AB51F03}"/>
          </ac:spMkLst>
        </pc:spChg>
        <pc:spChg chg="mod">
          <ac:chgData name="Mélina Guilley" userId="da75cb9a-4272-4fa6-933f-1f8b8936aa46" providerId="ADAL" clId="{D9E86BF3-4612-4341-A992-F4387E480B6B}" dt="2020-05-06T14:07:46.357" v="3596" actId="1076"/>
          <ac:spMkLst>
            <pc:docMk/>
            <pc:sldMk cId="2854316313" sldId="1099"/>
            <ac:spMk id="26" creationId="{28EDB8BB-6E72-AD46-B31E-F400289B9D2A}"/>
          </ac:spMkLst>
        </pc:spChg>
        <pc:spChg chg="mod">
          <ac:chgData name="Mélina Guilley" userId="da75cb9a-4272-4fa6-933f-1f8b8936aa46" providerId="ADAL" clId="{D9E86BF3-4612-4341-A992-F4387E480B6B}" dt="2020-05-06T14:07:48.429" v="3597" actId="1076"/>
          <ac:spMkLst>
            <pc:docMk/>
            <pc:sldMk cId="2854316313" sldId="1099"/>
            <ac:spMk id="28" creationId="{CE6DFB33-A1E6-8645-84BA-2B7E527F9D7C}"/>
          </ac:spMkLst>
        </pc:spChg>
        <pc:spChg chg="add mod">
          <ac:chgData name="Mélina Guilley" userId="da75cb9a-4272-4fa6-933f-1f8b8936aa46" providerId="ADAL" clId="{D9E86BF3-4612-4341-A992-F4387E480B6B}" dt="2020-05-06T14:07:22.370" v="3590"/>
          <ac:spMkLst>
            <pc:docMk/>
            <pc:sldMk cId="2854316313" sldId="1099"/>
            <ac:spMk id="30" creationId="{8B9B1341-E75F-4FB3-9573-EDE6AA847384}"/>
          </ac:spMkLst>
        </pc:spChg>
        <pc:spChg chg="add mod">
          <ac:chgData name="Mélina Guilley" userId="da75cb9a-4272-4fa6-933f-1f8b8936aa46" providerId="ADAL" clId="{D9E86BF3-4612-4341-A992-F4387E480B6B}" dt="2020-05-06T16:01:20.721" v="4742" actId="2711"/>
          <ac:spMkLst>
            <pc:docMk/>
            <pc:sldMk cId="2854316313" sldId="1099"/>
            <ac:spMk id="32" creationId="{8C84347F-A1DA-4716-A91D-A0121BB4D7A3}"/>
          </ac:spMkLst>
        </pc:spChg>
        <pc:spChg chg="add mod">
          <ac:chgData name="Mélina Guilley" userId="da75cb9a-4272-4fa6-933f-1f8b8936aa46" providerId="ADAL" clId="{D9E86BF3-4612-4341-A992-F4387E480B6B}" dt="2020-05-06T16:01:20.721" v="4742" actId="2711"/>
          <ac:spMkLst>
            <pc:docMk/>
            <pc:sldMk cId="2854316313" sldId="1099"/>
            <ac:spMk id="33" creationId="{6118F45B-B664-4F39-84E6-CCCCD0819FE8}"/>
          </ac:spMkLst>
        </pc:spChg>
        <pc:spChg chg="add mod">
          <ac:chgData name="Mélina Guilley" userId="da75cb9a-4272-4fa6-933f-1f8b8936aa46" providerId="ADAL" clId="{D9E86BF3-4612-4341-A992-F4387E480B6B}" dt="2020-05-06T16:01:20.721" v="4742" actId="2711"/>
          <ac:spMkLst>
            <pc:docMk/>
            <pc:sldMk cId="2854316313" sldId="1099"/>
            <ac:spMk id="41" creationId="{26887A02-A844-46C8-9553-BA8809A15FBB}"/>
          </ac:spMkLst>
        </pc:spChg>
        <pc:spChg chg="add mod">
          <ac:chgData name="Mélina Guilley" userId="da75cb9a-4272-4fa6-933f-1f8b8936aa46" providerId="ADAL" clId="{D9E86BF3-4612-4341-A992-F4387E480B6B}" dt="2020-05-06T14:07:22.370" v="3590"/>
          <ac:spMkLst>
            <pc:docMk/>
            <pc:sldMk cId="2854316313" sldId="1099"/>
            <ac:spMk id="45" creationId="{CA48E503-2282-42B4-A233-EABB3DC67906}"/>
          </ac:spMkLst>
        </pc:spChg>
        <pc:spChg chg="add mod">
          <ac:chgData name="Mélina Guilley" userId="da75cb9a-4272-4fa6-933f-1f8b8936aa46" providerId="ADAL" clId="{D9E86BF3-4612-4341-A992-F4387E480B6B}" dt="2020-05-06T14:07:22.370" v="3590"/>
          <ac:spMkLst>
            <pc:docMk/>
            <pc:sldMk cId="2854316313" sldId="1099"/>
            <ac:spMk id="46" creationId="{46A3E52E-8E94-48E3-AC99-587FF202E6D0}"/>
          </ac:spMkLst>
        </pc:spChg>
        <pc:spChg chg="add mod">
          <ac:chgData name="Mélina Guilley" userId="da75cb9a-4272-4fa6-933f-1f8b8936aa46" providerId="ADAL" clId="{D9E86BF3-4612-4341-A992-F4387E480B6B}" dt="2020-05-06T15:39:27.916" v="4609" actId="1036"/>
          <ac:spMkLst>
            <pc:docMk/>
            <pc:sldMk cId="2854316313" sldId="1099"/>
            <ac:spMk id="51" creationId="{5EA3459D-2E1E-4918-BFA3-CDA7BD7834C5}"/>
          </ac:spMkLst>
        </pc:spChg>
        <pc:spChg chg="add mod ord">
          <ac:chgData name="Mélina Guilley" userId="da75cb9a-4272-4fa6-933f-1f8b8936aa46" providerId="ADAL" clId="{D9E86BF3-4612-4341-A992-F4387E480B6B}" dt="2020-05-06T14:07:44.852" v="3595" actId="1076"/>
          <ac:spMkLst>
            <pc:docMk/>
            <pc:sldMk cId="2854316313" sldId="1099"/>
            <ac:spMk id="52" creationId="{EF190843-3BC6-4D82-A160-81ECA7EBE6E6}"/>
          </ac:spMkLst>
        </pc:spChg>
        <pc:spChg chg="del">
          <ac:chgData name="Mélina Guilley" userId="da75cb9a-4272-4fa6-933f-1f8b8936aa46" providerId="ADAL" clId="{D9E86BF3-4612-4341-A992-F4387E480B6B}" dt="2020-05-06T14:07:16.935" v="3588" actId="478"/>
          <ac:spMkLst>
            <pc:docMk/>
            <pc:sldMk cId="2854316313" sldId="1099"/>
            <ac:spMk id="58" creationId="{917D04D1-E960-9542-962E-F839C426459F}"/>
          </ac:spMkLst>
        </pc:spChg>
        <pc:spChg chg="del">
          <ac:chgData name="Mélina Guilley" userId="da75cb9a-4272-4fa6-933f-1f8b8936aa46" providerId="ADAL" clId="{D9E86BF3-4612-4341-A992-F4387E480B6B}" dt="2020-05-06T14:07:20.372" v="3589" actId="478"/>
          <ac:spMkLst>
            <pc:docMk/>
            <pc:sldMk cId="2854316313" sldId="1099"/>
            <ac:spMk id="59" creationId="{95A0326E-E69C-CF41-91D5-E8490EEA6A81}"/>
          </ac:spMkLst>
        </pc:spChg>
        <pc:spChg chg="del">
          <ac:chgData name="Mélina Guilley" userId="da75cb9a-4272-4fa6-933f-1f8b8936aa46" providerId="ADAL" clId="{D9E86BF3-4612-4341-A992-F4387E480B6B}" dt="2020-05-06T14:07:16.935" v="3588" actId="478"/>
          <ac:spMkLst>
            <pc:docMk/>
            <pc:sldMk cId="2854316313" sldId="1099"/>
            <ac:spMk id="60" creationId="{9940806D-56C1-6645-A886-23805E220475}"/>
          </ac:spMkLst>
        </pc:spChg>
        <pc:grpChg chg="del">
          <ac:chgData name="Mélina Guilley" userId="da75cb9a-4272-4fa6-933f-1f8b8936aa46" providerId="ADAL" clId="{D9E86BF3-4612-4341-A992-F4387E480B6B}" dt="2020-05-06T14:07:16.935" v="3588" actId="478"/>
          <ac:grpSpMkLst>
            <pc:docMk/>
            <pc:sldMk cId="2854316313" sldId="1099"/>
            <ac:grpSpMk id="25" creationId="{550008CE-4BA3-034A-8B76-28DBD62E6A76}"/>
          </ac:grpSpMkLst>
        </pc:grpChg>
        <pc:grpChg chg="del">
          <ac:chgData name="Mélina Guilley" userId="da75cb9a-4272-4fa6-933f-1f8b8936aa46" providerId="ADAL" clId="{D9E86BF3-4612-4341-A992-F4387E480B6B}" dt="2020-05-06T14:07:20.372" v="3589" actId="478"/>
          <ac:grpSpMkLst>
            <pc:docMk/>
            <pc:sldMk cId="2854316313" sldId="1099"/>
            <ac:grpSpMk id="29" creationId="{CC6BF4E3-E18F-E54E-924D-7D8F3E605006}"/>
          </ac:grpSpMkLst>
        </pc:grpChg>
        <pc:grpChg chg="del">
          <ac:chgData name="Mélina Guilley" userId="da75cb9a-4272-4fa6-933f-1f8b8936aa46" providerId="ADAL" clId="{D9E86BF3-4612-4341-A992-F4387E480B6B}" dt="2020-05-06T14:07:16.935" v="3588" actId="478"/>
          <ac:grpSpMkLst>
            <pc:docMk/>
            <pc:sldMk cId="2854316313" sldId="1099"/>
            <ac:grpSpMk id="35" creationId="{76F03190-E357-B94E-B2B3-29EE23952AC1}"/>
          </ac:grpSpMkLst>
        </pc:grpChg>
        <pc:grpChg chg="del">
          <ac:chgData name="Mélina Guilley" userId="da75cb9a-4272-4fa6-933f-1f8b8936aa46" providerId="ADAL" clId="{D9E86BF3-4612-4341-A992-F4387E480B6B}" dt="2020-05-06T14:07:16.935" v="3588" actId="478"/>
          <ac:grpSpMkLst>
            <pc:docMk/>
            <pc:sldMk cId="2854316313" sldId="1099"/>
            <ac:grpSpMk id="36" creationId="{4642FCF8-AD79-C242-A040-4BCBFEE3AEC6}"/>
          </ac:grpSpMkLst>
        </pc:grpChg>
        <pc:grpChg chg="add mod">
          <ac:chgData name="Mélina Guilley" userId="da75cb9a-4272-4fa6-933f-1f8b8936aa46" providerId="ADAL" clId="{D9E86BF3-4612-4341-A992-F4387E480B6B}" dt="2020-05-06T14:07:22.370" v="3590"/>
          <ac:grpSpMkLst>
            <pc:docMk/>
            <pc:sldMk cId="2854316313" sldId="1099"/>
            <ac:grpSpMk id="42" creationId="{9FB113D5-6A4E-4435-912A-F1D55CF2F6E6}"/>
          </ac:grpSpMkLst>
        </pc:grpChg>
        <pc:grpChg chg="del">
          <ac:chgData name="Mélina Guilley" userId="da75cb9a-4272-4fa6-933f-1f8b8936aa46" providerId="ADAL" clId="{D9E86BF3-4612-4341-A992-F4387E480B6B}" dt="2020-05-06T14:07:16.935" v="3588" actId="478"/>
          <ac:grpSpMkLst>
            <pc:docMk/>
            <pc:sldMk cId="2854316313" sldId="1099"/>
            <ac:grpSpMk id="47" creationId="{CA45532B-5220-F142-8472-11D8BF04D18B}"/>
          </ac:grpSpMkLst>
        </pc:grpChg>
        <pc:picChg chg="mod">
          <ac:chgData name="Mélina Guilley" userId="da75cb9a-4272-4fa6-933f-1f8b8936aa46" providerId="ADAL" clId="{D9E86BF3-4612-4341-A992-F4387E480B6B}" dt="2020-05-06T14:07:22.370" v="3590"/>
          <ac:picMkLst>
            <pc:docMk/>
            <pc:sldMk cId="2854316313" sldId="1099"/>
            <ac:picMk id="43" creationId="{6A660ACA-3DE6-4A3C-93C8-C999523AD71E}"/>
          </ac:picMkLst>
        </pc:picChg>
        <pc:picChg chg="mod">
          <ac:chgData name="Mélina Guilley" userId="da75cb9a-4272-4fa6-933f-1f8b8936aa46" providerId="ADAL" clId="{D9E86BF3-4612-4341-A992-F4387E480B6B}" dt="2020-05-06T14:07:22.370" v="3590"/>
          <ac:picMkLst>
            <pc:docMk/>
            <pc:sldMk cId="2854316313" sldId="1099"/>
            <ac:picMk id="44" creationId="{EEC36025-C852-4FE7-91CF-69013C0170C5}"/>
          </ac:picMkLst>
        </pc:picChg>
        <pc:picChg chg="add mod">
          <ac:chgData name="Mélina Guilley" userId="da75cb9a-4272-4fa6-933f-1f8b8936aa46" providerId="ADAL" clId="{D9E86BF3-4612-4341-A992-F4387E480B6B}" dt="2020-05-06T14:07:22.370" v="3590"/>
          <ac:picMkLst>
            <pc:docMk/>
            <pc:sldMk cId="2854316313" sldId="1099"/>
            <ac:picMk id="48" creationId="{6C7AEA68-02BB-48E7-8F95-8268FB103DE3}"/>
          </ac:picMkLst>
        </pc:picChg>
        <pc:picChg chg="add mod">
          <ac:chgData name="Mélina Guilley" userId="da75cb9a-4272-4fa6-933f-1f8b8936aa46" providerId="ADAL" clId="{D9E86BF3-4612-4341-A992-F4387E480B6B}" dt="2020-05-06T14:07:22.370" v="3590"/>
          <ac:picMkLst>
            <pc:docMk/>
            <pc:sldMk cId="2854316313" sldId="1099"/>
            <ac:picMk id="49" creationId="{260621F8-0B66-4AC0-A388-C95F0C170917}"/>
          </ac:picMkLst>
        </pc:picChg>
        <pc:picChg chg="add mod">
          <ac:chgData name="Mélina Guilley" userId="da75cb9a-4272-4fa6-933f-1f8b8936aa46" providerId="ADAL" clId="{D9E86BF3-4612-4341-A992-F4387E480B6B}" dt="2020-05-06T15:39:27.916" v="4609" actId="1036"/>
          <ac:picMkLst>
            <pc:docMk/>
            <pc:sldMk cId="2854316313" sldId="1099"/>
            <ac:picMk id="50" creationId="{BE7CE765-0528-410D-86BA-95F3C2EE172D}"/>
          </ac:picMkLst>
        </pc:picChg>
      </pc:sldChg>
      <pc:sldChg chg="del">
        <pc:chgData name="Mélina Guilley" userId="da75cb9a-4272-4fa6-933f-1f8b8936aa46" providerId="ADAL" clId="{D9E86BF3-4612-4341-A992-F4387E480B6B}" dt="2020-05-06T08:39:40.347" v="92" actId="47"/>
        <pc:sldMkLst>
          <pc:docMk/>
          <pc:sldMk cId="4076181712" sldId="1100"/>
        </pc:sldMkLst>
      </pc:sldChg>
      <pc:sldChg chg="addSp delSp modSp mod">
        <pc:chgData name="Mélina Guilley" userId="da75cb9a-4272-4fa6-933f-1f8b8936aa46" providerId="ADAL" clId="{D9E86BF3-4612-4341-A992-F4387E480B6B}" dt="2020-05-07T08:05:36.631" v="4829" actId="1076"/>
        <pc:sldMkLst>
          <pc:docMk/>
          <pc:sldMk cId="2422524443" sldId="1101"/>
        </pc:sldMkLst>
        <pc:spChg chg="del">
          <ac:chgData name="Mélina Guilley" userId="da75cb9a-4272-4fa6-933f-1f8b8936aa46" providerId="ADAL" clId="{D9E86BF3-4612-4341-A992-F4387E480B6B}" dt="2020-05-06T09:42:42.090" v="1203" actId="478"/>
          <ac:spMkLst>
            <pc:docMk/>
            <pc:sldMk cId="2422524443" sldId="1101"/>
            <ac:spMk id="2" creationId="{3F69148E-8FA2-F042-8F0E-6585C9D0992C}"/>
          </ac:spMkLst>
        </pc:spChg>
        <pc:spChg chg="add del mod">
          <ac:chgData name="Mélina Guilley" userId="da75cb9a-4272-4fa6-933f-1f8b8936aa46" providerId="ADAL" clId="{D9E86BF3-4612-4341-A992-F4387E480B6B}" dt="2020-05-06T09:42:45.052" v="1204" actId="478"/>
          <ac:spMkLst>
            <pc:docMk/>
            <pc:sldMk cId="2422524443" sldId="1101"/>
            <ac:spMk id="4" creationId="{BCB2A09F-7879-4222-8BCA-964B3501F84F}"/>
          </ac:spMkLst>
        </pc:spChg>
        <pc:spChg chg="add mod ord">
          <ac:chgData name="Mélina Guilley" userId="da75cb9a-4272-4fa6-933f-1f8b8936aa46" providerId="ADAL" clId="{D9E86BF3-4612-4341-A992-F4387E480B6B}" dt="2020-05-06T09:42:02.427" v="1165" actId="167"/>
          <ac:spMkLst>
            <pc:docMk/>
            <pc:sldMk cId="2422524443" sldId="1101"/>
            <ac:spMk id="6" creationId="{6CE128BE-81F3-47EA-AB3A-2D14DBFE150A}"/>
          </ac:spMkLst>
        </pc:spChg>
        <pc:spChg chg="add mod ord">
          <ac:chgData name="Mélina Guilley" userId="da75cb9a-4272-4fa6-933f-1f8b8936aa46" providerId="ADAL" clId="{D9E86BF3-4612-4341-A992-F4387E480B6B}" dt="2020-05-06T09:42:02.427" v="1165" actId="167"/>
          <ac:spMkLst>
            <pc:docMk/>
            <pc:sldMk cId="2422524443" sldId="1101"/>
            <ac:spMk id="7" creationId="{42D6CF48-4C6C-4571-BE33-5440A899AD39}"/>
          </ac:spMkLst>
        </pc:spChg>
        <pc:spChg chg="add mod">
          <ac:chgData name="Mélina Guilley" userId="da75cb9a-4272-4fa6-933f-1f8b8936aa46" providerId="ADAL" clId="{D9E86BF3-4612-4341-A992-F4387E480B6B}" dt="2020-05-06T09:42:39.405" v="1202" actId="20577"/>
          <ac:spMkLst>
            <pc:docMk/>
            <pc:sldMk cId="2422524443" sldId="1101"/>
            <ac:spMk id="8" creationId="{07D7188A-2C94-4E13-8955-7F045253181C}"/>
          </ac:spMkLst>
        </pc:spChg>
        <pc:spChg chg="add del mod">
          <ac:chgData name="Mélina Guilley" userId="da75cb9a-4272-4fa6-933f-1f8b8936aa46" providerId="ADAL" clId="{D9E86BF3-4612-4341-A992-F4387E480B6B}" dt="2020-05-06T09:43:41.485" v="1214" actId="478"/>
          <ac:spMkLst>
            <pc:docMk/>
            <pc:sldMk cId="2422524443" sldId="1101"/>
            <ac:spMk id="9" creationId="{7EEF9F2E-4DB7-460C-B446-B31F297205EC}"/>
          </ac:spMkLst>
        </pc:spChg>
        <pc:spChg chg="add mod">
          <ac:chgData name="Mélina Guilley" userId="da75cb9a-4272-4fa6-933f-1f8b8936aa46" providerId="ADAL" clId="{D9E86BF3-4612-4341-A992-F4387E480B6B}" dt="2020-05-06T09:49:36.971" v="1280" actId="1076"/>
          <ac:spMkLst>
            <pc:docMk/>
            <pc:sldMk cId="2422524443" sldId="1101"/>
            <ac:spMk id="11" creationId="{93C9FF2B-5D52-4E0E-B669-F94185F4CAC2}"/>
          </ac:spMkLst>
        </pc:spChg>
        <pc:spChg chg="del mod">
          <ac:chgData name="Mélina Guilley" userId="da75cb9a-4272-4fa6-933f-1f8b8936aa46" providerId="ADAL" clId="{D9E86BF3-4612-4341-A992-F4387E480B6B}" dt="2020-05-06T09:43:39.576" v="1213" actId="478"/>
          <ac:spMkLst>
            <pc:docMk/>
            <pc:sldMk cId="2422524443" sldId="1101"/>
            <ac:spMk id="13" creationId="{51EC83AB-BBF4-FE48-9351-6E9077B8D6EC}"/>
          </ac:spMkLst>
        </pc:spChg>
        <pc:spChg chg="mod">
          <ac:chgData name="Mélina Guilley" userId="da75cb9a-4272-4fa6-933f-1f8b8936aa46" providerId="ADAL" clId="{D9E86BF3-4612-4341-A992-F4387E480B6B}" dt="2020-05-06T09:49:01.259" v="1260" actId="1035"/>
          <ac:spMkLst>
            <pc:docMk/>
            <pc:sldMk cId="2422524443" sldId="1101"/>
            <ac:spMk id="17" creationId="{78D97C2E-4B50-FB41-89A4-01593E0CF0D9}"/>
          </ac:spMkLst>
        </pc:spChg>
        <pc:spChg chg="add del mod">
          <ac:chgData name="Mélina Guilley" userId="da75cb9a-4272-4fa6-933f-1f8b8936aa46" providerId="ADAL" clId="{D9E86BF3-4612-4341-A992-F4387E480B6B}" dt="2020-05-06T09:47:44.457" v="1234" actId="478"/>
          <ac:spMkLst>
            <pc:docMk/>
            <pc:sldMk cId="2422524443" sldId="1101"/>
            <ac:spMk id="20" creationId="{F8B80944-04FD-47E6-9EB2-D7EA2AED35D9}"/>
          </ac:spMkLst>
        </pc:spChg>
        <pc:grpChg chg="mod">
          <ac:chgData name="Mélina Guilley" userId="da75cb9a-4272-4fa6-933f-1f8b8936aa46" providerId="ADAL" clId="{D9E86BF3-4612-4341-A992-F4387E480B6B}" dt="2020-05-07T08:05:33.945" v="4827" actId="1076"/>
          <ac:grpSpMkLst>
            <pc:docMk/>
            <pc:sldMk cId="2422524443" sldId="1101"/>
            <ac:grpSpMk id="2" creationId="{26387FF5-C5E3-8148-B159-FCD5560D8E7C}"/>
          </ac:grpSpMkLst>
        </pc:grpChg>
        <pc:picChg chg="del">
          <ac:chgData name="Mélina Guilley" userId="da75cb9a-4272-4fa6-933f-1f8b8936aa46" providerId="ADAL" clId="{D9E86BF3-4612-4341-A992-F4387E480B6B}" dt="2020-05-06T09:47:42.723" v="1233" actId="478"/>
          <ac:picMkLst>
            <pc:docMk/>
            <pc:sldMk cId="2422524443" sldId="1101"/>
            <ac:picMk id="12" creationId="{D5F3CAEF-F73C-FB48-8D04-3B7417AB15BB}"/>
          </ac:picMkLst>
        </pc:picChg>
        <pc:picChg chg="add del mod">
          <ac:chgData name="Mélina Guilley" userId="da75cb9a-4272-4fa6-933f-1f8b8936aa46" providerId="ADAL" clId="{D9E86BF3-4612-4341-A992-F4387E480B6B}" dt="2020-05-06T09:47:20.336" v="1224" actId="478"/>
          <ac:picMkLst>
            <pc:docMk/>
            <pc:sldMk cId="2422524443" sldId="1101"/>
            <ac:picMk id="14" creationId="{67FD0DB1-526C-4FDB-A192-4051F87EBFCE}"/>
          </ac:picMkLst>
        </pc:picChg>
        <pc:picChg chg="add mod">
          <ac:chgData name="Mélina Guilley" userId="da75cb9a-4272-4fa6-933f-1f8b8936aa46" providerId="ADAL" clId="{D9E86BF3-4612-4341-A992-F4387E480B6B}" dt="2020-05-06T09:47:51.076" v="1236" actId="14100"/>
          <ac:picMkLst>
            <pc:docMk/>
            <pc:sldMk cId="2422524443" sldId="1101"/>
            <ac:picMk id="15" creationId="{898F1529-8EC5-46FE-A7B8-E10089955B3A}"/>
          </ac:picMkLst>
        </pc:picChg>
        <pc:picChg chg="add mod modCrop">
          <ac:chgData name="Mélina Guilley" userId="da75cb9a-4272-4fa6-933f-1f8b8936aa46" providerId="ADAL" clId="{D9E86BF3-4612-4341-A992-F4387E480B6B}" dt="2020-05-07T08:05:36.631" v="4829" actId="1076"/>
          <ac:picMkLst>
            <pc:docMk/>
            <pc:sldMk cId="2422524443" sldId="1101"/>
            <ac:picMk id="18" creationId="{9B73C39A-B750-46EB-97EF-B42D441B61B6}"/>
          </ac:picMkLst>
        </pc:picChg>
      </pc:sldChg>
      <pc:sldChg chg="addSp delSp modSp mod">
        <pc:chgData name="Mélina Guilley" userId="da75cb9a-4272-4fa6-933f-1f8b8936aa46" providerId="ADAL" clId="{D9E86BF3-4612-4341-A992-F4387E480B6B}" dt="2020-05-07T08:04:41.968" v="4822" actId="1037"/>
        <pc:sldMkLst>
          <pc:docMk/>
          <pc:sldMk cId="4233071138" sldId="1104"/>
        </pc:sldMkLst>
        <pc:spChg chg="add del mod">
          <ac:chgData name="Mélina Guilley" userId="da75cb9a-4272-4fa6-933f-1f8b8936aa46" providerId="ADAL" clId="{D9E86BF3-4612-4341-A992-F4387E480B6B}" dt="2020-05-06T15:15:37.598" v="4403" actId="478"/>
          <ac:spMkLst>
            <pc:docMk/>
            <pc:sldMk cId="4233071138" sldId="1104"/>
            <ac:spMk id="3" creationId="{FC8E2EC5-B2BE-4BD2-9EF1-74AF0317333E}"/>
          </ac:spMkLst>
        </pc:spChg>
        <pc:spChg chg="add mod ord">
          <ac:chgData name="Mélina Guilley" userId="da75cb9a-4272-4fa6-933f-1f8b8936aa46" providerId="ADAL" clId="{D9E86BF3-4612-4341-A992-F4387E480B6B}" dt="2020-05-06T15:15:41.119" v="4405" actId="167"/>
          <ac:spMkLst>
            <pc:docMk/>
            <pc:sldMk cId="4233071138" sldId="1104"/>
            <ac:spMk id="20" creationId="{2BAB9CE4-1FED-41DC-A0C3-F0AFF2EABA32}"/>
          </ac:spMkLst>
        </pc:spChg>
        <pc:spChg chg="add mod">
          <ac:chgData name="Mélina Guilley" userId="da75cb9a-4272-4fa6-933f-1f8b8936aa46" providerId="ADAL" clId="{D9E86BF3-4612-4341-A992-F4387E480B6B}" dt="2020-05-06T15:15:38.931" v="4404"/>
          <ac:spMkLst>
            <pc:docMk/>
            <pc:sldMk cId="4233071138" sldId="1104"/>
            <ac:spMk id="21" creationId="{4FBB30D0-A4E5-4D03-881D-8C642DB6DD71}"/>
          </ac:spMkLst>
        </pc:spChg>
        <pc:spChg chg="add mod">
          <ac:chgData name="Mélina Guilley" userId="da75cb9a-4272-4fa6-933f-1f8b8936aa46" providerId="ADAL" clId="{D9E86BF3-4612-4341-A992-F4387E480B6B}" dt="2020-05-06T15:15:38.931" v="4404"/>
          <ac:spMkLst>
            <pc:docMk/>
            <pc:sldMk cId="4233071138" sldId="1104"/>
            <ac:spMk id="22" creationId="{C0284E5F-07CF-46FF-A287-AC4BC94A55C8}"/>
          </ac:spMkLst>
        </pc:spChg>
        <pc:spChg chg="add mod">
          <ac:chgData name="Mélina Guilley" userId="da75cb9a-4272-4fa6-933f-1f8b8936aa46" providerId="ADAL" clId="{D9E86BF3-4612-4341-A992-F4387E480B6B}" dt="2020-05-06T15:38:58.783" v="4603" actId="20577"/>
          <ac:spMkLst>
            <pc:docMk/>
            <pc:sldMk cId="4233071138" sldId="1104"/>
            <ac:spMk id="23" creationId="{65D6F67E-E36F-4604-8970-FC60B4150AFA}"/>
          </ac:spMkLst>
        </pc:spChg>
        <pc:spChg chg="add mod">
          <ac:chgData name="Mélina Guilley" userId="da75cb9a-4272-4fa6-933f-1f8b8936aa46" providerId="ADAL" clId="{D9E86BF3-4612-4341-A992-F4387E480B6B}" dt="2020-05-06T15:15:38.931" v="4404"/>
          <ac:spMkLst>
            <pc:docMk/>
            <pc:sldMk cId="4233071138" sldId="1104"/>
            <ac:spMk id="24" creationId="{5F0FFC84-C3F0-428D-8F51-5AF43DC57B8E}"/>
          </ac:spMkLst>
        </pc:spChg>
        <pc:spChg chg="add mod">
          <ac:chgData name="Mélina Guilley" userId="da75cb9a-4272-4fa6-933f-1f8b8936aa46" providerId="ADAL" clId="{D9E86BF3-4612-4341-A992-F4387E480B6B}" dt="2020-05-06T15:15:38.931" v="4404"/>
          <ac:spMkLst>
            <pc:docMk/>
            <pc:sldMk cId="4233071138" sldId="1104"/>
            <ac:spMk id="26" creationId="{5085F16A-74C6-436C-AB8E-28F2B95DB9A6}"/>
          </ac:spMkLst>
        </pc:spChg>
        <pc:spChg chg="add mod">
          <ac:chgData name="Mélina Guilley" userId="da75cb9a-4272-4fa6-933f-1f8b8936aa46" providerId="ADAL" clId="{D9E86BF3-4612-4341-A992-F4387E480B6B}" dt="2020-05-06T15:15:38.931" v="4404"/>
          <ac:spMkLst>
            <pc:docMk/>
            <pc:sldMk cId="4233071138" sldId="1104"/>
            <ac:spMk id="27" creationId="{43D67F2E-A921-4D44-8049-FFB77FD093E4}"/>
          </ac:spMkLst>
        </pc:spChg>
        <pc:spChg chg="mod">
          <ac:chgData name="Mélina Guilley" userId="da75cb9a-4272-4fa6-933f-1f8b8936aa46" providerId="ADAL" clId="{D9E86BF3-4612-4341-A992-F4387E480B6B}" dt="2020-05-07T08:04:40.003" v="4819" actId="1038"/>
          <ac:spMkLst>
            <pc:docMk/>
            <pc:sldMk cId="4233071138" sldId="1104"/>
            <ac:spMk id="35" creationId="{20F2CFFA-B214-054A-953C-CCE1DF447C6E}"/>
          </ac:spMkLst>
        </pc:spChg>
        <pc:spChg chg="del">
          <ac:chgData name="Mélina Guilley" userId="da75cb9a-4272-4fa6-933f-1f8b8936aa46" providerId="ADAL" clId="{D9E86BF3-4612-4341-A992-F4387E480B6B}" dt="2020-05-06T15:15:35.748" v="4402" actId="478"/>
          <ac:spMkLst>
            <pc:docMk/>
            <pc:sldMk cId="4233071138" sldId="1104"/>
            <ac:spMk id="35" creationId="{B2EE8FD7-5F05-524D-8DC9-6A61F0F69950}"/>
          </ac:spMkLst>
        </pc:spChg>
        <pc:spChg chg="mod">
          <ac:chgData name="Mélina Guilley" userId="da75cb9a-4272-4fa6-933f-1f8b8936aa46" providerId="ADAL" clId="{D9E86BF3-4612-4341-A992-F4387E480B6B}" dt="2020-05-07T08:04:41.968" v="4822" actId="1037"/>
          <ac:spMkLst>
            <pc:docMk/>
            <pc:sldMk cId="4233071138" sldId="1104"/>
            <ac:spMk id="39" creationId="{4E3E7360-8A12-5841-9CC3-32E87569393B}"/>
          </ac:spMkLst>
        </pc:spChg>
        <pc:spChg chg="del">
          <ac:chgData name="Mélina Guilley" userId="da75cb9a-4272-4fa6-933f-1f8b8936aa46" providerId="ADAL" clId="{D9E86BF3-4612-4341-A992-F4387E480B6B}" dt="2020-05-06T15:15:35.748" v="4402" actId="478"/>
          <ac:spMkLst>
            <pc:docMk/>
            <pc:sldMk cId="4233071138" sldId="1104"/>
            <ac:spMk id="59" creationId="{13F7FB03-6E0B-0F4E-9596-7F1B3B2DECE2}"/>
          </ac:spMkLst>
        </pc:spChg>
        <pc:spChg chg="del">
          <ac:chgData name="Mélina Guilley" userId="da75cb9a-4272-4fa6-933f-1f8b8936aa46" providerId="ADAL" clId="{D9E86BF3-4612-4341-A992-F4387E480B6B}" dt="2020-05-06T15:15:35.748" v="4402" actId="478"/>
          <ac:spMkLst>
            <pc:docMk/>
            <pc:sldMk cId="4233071138" sldId="1104"/>
            <ac:spMk id="63" creationId="{6556EA99-8E09-8046-B680-B0A3228DF2C8}"/>
          </ac:spMkLst>
        </pc:spChg>
        <pc:spChg chg="del">
          <ac:chgData name="Mélina Guilley" userId="da75cb9a-4272-4fa6-933f-1f8b8936aa46" providerId="ADAL" clId="{D9E86BF3-4612-4341-A992-F4387E480B6B}" dt="2020-05-06T15:15:35.748" v="4402" actId="478"/>
          <ac:spMkLst>
            <pc:docMk/>
            <pc:sldMk cId="4233071138" sldId="1104"/>
            <ac:spMk id="65" creationId="{1DBDACCC-FA47-7C4C-8E0D-3F779824F62E}"/>
          </ac:spMkLst>
        </pc:spChg>
        <pc:spChg chg="del">
          <ac:chgData name="Mélina Guilley" userId="da75cb9a-4272-4fa6-933f-1f8b8936aa46" providerId="ADAL" clId="{D9E86BF3-4612-4341-A992-F4387E480B6B}" dt="2020-05-06T15:15:35.748" v="4402" actId="478"/>
          <ac:spMkLst>
            <pc:docMk/>
            <pc:sldMk cId="4233071138" sldId="1104"/>
            <ac:spMk id="67" creationId="{3C8DEC97-5A89-4E47-BCC0-8378DB9E6FAE}"/>
          </ac:spMkLst>
        </pc:spChg>
        <pc:spChg chg="del">
          <ac:chgData name="Mélina Guilley" userId="da75cb9a-4272-4fa6-933f-1f8b8936aa46" providerId="ADAL" clId="{D9E86BF3-4612-4341-A992-F4387E480B6B}" dt="2020-05-06T15:15:35.748" v="4402" actId="478"/>
          <ac:spMkLst>
            <pc:docMk/>
            <pc:sldMk cId="4233071138" sldId="1104"/>
            <ac:spMk id="69" creationId="{E8AE20E2-6AB4-D14C-903E-30389A8350D2}"/>
          </ac:spMkLst>
        </pc:spChg>
        <pc:spChg chg="del">
          <ac:chgData name="Mélina Guilley" userId="da75cb9a-4272-4fa6-933f-1f8b8936aa46" providerId="ADAL" clId="{D9E86BF3-4612-4341-A992-F4387E480B6B}" dt="2020-05-06T15:15:35.748" v="4402" actId="478"/>
          <ac:spMkLst>
            <pc:docMk/>
            <pc:sldMk cId="4233071138" sldId="1104"/>
            <ac:spMk id="71" creationId="{BF473F3A-2E10-3E4D-ADB2-47391AF33F61}"/>
          </ac:spMkLst>
        </pc:spChg>
        <pc:spChg chg="mod">
          <ac:chgData name="Mélina Guilley" userId="da75cb9a-4272-4fa6-933f-1f8b8936aa46" providerId="ADAL" clId="{D9E86BF3-4612-4341-A992-F4387E480B6B}" dt="2020-05-06T15:15:49.856" v="4426" actId="1035"/>
          <ac:spMkLst>
            <pc:docMk/>
            <pc:sldMk cId="4233071138" sldId="1104"/>
            <ac:spMk id="72" creationId="{C4501FE2-B6C9-8740-99FF-0C3FB2AD5ADE}"/>
          </ac:spMkLst>
        </pc:spChg>
        <pc:spChg chg="mod">
          <ac:chgData name="Mélina Guilley" userId="da75cb9a-4272-4fa6-933f-1f8b8936aa46" providerId="ADAL" clId="{D9E86BF3-4612-4341-A992-F4387E480B6B}" dt="2020-05-06T15:15:53.666" v="4433" actId="1037"/>
          <ac:spMkLst>
            <pc:docMk/>
            <pc:sldMk cId="4233071138" sldId="1104"/>
            <ac:spMk id="73" creationId="{4879BB0A-6CC2-4C42-BD91-AB30627FF43E}"/>
          </ac:spMkLst>
        </pc:spChg>
        <pc:grpChg chg="add mod">
          <ac:chgData name="Mélina Guilley" userId="da75cb9a-4272-4fa6-933f-1f8b8936aa46" providerId="ADAL" clId="{D9E86BF3-4612-4341-A992-F4387E480B6B}" dt="2020-05-06T15:15:38.931" v="4404"/>
          <ac:grpSpMkLst>
            <pc:docMk/>
            <pc:sldMk cId="4233071138" sldId="1104"/>
            <ac:grpSpMk id="32" creationId="{50585AB8-114D-4980-8A4E-4CD77D4B48A8}"/>
          </ac:grpSpMkLst>
        </pc:grpChg>
        <pc:grpChg chg="add mod">
          <ac:chgData name="Mélina Guilley" userId="da75cb9a-4272-4fa6-933f-1f8b8936aa46" providerId="ADAL" clId="{D9E86BF3-4612-4341-A992-F4387E480B6B}" dt="2020-05-06T15:15:38.931" v="4404"/>
          <ac:grpSpMkLst>
            <pc:docMk/>
            <pc:sldMk cId="4233071138" sldId="1104"/>
            <ac:grpSpMk id="36" creationId="{3830F90C-882E-427A-8DEE-291D3AD636A1}"/>
          </ac:grpSpMkLst>
        </pc:grpChg>
        <pc:picChg chg="add mod">
          <ac:chgData name="Mélina Guilley" userId="da75cb9a-4272-4fa6-933f-1f8b8936aa46" providerId="ADAL" clId="{D9E86BF3-4612-4341-A992-F4387E480B6B}" dt="2020-05-06T15:15:38.931" v="4404"/>
          <ac:picMkLst>
            <pc:docMk/>
            <pc:sldMk cId="4233071138" sldId="1104"/>
            <ac:picMk id="25" creationId="{948E6EF3-DCAD-40C8-8151-E500EF82F1AC}"/>
          </ac:picMkLst>
        </pc:picChg>
        <pc:picChg chg="add mod">
          <ac:chgData name="Mélina Guilley" userId="da75cb9a-4272-4fa6-933f-1f8b8936aa46" providerId="ADAL" clId="{D9E86BF3-4612-4341-A992-F4387E480B6B}" dt="2020-05-06T15:15:38.931" v="4404"/>
          <ac:picMkLst>
            <pc:docMk/>
            <pc:sldMk cId="4233071138" sldId="1104"/>
            <ac:picMk id="28" creationId="{2AD054D6-433B-4718-BAD1-037256FE9A82}"/>
          </ac:picMkLst>
        </pc:picChg>
        <pc:picChg chg="add mod">
          <ac:chgData name="Mélina Guilley" userId="da75cb9a-4272-4fa6-933f-1f8b8936aa46" providerId="ADAL" clId="{D9E86BF3-4612-4341-A992-F4387E480B6B}" dt="2020-05-06T15:15:38.931" v="4404"/>
          <ac:picMkLst>
            <pc:docMk/>
            <pc:sldMk cId="4233071138" sldId="1104"/>
            <ac:picMk id="29" creationId="{AD97C46C-2A2E-4AC1-90A2-912E40F2C807}"/>
          </ac:picMkLst>
        </pc:picChg>
        <pc:picChg chg="add mod">
          <ac:chgData name="Mélina Guilley" userId="da75cb9a-4272-4fa6-933f-1f8b8936aa46" providerId="ADAL" clId="{D9E86BF3-4612-4341-A992-F4387E480B6B}" dt="2020-05-06T16:00:01.501" v="4731"/>
          <ac:picMkLst>
            <pc:docMk/>
            <pc:sldMk cId="4233071138" sldId="1104"/>
            <ac:picMk id="30" creationId="{082613E7-9C59-4A67-AFF9-7DE5162BEDAA}"/>
          </ac:picMkLst>
        </pc:picChg>
        <pc:picChg chg="add del mod">
          <ac:chgData name="Mélina Guilley" userId="da75cb9a-4272-4fa6-933f-1f8b8936aa46" providerId="ADAL" clId="{D9E86BF3-4612-4341-A992-F4387E480B6B}" dt="2020-05-06T15:53:59.619" v="4704" actId="478"/>
          <ac:picMkLst>
            <pc:docMk/>
            <pc:sldMk cId="4233071138" sldId="1104"/>
            <ac:picMk id="30" creationId="{A9BA3246-33FA-4EFB-8345-3EB068981A60}"/>
          </ac:picMkLst>
        </pc:picChg>
        <pc:picChg chg="add mod">
          <ac:chgData name="Mélina Guilley" userId="da75cb9a-4272-4fa6-933f-1f8b8936aa46" providerId="ADAL" clId="{D9E86BF3-4612-4341-A992-F4387E480B6B}" dt="2020-05-06T15:15:38.931" v="4404"/>
          <ac:picMkLst>
            <pc:docMk/>
            <pc:sldMk cId="4233071138" sldId="1104"/>
            <ac:picMk id="31" creationId="{B810F6F9-17BC-47A4-A8D9-1C58F94732F3}"/>
          </ac:picMkLst>
        </pc:picChg>
        <pc:picChg chg="mod">
          <ac:chgData name="Mélina Guilley" userId="da75cb9a-4272-4fa6-933f-1f8b8936aa46" providerId="ADAL" clId="{D9E86BF3-4612-4341-A992-F4387E480B6B}" dt="2020-05-06T15:15:38.931" v="4404"/>
          <ac:picMkLst>
            <pc:docMk/>
            <pc:sldMk cId="4233071138" sldId="1104"/>
            <ac:picMk id="33" creationId="{3F793299-D474-4FAB-A479-99E8EBEA01D7}"/>
          </ac:picMkLst>
        </pc:picChg>
        <pc:picChg chg="mod">
          <ac:chgData name="Mélina Guilley" userId="da75cb9a-4272-4fa6-933f-1f8b8936aa46" providerId="ADAL" clId="{D9E86BF3-4612-4341-A992-F4387E480B6B}" dt="2020-05-06T15:15:38.931" v="4404"/>
          <ac:picMkLst>
            <pc:docMk/>
            <pc:sldMk cId="4233071138" sldId="1104"/>
            <ac:picMk id="34" creationId="{7936A597-2C69-43F7-8395-FBD0AE73D18F}"/>
          </ac:picMkLst>
        </pc:picChg>
        <pc:picChg chg="mod">
          <ac:chgData name="Mélina Guilley" userId="da75cb9a-4272-4fa6-933f-1f8b8936aa46" providerId="ADAL" clId="{D9E86BF3-4612-4341-A992-F4387E480B6B}" dt="2020-05-06T15:15:38.931" v="4404"/>
          <ac:picMkLst>
            <pc:docMk/>
            <pc:sldMk cId="4233071138" sldId="1104"/>
            <ac:picMk id="37" creationId="{4499CD4B-1C23-4548-B646-AA8DBC6E261D}"/>
          </ac:picMkLst>
        </pc:picChg>
        <pc:picChg chg="mod">
          <ac:chgData name="Mélina Guilley" userId="da75cb9a-4272-4fa6-933f-1f8b8936aa46" providerId="ADAL" clId="{D9E86BF3-4612-4341-A992-F4387E480B6B}" dt="2020-05-06T15:15:38.931" v="4404"/>
          <ac:picMkLst>
            <pc:docMk/>
            <pc:sldMk cId="4233071138" sldId="1104"/>
            <ac:picMk id="38" creationId="{56E8AF38-FAE8-412F-9DFF-1907A4ABA1FD}"/>
          </ac:picMkLst>
        </pc:picChg>
        <pc:picChg chg="add del mod">
          <ac:chgData name="Mélina Guilley" userId="da75cb9a-4272-4fa6-933f-1f8b8936aa46" providerId="ADAL" clId="{D9E86BF3-4612-4341-A992-F4387E480B6B}" dt="2020-05-06T16:00:00.351" v="4730" actId="478"/>
          <ac:picMkLst>
            <pc:docMk/>
            <pc:sldMk cId="4233071138" sldId="1104"/>
            <ac:picMk id="39" creationId="{218EA67C-F689-4664-A5FE-6A6672B27DA6}"/>
          </ac:picMkLst>
        </pc:picChg>
        <pc:picChg chg="del">
          <ac:chgData name="Mélina Guilley" userId="da75cb9a-4272-4fa6-933f-1f8b8936aa46" providerId="ADAL" clId="{D9E86BF3-4612-4341-A992-F4387E480B6B}" dt="2020-05-06T15:15:35.748" v="4402" actId="478"/>
          <ac:picMkLst>
            <pc:docMk/>
            <pc:sldMk cId="4233071138" sldId="1104"/>
            <ac:picMk id="60" creationId="{961E33B4-46C5-EA41-A5F3-BB8256C56FB3}"/>
          </ac:picMkLst>
        </pc:picChg>
        <pc:picChg chg="del">
          <ac:chgData name="Mélina Guilley" userId="da75cb9a-4272-4fa6-933f-1f8b8936aa46" providerId="ADAL" clId="{D9E86BF3-4612-4341-A992-F4387E480B6B}" dt="2020-05-06T15:15:35.748" v="4402" actId="478"/>
          <ac:picMkLst>
            <pc:docMk/>
            <pc:sldMk cId="4233071138" sldId="1104"/>
            <ac:picMk id="61" creationId="{231321C4-59F2-A24C-8359-384B9351634C}"/>
          </ac:picMkLst>
        </pc:picChg>
        <pc:picChg chg="del">
          <ac:chgData name="Mélina Guilley" userId="da75cb9a-4272-4fa6-933f-1f8b8936aa46" providerId="ADAL" clId="{D9E86BF3-4612-4341-A992-F4387E480B6B}" dt="2020-05-06T15:15:35.748" v="4402" actId="478"/>
          <ac:picMkLst>
            <pc:docMk/>
            <pc:sldMk cId="4233071138" sldId="1104"/>
            <ac:picMk id="62" creationId="{FA5C4DDF-89C1-4248-9D99-236895BC835E}"/>
          </ac:picMkLst>
        </pc:picChg>
        <pc:picChg chg="del">
          <ac:chgData name="Mélina Guilley" userId="da75cb9a-4272-4fa6-933f-1f8b8936aa46" providerId="ADAL" clId="{D9E86BF3-4612-4341-A992-F4387E480B6B}" dt="2020-05-06T15:15:35.748" v="4402" actId="478"/>
          <ac:picMkLst>
            <pc:docMk/>
            <pc:sldMk cId="4233071138" sldId="1104"/>
            <ac:picMk id="64" creationId="{2D845B7A-5E58-3C46-837D-BBCABDBF8E70}"/>
          </ac:picMkLst>
        </pc:picChg>
        <pc:picChg chg="del">
          <ac:chgData name="Mélina Guilley" userId="da75cb9a-4272-4fa6-933f-1f8b8936aa46" providerId="ADAL" clId="{D9E86BF3-4612-4341-A992-F4387E480B6B}" dt="2020-05-06T15:15:35.748" v="4402" actId="478"/>
          <ac:picMkLst>
            <pc:docMk/>
            <pc:sldMk cId="4233071138" sldId="1104"/>
            <ac:picMk id="66" creationId="{8FAB6115-3AB7-F14B-8409-0142890889CB}"/>
          </ac:picMkLst>
        </pc:picChg>
        <pc:picChg chg="del">
          <ac:chgData name="Mélina Guilley" userId="da75cb9a-4272-4fa6-933f-1f8b8936aa46" providerId="ADAL" clId="{D9E86BF3-4612-4341-A992-F4387E480B6B}" dt="2020-05-06T15:15:35.748" v="4402" actId="478"/>
          <ac:picMkLst>
            <pc:docMk/>
            <pc:sldMk cId="4233071138" sldId="1104"/>
            <ac:picMk id="68" creationId="{46374B53-2D41-2144-A6FC-F881F4F72D69}"/>
          </ac:picMkLst>
        </pc:picChg>
        <pc:picChg chg="del">
          <ac:chgData name="Mélina Guilley" userId="da75cb9a-4272-4fa6-933f-1f8b8936aa46" providerId="ADAL" clId="{D9E86BF3-4612-4341-A992-F4387E480B6B}" dt="2020-05-06T15:15:35.748" v="4402" actId="478"/>
          <ac:picMkLst>
            <pc:docMk/>
            <pc:sldMk cId="4233071138" sldId="1104"/>
            <ac:picMk id="70" creationId="{1F0CF87B-4B62-1D47-88BA-F83B682E7390}"/>
          </ac:picMkLst>
        </pc:picChg>
      </pc:sldChg>
      <pc:sldChg chg="del">
        <pc:chgData name="Mélina Guilley" userId="da75cb9a-4272-4fa6-933f-1f8b8936aa46" providerId="ADAL" clId="{D9E86BF3-4612-4341-A992-F4387E480B6B}" dt="2020-05-06T08:45:12.075" v="199" actId="47"/>
        <pc:sldMkLst>
          <pc:docMk/>
          <pc:sldMk cId="3755536551" sldId="1108"/>
        </pc:sldMkLst>
      </pc:sldChg>
      <pc:sldChg chg="addSp delSp modSp mod delCm">
        <pc:chgData name="Mélina Guilley" userId="da75cb9a-4272-4fa6-933f-1f8b8936aa46" providerId="ADAL" clId="{D9E86BF3-4612-4341-A992-F4387E480B6B}" dt="2020-05-07T07:15:17.761" v="4785" actId="1076"/>
        <pc:sldMkLst>
          <pc:docMk/>
          <pc:sldMk cId="619917066" sldId="1109"/>
        </pc:sldMkLst>
        <pc:spChg chg="del">
          <ac:chgData name="Mélina Guilley" userId="da75cb9a-4272-4fa6-933f-1f8b8936aa46" providerId="ADAL" clId="{D9E86BF3-4612-4341-A992-F4387E480B6B}" dt="2020-05-06T12:56:37.106" v="2458" actId="478"/>
          <ac:spMkLst>
            <pc:docMk/>
            <pc:sldMk cId="619917066" sldId="1109"/>
            <ac:spMk id="2" creationId="{2A0859CC-4909-6B43-8CE6-4CF2527A58DE}"/>
          </ac:spMkLst>
        </pc:spChg>
        <pc:spChg chg="add del mod">
          <ac:chgData name="Mélina Guilley" userId="da75cb9a-4272-4fa6-933f-1f8b8936aa46" providerId="ADAL" clId="{D9E86BF3-4612-4341-A992-F4387E480B6B}" dt="2020-05-06T12:56:39.723" v="2459" actId="478"/>
          <ac:spMkLst>
            <pc:docMk/>
            <pc:sldMk cId="619917066" sldId="1109"/>
            <ac:spMk id="4" creationId="{F2EF7554-64D3-4D4B-A867-4E279686443C}"/>
          </ac:spMkLst>
        </pc:spChg>
        <pc:spChg chg="add del mod">
          <ac:chgData name="Mélina Guilley" userId="da75cb9a-4272-4fa6-933f-1f8b8936aa46" providerId="ADAL" clId="{D9E86BF3-4612-4341-A992-F4387E480B6B}" dt="2020-05-06T12:56:40.990" v="2460" actId="478"/>
          <ac:spMkLst>
            <pc:docMk/>
            <pc:sldMk cId="619917066" sldId="1109"/>
            <ac:spMk id="6" creationId="{3AFFC016-0A43-4542-BB0A-BCB2ACEE7A3E}"/>
          </ac:spMkLst>
        </pc:spChg>
        <pc:spChg chg="del mod">
          <ac:chgData name="Mélina Guilley" userId="da75cb9a-4272-4fa6-933f-1f8b8936aa46" providerId="ADAL" clId="{D9E86BF3-4612-4341-A992-F4387E480B6B}" dt="2020-05-06T12:56:37.106" v="2458" actId="478"/>
          <ac:spMkLst>
            <pc:docMk/>
            <pc:sldMk cId="619917066" sldId="1109"/>
            <ac:spMk id="7" creationId="{DA578A3C-529B-0344-844C-ADC5CED78629}"/>
          </ac:spMkLst>
        </pc:spChg>
        <pc:spChg chg="add mod ord">
          <ac:chgData name="Mélina Guilley" userId="da75cb9a-4272-4fa6-933f-1f8b8936aa46" providerId="ADAL" clId="{D9E86BF3-4612-4341-A992-F4387E480B6B}" dt="2020-05-06T12:50:17.304" v="2279" actId="167"/>
          <ac:spMkLst>
            <pc:docMk/>
            <pc:sldMk cId="619917066" sldId="1109"/>
            <ac:spMk id="8" creationId="{D753B251-CA7B-4816-8C28-24830591FB4F}"/>
          </ac:spMkLst>
        </pc:spChg>
        <pc:spChg chg="add del mod">
          <ac:chgData name="Mélina Guilley" userId="da75cb9a-4272-4fa6-933f-1f8b8936aa46" providerId="ADAL" clId="{D9E86BF3-4612-4341-A992-F4387E480B6B}" dt="2020-05-06T12:50:20.066" v="2281"/>
          <ac:spMkLst>
            <pc:docMk/>
            <pc:sldMk cId="619917066" sldId="1109"/>
            <ac:spMk id="10" creationId="{7BDA6B74-32EB-4DEE-9083-5FA2D244868C}"/>
          </ac:spMkLst>
        </pc:spChg>
        <pc:spChg chg="add del mod">
          <ac:chgData name="Mélina Guilley" userId="da75cb9a-4272-4fa6-933f-1f8b8936aa46" providerId="ADAL" clId="{D9E86BF3-4612-4341-A992-F4387E480B6B}" dt="2020-05-06T12:51:24.582" v="2330"/>
          <ac:spMkLst>
            <pc:docMk/>
            <pc:sldMk cId="619917066" sldId="1109"/>
            <ac:spMk id="11" creationId="{32DBE3FB-733B-4379-87D9-40D4B591A0CA}"/>
          </ac:spMkLst>
        </pc:spChg>
        <pc:spChg chg="mod">
          <ac:chgData name="Mélina Guilley" userId="da75cb9a-4272-4fa6-933f-1f8b8936aa46" providerId="ADAL" clId="{D9E86BF3-4612-4341-A992-F4387E480B6B}" dt="2020-05-07T07:13:25.205" v="4774" actId="27636"/>
          <ac:spMkLst>
            <pc:docMk/>
            <pc:sldMk cId="619917066" sldId="1109"/>
            <ac:spMk id="13" creationId="{90E281C8-334D-ED41-B454-84E0CE8AE915}"/>
          </ac:spMkLst>
        </pc:spChg>
        <pc:spChg chg="add mod">
          <ac:chgData name="Mélina Guilley" userId="da75cb9a-4272-4fa6-933f-1f8b8936aa46" providerId="ADAL" clId="{D9E86BF3-4612-4341-A992-F4387E480B6B}" dt="2020-05-06T12:56:41.375" v="2461"/>
          <ac:spMkLst>
            <pc:docMk/>
            <pc:sldMk cId="619917066" sldId="1109"/>
            <ac:spMk id="14" creationId="{7D959856-1AB5-4D60-A4AA-FBC6FEE48379}"/>
          </ac:spMkLst>
        </pc:spChg>
        <pc:spChg chg="add mod">
          <ac:chgData name="Mélina Guilley" userId="da75cb9a-4272-4fa6-933f-1f8b8936aa46" providerId="ADAL" clId="{D9E86BF3-4612-4341-A992-F4387E480B6B}" dt="2020-05-07T07:13:25.201" v="4772" actId="27636"/>
          <ac:spMkLst>
            <pc:docMk/>
            <pc:sldMk cId="619917066" sldId="1109"/>
            <ac:spMk id="15" creationId="{1CD0F258-C912-429E-AB82-102A18653AFE}"/>
          </ac:spMkLst>
        </pc:spChg>
        <pc:spChg chg="add mod">
          <ac:chgData name="Mélina Guilley" userId="da75cb9a-4272-4fa6-933f-1f8b8936aa46" providerId="ADAL" clId="{D9E86BF3-4612-4341-A992-F4387E480B6B}" dt="2020-05-06T12:56:41.375" v="2461"/>
          <ac:spMkLst>
            <pc:docMk/>
            <pc:sldMk cId="619917066" sldId="1109"/>
            <ac:spMk id="20" creationId="{F2D74CBC-01E8-45E1-81BD-D5E4A413503C}"/>
          </ac:spMkLst>
        </pc:spChg>
        <pc:spChg chg="add mod">
          <ac:chgData name="Mélina Guilley" userId="da75cb9a-4272-4fa6-933f-1f8b8936aa46" providerId="ADAL" clId="{D9E86BF3-4612-4341-A992-F4387E480B6B}" dt="2020-05-07T07:13:31.493" v="4775" actId="20577"/>
          <ac:spMkLst>
            <pc:docMk/>
            <pc:sldMk cId="619917066" sldId="1109"/>
            <ac:spMk id="22" creationId="{DD5152B0-5FD1-43AD-8B72-F57177767DCC}"/>
          </ac:spMkLst>
        </pc:spChg>
        <pc:spChg chg="add mod">
          <ac:chgData name="Mélina Guilley" userId="da75cb9a-4272-4fa6-933f-1f8b8936aa46" providerId="ADAL" clId="{D9E86BF3-4612-4341-A992-F4387E480B6B}" dt="2020-05-07T07:13:25.202" v="4773" actId="27636"/>
          <ac:spMkLst>
            <pc:docMk/>
            <pc:sldMk cId="619917066" sldId="1109"/>
            <ac:spMk id="23" creationId="{E913B944-B23B-4061-9080-7C4BBBB31EC8}"/>
          </ac:spMkLst>
        </pc:spChg>
        <pc:spChg chg="add mod">
          <ac:chgData name="Mélina Guilley" userId="da75cb9a-4272-4fa6-933f-1f8b8936aa46" providerId="ADAL" clId="{D9E86BF3-4612-4341-A992-F4387E480B6B}" dt="2020-05-07T07:13:25.196" v="4771" actId="404"/>
          <ac:spMkLst>
            <pc:docMk/>
            <pc:sldMk cId="619917066" sldId="1109"/>
            <ac:spMk id="24" creationId="{164307E5-113D-4698-BDD5-1CD87D1ECDE4}"/>
          </ac:spMkLst>
        </pc:spChg>
        <pc:picChg chg="add mod">
          <ac:chgData name="Mélina Guilley" userId="da75cb9a-4272-4fa6-933f-1f8b8936aa46" providerId="ADAL" clId="{D9E86BF3-4612-4341-A992-F4387E480B6B}" dt="2020-05-07T07:15:17.761" v="4785" actId="1076"/>
          <ac:picMkLst>
            <pc:docMk/>
            <pc:sldMk cId="619917066" sldId="1109"/>
            <ac:picMk id="3" creationId="{42292C23-20C3-4A1C-83E5-5EE967FF2EB7}"/>
          </ac:picMkLst>
        </pc:picChg>
        <pc:picChg chg="del">
          <ac:chgData name="Mélina Guilley" userId="da75cb9a-4272-4fa6-933f-1f8b8936aa46" providerId="ADAL" clId="{D9E86BF3-4612-4341-A992-F4387E480B6B}" dt="2020-05-06T12:56:37.106" v="2458" actId="478"/>
          <ac:picMkLst>
            <pc:docMk/>
            <pc:sldMk cId="619917066" sldId="1109"/>
            <ac:picMk id="9" creationId="{B973BDE9-8AFB-1E40-A331-6D66D6BDE6F0}"/>
          </ac:picMkLst>
        </pc:picChg>
        <pc:picChg chg="del">
          <ac:chgData name="Mélina Guilley" userId="da75cb9a-4272-4fa6-933f-1f8b8936aa46" providerId="ADAL" clId="{D9E86BF3-4612-4341-A992-F4387E480B6B}" dt="2020-05-07T07:15:03.376" v="4779" actId="478"/>
          <ac:picMkLst>
            <pc:docMk/>
            <pc:sldMk cId="619917066" sldId="1109"/>
            <ac:picMk id="12" creationId="{2221B35E-F590-B447-A39F-31491DE2B646}"/>
          </ac:picMkLst>
        </pc:picChg>
        <pc:picChg chg="add mod">
          <ac:chgData name="Mélina Guilley" userId="da75cb9a-4272-4fa6-933f-1f8b8936aa46" providerId="ADAL" clId="{D9E86BF3-4612-4341-A992-F4387E480B6B}" dt="2020-05-06T12:56:41.375" v="2461"/>
          <ac:picMkLst>
            <pc:docMk/>
            <pc:sldMk cId="619917066" sldId="1109"/>
            <ac:picMk id="16" creationId="{AFB52769-E83B-4C7D-A31B-1AECF9E5711C}"/>
          </ac:picMkLst>
        </pc:picChg>
        <pc:picChg chg="del">
          <ac:chgData name="Mélina Guilley" userId="da75cb9a-4272-4fa6-933f-1f8b8936aa46" providerId="ADAL" clId="{D9E86BF3-4612-4341-A992-F4387E480B6B}" dt="2020-05-06T12:56:37.106" v="2458" actId="478"/>
          <ac:picMkLst>
            <pc:docMk/>
            <pc:sldMk cId="619917066" sldId="1109"/>
            <ac:picMk id="17" creationId="{331F9FD9-F466-E641-B7C1-60EE4BB7B0E4}"/>
          </ac:picMkLst>
        </pc:picChg>
        <pc:picChg chg="add mod">
          <ac:chgData name="Mélina Guilley" userId="da75cb9a-4272-4fa6-933f-1f8b8936aa46" providerId="ADAL" clId="{D9E86BF3-4612-4341-A992-F4387E480B6B}" dt="2020-05-06T12:56:41.375" v="2461"/>
          <ac:picMkLst>
            <pc:docMk/>
            <pc:sldMk cId="619917066" sldId="1109"/>
            <ac:picMk id="18" creationId="{BEA7C8F1-E1D7-465C-81E5-A41450618BBA}"/>
          </ac:picMkLst>
        </pc:picChg>
        <pc:picChg chg="add mod">
          <ac:chgData name="Mélina Guilley" userId="da75cb9a-4272-4fa6-933f-1f8b8936aa46" providerId="ADAL" clId="{D9E86BF3-4612-4341-A992-F4387E480B6B}" dt="2020-05-06T12:56:41.375" v="2461"/>
          <ac:picMkLst>
            <pc:docMk/>
            <pc:sldMk cId="619917066" sldId="1109"/>
            <ac:picMk id="19" creationId="{57DA495C-32ED-4559-ABA0-A42CC5819C43}"/>
          </ac:picMkLst>
        </pc:picChg>
        <pc:picChg chg="del">
          <ac:chgData name="Mélina Guilley" userId="da75cb9a-4272-4fa6-933f-1f8b8936aa46" providerId="ADAL" clId="{D9E86BF3-4612-4341-A992-F4387E480B6B}" dt="2020-05-06T12:56:37.106" v="2458" actId="478"/>
          <ac:picMkLst>
            <pc:docMk/>
            <pc:sldMk cId="619917066" sldId="1109"/>
            <ac:picMk id="21" creationId="{1AA75AE6-5F07-8748-99A3-1D2475FA9351}"/>
          </ac:picMkLst>
        </pc:picChg>
      </pc:sldChg>
      <pc:sldChg chg="addSp delSp modSp mod">
        <pc:chgData name="Mélina Guilley" userId="da75cb9a-4272-4fa6-933f-1f8b8936aa46" providerId="ADAL" clId="{D9E86BF3-4612-4341-A992-F4387E480B6B}" dt="2020-05-07T08:05:56.881" v="4835" actId="1038"/>
        <pc:sldMkLst>
          <pc:docMk/>
          <pc:sldMk cId="3001973251" sldId="1110"/>
        </pc:sldMkLst>
        <pc:spChg chg="del">
          <ac:chgData name="Mélina Guilley" userId="da75cb9a-4272-4fa6-933f-1f8b8936aa46" providerId="ADAL" clId="{D9E86BF3-4612-4341-A992-F4387E480B6B}" dt="2020-05-06T13:52:18.313" v="3337" actId="478"/>
          <ac:spMkLst>
            <pc:docMk/>
            <pc:sldMk cId="3001973251" sldId="1110"/>
            <ac:spMk id="2" creationId="{2A0859CC-4909-6B43-8CE6-4CF2527A58DE}"/>
          </ac:spMkLst>
        </pc:spChg>
        <pc:spChg chg="add del mod">
          <ac:chgData name="Mélina Guilley" userId="da75cb9a-4272-4fa6-933f-1f8b8936aa46" providerId="ADAL" clId="{D9E86BF3-4612-4341-A992-F4387E480B6B}" dt="2020-05-06T13:52:21.845" v="3339" actId="478"/>
          <ac:spMkLst>
            <pc:docMk/>
            <pc:sldMk cId="3001973251" sldId="1110"/>
            <ac:spMk id="4" creationId="{10DCF0C7-D2D9-4559-85BF-B0CBA64D3899}"/>
          </ac:spMkLst>
        </pc:spChg>
        <pc:spChg chg="mod">
          <ac:chgData name="Mélina Guilley" userId="da75cb9a-4272-4fa6-933f-1f8b8936aa46" providerId="ADAL" clId="{D9E86BF3-4612-4341-A992-F4387E480B6B}" dt="2020-05-06T13:52:33.261" v="3344" actId="1076"/>
          <ac:spMkLst>
            <pc:docMk/>
            <pc:sldMk cId="3001973251" sldId="1110"/>
            <ac:spMk id="6" creationId="{7AA1AAB0-EF86-DB44-85AB-DF596E32AAB9}"/>
          </ac:spMkLst>
        </pc:spChg>
        <pc:spChg chg="add del mod">
          <ac:chgData name="Mélina Guilley" userId="da75cb9a-4272-4fa6-933f-1f8b8936aa46" providerId="ADAL" clId="{D9E86BF3-4612-4341-A992-F4387E480B6B}" dt="2020-05-06T13:52:20.289" v="3338" actId="478"/>
          <ac:spMkLst>
            <pc:docMk/>
            <pc:sldMk cId="3001973251" sldId="1110"/>
            <ac:spMk id="7" creationId="{E6C54084-FFFA-4F39-928A-EB11E9EF1EDC}"/>
          </ac:spMkLst>
        </pc:spChg>
        <pc:spChg chg="mod">
          <ac:chgData name="Mélina Guilley" userId="da75cb9a-4272-4fa6-933f-1f8b8936aa46" providerId="ADAL" clId="{D9E86BF3-4612-4341-A992-F4387E480B6B}" dt="2020-05-06T13:52:30.262" v="3343" actId="1076"/>
          <ac:spMkLst>
            <pc:docMk/>
            <pc:sldMk cId="3001973251" sldId="1110"/>
            <ac:spMk id="8" creationId="{FC169DE2-4AD4-6B46-A2F1-20B5211F84B3}"/>
          </ac:spMkLst>
        </pc:spChg>
        <pc:spChg chg="del">
          <ac:chgData name="Mélina Guilley" userId="da75cb9a-4272-4fa6-933f-1f8b8936aa46" providerId="ADAL" clId="{D9E86BF3-4612-4341-A992-F4387E480B6B}" dt="2020-05-06T13:52:18.313" v="3337" actId="478"/>
          <ac:spMkLst>
            <pc:docMk/>
            <pc:sldMk cId="3001973251" sldId="1110"/>
            <ac:spMk id="9" creationId="{591C047A-1547-6F4C-A030-6A405AECFF5D}"/>
          </ac:spMkLst>
        </pc:spChg>
        <pc:spChg chg="del">
          <ac:chgData name="Mélina Guilley" userId="da75cb9a-4272-4fa6-933f-1f8b8936aa46" providerId="ADAL" clId="{D9E86BF3-4612-4341-A992-F4387E480B6B}" dt="2020-05-06T13:52:23.293" v="3340" actId="478"/>
          <ac:spMkLst>
            <pc:docMk/>
            <pc:sldMk cId="3001973251" sldId="1110"/>
            <ac:spMk id="10" creationId="{68C370C4-163A-1340-BF9D-E3CB10E16BB4}"/>
          </ac:spMkLst>
        </pc:spChg>
        <pc:spChg chg="add mod ord">
          <ac:chgData name="Mélina Guilley" userId="da75cb9a-4272-4fa6-933f-1f8b8936aa46" providerId="ADAL" clId="{D9E86BF3-4612-4341-A992-F4387E480B6B}" dt="2020-05-06T13:52:28.367" v="3342" actId="167"/>
          <ac:spMkLst>
            <pc:docMk/>
            <pc:sldMk cId="3001973251" sldId="1110"/>
            <ac:spMk id="11" creationId="{3F810373-4A25-41A0-AFC0-9C7528DF114B}"/>
          </ac:spMkLst>
        </pc:spChg>
        <pc:spChg chg="add mod">
          <ac:chgData name="Mélina Guilley" userId="da75cb9a-4272-4fa6-933f-1f8b8936aa46" providerId="ADAL" clId="{D9E86BF3-4612-4341-A992-F4387E480B6B}" dt="2020-05-06T15:38:44.850" v="4601" actId="20577"/>
          <ac:spMkLst>
            <pc:docMk/>
            <pc:sldMk cId="3001973251" sldId="1110"/>
            <ac:spMk id="12" creationId="{1E0BC96B-3B21-4AE7-A234-5C4CA0B30B6E}"/>
          </ac:spMkLst>
        </pc:spChg>
        <pc:spChg chg="add mod">
          <ac:chgData name="Mélina Guilley" userId="da75cb9a-4272-4fa6-933f-1f8b8936aa46" providerId="ADAL" clId="{D9E86BF3-4612-4341-A992-F4387E480B6B}" dt="2020-05-06T14:23:41.742" v="3840" actId="1036"/>
          <ac:spMkLst>
            <pc:docMk/>
            <pc:sldMk cId="3001973251" sldId="1110"/>
            <ac:spMk id="13" creationId="{96301CC7-FDF9-4BA0-858D-771C816D2D5B}"/>
          </ac:spMkLst>
        </pc:spChg>
        <pc:spChg chg="add mod">
          <ac:chgData name="Mélina Guilley" userId="da75cb9a-4272-4fa6-933f-1f8b8936aa46" providerId="ADAL" clId="{D9E86BF3-4612-4341-A992-F4387E480B6B}" dt="2020-05-06T14:23:41.742" v="3840" actId="1036"/>
          <ac:spMkLst>
            <pc:docMk/>
            <pc:sldMk cId="3001973251" sldId="1110"/>
            <ac:spMk id="14" creationId="{CA8D11AF-042C-446A-BBBF-C8FC1856FA36}"/>
          </ac:spMkLst>
        </pc:spChg>
        <pc:spChg chg="add mod">
          <ac:chgData name="Mélina Guilley" userId="da75cb9a-4272-4fa6-933f-1f8b8936aa46" providerId="ADAL" clId="{D9E86BF3-4612-4341-A992-F4387E480B6B}" dt="2020-05-06T14:23:41.742" v="3840" actId="1036"/>
          <ac:spMkLst>
            <pc:docMk/>
            <pc:sldMk cId="3001973251" sldId="1110"/>
            <ac:spMk id="15" creationId="{C9569C06-BB41-46FA-8C42-7014A89D1899}"/>
          </ac:spMkLst>
        </pc:spChg>
        <pc:spChg chg="mod">
          <ac:chgData name="Mélina Guilley" userId="da75cb9a-4272-4fa6-933f-1f8b8936aa46" providerId="ADAL" clId="{D9E86BF3-4612-4341-A992-F4387E480B6B}" dt="2020-05-07T08:05:55.213" v="4832" actId="1037"/>
          <ac:spMkLst>
            <pc:docMk/>
            <pc:sldMk cId="3001973251" sldId="1110"/>
            <ac:spMk id="16" creationId="{7F31FF65-0895-4C4E-84C4-C17566509D3E}"/>
          </ac:spMkLst>
        </pc:spChg>
        <pc:spChg chg="mod">
          <ac:chgData name="Mélina Guilley" userId="da75cb9a-4272-4fa6-933f-1f8b8936aa46" providerId="ADAL" clId="{D9E86BF3-4612-4341-A992-F4387E480B6B}" dt="2020-05-07T08:05:56.881" v="4835" actId="1038"/>
          <ac:spMkLst>
            <pc:docMk/>
            <pc:sldMk cId="3001973251" sldId="1110"/>
            <ac:spMk id="17" creationId="{F85F364F-7CDE-B04A-8FAC-A781A9D67A89}"/>
          </ac:spMkLst>
        </pc:spChg>
        <pc:picChg chg="add mod">
          <ac:chgData name="Mélina Guilley" userId="da75cb9a-4272-4fa6-933f-1f8b8936aa46" providerId="ADAL" clId="{D9E86BF3-4612-4341-A992-F4387E480B6B}" dt="2020-05-06T16:00:49.862" v="4741" actId="1036"/>
          <ac:picMkLst>
            <pc:docMk/>
            <pc:sldMk cId="3001973251" sldId="1110"/>
            <ac:picMk id="10" creationId="{F84E6092-26DA-4486-BA95-6F7C528C1581}"/>
          </ac:picMkLst>
        </pc:picChg>
        <pc:picChg chg="add del mod">
          <ac:chgData name="Mélina Guilley" userId="da75cb9a-4272-4fa6-933f-1f8b8936aa46" providerId="ADAL" clId="{D9E86BF3-4612-4341-A992-F4387E480B6B}" dt="2020-05-06T15:54:08.467" v="4706" actId="478"/>
          <ac:picMkLst>
            <pc:docMk/>
            <pc:sldMk cId="3001973251" sldId="1110"/>
            <ac:picMk id="16" creationId="{C6F2A476-58A4-4367-9AEC-9C5F760F6678}"/>
          </ac:picMkLst>
        </pc:picChg>
        <pc:picChg chg="add del mod">
          <ac:chgData name="Mélina Guilley" userId="da75cb9a-4272-4fa6-933f-1f8b8936aa46" providerId="ADAL" clId="{D9E86BF3-4612-4341-A992-F4387E480B6B}" dt="2020-05-06T16:00:30.536" v="4735" actId="478"/>
          <ac:picMkLst>
            <pc:docMk/>
            <pc:sldMk cId="3001973251" sldId="1110"/>
            <ac:picMk id="17" creationId="{80107203-898A-4928-B41B-C7A9DC6B44AE}"/>
          </ac:picMkLst>
        </pc:picChg>
      </pc:sldChg>
      <pc:sldChg chg="addSp modSp mod">
        <pc:chgData name="Mélina Guilley" userId="da75cb9a-4272-4fa6-933f-1f8b8936aa46" providerId="ADAL" clId="{D9E86BF3-4612-4341-A992-F4387E480B6B}" dt="2020-05-06T14:38:58.338" v="4131"/>
        <pc:sldMkLst>
          <pc:docMk/>
          <pc:sldMk cId="988281472" sldId="1111"/>
        </pc:sldMkLst>
        <pc:spChg chg="mod">
          <ac:chgData name="Mélina Guilley" userId="da75cb9a-4272-4fa6-933f-1f8b8936aa46" providerId="ADAL" clId="{D9E86BF3-4612-4341-A992-F4387E480B6B}" dt="2020-05-06T14:34:57.706" v="4098" actId="122"/>
          <ac:spMkLst>
            <pc:docMk/>
            <pc:sldMk cId="988281472" sldId="1111"/>
            <ac:spMk id="2" creationId="{00000000-0000-0000-0000-000000000000}"/>
          </ac:spMkLst>
        </pc:spChg>
        <pc:spChg chg="mod">
          <ac:chgData name="Mélina Guilley" userId="da75cb9a-4272-4fa6-933f-1f8b8936aa46" providerId="ADAL" clId="{D9E86BF3-4612-4341-A992-F4387E480B6B}" dt="2020-05-06T14:38:26.723" v="4125" actId="1076"/>
          <ac:spMkLst>
            <pc:docMk/>
            <pc:sldMk cId="988281472" sldId="1111"/>
            <ac:spMk id="6" creationId="{68581446-F00C-3F4F-A3E9-D0BDDB8AAA38}"/>
          </ac:spMkLst>
        </pc:spChg>
        <pc:spChg chg="add mod ord">
          <ac:chgData name="Mélina Guilley" userId="da75cb9a-4272-4fa6-933f-1f8b8936aa46" providerId="ADAL" clId="{D9E86BF3-4612-4341-A992-F4387E480B6B}" dt="2020-05-06T14:35:46.877" v="4108" actId="167"/>
          <ac:spMkLst>
            <pc:docMk/>
            <pc:sldMk cId="988281472" sldId="1111"/>
            <ac:spMk id="7" creationId="{800D9B97-C8CF-4F0F-BFF8-40B313B17A51}"/>
          </ac:spMkLst>
        </pc:spChg>
        <pc:spChg chg="mod">
          <ac:chgData name="Mélina Guilley" userId="da75cb9a-4272-4fa6-933f-1f8b8936aa46" providerId="ADAL" clId="{D9E86BF3-4612-4341-A992-F4387E480B6B}" dt="2020-05-06T14:38:23.043" v="4124" actId="1076"/>
          <ac:spMkLst>
            <pc:docMk/>
            <pc:sldMk cId="988281472" sldId="1111"/>
            <ac:spMk id="21" creationId="{CE410471-F515-0D4C-B2AA-8923A539FF9A}"/>
          </ac:spMkLst>
        </pc:spChg>
        <pc:graphicFrameChg chg="mod modGraphic">
          <ac:chgData name="Mélina Guilley" userId="da75cb9a-4272-4fa6-933f-1f8b8936aa46" providerId="ADAL" clId="{D9E86BF3-4612-4341-A992-F4387E480B6B}" dt="2020-05-06T14:38:58.338" v="4131"/>
          <ac:graphicFrameMkLst>
            <pc:docMk/>
            <pc:sldMk cId="988281472" sldId="1111"/>
            <ac:graphicFrameMk id="20" creationId="{0D0F5104-7B2C-5E41-B59C-6EB8AB8A407A}"/>
          </ac:graphicFrameMkLst>
        </pc:graphicFrameChg>
      </pc:sldChg>
      <pc:sldChg chg="addSp modSp mod">
        <pc:chgData name="Mélina Guilley" userId="da75cb9a-4272-4fa6-933f-1f8b8936aa46" providerId="ADAL" clId="{D9E86BF3-4612-4341-A992-F4387E480B6B}" dt="2020-05-06T14:40:42.288" v="4148" actId="1076"/>
        <pc:sldMkLst>
          <pc:docMk/>
          <pc:sldMk cId="754904544" sldId="1112"/>
        </pc:sldMkLst>
        <pc:spChg chg="mod">
          <ac:chgData name="Mélina Guilley" userId="da75cb9a-4272-4fa6-933f-1f8b8936aa46" providerId="ADAL" clId="{D9E86BF3-4612-4341-A992-F4387E480B6B}" dt="2020-05-06T14:38:53.014" v="4130" actId="122"/>
          <ac:spMkLst>
            <pc:docMk/>
            <pc:sldMk cId="754904544" sldId="1112"/>
            <ac:spMk id="2" creationId="{00000000-0000-0000-0000-000000000000}"/>
          </ac:spMkLst>
        </pc:spChg>
        <pc:spChg chg="mod">
          <ac:chgData name="Mélina Guilley" userId="da75cb9a-4272-4fa6-933f-1f8b8936aa46" providerId="ADAL" clId="{D9E86BF3-4612-4341-A992-F4387E480B6B}" dt="2020-05-06T14:40:42.288" v="4148" actId="1076"/>
          <ac:spMkLst>
            <pc:docMk/>
            <pc:sldMk cId="754904544" sldId="1112"/>
            <ac:spMk id="5" creationId="{C8B9A7F4-D6FB-314E-845A-FE6728D88C91}"/>
          </ac:spMkLst>
        </pc:spChg>
        <pc:spChg chg="add mod ord">
          <ac:chgData name="Mélina Guilley" userId="da75cb9a-4272-4fa6-933f-1f8b8936aa46" providerId="ADAL" clId="{D9E86BF3-4612-4341-A992-F4387E480B6B}" dt="2020-05-06T14:38:31.979" v="4127" actId="167"/>
          <ac:spMkLst>
            <pc:docMk/>
            <pc:sldMk cId="754904544" sldId="1112"/>
            <ac:spMk id="6" creationId="{AB4BB27D-758F-4935-B087-430B9F3F15D6}"/>
          </ac:spMkLst>
        </pc:spChg>
        <pc:graphicFrameChg chg="mod modGraphic">
          <ac:chgData name="Mélina Guilley" userId="da75cb9a-4272-4fa6-933f-1f8b8936aa46" providerId="ADAL" clId="{D9E86BF3-4612-4341-A992-F4387E480B6B}" dt="2020-05-06T14:40:20.462" v="4147" actId="207"/>
          <ac:graphicFrameMkLst>
            <pc:docMk/>
            <pc:sldMk cId="754904544" sldId="1112"/>
            <ac:graphicFrameMk id="20" creationId="{0D0F5104-7B2C-5E41-B59C-6EB8AB8A407A}"/>
          </ac:graphicFrameMkLst>
        </pc:graphicFrameChg>
      </pc:sldChg>
      <pc:sldChg chg="addSp delSp modSp mod">
        <pc:chgData name="Mélina Guilley" userId="da75cb9a-4272-4fa6-933f-1f8b8936aa46" providerId="ADAL" clId="{D9E86BF3-4612-4341-A992-F4387E480B6B}" dt="2020-05-06T13:27:55.414" v="3055" actId="14100"/>
        <pc:sldMkLst>
          <pc:docMk/>
          <pc:sldMk cId="930746466" sldId="1113"/>
        </pc:sldMkLst>
        <pc:spChg chg="del">
          <ac:chgData name="Mélina Guilley" userId="da75cb9a-4272-4fa6-933f-1f8b8936aa46" providerId="ADAL" clId="{D9E86BF3-4612-4341-A992-F4387E480B6B}" dt="2020-05-06T13:26:15.827" v="3026" actId="478"/>
          <ac:spMkLst>
            <pc:docMk/>
            <pc:sldMk cId="930746466" sldId="1113"/>
            <ac:spMk id="2" creationId="{7333D36A-0268-3844-8AA3-A55BBF4BB5F2}"/>
          </ac:spMkLst>
        </pc:spChg>
        <pc:spChg chg="del">
          <ac:chgData name="Mélina Guilley" userId="da75cb9a-4272-4fa6-933f-1f8b8936aa46" providerId="ADAL" clId="{D9E86BF3-4612-4341-A992-F4387E480B6B}" dt="2020-05-06T13:26:11.140" v="3024" actId="478"/>
          <ac:spMkLst>
            <pc:docMk/>
            <pc:sldMk cId="930746466" sldId="1113"/>
            <ac:spMk id="4" creationId="{76DFB2C3-7A33-6944-B873-2A806E0826AC}"/>
          </ac:spMkLst>
        </pc:spChg>
        <pc:spChg chg="del">
          <ac:chgData name="Mélina Guilley" userId="da75cb9a-4272-4fa6-933f-1f8b8936aa46" providerId="ADAL" clId="{D9E86BF3-4612-4341-A992-F4387E480B6B}" dt="2020-05-06T13:26:15.827" v="3026" actId="478"/>
          <ac:spMkLst>
            <pc:docMk/>
            <pc:sldMk cId="930746466" sldId="1113"/>
            <ac:spMk id="5" creationId="{8112B8A8-7107-B547-BCC0-063111F39344}"/>
          </ac:spMkLst>
        </pc:spChg>
        <pc:spChg chg="del">
          <ac:chgData name="Mélina Guilley" userId="da75cb9a-4272-4fa6-933f-1f8b8936aa46" providerId="ADAL" clId="{D9E86BF3-4612-4341-A992-F4387E480B6B}" dt="2020-05-06T13:26:11.140" v="3024" actId="478"/>
          <ac:spMkLst>
            <pc:docMk/>
            <pc:sldMk cId="930746466" sldId="1113"/>
            <ac:spMk id="6" creationId="{699BCB18-F86F-7C48-A351-6B05DCF2EAFF}"/>
          </ac:spMkLst>
        </pc:spChg>
        <pc:spChg chg="mod">
          <ac:chgData name="Mélina Guilley" userId="da75cb9a-4272-4fa6-933f-1f8b8936aa46" providerId="ADAL" clId="{D9E86BF3-4612-4341-A992-F4387E480B6B}" dt="2020-05-06T13:26:31.658" v="3030" actId="1076"/>
          <ac:spMkLst>
            <pc:docMk/>
            <pc:sldMk cId="930746466" sldId="1113"/>
            <ac:spMk id="7" creationId="{12495B6E-135A-AC4A-9AE4-CE722C037CCE}"/>
          </ac:spMkLst>
        </pc:spChg>
        <pc:spChg chg="add del mod">
          <ac:chgData name="Mélina Guilley" userId="da75cb9a-4272-4fa6-933f-1f8b8936aa46" providerId="ADAL" clId="{D9E86BF3-4612-4341-A992-F4387E480B6B}" dt="2020-05-06T13:26:13.847" v="3025" actId="478"/>
          <ac:spMkLst>
            <pc:docMk/>
            <pc:sldMk cId="930746466" sldId="1113"/>
            <ac:spMk id="8" creationId="{8D45688B-5547-4CD0-8CB0-8D617B663F88}"/>
          </ac:spMkLst>
        </pc:spChg>
        <pc:spChg chg="add del mod">
          <ac:chgData name="Mélina Guilley" userId="da75cb9a-4272-4fa6-933f-1f8b8936aa46" providerId="ADAL" clId="{D9E86BF3-4612-4341-A992-F4387E480B6B}" dt="2020-05-06T13:26:18.094" v="3027" actId="478"/>
          <ac:spMkLst>
            <pc:docMk/>
            <pc:sldMk cId="930746466" sldId="1113"/>
            <ac:spMk id="10" creationId="{C4F0E91D-331D-4B62-907A-2195A3092219}"/>
          </ac:spMkLst>
        </pc:spChg>
        <pc:spChg chg="add del mod">
          <ac:chgData name="Mélina Guilley" userId="da75cb9a-4272-4fa6-933f-1f8b8936aa46" providerId="ADAL" clId="{D9E86BF3-4612-4341-A992-F4387E480B6B}" dt="2020-05-06T13:26:18.094" v="3027" actId="478"/>
          <ac:spMkLst>
            <pc:docMk/>
            <pc:sldMk cId="930746466" sldId="1113"/>
            <ac:spMk id="12" creationId="{641011AB-AD1F-4997-83D7-9610C297CE6F}"/>
          </ac:spMkLst>
        </pc:spChg>
        <pc:spChg chg="add mod ord">
          <ac:chgData name="Mélina Guilley" userId="da75cb9a-4272-4fa6-933f-1f8b8936aa46" providerId="ADAL" clId="{D9E86BF3-4612-4341-A992-F4387E480B6B}" dt="2020-05-06T13:26:28.822" v="3029" actId="167"/>
          <ac:spMkLst>
            <pc:docMk/>
            <pc:sldMk cId="930746466" sldId="1113"/>
            <ac:spMk id="13" creationId="{6651333A-5BBE-44A1-9E1F-0BC51E60BFF1}"/>
          </ac:spMkLst>
        </pc:spChg>
        <pc:spChg chg="add mod ord">
          <ac:chgData name="Mélina Guilley" userId="da75cb9a-4272-4fa6-933f-1f8b8936aa46" providerId="ADAL" clId="{D9E86BF3-4612-4341-A992-F4387E480B6B}" dt="2020-05-06T13:26:28.822" v="3029" actId="167"/>
          <ac:spMkLst>
            <pc:docMk/>
            <pc:sldMk cId="930746466" sldId="1113"/>
            <ac:spMk id="14" creationId="{9CFB6FA9-0D65-4547-840C-6FDA33F25C40}"/>
          </ac:spMkLst>
        </pc:spChg>
        <pc:spChg chg="add mod ord">
          <ac:chgData name="Mélina Guilley" userId="da75cb9a-4272-4fa6-933f-1f8b8936aa46" providerId="ADAL" clId="{D9E86BF3-4612-4341-A992-F4387E480B6B}" dt="2020-05-06T13:26:28.822" v="3029" actId="167"/>
          <ac:spMkLst>
            <pc:docMk/>
            <pc:sldMk cId="930746466" sldId="1113"/>
            <ac:spMk id="15" creationId="{B9ABA385-3545-4EA3-93BA-C62E2C4BBA2B}"/>
          </ac:spMkLst>
        </pc:spChg>
        <pc:spChg chg="add mod ord">
          <ac:chgData name="Mélina Guilley" userId="da75cb9a-4272-4fa6-933f-1f8b8936aa46" providerId="ADAL" clId="{D9E86BF3-4612-4341-A992-F4387E480B6B}" dt="2020-05-06T13:27:55.414" v="3055" actId="14100"/>
          <ac:spMkLst>
            <pc:docMk/>
            <pc:sldMk cId="930746466" sldId="1113"/>
            <ac:spMk id="16" creationId="{83CBD484-1345-4B56-8C9E-C54F5F6282D9}"/>
          </ac:spMkLst>
        </pc:spChg>
        <pc:spChg chg="add mod ord">
          <ac:chgData name="Mélina Guilley" userId="da75cb9a-4272-4fa6-933f-1f8b8936aa46" providerId="ADAL" clId="{D9E86BF3-4612-4341-A992-F4387E480B6B}" dt="2020-05-06T13:26:28.822" v="3029" actId="167"/>
          <ac:spMkLst>
            <pc:docMk/>
            <pc:sldMk cId="930746466" sldId="1113"/>
            <ac:spMk id="17" creationId="{3AD9A03A-282C-4B00-B77F-E193224839CB}"/>
          </ac:spMkLst>
        </pc:spChg>
        <pc:spChg chg="mod">
          <ac:chgData name="Mélina Guilley" userId="da75cb9a-4272-4fa6-933f-1f8b8936aa46" providerId="ADAL" clId="{D9E86BF3-4612-4341-A992-F4387E480B6B}" dt="2020-05-06T13:26:26.868" v="3028"/>
          <ac:spMkLst>
            <pc:docMk/>
            <pc:sldMk cId="930746466" sldId="1113"/>
            <ac:spMk id="19" creationId="{BDDE6465-779A-410F-BFE6-CB13A0A0F853}"/>
          </ac:spMkLst>
        </pc:spChg>
        <pc:spChg chg="mod">
          <ac:chgData name="Mélina Guilley" userId="da75cb9a-4272-4fa6-933f-1f8b8936aa46" providerId="ADAL" clId="{D9E86BF3-4612-4341-A992-F4387E480B6B}" dt="2020-05-06T13:27:47.276" v="3052" actId="1035"/>
          <ac:spMkLst>
            <pc:docMk/>
            <pc:sldMk cId="930746466" sldId="1113"/>
            <ac:spMk id="20" creationId="{F914D1B9-E820-4579-B605-11839C24A36D}"/>
          </ac:spMkLst>
        </pc:spChg>
        <pc:spChg chg="mod">
          <ac:chgData name="Mélina Guilley" userId="da75cb9a-4272-4fa6-933f-1f8b8936aa46" providerId="ADAL" clId="{D9E86BF3-4612-4341-A992-F4387E480B6B}" dt="2020-05-06T13:26:26.868" v="3028"/>
          <ac:spMkLst>
            <pc:docMk/>
            <pc:sldMk cId="930746466" sldId="1113"/>
            <ac:spMk id="22" creationId="{F19AB2BB-F4E7-4F70-BE3E-745A8C89D7DA}"/>
          </ac:spMkLst>
        </pc:spChg>
        <pc:spChg chg="mod">
          <ac:chgData name="Mélina Guilley" userId="da75cb9a-4272-4fa6-933f-1f8b8936aa46" providerId="ADAL" clId="{D9E86BF3-4612-4341-A992-F4387E480B6B}" dt="2020-05-06T13:27:50.744" v="3054" actId="1035"/>
          <ac:spMkLst>
            <pc:docMk/>
            <pc:sldMk cId="930746466" sldId="1113"/>
            <ac:spMk id="23" creationId="{A948D1CE-59D8-4A21-8BC1-4CEA0D08301C}"/>
          </ac:spMkLst>
        </pc:spChg>
        <pc:grpChg chg="add mod ord">
          <ac:chgData name="Mélina Guilley" userId="da75cb9a-4272-4fa6-933f-1f8b8936aa46" providerId="ADAL" clId="{D9E86BF3-4612-4341-A992-F4387E480B6B}" dt="2020-05-06T13:26:28.822" v="3029" actId="167"/>
          <ac:grpSpMkLst>
            <pc:docMk/>
            <pc:sldMk cId="930746466" sldId="1113"/>
            <ac:grpSpMk id="18" creationId="{E9C87E9D-FF0D-4CBC-9E43-351E0207F93D}"/>
          </ac:grpSpMkLst>
        </pc:grpChg>
        <pc:grpChg chg="add mod ord">
          <ac:chgData name="Mélina Guilley" userId="da75cb9a-4272-4fa6-933f-1f8b8936aa46" providerId="ADAL" clId="{D9E86BF3-4612-4341-A992-F4387E480B6B}" dt="2020-05-06T13:26:28.822" v="3029" actId="167"/>
          <ac:grpSpMkLst>
            <pc:docMk/>
            <pc:sldMk cId="930746466" sldId="1113"/>
            <ac:grpSpMk id="21" creationId="{50A33C85-AA8C-43FF-B0AA-411D4B647D74}"/>
          </ac:grpSpMkLst>
        </pc:grpChg>
      </pc:sldChg>
      <pc:sldChg chg="add del">
        <pc:chgData name="Mélina Guilley" userId="da75cb9a-4272-4fa6-933f-1f8b8936aa46" providerId="ADAL" clId="{D9E86BF3-4612-4341-A992-F4387E480B6B}" dt="2020-05-06T08:34:06.272" v="15"/>
        <pc:sldMkLst>
          <pc:docMk/>
          <pc:sldMk cId="1480938869" sldId="1116"/>
        </pc:sldMkLst>
      </pc:sldChg>
      <pc:sldChg chg="addSp delSp modSp mod">
        <pc:chgData name="Mélina Guilley" userId="da75cb9a-4272-4fa6-933f-1f8b8936aa46" providerId="ADAL" clId="{D9E86BF3-4612-4341-A992-F4387E480B6B}" dt="2020-05-06T09:42:22.104" v="1173" actId="1035"/>
        <pc:sldMkLst>
          <pc:docMk/>
          <pc:sldMk cId="3143250792" sldId="1117"/>
        </pc:sldMkLst>
        <pc:spChg chg="del">
          <ac:chgData name="Mélina Guilley" userId="da75cb9a-4272-4fa6-933f-1f8b8936aa46" providerId="ADAL" clId="{D9E86BF3-4612-4341-A992-F4387E480B6B}" dt="2020-05-06T09:38:44.416" v="1081" actId="478"/>
          <ac:spMkLst>
            <pc:docMk/>
            <pc:sldMk cId="3143250792" sldId="1117"/>
            <ac:spMk id="4" creationId="{76DFB2C3-7A33-6944-B873-2A806E0826AC}"/>
          </ac:spMkLst>
        </pc:spChg>
        <pc:spChg chg="add del mod">
          <ac:chgData name="Mélina Guilley" userId="da75cb9a-4272-4fa6-933f-1f8b8936aa46" providerId="ADAL" clId="{D9E86BF3-4612-4341-A992-F4387E480B6B}" dt="2020-05-06T09:38:46.165" v="1082" actId="478"/>
          <ac:spMkLst>
            <pc:docMk/>
            <pc:sldMk cId="3143250792" sldId="1117"/>
            <ac:spMk id="5" creationId="{A387B7EA-BAAD-4F21-963B-F603709C498D}"/>
          </ac:spMkLst>
        </pc:spChg>
        <pc:spChg chg="mod">
          <ac:chgData name="Mélina Guilley" userId="da75cb9a-4272-4fa6-933f-1f8b8936aa46" providerId="ADAL" clId="{D9E86BF3-4612-4341-A992-F4387E480B6B}" dt="2020-05-06T09:41:00.525" v="1135" actId="1076"/>
          <ac:spMkLst>
            <pc:docMk/>
            <pc:sldMk cId="3143250792" sldId="1117"/>
            <ac:spMk id="7" creationId="{12495B6E-135A-AC4A-9AE4-CE722C037CCE}"/>
          </ac:spMkLst>
        </pc:spChg>
        <pc:spChg chg="add del mod ord">
          <ac:chgData name="Mélina Guilley" userId="da75cb9a-4272-4fa6-933f-1f8b8936aa46" providerId="ADAL" clId="{D9E86BF3-4612-4341-A992-F4387E480B6B}" dt="2020-05-06T09:41:52.195" v="1163" actId="478"/>
          <ac:spMkLst>
            <pc:docMk/>
            <pc:sldMk cId="3143250792" sldId="1117"/>
            <ac:spMk id="9" creationId="{7A3C1EA1-DDFB-45AF-9579-1073E3362A5F}"/>
          </ac:spMkLst>
        </pc:spChg>
        <pc:spChg chg="add mod ord">
          <ac:chgData name="Mélina Guilley" userId="da75cb9a-4272-4fa6-933f-1f8b8936aa46" providerId="ADAL" clId="{D9E86BF3-4612-4341-A992-F4387E480B6B}" dt="2020-05-06T09:38:03.001" v="1011" actId="167"/>
          <ac:spMkLst>
            <pc:docMk/>
            <pc:sldMk cId="3143250792" sldId="1117"/>
            <ac:spMk id="10" creationId="{6325987D-819B-4E29-B926-96FC6AB533A3}"/>
          </ac:spMkLst>
        </pc:spChg>
        <pc:spChg chg="add mod">
          <ac:chgData name="Mélina Guilley" userId="da75cb9a-4272-4fa6-933f-1f8b8936aa46" providerId="ADAL" clId="{D9E86BF3-4612-4341-A992-F4387E480B6B}" dt="2020-05-06T09:42:18.536" v="1170" actId="14100"/>
          <ac:spMkLst>
            <pc:docMk/>
            <pc:sldMk cId="3143250792" sldId="1117"/>
            <ac:spMk id="11" creationId="{71E45FEA-8F2D-443D-9F75-AD587A43A4DA}"/>
          </ac:spMkLst>
        </pc:spChg>
        <pc:spChg chg="add del">
          <ac:chgData name="Mélina Guilley" userId="da75cb9a-4272-4fa6-933f-1f8b8936aa46" providerId="ADAL" clId="{D9E86BF3-4612-4341-A992-F4387E480B6B}" dt="2020-05-06T09:40:39.488" v="1129" actId="478"/>
          <ac:spMkLst>
            <pc:docMk/>
            <pc:sldMk cId="3143250792" sldId="1117"/>
            <ac:spMk id="14" creationId="{C7DB4824-4B7D-6E4C-A84C-01B268DACDBB}"/>
          </ac:spMkLst>
        </pc:spChg>
        <pc:spChg chg="add del mod">
          <ac:chgData name="Mélina Guilley" userId="da75cb9a-4272-4fa6-933f-1f8b8936aa46" providerId="ADAL" clId="{D9E86BF3-4612-4341-A992-F4387E480B6B}" dt="2020-05-06T09:39:37.280" v="1092" actId="478"/>
          <ac:spMkLst>
            <pc:docMk/>
            <pc:sldMk cId="3143250792" sldId="1117"/>
            <ac:spMk id="15" creationId="{A57CA634-FC7D-40B0-BF50-C78F124559BD}"/>
          </ac:spMkLst>
        </pc:spChg>
        <pc:spChg chg="add del mod">
          <ac:chgData name="Mélina Guilley" userId="da75cb9a-4272-4fa6-933f-1f8b8936aa46" providerId="ADAL" clId="{D9E86BF3-4612-4341-A992-F4387E480B6B}" dt="2020-05-06T09:40:22.818" v="1109" actId="478"/>
          <ac:spMkLst>
            <pc:docMk/>
            <pc:sldMk cId="3143250792" sldId="1117"/>
            <ac:spMk id="17" creationId="{C7BB65F4-B31C-4B6E-B813-8E74DCFF670C}"/>
          </ac:spMkLst>
        </pc:spChg>
        <pc:spChg chg="add mod">
          <ac:chgData name="Mélina Guilley" userId="da75cb9a-4272-4fa6-933f-1f8b8936aa46" providerId="ADAL" clId="{D9E86BF3-4612-4341-A992-F4387E480B6B}" dt="2020-05-06T09:41:17.556" v="1156" actId="1076"/>
          <ac:spMkLst>
            <pc:docMk/>
            <pc:sldMk cId="3143250792" sldId="1117"/>
            <ac:spMk id="20" creationId="{DE847F9A-2B4F-4311-AC30-6B4074D6935B}"/>
          </ac:spMkLst>
        </pc:spChg>
        <pc:spChg chg="add del mod">
          <ac:chgData name="Mélina Guilley" userId="da75cb9a-4272-4fa6-933f-1f8b8936aa46" providerId="ADAL" clId="{D9E86BF3-4612-4341-A992-F4387E480B6B}" dt="2020-05-06T09:40:42.455" v="1130" actId="478"/>
          <ac:spMkLst>
            <pc:docMk/>
            <pc:sldMk cId="3143250792" sldId="1117"/>
            <ac:spMk id="22" creationId="{D29F7F60-3EF8-4496-9431-CCB4515A11AA}"/>
          </ac:spMkLst>
        </pc:spChg>
        <pc:picChg chg="del mod">
          <ac:chgData name="Mélina Guilley" userId="da75cb9a-4272-4fa6-933f-1f8b8936aa46" providerId="ADAL" clId="{D9E86BF3-4612-4341-A992-F4387E480B6B}" dt="2020-05-06T09:39:35.240" v="1090" actId="478"/>
          <ac:picMkLst>
            <pc:docMk/>
            <pc:sldMk cId="3143250792" sldId="1117"/>
            <ac:picMk id="3" creationId="{5C0E448D-D15D-D641-A783-F4048C4EEC99}"/>
          </ac:picMkLst>
        </pc:picChg>
        <pc:picChg chg="add mod modCrop">
          <ac:chgData name="Mélina Guilley" userId="da75cb9a-4272-4fa6-933f-1f8b8936aa46" providerId="ADAL" clId="{D9E86BF3-4612-4341-A992-F4387E480B6B}" dt="2020-05-06T09:42:22.104" v="1173" actId="1035"/>
          <ac:picMkLst>
            <pc:docMk/>
            <pc:sldMk cId="3143250792" sldId="1117"/>
            <ac:picMk id="8" creationId="{A082C729-7258-4C54-BFED-44F5D19D529C}"/>
          </ac:picMkLst>
        </pc:picChg>
        <pc:picChg chg="mod">
          <ac:chgData name="Mélina Guilley" userId="da75cb9a-4272-4fa6-933f-1f8b8936aa46" providerId="ADAL" clId="{D9E86BF3-4612-4341-A992-F4387E480B6B}" dt="2020-05-06T09:41:17.556" v="1156" actId="1076"/>
          <ac:picMkLst>
            <pc:docMk/>
            <pc:sldMk cId="3143250792" sldId="1117"/>
            <ac:picMk id="13" creationId="{0FD66E1A-0A21-5340-AD0D-FC5FC805591F}"/>
          </ac:picMkLst>
        </pc:picChg>
        <pc:picChg chg="mod">
          <ac:chgData name="Mélina Guilley" userId="da75cb9a-4272-4fa6-933f-1f8b8936aa46" providerId="ADAL" clId="{D9E86BF3-4612-4341-A992-F4387E480B6B}" dt="2020-05-06T09:41:17.556" v="1156" actId="1076"/>
          <ac:picMkLst>
            <pc:docMk/>
            <pc:sldMk cId="3143250792" sldId="1117"/>
            <ac:picMk id="18" creationId="{3BEFD1CE-DB9C-E442-87FE-AC75FF5BB63A}"/>
          </ac:picMkLst>
        </pc:picChg>
        <pc:picChg chg="del">
          <ac:chgData name="Mélina Guilley" userId="da75cb9a-4272-4fa6-933f-1f8b8936aa46" providerId="ADAL" clId="{D9E86BF3-4612-4341-A992-F4387E480B6B}" dt="2020-05-06T09:39:35.732" v="1091" actId="478"/>
          <ac:picMkLst>
            <pc:docMk/>
            <pc:sldMk cId="3143250792" sldId="1117"/>
            <ac:picMk id="19" creationId="{E499E085-682B-C64F-B740-FC9D32AAF4EC}"/>
          </ac:picMkLst>
        </pc:picChg>
      </pc:sldChg>
      <pc:sldChg chg="addSp delSp modSp mod modCm">
        <pc:chgData name="Mélina Guilley" userId="da75cb9a-4272-4fa6-933f-1f8b8936aa46" providerId="ADAL" clId="{D9E86BF3-4612-4341-A992-F4387E480B6B}" dt="2020-05-07T13:29:24.609" v="5604" actId="207"/>
        <pc:sldMkLst>
          <pc:docMk/>
          <pc:sldMk cId="3742441967" sldId="1118"/>
        </pc:sldMkLst>
        <pc:spChg chg="del mod">
          <ac:chgData name="Mélina Guilley" userId="da75cb9a-4272-4fa6-933f-1f8b8936aa46" providerId="ADAL" clId="{D9E86BF3-4612-4341-A992-F4387E480B6B}" dt="2020-05-06T15:40:05.772" v="4643" actId="478"/>
          <ac:spMkLst>
            <pc:docMk/>
            <pc:sldMk cId="3742441967" sldId="1118"/>
            <ac:spMk id="2" creationId="{CC975BFE-1A71-7A48-9896-38DDF862C0F4}"/>
          </ac:spMkLst>
        </pc:spChg>
        <pc:spChg chg="mod">
          <ac:chgData name="Mélina Guilley" userId="da75cb9a-4272-4fa6-933f-1f8b8936aa46" providerId="ADAL" clId="{D9E86BF3-4612-4341-A992-F4387E480B6B}" dt="2020-05-07T13:25:53.561" v="5583" actId="1076"/>
          <ac:spMkLst>
            <pc:docMk/>
            <pc:sldMk cId="3742441967" sldId="1118"/>
            <ac:spMk id="3" creationId="{318F1A0D-E7B7-8B46-86C6-A26463F61175}"/>
          </ac:spMkLst>
        </pc:spChg>
        <pc:spChg chg="mod">
          <ac:chgData name="Mélina Guilley" userId="da75cb9a-4272-4fa6-933f-1f8b8936aa46" providerId="ADAL" clId="{D9E86BF3-4612-4341-A992-F4387E480B6B}" dt="2020-05-06T15:39:52.406" v="4612" actId="1076"/>
          <ac:spMkLst>
            <pc:docMk/>
            <pc:sldMk cId="3742441967" sldId="1118"/>
            <ac:spMk id="3" creationId="{D4D587F7-617F-9146-BE7C-8DEFC5B8893C}"/>
          </ac:spMkLst>
        </pc:spChg>
        <pc:spChg chg="add mod ord">
          <ac:chgData name="Mélina Guilley" userId="da75cb9a-4272-4fa6-933f-1f8b8936aa46" providerId="ADAL" clId="{D9E86BF3-4612-4341-A992-F4387E480B6B}" dt="2020-05-06T15:39:49.566" v="4611" actId="167"/>
          <ac:spMkLst>
            <pc:docMk/>
            <pc:sldMk cId="3742441967" sldId="1118"/>
            <ac:spMk id="4" creationId="{D689E648-55FE-4198-A42D-5DE6129873A6}"/>
          </ac:spMkLst>
        </pc:spChg>
        <pc:spChg chg="add mod ord">
          <ac:chgData name="Mélina Guilley" userId="da75cb9a-4272-4fa6-933f-1f8b8936aa46" providerId="ADAL" clId="{D9E86BF3-4612-4341-A992-F4387E480B6B}" dt="2020-05-07T13:25:43.064" v="5579" actId="1076"/>
          <ac:spMkLst>
            <pc:docMk/>
            <pc:sldMk cId="3742441967" sldId="1118"/>
            <ac:spMk id="5" creationId="{14708BBE-4505-4CA1-A57B-1973CC384E91}"/>
          </ac:spMkLst>
        </pc:spChg>
        <pc:spChg chg="add del mod">
          <ac:chgData name="Mélina Guilley" userId="da75cb9a-4272-4fa6-933f-1f8b8936aa46" providerId="ADAL" clId="{D9E86BF3-4612-4341-A992-F4387E480B6B}" dt="2020-05-06T15:40:08.863" v="4644" actId="478"/>
          <ac:spMkLst>
            <pc:docMk/>
            <pc:sldMk cId="3742441967" sldId="1118"/>
            <ac:spMk id="7" creationId="{5124054C-C4AA-4F02-B51B-36D533CAEDCF}"/>
          </ac:spMkLst>
        </pc:spChg>
        <pc:spChg chg="add mod ord">
          <ac:chgData name="Mélina Guilley" userId="da75cb9a-4272-4fa6-933f-1f8b8936aa46" providerId="ADAL" clId="{D9E86BF3-4612-4341-A992-F4387E480B6B}" dt="2020-05-07T13:29:24.609" v="5604" actId="207"/>
          <ac:spMkLst>
            <pc:docMk/>
            <pc:sldMk cId="3742441967" sldId="1118"/>
            <ac:spMk id="21" creationId="{8859C4F0-C6DF-419D-9361-A8F635634EF6}"/>
          </ac:spMkLst>
        </pc:spChg>
        <pc:picChg chg="add mod">
          <ac:chgData name="Mélina Guilley" userId="da75cb9a-4272-4fa6-933f-1f8b8936aa46" providerId="ADAL" clId="{D9E86BF3-4612-4341-A992-F4387E480B6B}" dt="2020-05-07T13:26:40.579" v="5599" actId="1036"/>
          <ac:picMkLst>
            <pc:docMk/>
            <pc:sldMk cId="3742441967" sldId="1118"/>
            <ac:picMk id="4" creationId="{862F7DA0-00AE-4B10-BD59-0535C785BD04}"/>
          </ac:picMkLst>
        </pc:picChg>
        <pc:picChg chg="add mod">
          <ac:chgData name="Mélina Guilley" userId="da75cb9a-4272-4fa6-933f-1f8b8936aa46" providerId="ADAL" clId="{D9E86BF3-4612-4341-A992-F4387E480B6B}" dt="2020-05-07T13:26:42.291" v="5603" actId="1036"/>
          <ac:picMkLst>
            <pc:docMk/>
            <pc:sldMk cId="3742441967" sldId="1118"/>
            <ac:picMk id="8" creationId="{FD8A5953-F0EA-43AA-B71D-9B99AC02A34A}"/>
          </ac:picMkLst>
        </pc:picChg>
        <pc:picChg chg="add del mod">
          <ac:chgData name="Mélina Guilley" userId="da75cb9a-4272-4fa6-933f-1f8b8936aa46" providerId="ADAL" clId="{D9E86BF3-4612-4341-A992-F4387E480B6B}" dt="2020-05-07T13:13:56.878" v="5456" actId="478"/>
          <ac:picMkLst>
            <pc:docMk/>
            <pc:sldMk cId="3742441967" sldId="1118"/>
            <ac:picMk id="10" creationId="{C54D376B-5AE3-4EAE-8D74-07309643C68C}"/>
          </ac:picMkLst>
        </pc:picChg>
        <pc:picChg chg="add mod">
          <ac:chgData name="Mélina Guilley" userId="da75cb9a-4272-4fa6-933f-1f8b8936aa46" providerId="ADAL" clId="{D9E86BF3-4612-4341-A992-F4387E480B6B}" dt="2020-05-07T13:25:58.059" v="5592" actId="1035"/>
          <ac:picMkLst>
            <pc:docMk/>
            <pc:sldMk cId="3742441967" sldId="1118"/>
            <ac:picMk id="12" creationId="{61D4D980-7EDC-4885-AA93-2AECC10D0200}"/>
          </ac:picMkLst>
        </pc:picChg>
        <pc:picChg chg="add del mod">
          <ac:chgData name="Mélina Guilley" userId="da75cb9a-4272-4fa6-933f-1f8b8936aa46" providerId="ADAL" clId="{D9E86BF3-4612-4341-A992-F4387E480B6B}" dt="2020-05-07T13:18:32.108" v="5479" actId="478"/>
          <ac:picMkLst>
            <pc:docMk/>
            <pc:sldMk cId="3742441967" sldId="1118"/>
            <ac:picMk id="14" creationId="{7DA74C1F-8BFB-4C23-A98E-2B312AA11584}"/>
          </ac:picMkLst>
        </pc:picChg>
        <pc:picChg chg="add mod">
          <ac:chgData name="Mélina Guilley" userId="da75cb9a-4272-4fa6-933f-1f8b8936aa46" providerId="ADAL" clId="{D9E86BF3-4612-4341-A992-F4387E480B6B}" dt="2020-05-07T13:25:53.561" v="5583" actId="1076"/>
          <ac:picMkLst>
            <pc:docMk/>
            <pc:sldMk cId="3742441967" sldId="1118"/>
            <ac:picMk id="16" creationId="{2EA0A511-5AF8-44AC-A30E-237B23082C57}"/>
          </ac:picMkLst>
        </pc:picChg>
        <pc:picChg chg="add mod modCrop">
          <ac:chgData name="Mélina Guilley" userId="da75cb9a-4272-4fa6-933f-1f8b8936aa46" providerId="ADAL" clId="{D9E86BF3-4612-4341-A992-F4387E480B6B}" dt="2020-05-07T13:25:53.561" v="5583" actId="1076"/>
          <ac:picMkLst>
            <pc:docMk/>
            <pc:sldMk cId="3742441967" sldId="1118"/>
            <ac:picMk id="18" creationId="{81D26ACA-4C58-48EF-881F-1FEA27E4BFFA}"/>
          </ac:picMkLst>
        </pc:picChg>
        <pc:picChg chg="add mod">
          <ac:chgData name="Mélina Guilley" userId="da75cb9a-4272-4fa6-933f-1f8b8936aa46" providerId="ADAL" clId="{D9E86BF3-4612-4341-A992-F4387E480B6B}" dt="2020-05-07T13:25:53.561" v="5583" actId="1076"/>
          <ac:picMkLst>
            <pc:docMk/>
            <pc:sldMk cId="3742441967" sldId="1118"/>
            <ac:picMk id="20" creationId="{462EEC36-EF4C-45D1-A069-ACEE77F7EF67}"/>
          </ac:picMkLst>
        </pc:picChg>
      </pc:sldChg>
      <pc:sldChg chg="addSp delSp modSp mod">
        <pc:chgData name="Mélina Guilley" userId="da75cb9a-4272-4fa6-933f-1f8b8936aa46" providerId="ADAL" clId="{D9E86BF3-4612-4341-A992-F4387E480B6B}" dt="2020-05-06T13:27:32.414" v="3050" actId="1038"/>
        <pc:sldMkLst>
          <pc:docMk/>
          <pc:sldMk cId="950076554" sldId="1119"/>
        </pc:sldMkLst>
        <pc:spChg chg="del">
          <ac:chgData name="Mélina Guilley" userId="da75cb9a-4272-4fa6-933f-1f8b8936aa46" providerId="ADAL" clId="{D9E86BF3-4612-4341-A992-F4387E480B6B}" dt="2020-05-06T09:14:04.713" v="330" actId="478"/>
          <ac:spMkLst>
            <pc:docMk/>
            <pc:sldMk cId="950076554" sldId="1119"/>
            <ac:spMk id="2" creationId="{D08ADF89-C326-4227-B65D-EA7892798189}"/>
          </ac:spMkLst>
        </pc:spChg>
        <pc:spChg chg="add del mod">
          <ac:chgData name="Mélina Guilley" userId="da75cb9a-4272-4fa6-933f-1f8b8936aa46" providerId="ADAL" clId="{D9E86BF3-4612-4341-A992-F4387E480B6B}" dt="2020-05-06T09:14:03.355" v="329" actId="478"/>
          <ac:spMkLst>
            <pc:docMk/>
            <pc:sldMk cId="950076554" sldId="1119"/>
            <ac:spMk id="4" creationId="{40BA106E-8939-4C35-9363-3540A3B6FD6B}"/>
          </ac:spMkLst>
        </pc:spChg>
        <pc:spChg chg="add del mod">
          <ac:chgData name="Mélina Guilley" userId="da75cb9a-4272-4fa6-933f-1f8b8936aa46" providerId="ADAL" clId="{D9E86BF3-4612-4341-A992-F4387E480B6B}" dt="2020-05-06T09:14:03.355" v="329" actId="478"/>
          <ac:spMkLst>
            <pc:docMk/>
            <pc:sldMk cId="950076554" sldId="1119"/>
            <ac:spMk id="6" creationId="{B0123E49-F287-4430-AFD3-E2411F227598}"/>
          </ac:spMkLst>
        </pc:spChg>
        <pc:spChg chg="del">
          <ac:chgData name="Mélina Guilley" userId="da75cb9a-4272-4fa6-933f-1f8b8936aa46" providerId="ADAL" clId="{D9E86BF3-4612-4341-A992-F4387E480B6B}" dt="2020-05-06T09:14:00.107" v="328" actId="478"/>
          <ac:spMkLst>
            <pc:docMk/>
            <pc:sldMk cId="950076554" sldId="1119"/>
            <ac:spMk id="7" creationId="{4B64A7B3-C84B-FB43-A7E4-E972880DED4C}"/>
          </ac:spMkLst>
        </pc:spChg>
        <pc:spChg chg="del">
          <ac:chgData name="Mélina Guilley" userId="da75cb9a-4272-4fa6-933f-1f8b8936aa46" providerId="ADAL" clId="{D9E86BF3-4612-4341-A992-F4387E480B6B}" dt="2020-05-06T09:14:00.107" v="328" actId="478"/>
          <ac:spMkLst>
            <pc:docMk/>
            <pc:sldMk cId="950076554" sldId="1119"/>
            <ac:spMk id="8" creationId="{6AA0FD81-A51B-DA46-A700-EAE3DD0325F9}"/>
          </ac:spMkLst>
        </pc:spChg>
        <pc:spChg chg="add del mod">
          <ac:chgData name="Mélina Guilley" userId="da75cb9a-4272-4fa6-933f-1f8b8936aa46" providerId="ADAL" clId="{D9E86BF3-4612-4341-A992-F4387E480B6B}" dt="2020-05-06T09:14:06.301" v="331" actId="478"/>
          <ac:spMkLst>
            <pc:docMk/>
            <pc:sldMk cId="950076554" sldId="1119"/>
            <ac:spMk id="10" creationId="{769FEC12-DF3A-4E3E-AA10-19B9903B1D08}"/>
          </ac:spMkLst>
        </pc:spChg>
        <pc:spChg chg="add mod">
          <ac:chgData name="Mélina Guilley" userId="da75cb9a-4272-4fa6-933f-1f8b8936aa46" providerId="ADAL" clId="{D9E86BF3-4612-4341-A992-F4387E480B6B}" dt="2020-05-06T09:14:11.895" v="332"/>
          <ac:spMkLst>
            <pc:docMk/>
            <pc:sldMk cId="950076554" sldId="1119"/>
            <ac:spMk id="17" creationId="{FB80214A-D8A0-47EB-B1D6-0B77DAB5F014}"/>
          </ac:spMkLst>
        </pc:spChg>
        <pc:spChg chg="del">
          <ac:chgData name="Mélina Guilley" userId="da75cb9a-4272-4fa6-933f-1f8b8936aa46" providerId="ADAL" clId="{D9E86BF3-4612-4341-A992-F4387E480B6B}" dt="2020-05-06T09:14:00.107" v="328" actId="478"/>
          <ac:spMkLst>
            <pc:docMk/>
            <pc:sldMk cId="950076554" sldId="1119"/>
            <ac:spMk id="18" creationId="{EA5D267A-FD39-E54A-82D9-AA98A697EBCE}"/>
          </ac:spMkLst>
        </pc:spChg>
        <pc:spChg chg="del">
          <ac:chgData name="Mélina Guilley" userId="da75cb9a-4272-4fa6-933f-1f8b8936aa46" providerId="ADAL" clId="{D9E86BF3-4612-4341-A992-F4387E480B6B}" dt="2020-05-06T09:14:00.107" v="328" actId="478"/>
          <ac:spMkLst>
            <pc:docMk/>
            <pc:sldMk cId="950076554" sldId="1119"/>
            <ac:spMk id="19" creationId="{D9E40726-D9EC-2647-B985-DBBC85440114}"/>
          </ac:spMkLst>
        </pc:spChg>
        <pc:spChg chg="add mod">
          <ac:chgData name="Mélina Guilley" userId="da75cb9a-4272-4fa6-933f-1f8b8936aa46" providerId="ADAL" clId="{D9E86BF3-4612-4341-A992-F4387E480B6B}" dt="2020-05-06T09:14:11.895" v="332"/>
          <ac:spMkLst>
            <pc:docMk/>
            <pc:sldMk cId="950076554" sldId="1119"/>
            <ac:spMk id="20" creationId="{B1B9F78D-ADF1-47A2-AACE-6044095D67F2}"/>
          </ac:spMkLst>
        </pc:spChg>
        <pc:spChg chg="del">
          <ac:chgData name="Mélina Guilley" userId="da75cb9a-4272-4fa6-933f-1f8b8936aa46" providerId="ADAL" clId="{D9E86BF3-4612-4341-A992-F4387E480B6B}" dt="2020-05-06T09:14:00.107" v="328" actId="478"/>
          <ac:spMkLst>
            <pc:docMk/>
            <pc:sldMk cId="950076554" sldId="1119"/>
            <ac:spMk id="21" creationId="{B96D6F35-C8BA-E140-9A34-9C0B2A517036}"/>
          </ac:spMkLst>
        </pc:spChg>
        <pc:spChg chg="del">
          <ac:chgData name="Mélina Guilley" userId="da75cb9a-4272-4fa6-933f-1f8b8936aa46" providerId="ADAL" clId="{D9E86BF3-4612-4341-A992-F4387E480B6B}" dt="2020-05-06T09:14:00.107" v="328" actId="478"/>
          <ac:spMkLst>
            <pc:docMk/>
            <pc:sldMk cId="950076554" sldId="1119"/>
            <ac:spMk id="22" creationId="{FAB7F1B9-9115-7C49-BFBA-7970E3D6CCF7}"/>
          </ac:spMkLst>
        </pc:spChg>
        <pc:spChg chg="add mod">
          <ac:chgData name="Mélina Guilley" userId="da75cb9a-4272-4fa6-933f-1f8b8936aa46" providerId="ADAL" clId="{D9E86BF3-4612-4341-A992-F4387E480B6B}" dt="2020-05-06T09:14:11.895" v="332"/>
          <ac:spMkLst>
            <pc:docMk/>
            <pc:sldMk cId="950076554" sldId="1119"/>
            <ac:spMk id="23" creationId="{703C9B17-F36F-429D-918B-3A817B1A0C1D}"/>
          </ac:spMkLst>
        </pc:spChg>
        <pc:spChg chg="mod">
          <ac:chgData name="Mélina Guilley" userId="da75cb9a-4272-4fa6-933f-1f8b8936aa46" providerId="ADAL" clId="{D9E86BF3-4612-4341-A992-F4387E480B6B}" dt="2020-05-06T09:14:11.895" v="332"/>
          <ac:spMkLst>
            <pc:docMk/>
            <pc:sldMk cId="950076554" sldId="1119"/>
            <ac:spMk id="27" creationId="{E6E1B935-94FF-4A53-BC46-4B0564126CD4}"/>
          </ac:spMkLst>
        </pc:spChg>
        <pc:spChg chg="mod">
          <ac:chgData name="Mélina Guilley" userId="da75cb9a-4272-4fa6-933f-1f8b8936aa46" providerId="ADAL" clId="{D9E86BF3-4612-4341-A992-F4387E480B6B}" dt="2020-05-06T09:14:11.895" v="332"/>
          <ac:spMkLst>
            <pc:docMk/>
            <pc:sldMk cId="950076554" sldId="1119"/>
            <ac:spMk id="28" creationId="{E2F8E30F-1A9E-4E64-BC48-F3EC72B99253}"/>
          </ac:spMkLst>
        </pc:spChg>
        <pc:spChg chg="mod">
          <ac:chgData name="Mélina Guilley" userId="da75cb9a-4272-4fa6-933f-1f8b8936aa46" providerId="ADAL" clId="{D9E86BF3-4612-4341-A992-F4387E480B6B}" dt="2020-05-06T13:27:17.433" v="3041" actId="404"/>
          <ac:spMkLst>
            <pc:docMk/>
            <pc:sldMk cId="950076554" sldId="1119"/>
            <ac:spMk id="30" creationId="{3C76CDA9-D651-4C2E-B615-F7669E792A20}"/>
          </ac:spMkLst>
        </pc:spChg>
        <pc:spChg chg="mod">
          <ac:chgData name="Mélina Guilley" userId="da75cb9a-4272-4fa6-933f-1f8b8936aa46" providerId="ADAL" clId="{D9E86BF3-4612-4341-A992-F4387E480B6B}" dt="2020-05-06T13:27:32.414" v="3050" actId="1038"/>
          <ac:spMkLst>
            <pc:docMk/>
            <pc:sldMk cId="950076554" sldId="1119"/>
            <ac:spMk id="31" creationId="{3A55D3E0-0FC2-4A8D-9252-7F81E98F9313}"/>
          </ac:spMkLst>
        </pc:spChg>
        <pc:spChg chg="mod">
          <ac:chgData name="Mélina Guilley" userId="da75cb9a-4272-4fa6-933f-1f8b8936aa46" providerId="ADAL" clId="{D9E86BF3-4612-4341-A992-F4387E480B6B}" dt="2020-05-06T09:14:11.895" v="332"/>
          <ac:spMkLst>
            <pc:docMk/>
            <pc:sldMk cId="950076554" sldId="1119"/>
            <ac:spMk id="33" creationId="{D0443D50-2EA5-491F-8302-016FC9B72244}"/>
          </ac:spMkLst>
        </pc:spChg>
        <pc:spChg chg="mod">
          <ac:chgData name="Mélina Guilley" userId="da75cb9a-4272-4fa6-933f-1f8b8936aa46" providerId="ADAL" clId="{D9E86BF3-4612-4341-A992-F4387E480B6B}" dt="2020-05-06T09:14:11.895" v="332"/>
          <ac:spMkLst>
            <pc:docMk/>
            <pc:sldMk cId="950076554" sldId="1119"/>
            <ac:spMk id="34" creationId="{716C37A3-6D50-4FCF-870B-02CA936692DF}"/>
          </ac:spMkLst>
        </pc:spChg>
        <pc:spChg chg="mod">
          <ac:chgData name="Mélina Guilley" userId="da75cb9a-4272-4fa6-933f-1f8b8936aa46" providerId="ADAL" clId="{D9E86BF3-4612-4341-A992-F4387E480B6B}" dt="2020-05-06T13:27:17.433" v="3041" actId="404"/>
          <ac:spMkLst>
            <pc:docMk/>
            <pc:sldMk cId="950076554" sldId="1119"/>
            <ac:spMk id="36" creationId="{CE48E717-9872-44CF-99F7-71DB16EA899B}"/>
          </ac:spMkLst>
        </pc:spChg>
        <pc:spChg chg="mod">
          <ac:chgData name="Mélina Guilley" userId="da75cb9a-4272-4fa6-933f-1f8b8936aa46" providerId="ADAL" clId="{D9E86BF3-4612-4341-A992-F4387E480B6B}" dt="2020-05-06T13:27:27.167" v="3046" actId="1035"/>
          <ac:spMkLst>
            <pc:docMk/>
            <pc:sldMk cId="950076554" sldId="1119"/>
            <ac:spMk id="37" creationId="{CD96B21B-99FF-467E-949E-FF36FB7174E5}"/>
          </ac:spMkLst>
        </pc:spChg>
        <pc:spChg chg="add mod">
          <ac:chgData name="Mélina Guilley" userId="da75cb9a-4272-4fa6-933f-1f8b8936aa46" providerId="ADAL" clId="{D9E86BF3-4612-4341-A992-F4387E480B6B}" dt="2020-05-06T09:14:11.895" v="332"/>
          <ac:spMkLst>
            <pc:docMk/>
            <pc:sldMk cId="950076554" sldId="1119"/>
            <ac:spMk id="38" creationId="{EC36F05B-F228-4858-A09B-6A8AFB30871C}"/>
          </ac:spMkLst>
        </pc:spChg>
        <pc:grpChg chg="add mod">
          <ac:chgData name="Mélina Guilley" userId="da75cb9a-4272-4fa6-933f-1f8b8936aa46" providerId="ADAL" clId="{D9E86BF3-4612-4341-A992-F4387E480B6B}" dt="2020-05-06T09:14:11.895" v="332"/>
          <ac:grpSpMkLst>
            <pc:docMk/>
            <pc:sldMk cId="950076554" sldId="1119"/>
            <ac:grpSpMk id="26" creationId="{ED335C68-10AD-4991-B8D1-AC8E975DCEFD}"/>
          </ac:grpSpMkLst>
        </pc:grpChg>
        <pc:grpChg chg="add mod">
          <ac:chgData name="Mélina Guilley" userId="da75cb9a-4272-4fa6-933f-1f8b8936aa46" providerId="ADAL" clId="{D9E86BF3-4612-4341-A992-F4387E480B6B}" dt="2020-05-06T13:26:52.859" v="3036" actId="1036"/>
          <ac:grpSpMkLst>
            <pc:docMk/>
            <pc:sldMk cId="950076554" sldId="1119"/>
            <ac:grpSpMk id="29" creationId="{E6E97286-F7C8-42AE-BC1A-A557DF8AFDF6}"/>
          </ac:grpSpMkLst>
        </pc:grpChg>
        <pc:grpChg chg="add mod">
          <ac:chgData name="Mélina Guilley" userId="da75cb9a-4272-4fa6-933f-1f8b8936aa46" providerId="ADAL" clId="{D9E86BF3-4612-4341-A992-F4387E480B6B}" dt="2020-05-06T09:14:11.895" v="332"/>
          <ac:grpSpMkLst>
            <pc:docMk/>
            <pc:sldMk cId="950076554" sldId="1119"/>
            <ac:grpSpMk id="32" creationId="{10F35F77-921A-4DC3-8E19-7F20FAA31A84}"/>
          </ac:grpSpMkLst>
        </pc:grpChg>
        <pc:grpChg chg="add mod">
          <ac:chgData name="Mélina Guilley" userId="da75cb9a-4272-4fa6-933f-1f8b8936aa46" providerId="ADAL" clId="{D9E86BF3-4612-4341-A992-F4387E480B6B}" dt="2020-05-06T13:26:52.859" v="3036" actId="1036"/>
          <ac:grpSpMkLst>
            <pc:docMk/>
            <pc:sldMk cId="950076554" sldId="1119"/>
            <ac:grpSpMk id="35" creationId="{CBA215B6-8E44-4769-B97A-3C5EAD2AC0EB}"/>
          </ac:grpSpMkLst>
        </pc:grpChg>
        <pc:picChg chg="del">
          <ac:chgData name="Mélina Guilley" userId="da75cb9a-4272-4fa6-933f-1f8b8936aa46" providerId="ADAL" clId="{D9E86BF3-4612-4341-A992-F4387E480B6B}" dt="2020-05-06T09:14:00.107" v="328" actId="478"/>
          <ac:picMkLst>
            <pc:docMk/>
            <pc:sldMk cId="950076554" sldId="1119"/>
            <ac:picMk id="14" creationId="{71972714-0C96-4A46-AE29-3E9748461074}"/>
          </ac:picMkLst>
        </pc:picChg>
        <pc:picChg chg="del">
          <ac:chgData name="Mélina Guilley" userId="da75cb9a-4272-4fa6-933f-1f8b8936aa46" providerId="ADAL" clId="{D9E86BF3-4612-4341-A992-F4387E480B6B}" dt="2020-05-06T09:14:00.107" v="328" actId="478"/>
          <ac:picMkLst>
            <pc:docMk/>
            <pc:sldMk cId="950076554" sldId="1119"/>
            <ac:picMk id="16" creationId="{D9A28537-D365-DF4B-AEDE-250878E618CC}"/>
          </ac:picMkLst>
        </pc:picChg>
        <pc:picChg chg="add mod">
          <ac:chgData name="Mélina Guilley" userId="da75cb9a-4272-4fa6-933f-1f8b8936aa46" providerId="ADAL" clId="{D9E86BF3-4612-4341-A992-F4387E480B6B}" dt="2020-05-06T09:14:11.895" v="332"/>
          <ac:picMkLst>
            <pc:docMk/>
            <pc:sldMk cId="950076554" sldId="1119"/>
            <ac:picMk id="24" creationId="{3E57C298-07B2-4950-8C32-DB6626A81F94}"/>
          </ac:picMkLst>
        </pc:picChg>
        <pc:picChg chg="add mod">
          <ac:chgData name="Mélina Guilley" userId="da75cb9a-4272-4fa6-933f-1f8b8936aa46" providerId="ADAL" clId="{D9E86BF3-4612-4341-A992-F4387E480B6B}" dt="2020-05-06T09:14:11.895" v="332"/>
          <ac:picMkLst>
            <pc:docMk/>
            <pc:sldMk cId="950076554" sldId="1119"/>
            <ac:picMk id="25" creationId="{66D80B2F-8858-4129-87B1-1D40B20703D7}"/>
          </ac:picMkLst>
        </pc:picChg>
      </pc:sldChg>
      <pc:sldChg chg="del">
        <pc:chgData name="Mélina Guilley" userId="da75cb9a-4272-4fa6-933f-1f8b8936aa46" providerId="ADAL" clId="{D9E86BF3-4612-4341-A992-F4387E480B6B}" dt="2020-05-06T08:36:55.204" v="59" actId="47"/>
        <pc:sldMkLst>
          <pc:docMk/>
          <pc:sldMk cId="3977503680" sldId="1120"/>
        </pc:sldMkLst>
      </pc:sldChg>
      <pc:sldChg chg="addSp delSp modSp mod">
        <pc:chgData name="Mélina Guilley" userId="da75cb9a-4272-4fa6-933f-1f8b8936aa46" providerId="ADAL" clId="{D9E86BF3-4612-4341-A992-F4387E480B6B}" dt="2020-05-06T08:58:23.301" v="261" actId="1076"/>
        <pc:sldMkLst>
          <pc:docMk/>
          <pc:sldMk cId="3396776001" sldId="1121"/>
        </pc:sldMkLst>
        <pc:spChg chg="del">
          <ac:chgData name="Mélina Guilley" userId="da75cb9a-4272-4fa6-933f-1f8b8936aa46" providerId="ADAL" clId="{D9E86BF3-4612-4341-A992-F4387E480B6B}" dt="2020-05-06T08:58:16.418" v="257" actId="478"/>
          <ac:spMkLst>
            <pc:docMk/>
            <pc:sldMk cId="3396776001" sldId="1121"/>
            <ac:spMk id="2" creationId="{CAFDD4B9-39C9-E245-9BE1-83854A8E62DF}"/>
          </ac:spMkLst>
        </pc:spChg>
        <pc:spChg chg="add del mod">
          <ac:chgData name="Mélina Guilley" userId="da75cb9a-4272-4fa6-933f-1f8b8936aa46" providerId="ADAL" clId="{D9E86BF3-4612-4341-A992-F4387E480B6B}" dt="2020-05-06T08:58:18.978" v="258" actId="478"/>
          <ac:spMkLst>
            <pc:docMk/>
            <pc:sldMk cId="3396776001" sldId="1121"/>
            <ac:spMk id="6" creationId="{86FF1FBD-333D-43D1-ACDB-257A849050ED}"/>
          </ac:spMkLst>
        </pc:spChg>
        <pc:spChg chg="add mod">
          <ac:chgData name="Mélina Guilley" userId="da75cb9a-4272-4fa6-933f-1f8b8936aa46" providerId="ADAL" clId="{D9E86BF3-4612-4341-A992-F4387E480B6B}" dt="2020-05-06T08:58:23.301" v="261" actId="1076"/>
          <ac:spMkLst>
            <pc:docMk/>
            <pc:sldMk cId="3396776001" sldId="1121"/>
            <ac:spMk id="9" creationId="{0C95EA91-7A18-4B34-9028-72AE14C81E8F}"/>
          </ac:spMkLst>
        </pc:spChg>
        <pc:spChg chg="add mod">
          <ac:chgData name="Mélina Guilley" userId="da75cb9a-4272-4fa6-933f-1f8b8936aa46" providerId="ADAL" clId="{D9E86BF3-4612-4341-A992-F4387E480B6B}" dt="2020-05-06T08:58:07.041" v="255" actId="20577"/>
          <ac:spMkLst>
            <pc:docMk/>
            <pc:sldMk cId="3396776001" sldId="1121"/>
            <ac:spMk id="11" creationId="{8B18D202-6912-40F5-A20C-B8908C87833D}"/>
          </ac:spMkLst>
        </pc:spChg>
        <pc:picChg chg="del">
          <ac:chgData name="Mélina Guilley" userId="da75cb9a-4272-4fa6-933f-1f8b8936aa46" providerId="ADAL" clId="{D9E86BF3-4612-4341-A992-F4387E480B6B}" dt="2020-05-06T08:58:21.362" v="260" actId="478"/>
          <ac:picMkLst>
            <pc:docMk/>
            <pc:sldMk cId="3396776001" sldId="1121"/>
            <ac:picMk id="5" creationId="{6B4EBA4F-BA94-774C-ACA0-CFF98E2964E3}"/>
          </ac:picMkLst>
        </pc:picChg>
      </pc:sldChg>
      <pc:sldChg chg="add">
        <pc:chgData name="Mélina Guilley" userId="da75cb9a-4272-4fa6-933f-1f8b8936aa46" providerId="ADAL" clId="{D9E86BF3-4612-4341-A992-F4387E480B6B}" dt="2020-05-06T08:44:51.353" v="198"/>
        <pc:sldMkLst>
          <pc:docMk/>
          <pc:sldMk cId="705212850" sldId="1122"/>
        </pc:sldMkLst>
      </pc:sldChg>
      <pc:sldChg chg="addSp modSp add del mod">
        <pc:chgData name="Mélina Guilley" userId="da75cb9a-4272-4fa6-933f-1f8b8936aa46" providerId="ADAL" clId="{D9E86BF3-4612-4341-A992-F4387E480B6B}" dt="2020-05-06T08:44:47.675" v="197" actId="2696"/>
        <pc:sldMkLst>
          <pc:docMk/>
          <pc:sldMk cId="3236397127" sldId="1122"/>
        </pc:sldMkLst>
        <pc:spChg chg="add mod ord">
          <ac:chgData name="Mélina Guilley" userId="da75cb9a-4272-4fa6-933f-1f8b8936aa46" providerId="ADAL" clId="{D9E86BF3-4612-4341-A992-F4387E480B6B}" dt="2020-05-06T08:44:40.257" v="196" actId="167"/>
          <ac:spMkLst>
            <pc:docMk/>
            <pc:sldMk cId="3236397127" sldId="1122"/>
            <ac:spMk id="16" creationId="{3D46C3A4-BDBA-4E2D-8217-1F0B02B91B8B}"/>
          </ac:spMkLst>
        </pc:spChg>
      </pc:sldChg>
      <pc:sldChg chg="addSp delSp modSp mod addCm delCm modCm">
        <pc:chgData name="Mélina Guilley" userId="da75cb9a-4272-4fa6-933f-1f8b8936aa46" providerId="ADAL" clId="{D9E86BF3-4612-4341-A992-F4387E480B6B}" dt="2020-05-07T08:53:03.218" v="5437" actId="1592"/>
        <pc:sldMkLst>
          <pc:docMk/>
          <pc:sldMk cId="3855846367" sldId="1123"/>
        </pc:sldMkLst>
        <pc:spChg chg="add mod">
          <ac:chgData name="Mélina Guilley" userId="da75cb9a-4272-4fa6-933f-1f8b8936aa46" providerId="ADAL" clId="{D9E86BF3-4612-4341-A992-F4387E480B6B}" dt="2020-05-06T13:09:41.203" v="2797"/>
          <ac:spMkLst>
            <pc:docMk/>
            <pc:sldMk cId="3855846367" sldId="1123"/>
            <ac:spMk id="8" creationId="{86B73761-92A5-4109-B7F0-D5D6385A3831}"/>
          </ac:spMkLst>
        </pc:spChg>
        <pc:spChg chg="mod">
          <ac:chgData name="Mélina Guilley" userId="da75cb9a-4272-4fa6-933f-1f8b8936aa46" providerId="ADAL" clId="{D9E86BF3-4612-4341-A992-F4387E480B6B}" dt="2020-05-06T13:09:41.203" v="2797"/>
          <ac:spMkLst>
            <pc:docMk/>
            <pc:sldMk cId="3855846367" sldId="1123"/>
            <ac:spMk id="10" creationId="{B839D62E-B48F-4CF2-BBAA-E0E04F2B9755}"/>
          </ac:spMkLst>
        </pc:spChg>
        <pc:spChg chg="mod">
          <ac:chgData name="Mélina Guilley" userId="da75cb9a-4272-4fa6-933f-1f8b8936aa46" providerId="ADAL" clId="{D9E86BF3-4612-4341-A992-F4387E480B6B}" dt="2020-05-06T13:09:41.203" v="2797"/>
          <ac:spMkLst>
            <pc:docMk/>
            <pc:sldMk cId="3855846367" sldId="1123"/>
            <ac:spMk id="11" creationId="{F58AD044-2E90-40B6-AF4D-D25C36B0C818}"/>
          </ac:spMkLst>
        </pc:spChg>
        <pc:spChg chg="mod">
          <ac:chgData name="Mélina Guilley" userId="da75cb9a-4272-4fa6-933f-1f8b8936aa46" providerId="ADAL" clId="{D9E86BF3-4612-4341-A992-F4387E480B6B}" dt="2020-05-06T13:09:41.203" v="2797"/>
          <ac:spMkLst>
            <pc:docMk/>
            <pc:sldMk cId="3855846367" sldId="1123"/>
            <ac:spMk id="12" creationId="{8A5C8D5F-7E04-447D-ACBA-C0A782A5AEE5}"/>
          </ac:spMkLst>
        </pc:spChg>
        <pc:spChg chg="mod">
          <ac:chgData name="Mélina Guilley" userId="da75cb9a-4272-4fa6-933f-1f8b8936aa46" providerId="ADAL" clId="{D9E86BF3-4612-4341-A992-F4387E480B6B}" dt="2020-05-06T13:09:41.203" v="2797"/>
          <ac:spMkLst>
            <pc:docMk/>
            <pc:sldMk cId="3855846367" sldId="1123"/>
            <ac:spMk id="14" creationId="{2ACB8DC7-A002-45D1-AB4D-76C923BE97A2}"/>
          </ac:spMkLst>
        </pc:spChg>
        <pc:spChg chg="mod">
          <ac:chgData name="Mélina Guilley" userId="da75cb9a-4272-4fa6-933f-1f8b8936aa46" providerId="ADAL" clId="{D9E86BF3-4612-4341-A992-F4387E480B6B}" dt="2020-05-06T13:09:41.203" v="2797"/>
          <ac:spMkLst>
            <pc:docMk/>
            <pc:sldMk cId="3855846367" sldId="1123"/>
            <ac:spMk id="15" creationId="{7BEC9159-1478-4AC4-BD96-5D1DF6510935}"/>
          </ac:spMkLst>
        </pc:spChg>
        <pc:spChg chg="mod">
          <ac:chgData name="Mélina Guilley" userId="da75cb9a-4272-4fa6-933f-1f8b8936aa46" providerId="ADAL" clId="{D9E86BF3-4612-4341-A992-F4387E480B6B}" dt="2020-05-06T13:09:41.203" v="2797"/>
          <ac:spMkLst>
            <pc:docMk/>
            <pc:sldMk cId="3855846367" sldId="1123"/>
            <ac:spMk id="16" creationId="{F4EE099B-03E7-40BD-AC3D-87560044363F}"/>
          </ac:spMkLst>
        </pc:spChg>
        <pc:spChg chg="mod">
          <ac:chgData name="Mélina Guilley" userId="da75cb9a-4272-4fa6-933f-1f8b8936aa46" providerId="ADAL" clId="{D9E86BF3-4612-4341-A992-F4387E480B6B}" dt="2020-05-06T13:09:41.203" v="2797"/>
          <ac:spMkLst>
            <pc:docMk/>
            <pc:sldMk cId="3855846367" sldId="1123"/>
            <ac:spMk id="18" creationId="{5BD546EC-DEFA-4D28-ABFE-EAFB64939BF3}"/>
          </ac:spMkLst>
        </pc:spChg>
        <pc:spChg chg="mod">
          <ac:chgData name="Mélina Guilley" userId="da75cb9a-4272-4fa6-933f-1f8b8936aa46" providerId="ADAL" clId="{D9E86BF3-4612-4341-A992-F4387E480B6B}" dt="2020-05-06T13:09:41.203" v="2797"/>
          <ac:spMkLst>
            <pc:docMk/>
            <pc:sldMk cId="3855846367" sldId="1123"/>
            <ac:spMk id="19" creationId="{596EBE1D-BE66-4593-9694-83E68D87D03F}"/>
          </ac:spMkLst>
        </pc:spChg>
        <pc:spChg chg="mod">
          <ac:chgData name="Mélina Guilley" userId="da75cb9a-4272-4fa6-933f-1f8b8936aa46" providerId="ADAL" clId="{D9E86BF3-4612-4341-A992-F4387E480B6B}" dt="2020-05-06T13:09:41.203" v="2797"/>
          <ac:spMkLst>
            <pc:docMk/>
            <pc:sldMk cId="3855846367" sldId="1123"/>
            <ac:spMk id="20" creationId="{5A9125A3-ED30-4235-AAA1-E4FE81DB6019}"/>
          </ac:spMkLst>
        </pc:spChg>
        <pc:spChg chg="mod">
          <ac:chgData name="Mélina Guilley" userId="da75cb9a-4272-4fa6-933f-1f8b8936aa46" providerId="ADAL" clId="{D9E86BF3-4612-4341-A992-F4387E480B6B}" dt="2020-05-06T13:09:41.203" v="2797"/>
          <ac:spMkLst>
            <pc:docMk/>
            <pc:sldMk cId="3855846367" sldId="1123"/>
            <ac:spMk id="22" creationId="{FEF5DBD9-B315-4838-BC1F-A21227212240}"/>
          </ac:spMkLst>
        </pc:spChg>
        <pc:spChg chg="mod">
          <ac:chgData name="Mélina Guilley" userId="da75cb9a-4272-4fa6-933f-1f8b8936aa46" providerId="ADAL" clId="{D9E86BF3-4612-4341-A992-F4387E480B6B}" dt="2020-05-06T13:09:41.203" v="2797"/>
          <ac:spMkLst>
            <pc:docMk/>
            <pc:sldMk cId="3855846367" sldId="1123"/>
            <ac:spMk id="23" creationId="{24804413-D2C6-4853-A6A9-D28A89D86E95}"/>
          </ac:spMkLst>
        </pc:spChg>
        <pc:spChg chg="mod">
          <ac:chgData name="Mélina Guilley" userId="da75cb9a-4272-4fa6-933f-1f8b8936aa46" providerId="ADAL" clId="{D9E86BF3-4612-4341-A992-F4387E480B6B}" dt="2020-05-06T13:09:41.203" v="2797"/>
          <ac:spMkLst>
            <pc:docMk/>
            <pc:sldMk cId="3855846367" sldId="1123"/>
            <ac:spMk id="25" creationId="{F73BEE98-17CB-493C-B409-AA3F7E38E9D0}"/>
          </ac:spMkLst>
        </pc:spChg>
        <pc:spChg chg="mod">
          <ac:chgData name="Mélina Guilley" userId="da75cb9a-4272-4fa6-933f-1f8b8936aa46" providerId="ADAL" clId="{D9E86BF3-4612-4341-A992-F4387E480B6B}" dt="2020-05-06T13:09:41.203" v="2797"/>
          <ac:spMkLst>
            <pc:docMk/>
            <pc:sldMk cId="3855846367" sldId="1123"/>
            <ac:spMk id="26" creationId="{C2716316-77BD-4738-9F0D-EA08A374F320}"/>
          </ac:spMkLst>
        </pc:spChg>
        <pc:spChg chg="add del mod">
          <ac:chgData name="Mélina Guilley" userId="da75cb9a-4272-4fa6-933f-1f8b8936aa46" providerId="ADAL" clId="{D9E86BF3-4612-4341-A992-F4387E480B6B}" dt="2020-05-07T08:52:20.971" v="5429" actId="478"/>
          <ac:spMkLst>
            <pc:docMk/>
            <pc:sldMk cId="3855846367" sldId="1123"/>
            <ac:spMk id="27" creationId="{F08D5CBC-FB38-4600-8018-8EC6243D3372}"/>
          </ac:spMkLst>
        </pc:spChg>
        <pc:spChg chg="add del mod">
          <ac:chgData name="Mélina Guilley" userId="da75cb9a-4272-4fa6-933f-1f8b8936aa46" providerId="ADAL" clId="{D9E86BF3-4612-4341-A992-F4387E480B6B}" dt="2020-05-07T08:52:20.971" v="5429" actId="478"/>
          <ac:spMkLst>
            <pc:docMk/>
            <pc:sldMk cId="3855846367" sldId="1123"/>
            <ac:spMk id="28" creationId="{68F149C0-9911-4859-80B0-8529BF4CDAEF}"/>
          </ac:spMkLst>
        </pc:spChg>
        <pc:spChg chg="add del mod">
          <ac:chgData name="Mélina Guilley" userId="da75cb9a-4272-4fa6-933f-1f8b8936aa46" providerId="ADAL" clId="{D9E86BF3-4612-4341-A992-F4387E480B6B}" dt="2020-05-07T08:52:20.971" v="5429" actId="478"/>
          <ac:spMkLst>
            <pc:docMk/>
            <pc:sldMk cId="3855846367" sldId="1123"/>
            <ac:spMk id="29" creationId="{A7D092CC-E002-4D31-A22E-56F4E5402305}"/>
          </ac:spMkLst>
        </pc:spChg>
        <pc:spChg chg="mod">
          <ac:chgData name="Mélina Guilley" userId="da75cb9a-4272-4fa6-933f-1f8b8936aa46" providerId="ADAL" clId="{D9E86BF3-4612-4341-A992-F4387E480B6B}" dt="2020-05-06T13:09:41.203" v="2797"/>
          <ac:spMkLst>
            <pc:docMk/>
            <pc:sldMk cId="3855846367" sldId="1123"/>
            <ac:spMk id="31" creationId="{E6BFBD9A-A8AE-4F9A-AEA8-884B8AF1F8EF}"/>
          </ac:spMkLst>
        </pc:spChg>
        <pc:spChg chg="mod">
          <ac:chgData name="Mélina Guilley" userId="da75cb9a-4272-4fa6-933f-1f8b8936aa46" providerId="ADAL" clId="{D9E86BF3-4612-4341-A992-F4387E480B6B}" dt="2020-05-06T13:09:41.203" v="2797"/>
          <ac:spMkLst>
            <pc:docMk/>
            <pc:sldMk cId="3855846367" sldId="1123"/>
            <ac:spMk id="32" creationId="{7544DDA2-1A75-4B98-80C8-D60D266B7408}"/>
          </ac:spMkLst>
        </pc:spChg>
        <pc:spChg chg="mod">
          <ac:chgData name="Mélina Guilley" userId="da75cb9a-4272-4fa6-933f-1f8b8936aa46" providerId="ADAL" clId="{D9E86BF3-4612-4341-A992-F4387E480B6B}" dt="2020-05-06T13:09:41.203" v="2797"/>
          <ac:spMkLst>
            <pc:docMk/>
            <pc:sldMk cId="3855846367" sldId="1123"/>
            <ac:spMk id="33" creationId="{4857F9DC-1269-45D3-87DA-1B1879AB5F1D}"/>
          </ac:spMkLst>
        </pc:spChg>
        <pc:spChg chg="add del mod">
          <ac:chgData name="Mélina Guilley" userId="da75cb9a-4272-4fa6-933f-1f8b8936aa46" providerId="ADAL" clId="{D9E86BF3-4612-4341-A992-F4387E480B6B}" dt="2020-05-07T08:52:20.971" v="5429" actId="478"/>
          <ac:spMkLst>
            <pc:docMk/>
            <pc:sldMk cId="3855846367" sldId="1123"/>
            <ac:spMk id="34" creationId="{218559C2-34CB-4884-8324-7F39E336C87F}"/>
          </ac:spMkLst>
        </pc:spChg>
        <pc:spChg chg="add del mod">
          <ac:chgData name="Mélina Guilley" userId="da75cb9a-4272-4fa6-933f-1f8b8936aa46" providerId="ADAL" clId="{D9E86BF3-4612-4341-A992-F4387E480B6B}" dt="2020-05-07T08:52:20.971" v="5429" actId="478"/>
          <ac:spMkLst>
            <pc:docMk/>
            <pc:sldMk cId="3855846367" sldId="1123"/>
            <ac:spMk id="35" creationId="{FC86F7AF-6B07-4415-88A5-E79B8BE81228}"/>
          </ac:spMkLst>
        </pc:spChg>
        <pc:spChg chg="add del mod">
          <ac:chgData name="Mélina Guilley" userId="da75cb9a-4272-4fa6-933f-1f8b8936aa46" providerId="ADAL" clId="{D9E86BF3-4612-4341-A992-F4387E480B6B}" dt="2020-05-07T08:52:20.971" v="5429" actId="478"/>
          <ac:spMkLst>
            <pc:docMk/>
            <pc:sldMk cId="3855846367" sldId="1123"/>
            <ac:spMk id="36" creationId="{3D01FCD7-8703-42CB-865F-268002779AC5}"/>
          </ac:spMkLst>
        </pc:spChg>
        <pc:spChg chg="add del mod">
          <ac:chgData name="Mélina Guilley" userId="da75cb9a-4272-4fa6-933f-1f8b8936aa46" providerId="ADAL" clId="{D9E86BF3-4612-4341-A992-F4387E480B6B}" dt="2020-05-07T08:52:20.971" v="5429" actId="478"/>
          <ac:spMkLst>
            <pc:docMk/>
            <pc:sldMk cId="3855846367" sldId="1123"/>
            <ac:spMk id="37" creationId="{C0BE1995-4167-4E9A-A09E-6A2A69A3C594}"/>
          </ac:spMkLst>
        </pc:spChg>
        <pc:spChg chg="add del mod">
          <ac:chgData name="Mélina Guilley" userId="da75cb9a-4272-4fa6-933f-1f8b8936aa46" providerId="ADAL" clId="{D9E86BF3-4612-4341-A992-F4387E480B6B}" dt="2020-05-07T08:52:20.971" v="5429" actId="478"/>
          <ac:spMkLst>
            <pc:docMk/>
            <pc:sldMk cId="3855846367" sldId="1123"/>
            <ac:spMk id="38" creationId="{6AAC4942-F5D3-402F-AF39-3CEE5EA03B5C}"/>
          </ac:spMkLst>
        </pc:spChg>
        <pc:spChg chg="add del mod">
          <ac:chgData name="Mélina Guilley" userId="da75cb9a-4272-4fa6-933f-1f8b8936aa46" providerId="ADAL" clId="{D9E86BF3-4612-4341-A992-F4387E480B6B}" dt="2020-05-07T08:52:20.971" v="5429" actId="478"/>
          <ac:spMkLst>
            <pc:docMk/>
            <pc:sldMk cId="3855846367" sldId="1123"/>
            <ac:spMk id="39" creationId="{AE1682F0-6316-4782-BE3F-E50D68A77254}"/>
          </ac:spMkLst>
        </pc:spChg>
        <pc:spChg chg="add del mod">
          <ac:chgData name="Mélina Guilley" userId="da75cb9a-4272-4fa6-933f-1f8b8936aa46" providerId="ADAL" clId="{D9E86BF3-4612-4341-A992-F4387E480B6B}" dt="2020-05-07T08:52:20.971" v="5429" actId="478"/>
          <ac:spMkLst>
            <pc:docMk/>
            <pc:sldMk cId="3855846367" sldId="1123"/>
            <ac:spMk id="40" creationId="{7C6D585D-88D3-483D-92F5-00D0DF271FF8}"/>
          </ac:spMkLst>
        </pc:spChg>
        <pc:spChg chg="add del mod">
          <ac:chgData name="Mélina Guilley" userId="da75cb9a-4272-4fa6-933f-1f8b8936aa46" providerId="ADAL" clId="{D9E86BF3-4612-4341-A992-F4387E480B6B}" dt="2020-05-07T08:52:20.971" v="5429" actId="478"/>
          <ac:spMkLst>
            <pc:docMk/>
            <pc:sldMk cId="3855846367" sldId="1123"/>
            <ac:spMk id="41" creationId="{165F48B7-DEA7-4926-8230-0B8F6746EB34}"/>
          </ac:spMkLst>
        </pc:spChg>
        <pc:spChg chg="add mod">
          <ac:chgData name="Mélina Guilley" userId="da75cb9a-4272-4fa6-933f-1f8b8936aa46" providerId="ADAL" clId="{D9E86BF3-4612-4341-A992-F4387E480B6B}" dt="2020-05-07T08:52:43.493" v="5436" actId="113"/>
          <ac:spMkLst>
            <pc:docMk/>
            <pc:sldMk cId="3855846367" sldId="1123"/>
            <ac:spMk id="42" creationId="{A719EE25-58F7-45AE-8460-28D2C36E53EB}"/>
          </ac:spMkLst>
        </pc:spChg>
        <pc:spChg chg="add mod">
          <ac:chgData name="Mélina Guilley" userId="da75cb9a-4272-4fa6-933f-1f8b8936aa46" providerId="ADAL" clId="{D9E86BF3-4612-4341-A992-F4387E480B6B}" dt="2020-05-07T08:52:21.521" v="5430"/>
          <ac:spMkLst>
            <pc:docMk/>
            <pc:sldMk cId="3855846367" sldId="1123"/>
            <ac:spMk id="43" creationId="{57EB7333-DE1F-4C5C-BF48-CF5561FD508C}"/>
          </ac:spMkLst>
        </pc:spChg>
        <pc:spChg chg="add mod">
          <ac:chgData name="Mélina Guilley" userId="da75cb9a-4272-4fa6-933f-1f8b8936aa46" providerId="ADAL" clId="{D9E86BF3-4612-4341-A992-F4387E480B6B}" dt="2020-05-07T08:52:43.493" v="5436" actId="113"/>
          <ac:spMkLst>
            <pc:docMk/>
            <pc:sldMk cId="3855846367" sldId="1123"/>
            <ac:spMk id="45" creationId="{1F25D26B-A03D-436E-9D02-20E86A99B9B9}"/>
          </ac:spMkLst>
        </pc:spChg>
        <pc:spChg chg="add mod">
          <ac:chgData name="Mélina Guilley" userId="da75cb9a-4272-4fa6-933f-1f8b8936aa46" providerId="ADAL" clId="{D9E86BF3-4612-4341-A992-F4387E480B6B}" dt="2020-05-07T08:52:21.521" v="5430"/>
          <ac:spMkLst>
            <pc:docMk/>
            <pc:sldMk cId="3855846367" sldId="1123"/>
            <ac:spMk id="46" creationId="{9127A0F0-E723-4C2B-B90E-9E2E5EE13478}"/>
          </ac:spMkLst>
        </pc:spChg>
        <pc:spChg chg="add mod">
          <ac:chgData name="Mélina Guilley" userId="da75cb9a-4272-4fa6-933f-1f8b8936aa46" providerId="ADAL" clId="{D9E86BF3-4612-4341-A992-F4387E480B6B}" dt="2020-05-07T08:52:21.521" v="5430"/>
          <ac:spMkLst>
            <pc:docMk/>
            <pc:sldMk cId="3855846367" sldId="1123"/>
            <ac:spMk id="47" creationId="{2DB9BAF2-0141-4C5E-BAB3-94D752034983}"/>
          </ac:spMkLst>
        </pc:spChg>
        <pc:spChg chg="add mod">
          <ac:chgData name="Mélina Guilley" userId="da75cb9a-4272-4fa6-933f-1f8b8936aa46" providerId="ADAL" clId="{D9E86BF3-4612-4341-A992-F4387E480B6B}" dt="2020-05-07T08:52:21.521" v="5430"/>
          <ac:spMkLst>
            <pc:docMk/>
            <pc:sldMk cId="3855846367" sldId="1123"/>
            <ac:spMk id="48" creationId="{024614B7-ED2F-47A2-B2EC-EDF51867DFDB}"/>
          </ac:spMkLst>
        </pc:spChg>
        <pc:spChg chg="add mod">
          <ac:chgData name="Mélina Guilley" userId="da75cb9a-4272-4fa6-933f-1f8b8936aa46" providerId="ADAL" clId="{D9E86BF3-4612-4341-A992-F4387E480B6B}" dt="2020-05-07T08:52:21.521" v="5430"/>
          <ac:spMkLst>
            <pc:docMk/>
            <pc:sldMk cId="3855846367" sldId="1123"/>
            <ac:spMk id="49" creationId="{F70D09EB-93B7-4395-B57C-DD596F6EBB94}"/>
          </ac:spMkLst>
        </pc:spChg>
        <pc:spChg chg="add mod">
          <ac:chgData name="Mélina Guilley" userId="da75cb9a-4272-4fa6-933f-1f8b8936aa46" providerId="ADAL" clId="{D9E86BF3-4612-4341-A992-F4387E480B6B}" dt="2020-05-07T08:52:43.493" v="5436" actId="113"/>
          <ac:spMkLst>
            <pc:docMk/>
            <pc:sldMk cId="3855846367" sldId="1123"/>
            <ac:spMk id="50" creationId="{1EC3D56C-C96C-4D76-A8DE-FA57EA15526F}"/>
          </ac:spMkLst>
        </pc:spChg>
        <pc:spChg chg="add mod">
          <ac:chgData name="Mélina Guilley" userId="da75cb9a-4272-4fa6-933f-1f8b8936aa46" providerId="ADAL" clId="{D9E86BF3-4612-4341-A992-F4387E480B6B}" dt="2020-05-07T08:52:43.493" v="5436" actId="113"/>
          <ac:spMkLst>
            <pc:docMk/>
            <pc:sldMk cId="3855846367" sldId="1123"/>
            <ac:spMk id="51" creationId="{3C02BB12-517E-404B-88F0-F0A2CF3831AB}"/>
          </ac:spMkLst>
        </pc:spChg>
        <pc:spChg chg="add mod">
          <ac:chgData name="Mélina Guilley" userId="da75cb9a-4272-4fa6-933f-1f8b8936aa46" providerId="ADAL" clId="{D9E86BF3-4612-4341-A992-F4387E480B6B}" dt="2020-05-07T08:52:43.493" v="5436" actId="113"/>
          <ac:spMkLst>
            <pc:docMk/>
            <pc:sldMk cId="3855846367" sldId="1123"/>
            <ac:spMk id="52" creationId="{BF978D85-FF98-4FEC-A922-5CA91D8A169C}"/>
          </ac:spMkLst>
        </pc:spChg>
        <pc:spChg chg="add mod">
          <ac:chgData name="Mélina Guilley" userId="da75cb9a-4272-4fa6-933f-1f8b8936aa46" providerId="ADAL" clId="{D9E86BF3-4612-4341-A992-F4387E480B6B}" dt="2020-05-07T08:52:21.521" v="5430"/>
          <ac:spMkLst>
            <pc:docMk/>
            <pc:sldMk cId="3855846367" sldId="1123"/>
            <ac:spMk id="58" creationId="{644CB8CA-92AD-48F2-8974-ABE044B80433}"/>
          </ac:spMkLst>
        </pc:spChg>
        <pc:grpChg chg="add del mod">
          <ac:chgData name="Mélina Guilley" userId="da75cb9a-4272-4fa6-933f-1f8b8936aa46" providerId="ADAL" clId="{D9E86BF3-4612-4341-A992-F4387E480B6B}" dt="2020-05-07T08:52:20.971" v="5429" actId="478"/>
          <ac:grpSpMkLst>
            <pc:docMk/>
            <pc:sldMk cId="3855846367" sldId="1123"/>
            <ac:grpSpMk id="9" creationId="{528E7BAB-2207-42DE-9258-F9B64F162185}"/>
          </ac:grpSpMkLst>
        </pc:grpChg>
        <pc:grpChg chg="add del mod">
          <ac:chgData name="Mélina Guilley" userId="da75cb9a-4272-4fa6-933f-1f8b8936aa46" providerId="ADAL" clId="{D9E86BF3-4612-4341-A992-F4387E480B6B}" dt="2020-05-07T08:52:20.971" v="5429" actId="478"/>
          <ac:grpSpMkLst>
            <pc:docMk/>
            <pc:sldMk cId="3855846367" sldId="1123"/>
            <ac:grpSpMk id="13" creationId="{359252B4-5E6F-4FB9-9D96-F2477CB3498D}"/>
          </ac:grpSpMkLst>
        </pc:grpChg>
        <pc:grpChg chg="add del mod">
          <ac:chgData name="Mélina Guilley" userId="da75cb9a-4272-4fa6-933f-1f8b8936aa46" providerId="ADAL" clId="{D9E86BF3-4612-4341-A992-F4387E480B6B}" dt="2020-05-07T08:52:20.971" v="5429" actId="478"/>
          <ac:grpSpMkLst>
            <pc:docMk/>
            <pc:sldMk cId="3855846367" sldId="1123"/>
            <ac:grpSpMk id="17" creationId="{2BAA4CDE-F4FE-471A-9E11-AFC256B28597}"/>
          </ac:grpSpMkLst>
        </pc:grpChg>
        <pc:grpChg chg="add del mod">
          <ac:chgData name="Mélina Guilley" userId="da75cb9a-4272-4fa6-933f-1f8b8936aa46" providerId="ADAL" clId="{D9E86BF3-4612-4341-A992-F4387E480B6B}" dt="2020-05-07T08:52:20.971" v="5429" actId="478"/>
          <ac:grpSpMkLst>
            <pc:docMk/>
            <pc:sldMk cId="3855846367" sldId="1123"/>
            <ac:grpSpMk id="21" creationId="{67064A53-647B-4BF0-8F4C-7AE4DF663035}"/>
          </ac:grpSpMkLst>
        </pc:grpChg>
        <pc:grpChg chg="add del mod">
          <ac:chgData name="Mélina Guilley" userId="da75cb9a-4272-4fa6-933f-1f8b8936aa46" providerId="ADAL" clId="{D9E86BF3-4612-4341-A992-F4387E480B6B}" dt="2020-05-07T08:52:20.971" v="5429" actId="478"/>
          <ac:grpSpMkLst>
            <pc:docMk/>
            <pc:sldMk cId="3855846367" sldId="1123"/>
            <ac:grpSpMk id="24" creationId="{502B9957-C8B3-4D26-9BD6-412BE9FB2956}"/>
          </ac:grpSpMkLst>
        </pc:grpChg>
        <pc:grpChg chg="add del mod">
          <ac:chgData name="Mélina Guilley" userId="da75cb9a-4272-4fa6-933f-1f8b8936aa46" providerId="ADAL" clId="{D9E86BF3-4612-4341-A992-F4387E480B6B}" dt="2020-05-07T08:52:20.971" v="5429" actId="478"/>
          <ac:grpSpMkLst>
            <pc:docMk/>
            <pc:sldMk cId="3855846367" sldId="1123"/>
            <ac:grpSpMk id="30" creationId="{B818BBF8-2FFF-47FB-A487-ABF579E5AC1E}"/>
          </ac:grpSpMkLst>
        </pc:grpChg>
        <pc:picChg chg="add mod">
          <ac:chgData name="Mélina Guilley" userId="da75cb9a-4272-4fa6-933f-1f8b8936aa46" providerId="ADAL" clId="{D9E86BF3-4612-4341-A992-F4387E480B6B}" dt="2020-05-07T08:52:21.521" v="5430"/>
          <ac:picMkLst>
            <pc:docMk/>
            <pc:sldMk cId="3855846367" sldId="1123"/>
            <ac:picMk id="44" creationId="{A90A87A8-11AD-4527-B922-5131F5D1538A}"/>
          </ac:picMkLst>
        </pc:picChg>
        <pc:picChg chg="add mod">
          <ac:chgData name="Mélina Guilley" userId="da75cb9a-4272-4fa6-933f-1f8b8936aa46" providerId="ADAL" clId="{D9E86BF3-4612-4341-A992-F4387E480B6B}" dt="2020-05-07T08:52:21.521" v="5430"/>
          <ac:picMkLst>
            <pc:docMk/>
            <pc:sldMk cId="3855846367" sldId="1123"/>
            <ac:picMk id="53" creationId="{91A1B96C-295E-4E12-B60F-D526A6D6C8DB}"/>
          </ac:picMkLst>
        </pc:picChg>
        <pc:picChg chg="add mod">
          <ac:chgData name="Mélina Guilley" userId="da75cb9a-4272-4fa6-933f-1f8b8936aa46" providerId="ADAL" clId="{D9E86BF3-4612-4341-A992-F4387E480B6B}" dt="2020-05-07T08:52:21.521" v="5430"/>
          <ac:picMkLst>
            <pc:docMk/>
            <pc:sldMk cId="3855846367" sldId="1123"/>
            <ac:picMk id="54" creationId="{286A3486-9F23-4BE5-8E6F-25F6712D187B}"/>
          </ac:picMkLst>
        </pc:picChg>
        <pc:picChg chg="add mod">
          <ac:chgData name="Mélina Guilley" userId="da75cb9a-4272-4fa6-933f-1f8b8936aa46" providerId="ADAL" clId="{D9E86BF3-4612-4341-A992-F4387E480B6B}" dt="2020-05-07T08:52:21.521" v="5430"/>
          <ac:picMkLst>
            <pc:docMk/>
            <pc:sldMk cId="3855846367" sldId="1123"/>
            <ac:picMk id="55" creationId="{140D50E3-91F4-4E75-AB80-F2E29735B530}"/>
          </ac:picMkLst>
        </pc:picChg>
        <pc:picChg chg="add mod">
          <ac:chgData name="Mélina Guilley" userId="da75cb9a-4272-4fa6-933f-1f8b8936aa46" providerId="ADAL" clId="{D9E86BF3-4612-4341-A992-F4387E480B6B}" dt="2020-05-07T08:52:21.521" v="5430"/>
          <ac:picMkLst>
            <pc:docMk/>
            <pc:sldMk cId="3855846367" sldId="1123"/>
            <ac:picMk id="56" creationId="{FC737391-9BD0-4A33-86FB-70F71530DF47}"/>
          </ac:picMkLst>
        </pc:picChg>
        <pc:picChg chg="add mod">
          <ac:chgData name="Mélina Guilley" userId="da75cb9a-4272-4fa6-933f-1f8b8936aa46" providerId="ADAL" clId="{D9E86BF3-4612-4341-A992-F4387E480B6B}" dt="2020-05-07T08:52:21.521" v="5430"/>
          <ac:picMkLst>
            <pc:docMk/>
            <pc:sldMk cId="3855846367" sldId="1123"/>
            <ac:picMk id="57" creationId="{EDE42E75-002C-49F7-9E70-257D24291ED9}"/>
          </ac:picMkLst>
        </pc:picChg>
      </pc:sldChg>
      <pc:sldChg chg="del">
        <pc:chgData name="Mélina Guilley" userId="da75cb9a-4272-4fa6-933f-1f8b8936aa46" providerId="ADAL" clId="{D9E86BF3-4612-4341-A992-F4387E480B6B}" dt="2020-05-06T08:37:07.675" v="61" actId="47"/>
        <pc:sldMkLst>
          <pc:docMk/>
          <pc:sldMk cId="1699349659" sldId="1124"/>
        </pc:sldMkLst>
      </pc:sldChg>
      <pc:sldChg chg="modSp mod">
        <pc:chgData name="Mélina Guilley" userId="da75cb9a-4272-4fa6-933f-1f8b8936aa46" providerId="ADAL" clId="{D9E86BF3-4612-4341-A992-F4387E480B6B}" dt="2020-05-20T14:11:05.741" v="5606" actId="2711"/>
        <pc:sldMkLst>
          <pc:docMk/>
          <pc:sldMk cId="1772662981" sldId="1125"/>
        </pc:sldMkLst>
        <pc:spChg chg="mod">
          <ac:chgData name="Mélina Guilley" userId="da75cb9a-4272-4fa6-933f-1f8b8936aa46" providerId="ADAL" clId="{D9E86BF3-4612-4341-A992-F4387E480B6B}" dt="2020-05-06T15:28:26.380" v="4559" actId="2710"/>
          <ac:spMkLst>
            <pc:docMk/>
            <pc:sldMk cId="1772662981" sldId="1125"/>
            <ac:spMk id="2" creationId="{1399A608-4071-9349-9420-F107BE7C7BCD}"/>
          </ac:spMkLst>
        </pc:spChg>
        <pc:graphicFrameChg chg="modGraphic">
          <ac:chgData name="Mélina Guilley" userId="da75cb9a-4272-4fa6-933f-1f8b8936aa46" providerId="ADAL" clId="{D9E86BF3-4612-4341-A992-F4387E480B6B}" dt="2020-05-20T14:11:05.741" v="5606" actId="2711"/>
          <ac:graphicFrameMkLst>
            <pc:docMk/>
            <pc:sldMk cId="1772662981" sldId="1125"/>
            <ac:graphicFrameMk id="5" creationId="{C2BBE0E5-ED27-0240-91DF-A61F3E6A902E}"/>
          </ac:graphicFrameMkLst>
        </pc:graphicFrameChg>
      </pc:sldChg>
      <pc:sldChg chg="modSp del mod modTransition">
        <pc:chgData name="Mélina Guilley" userId="da75cb9a-4272-4fa6-933f-1f8b8936aa46" providerId="ADAL" clId="{D9E86BF3-4612-4341-A992-F4387E480B6B}" dt="2020-05-06T15:36:07.080" v="4599" actId="47"/>
        <pc:sldMkLst>
          <pc:docMk/>
          <pc:sldMk cId="2950159784" sldId="1127"/>
        </pc:sldMkLst>
        <pc:spChg chg="mod">
          <ac:chgData name="Mélina Guilley" userId="da75cb9a-4272-4fa6-933f-1f8b8936aa46" providerId="ADAL" clId="{D9E86BF3-4612-4341-A992-F4387E480B6B}" dt="2020-05-06T08:35:36.910" v="21" actId="27636"/>
          <ac:spMkLst>
            <pc:docMk/>
            <pc:sldMk cId="2950159784" sldId="1127"/>
            <ac:spMk id="9" creationId="{4DBED559-3CCA-1B4A-936B-9ADE94E18CC6}"/>
          </ac:spMkLst>
        </pc:spChg>
      </pc:sldChg>
      <pc:sldChg chg="addSp delSp modSp mod">
        <pc:chgData name="Mélina Guilley" userId="da75cb9a-4272-4fa6-933f-1f8b8936aa46" providerId="ADAL" clId="{D9E86BF3-4612-4341-A992-F4387E480B6B}" dt="2020-05-06T16:01:43.217" v="4748" actId="2711"/>
        <pc:sldMkLst>
          <pc:docMk/>
          <pc:sldMk cId="582084979" sldId="1129"/>
        </pc:sldMkLst>
        <pc:spChg chg="del">
          <ac:chgData name="Mélina Guilley" userId="da75cb9a-4272-4fa6-933f-1f8b8936aa46" providerId="ADAL" clId="{D9E86BF3-4612-4341-A992-F4387E480B6B}" dt="2020-05-06T13:46:39.044" v="3250" actId="478"/>
          <ac:spMkLst>
            <pc:docMk/>
            <pc:sldMk cId="582084979" sldId="1129"/>
            <ac:spMk id="2" creationId="{D08ADF89-C326-4227-B65D-EA7892798189}"/>
          </ac:spMkLst>
        </pc:spChg>
        <pc:spChg chg="add del mod">
          <ac:chgData name="Mélina Guilley" userId="da75cb9a-4272-4fa6-933f-1f8b8936aa46" providerId="ADAL" clId="{D9E86BF3-4612-4341-A992-F4387E480B6B}" dt="2020-05-06T13:46:41.468" v="3251" actId="478"/>
          <ac:spMkLst>
            <pc:docMk/>
            <pc:sldMk cId="582084979" sldId="1129"/>
            <ac:spMk id="5" creationId="{D5973FF1-EE3D-44E3-9387-FC06600D9842}"/>
          </ac:spMkLst>
        </pc:spChg>
        <pc:spChg chg="del">
          <ac:chgData name="Mélina Guilley" userId="da75cb9a-4272-4fa6-933f-1f8b8936aa46" providerId="ADAL" clId="{D9E86BF3-4612-4341-A992-F4387E480B6B}" dt="2020-05-06T13:46:39.044" v="3250" actId="478"/>
          <ac:spMkLst>
            <pc:docMk/>
            <pc:sldMk cId="582084979" sldId="1129"/>
            <ac:spMk id="8" creationId="{F048E2E7-1E48-004B-AB24-B9C4BF0CF772}"/>
          </ac:spMkLst>
        </pc:spChg>
        <pc:spChg chg="del">
          <ac:chgData name="Mélina Guilley" userId="da75cb9a-4272-4fa6-933f-1f8b8936aa46" providerId="ADAL" clId="{D9E86BF3-4612-4341-A992-F4387E480B6B}" dt="2020-05-06T13:46:39.044" v="3250" actId="478"/>
          <ac:spMkLst>
            <pc:docMk/>
            <pc:sldMk cId="582084979" sldId="1129"/>
            <ac:spMk id="13" creationId="{04ACEDE4-A530-A948-8931-3E3166CC874C}"/>
          </ac:spMkLst>
        </pc:spChg>
        <pc:spChg chg="del">
          <ac:chgData name="Mélina Guilley" userId="da75cb9a-4272-4fa6-933f-1f8b8936aa46" providerId="ADAL" clId="{D9E86BF3-4612-4341-A992-F4387E480B6B}" dt="2020-05-06T13:46:39.044" v="3250" actId="478"/>
          <ac:spMkLst>
            <pc:docMk/>
            <pc:sldMk cId="582084979" sldId="1129"/>
            <ac:spMk id="16" creationId="{8B556085-2D86-5C40-94B2-51326AB51F03}"/>
          </ac:spMkLst>
        </pc:spChg>
        <pc:spChg chg="mod">
          <ac:chgData name="Mélina Guilley" userId="da75cb9a-4272-4fa6-933f-1f8b8936aa46" providerId="ADAL" clId="{D9E86BF3-4612-4341-A992-F4387E480B6B}" dt="2020-05-06T13:46:52.122" v="3254" actId="1076"/>
          <ac:spMkLst>
            <pc:docMk/>
            <pc:sldMk cId="582084979" sldId="1129"/>
            <ac:spMk id="26" creationId="{28EDB8BB-6E72-AD46-B31E-F400289B9D2A}"/>
          </ac:spMkLst>
        </pc:spChg>
        <pc:spChg chg="mod">
          <ac:chgData name="Mélina Guilley" userId="da75cb9a-4272-4fa6-933f-1f8b8936aa46" providerId="ADAL" clId="{D9E86BF3-4612-4341-A992-F4387E480B6B}" dt="2020-05-06T13:46:56.058" v="3255" actId="1076"/>
          <ac:spMkLst>
            <pc:docMk/>
            <pc:sldMk cId="582084979" sldId="1129"/>
            <ac:spMk id="28" creationId="{CE6DFB33-A1E6-8645-84BA-2B7E527F9D7C}"/>
          </ac:spMkLst>
        </pc:spChg>
        <pc:spChg chg="add mod ord">
          <ac:chgData name="Mélina Guilley" userId="da75cb9a-4272-4fa6-933f-1f8b8936aa46" providerId="ADAL" clId="{D9E86BF3-4612-4341-A992-F4387E480B6B}" dt="2020-05-06T14:06:57.520" v="3587" actId="1076"/>
          <ac:spMkLst>
            <pc:docMk/>
            <pc:sldMk cId="582084979" sldId="1129"/>
            <ac:spMk id="30" creationId="{C2E5BCFA-363A-4218-9C1E-A8C3236CE58A}"/>
          </ac:spMkLst>
        </pc:spChg>
        <pc:spChg chg="add mod">
          <ac:chgData name="Mélina Guilley" userId="da75cb9a-4272-4fa6-933f-1f8b8936aa46" providerId="ADAL" clId="{D9E86BF3-4612-4341-A992-F4387E480B6B}" dt="2020-05-06T13:46:42.226" v="3252"/>
          <ac:spMkLst>
            <pc:docMk/>
            <pc:sldMk cId="582084979" sldId="1129"/>
            <ac:spMk id="32" creationId="{1E463DD8-0CAA-4323-8042-99A1F9F30550}"/>
          </ac:spMkLst>
        </pc:spChg>
        <pc:spChg chg="add mod">
          <ac:chgData name="Mélina Guilley" userId="da75cb9a-4272-4fa6-933f-1f8b8936aa46" providerId="ADAL" clId="{D9E86BF3-4612-4341-A992-F4387E480B6B}" dt="2020-05-06T16:01:43.217" v="4748" actId="2711"/>
          <ac:spMkLst>
            <pc:docMk/>
            <pc:sldMk cId="582084979" sldId="1129"/>
            <ac:spMk id="33" creationId="{9FC930C4-1E0C-421E-8B56-6EB8DF6DE255}"/>
          </ac:spMkLst>
        </pc:spChg>
        <pc:spChg chg="add mod">
          <ac:chgData name="Mélina Guilley" userId="da75cb9a-4272-4fa6-933f-1f8b8936aa46" providerId="ADAL" clId="{D9E86BF3-4612-4341-A992-F4387E480B6B}" dt="2020-05-06T16:01:43.217" v="4748" actId="2711"/>
          <ac:spMkLst>
            <pc:docMk/>
            <pc:sldMk cId="582084979" sldId="1129"/>
            <ac:spMk id="41" creationId="{C9ABA305-79B4-491B-8A33-743D790C1CA7}"/>
          </ac:spMkLst>
        </pc:spChg>
        <pc:spChg chg="add mod">
          <ac:chgData name="Mélina Guilley" userId="da75cb9a-4272-4fa6-933f-1f8b8936aa46" providerId="ADAL" clId="{D9E86BF3-4612-4341-A992-F4387E480B6B}" dt="2020-05-06T16:01:43.217" v="4748" actId="2711"/>
          <ac:spMkLst>
            <pc:docMk/>
            <pc:sldMk cId="582084979" sldId="1129"/>
            <ac:spMk id="42" creationId="{027238DB-260C-4F41-9FDD-792ABF944D83}"/>
          </ac:spMkLst>
        </pc:spChg>
        <pc:spChg chg="add mod">
          <ac:chgData name="Mélina Guilley" userId="da75cb9a-4272-4fa6-933f-1f8b8936aa46" providerId="ADAL" clId="{D9E86BF3-4612-4341-A992-F4387E480B6B}" dt="2020-05-06T13:46:42.226" v="3252"/>
          <ac:spMkLst>
            <pc:docMk/>
            <pc:sldMk cId="582084979" sldId="1129"/>
            <ac:spMk id="46" creationId="{9FD540C9-E7A4-4F15-8174-015617A50865}"/>
          </ac:spMkLst>
        </pc:spChg>
        <pc:spChg chg="add mod">
          <ac:chgData name="Mélina Guilley" userId="da75cb9a-4272-4fa6-933f-1f8b8936aa46" providerId="ADAL" clId="{D9E86BF3-4612-4341-A992-F4387E480B6B}" dt="2020-05-06T13:46:42.226" v="3252"/>
          <ac:spMkLst>
            <pc:docMk/>
            <pc:sldMk cId="582084979" sldId="1129"/>
            <ac:spMk id="48" creationId="{B3662B9D-40F7-4E77-AF62-55A0EE7892C5}"/>
          </ac:spMkLst>
        </pc:spChg>
        <pc:spChg chg="add mod">
          <ac:chgData name="Mélina Guilley" userId="da75cb9a-4272-4fa6-933f-1f8b8936aa46" providerId="ADAL" clId="{D9E86BF3-4612-4341-A992-F4387E480B6B}" dt="2020-05-06T16:01:35.150" v="4747" actId="1036"/>
          <ac:spMkLst>
            <pc:docMk/>
            <pc:sldMk cId="582084979" sldId="1129"/>
            <ac:spMk id="52" creationId="{45406A56-E29D-4219-A1E1-8B8CADA9D7F8}"/>
          </ac:spMkLst>
        </pc:spChg>
        <pc:spChg chg="del">
          <ac:chgData name="Mélina Guilley" userId="da75cb9a-4272-4fa6-933f-1f8b8936aa46" providerId="ADAL" clId="{D9E86BF3-4612-4341-A992-F4387E480B6B}" dt="2020-05-06T13:46:39.044" v="3250" actId="478"/>
          <ac:spMkLst>
            <pc:docMk/>
            <pc:sldMk cId="582084979" sldId="1129"/>
            <ac:spMk id="58" creationId="{917D04D1-E960-9542-962E-F839C426459F}"/>
          </ac:spMkLst>
        </pc:spChg>
        <pc:spChg chg="del">
          <ac:chgData name="Mélina Guilley" userId="da75cb9a-4272-4fa6-933f-1f8b8936aa46" providerId="ADAL" clId="{D9E86BF3-4612-4341-A992-F4387E480B6B}" dt="2020-05-06T13:46:39.044" v="3250" actId="478"/>
          <ac:spMkLst>
            <pc:docMk/>
            <pc:sldMk cId="582084979" sldId="1129"/>
            <ac:spMk id="59" creationId="{95A0326E-E69C-CF41-91D5-E8490EEA6A81}"/>
          </ac:spMkLst>
        </pc:spChg>
        <pc:spChg chg="del">
          <ac:chgData name="Mélina Guilley" userId="da75cb9a-4272-4fa6-933f-1f8b8936aa46" providerId="ADAL" clId="{D9E86BF3-4612-4341-A992-F4387E480B6B}" dt="2020-05-06T13:46:39.044" v="3250" actId="478"/>
          <ac:spMkLst>
            <pc:docMk/>
            <pc:sldMk cId="582084979" sldId="1129"/>
            <ac:spMk id="60" creationId="{9940806D-56C1-6645-A886-23805E220475}"/>
          </ac:spMkLst>
        </pc:spChg>
        <pc:grpChg chg="del">
          <ac:chgData name="Mélina Guilley" userId="da75cb9a-4272-4fa6-933f-1f8b8936aa46" providerId="ADAL" clId="{D9E86BF3-4612-4341-A992-F4387E480B6B}" dt="2020-05-06T13:46:39.044" v="3250" actId="478"/>
          <ac:grpSpMkLst>
            <pc:docMk/>
            <pc:sldMk cId="582084979" sldId="1129"/>
            <ac:grpSpMk id="25" creationId="{550008CE-4BA3-034A-8B76-28DBD62E6A76}"/>
          </ac:grpSpMkLst>
        </pc:grpChg>
        <pc:grpChg chg="del">
          <ac:chgData name="Mélina Guilley" userId="da75cb9a-4272-4fa6-933f-1f8b8936aa46" providerId="ADAL" clId="{D9E86BF3-4612-4341-A992-F4387E480B6B}" dt="2020-05-06T13:46:39.044" v="3250" actId="478"/>
          <ac:grpSpMkLst>
            <pc:docMk/>
            <pc:sldMk cId="582084979" sldId="1129"/>
            <ac:grpSpMk id="29" creationId="{CC6BF4E3-E18F-E54E-924D-7D8F3E605006}"/>
          </ac:grpSpMkLst>
        </pc:grpChg>
        <pc:grpChg chg="del">
          <ac:chgData name="Mélina Guilley" userId="da75cb9a-4272-4fa6-933f-1f8b8936aa46" providerId="ADAL" clId="{D9E86BF3-4612-4341-A992-F4387E480B6B}" dt="2020-05-06T13:46:39.044" v="3250" actId="478"/>
          <ac:grpSpMkLst>
            <pc:docMk/>
            <pc:sldMk cId="582084979" sldId="1129"/>
            <ac:grpSpMk id="35" creationId="{76F03190-E357-B94E-B2B3-29EE23952AC1}"/>
          </ac:grpSpMkLst>
        </pc:grpChg>
        <pc:grpChg chg="del">
          <ac:chgData name="Mélina Guilley" userId="da75cb9a-4272-4fa6-933f-1f8b8936aa46" providerId="ADAL" clId="{D9E86BF3-4612-4341-A992-F4387E480B6B}" dt="2020-05-06T13:46:39.044" v="3250" actId="478"/>
          <ac:grpSpMkLst>
            <pc:docMk/>
            <pc:sldMk cId="582084979" sldId="1129"/>
            <ac:grpSpMk id="36" creationId="{4642FCF8-AD79-C242-A040-4BCBFEE3AEC6}"/>
          </ac:grpSpMkLst>
        </pc:grpChg>
        <pc:grpChg chg="add mod">
          <ac:chgData name="Mélina Guilley" userId="da75cb9a-4272-4fa6-933f-1f8b8936aa46" providerId="ADAL" clId="{D9E86BF3-4612-4341-A992-F4387E480B6B}" dt="2020-05-06T13:46:42.226" v="3252"/>
          <ac:grpSpMkLst>
            <pc:docMk/>
            <pc:sldMk cId="582084979" sldId="1129"/>
            <ac:grpSpMk id="43" creationId="{B076D5E5-CFA1-48BE-948C-8AED4D0FA7F3}"/>
          </ac:grpSpMkLst>
        </pc:grpChg>
        <pc:grpChg chg="del">
          <ac:chgData name="Mélina Guilley" userId="da75cb9a-4272-4fa6-933f-1f8b8936aa46" providerId="ADAL" clId="{D9E86BF3-4612-4341-A992-F4387E480B6B}" dt="2020-05-06T13:46:39.044" v="3250" actId="478"/>
          <ac:grpSpMkLst>
            <pc:docMk/>
            <pc:sldMk cId="582084979" sldId="1129"/>
            <ac:grpSpMk id="47" creationId="{CA45532B-5220-F142-8472-11D8BF04D18B}"/>
          </ac:grpSpMkLst>
        </pc:grpChg>
        <pc:picChg chg="mod">
          <ac:chgData name="Mélina Guilley" userId="da75cb9a-4272-4fa6-933f-1f8b8936aa46" providerId="ADAL" clId="{D9E86BF3-4612-4341-A992-F4387E480B6B}" dt="2020-05-06T13:46:42.226" v="3252"/>
          <ac:picMkLst>
            <pc:docMk/>
            <pc:sldMk cId="582084979" sldId="1129"/>
            <ac:picMk id="44" creationId="{764D462B-8EA0-4FD6-BD89-1257584D399D}"/>
          </ac:picMkLst>
        </pc:picChg>
        <pc:picChg chg="mod">
          <ac:chgData name="Mélina Guilley" userId="da75cb9a-4272-4fa6-933f-1f8b8936aa46" providerId="ADAL" clId="{D9E86BF3-4612-4341-A992-F4387E480B6B}" dt="2020-05-06T13:46:42.226" v="3252"/>
          <ac:picMkLst>
            <pc:docMk/>
            <pc:sldMk cId="582084979" sldId="1129"/>
            <ac:picMk id="45" creationId="{7BDD698B-74C3-441D-9F5A-ECA7ABBF6959}"/>
          </ac:picMkLst>
        </pc:picChg>
        <pc:picChg chg="add mod">
          <ac:chgData name="Mélina Guilley" userId="da75cb9a-4272-4fa6-933f-1f8b8936aa46" providerId="ADAL" clId="{D9E86BF3-4612-4341-A992-F4387E480B6B}" dt="2020-05-06T13:46:42.226" v="3252"/>
          <ac:picMkLst>
            <pc:docMk/>
            <pc:sldMk cId="582084979" sldId="1129"/>
            <ac:picMk id="49" creationId="{1AD8C59A-74B9-4F15-A4D5-059630CDE5D6}"/>
          </ac:picMkLst>
        </pc:picChg>
        <pc:picChg chg="add mod">
          <ac:chgData name="Mélina Guilley" userId="da75cb9a-4272-4fa6-933f-1f8b8936aa46" providerId="ADAL" clId="{D9E86BF3-4612-4341-A992-F4387E480B6B}" dt="2020-05-06T13:46:42.226" v="3252"/>
          <ac:picMkLst>
            <pc:docMk/>
            <pc:sldMk cId="582084979" sldId="1129"/>
            <ac:picMk id="50" creationId="{47DC8CBC-9226-4FDE-8B5F-3D4EC7315429}"/>
          </ac:picMkLst>
        </pc:picChg>
        <pc:picChg chg="add mod">
          <ac:chgData name="Mélina Guilley" userId="da75cb9a-4272-4fa6-933f-1f8b8936aa46" providerId="ADAL" clId="{D9E86BF3-4612-4341-A992-F4387E480B6B}" dt="2020-05-06T16:01:35.150" v="4747" actId="1036"/>
          <ac:picMkLst>
            <pc:docMk/>
            <pc:sldMk cId="582084979" sldId="1129"/>
            <ac:picMk id="51" creationId="{09A8175D-9065-4AC1-8ABE-C7BD8F3FFA55}"/>
          </ac:picMkLst>
        </pc:picChg>
      </pc:sldChg>
      <pc:sldChg chg="addSp delSp modSp mod">
        <pc:chgData name="Mélina Guilley" userId="da75cb9a-4272-4fa6-933f-1f8b8936aa46" providerId="ADAL" clId="{D9E86BF3-4612-4341-A992-F4387E480B6B}" dt="2020-05-06T13:47:16.114" v="3260" actId="20577"/>
        <pc:sldMkLst>
          <pc:docMk/>
          <pc:sldMk cId="3151185050" sldId="1130"/>
        </pc:sldMkLst>
        <pc:spChg chg="del">
          <ac:chgData name="Mélina Guilley" userId="da75cb9a-4272-4fa6-933f-1f8b8936aa46" providerId="ADAL" clId="{D9E86BF3-4612-4341-A992-F4387E480B6B}" dt="2020-05-06T13:30:47.177" v="3133" actId="478"/>
          <ac:spMkLst>
            <pc:docMk/>
            <pc:sldMk cId="3151185050" sldId="1130"/>
            <ac:spMk id="2" creationId="{D08ADF89-C326-4227-B65D-EA7892798189}"/>
          </ac:spMkLst>
        </pc:spChg>
        <pc:spChg chg="add del mod">
          <ac:chgData name="Mélina Guilley" userId="da75cb9a-4272-4fa6-933f-1f8b8936aa46" providerId="ADAL" clId="{D9E86BF3-4612-4341-A992-F4387E480B6B}" dt="2020-05-06T13:30:51.369" v="3137" actId="478"/>
          <ac:spMkLst>
            <pc:docMk/>
            <pc:sldMk cId="3151185050" sldId="1130"/>
            <ac:spMk id="4" creationId="{D68A24DD-079D-410C-9719-D55EAF2E8C73}"/>
          </ac:spMkLst>
        </pc:spChg>
        <pc:spChg chg="mod">
          <ac:chgData name="Mélina Guilley" userId="da75cb9a-4272-4fa6-933f-1f8b8936aa46" providerId="ADAL" clId="{D9E86BF3-4612-4341-A992-F4387E480B6B}" dt="2020-05-06T13:30:59.563" v="3140" actId="1076"/>
          <ac:spMkLst>
            <pc:docMk/>
            <pc:sldMk cId="3151185050" sldId="1130"/>
            <ac:spMk id="12" creationId="{0879AF24-8B98-2D45-A727-5FDE79F2B6A6}"/>
          </ac:spMkLst>
        </pc:spChg>
        <pc:spChg chg="add mod ord">
          <ac:chgData name="Mélina Guilley" userId="da75cb9a-4272-4fa6-933f-1f8b8936aa46" providerId="ADAL" clId="{D9E86BF3-4612-4341-A992-F4387E480B6B}" dt="2020-05-06T13:30:55.853" v="3139" actId="167"/>
          <ac:spMkLst>
            <pc:docMk/>
            <pc:sldMk cId="3151185050" sldId="1130"/>
            <ac:spMk id="13" creationId="{4E205C48-A53D-458C-A80F-B509527E0004}"/>
          </ac:spMkLst>
        </pc:spChg>
        <pc:spChg chg="del">
          <ac:chgData name="Mélina Guilley" userId="da75cb9a-4272-4fa6-933f-1f8b8936aa46" providerId="ADAL" clId="{D9E86BF3-4612-4341-A992-F4387E480B6B}" dt="2020-05-06T13:30:47.177" v="3133" actId="478"/>
          <ac:spMkLst>
            <pc:docMk/>
            <pc:sldMk cId="3151185050" sldId="1130"/>
            <ac:spMk id="14" creationId="{8E021CC7-AF77-A744-AF2B-E8C50582C479}"/>
          </ac:spMkLst>
        </pc:spChg>
        <pc:spChg chg="add mod">
          <ac:chgData name="Mélina Guilley" userId="da75cb9a-4272-4fa6-933f-1f8b8936aa46" providerId="ADAL" clId="{D9E86BF3-4612-4341-A992-F4387E480B6B}" dt="2020-05-06T13:30:52.346" v="3138"/>
          <ac:spMkLst>
            <pc:docMk/>
            <pc:sldMk cId="3151185050" sldId="1130"/>
            <ac:spMk id="15" creationId="{F8D8DD50-CB5C-4919-ABA0-3CA150A4BDAC}"/>
          </ac:spMkLst>
        </pc:spChg>
        <pc:spChg chg="add mod">
          <ac:chgData name="Mélina Guilley" userId="da75cb9a-4272-4fa6-933f-1f8b8936aa46" providerId="ADAL" clId="{D9E86BF3-4612-4341-A992-F4387E480B6B}" dt="2020-05-06T13:30:52.346" v="3138"/>
          <ac:spMkLst>
            <pc:docMk/>
            <pc:sldMk cId="3151185050" sldId="1130"/>
            <ac:spMk id="20" creationId="{B44B482E-2792-42F8-984A-D938069186E1}"/>
          </ac:spMkLst>
        </pc:spChg>
        <pc:graphicFrameChg chg="del">
          <ac:chgData name="Mélina Guilley" userId="da75cb9a-4272-4fa6-933f-1f8b8936aa46" providerId="ADAL" clId="{D9E86BF3-4612-4341-A992-F4387E480B6B}" dt="2020-05-06T13:30:47.177" v="3133" actId="478"/>
          <ac:graphicFrameMkLst>
            <pc:docMk/>
            <pc:sldMk cId="3151185050" sldId="1130"/>
            <ac:graphicFrameMk id="5" creationId="{D88EF426-FC1A-EA45-BEBC-3F8429C52B09}"/>
          </ac:graphicFrameMkLst>
        </pc:graphicFrameChg>
        <pc:graphicFrameChg chg="add mod modGraphic">
          <ac:chgData name="Mélina Guilley" userId="da75cb9a-4272-4fa6-933f-1f8b8936aa46" providerId="ADAL" clId="{D9E86BF3-4612-4341-A992-F4387E480B6B}" dt="2020-05-06T13:47:16.114" v="3260" actId="20577"/>
          <ac:graphicFrameMkLst>
            <pc:docMk/>
            <pc:sldMk cId="3151185050" sldId="1130"/>
            <ac:graphicFrameMk id="16" creationId="{0D6B5A0B-F11B-488B-9205-CEF057DA17BB}"/>
          </ac:graphicFrameMkLst>
        </pc:graphicFrameChg>
        <pc:picChg chg="del">
          <ac:chgData name="Mélina Guilley" userId="da75cb9a-4272-4fa6-933f-1f8b8936aa46" providerId="ADAL" clId="{D9E86BF3-4612-4341-A992-F4387E480B6B}" dt="2020-05-06T13:30:48.435" v="3134" actId="478"/>
          <ac:picMkLst>
            <pc:docMk/>
            <pc:sldMk cId="3151185050" sldId="1130"/>
            <ac:picMk id="7" creationId="{FA5B0EB0-FA02-DE4E-A870-B6A4CB6AE254}"/>
          </ac:picMkLst>
        </pc:picChg>
        <pc:picChg chg="del">
          <ac:chgData name="Mélina Guilley" userId="da75cb9a-4272-4fa6-933f-1f8b8936aa46" providerId="ADAL" clId="{D9E86BF3-4612-4341-A992-F4387E480B6B}" dt="2020-05-06T13:30:48.846" v="3135" actId="478"/>
          <ac:picMkLst>
            <pc:docMk/>
            <pc:sldMk cId="3151185050" sldId="1130"/>
            <ac:picMk id="9" creationId="{D07B71AB-6603-CD45-855D-96830D5B66B2}"/>
          </ac:picMkLst>
        </pc:picChg>
        <pc:picChg chg="del">
          <ac:chgData name="Mélina Guilley" userId="da75cb9a-4272-4fa6-933f-1f8b8936aa46" providerId="ADAL" clId="{D9E86BF3-4612-4341-A992-F4387E480B6B}" dt="2020-05-06T13:30:49.240" v="3136" actId="478"/>
          <ac:picMkLst>
            <pc:docMk/>
            <pc:sldMk cId="3151185050" sldId="1130"/>
            <ac:picMk id="11" creationId="{83109550-D036-BF47-92BE-7F848864276C}"/>
          </ac:picMkLst>
        </pc:picChg>
        <pc:picChg chg="add mod">
          <ac:chgData name="Mélina Guilley" userId="da75cb9a-4272-4fa6-933f-1f8b8936aa46" providerId="ADAL" clId="{D9E86BF3-4612-4341-A992-F4387E480B6B}" dt="2020-05-06T13:30:52.346" v="3138"/>
          <ac:picMkLst>
            <pc:docMk/>
            <pc:sldMk cId="3151185050" sldId="1130"/>
            <ac:picMk id="17" creationId="{68A44DE5-2042-47F1-AFF1-943D5E18A650}"/>
          </ac:picMkLst>
        </pc:picChg>
        <pc:picChg chg="add mod">
          <ac:chgData name="Mélina Guilley" userId="da75cb9a-4272-4fa6-933f-1f8b8936aa46" providerId="ADAL" clId="{D9E86BF3-4612-4341-A992-F4387E480B6B}" dt="2020-05-06T13:30:52.346" v="3138"/>
          <ac:picMkLst>
            <pc:docMk/>
            <pc:sldMk cId="3151185050" sldId="1130"/>
            <ac:picMk id="18" creationId="{38EA266F-C1ED-4A04-945C-AB4EE99E8BAF}"/>
          </ac:picMkLst>
        </pc:picChg>
        <pc:picChg chg="add mod">
          <ac:chgData name="Mélina Guilley" userId="da75cb9a-4272-4fa6-933f-1f8b8936aa46" providerId="ADAL" clId="{D9E86BF3-4612-4341-A992-F4387E480B6B}" dt="2020-05-06T13:30:52.346" v="3138"/>
          <ac:picMkLst>
            <pc:docMk/>
            <pc:sldMk cId="3151185050" sldId="1130"/>
            <ac:picMk id="19" creationId="{A526C382-358F-48D1-BFB8-297801653E9E}"/>
          </ac:picMkLst>
        </pc:picChg>
      </pc:sldChg>
      <pc:sldChg chg="modSp add mod">
        <pc:chgData name="Mélina Guilley" userId="da75cb9a-4272-4fa6-933f-1f8b8936aa46" providerId="ADAL" clId="{D9E86BF3-4612-4341-A992-F4387E480B6B}" dt="2020-05-06T08:36:52.195" v="58"/>
        <pc:sldMkLst>
          <pc:docMk/>
          <pc:sldMk cId="2178678213" sldId="1132"/>
        </pc:sldMkLst>
        <pc:spChg chg="mod">
          <ac:chgData name="Mélina Guilley" userId="da75cb9a-4272-4fa6-933f-1f8b8936aa46" providerId="ADAL" clId="{D9E86BF3-4612-4341-A992-F4387E480B6B}" dt="2020-05-06T08:36:52.195" v="58"/>
          <ac:spMkLst>
            <pc:docMk/>
            <pc:sldMk cId="2178678213" sldId="1132"/>
            <ac:spMk id="4" creationId="{03046628-2A02-427E-A0D9-E69322D90E4E}"/>
          </ac:spMkLst>
        </pc:spChg>
      </pc:sldChg>
      <pc:sldChg chg="add">
        <pc:chgData name="Mélina Guilley" userId="da75cb9a-4272-4fa6-933f-1f8b8936aa46" providerId="ADAL" clId="{D9E86BF3-4612-4341-A992-F4387E480B6B}" dt="2020-05-06T08:37:05.173" v="60"/>
        <pc:sldMkLst>
          <pc:docMk/>
          <pc:sldMk cId="3011153912" sldId="1133"/>
        </pc:sldMkLst>
      </pc:sldChg>
      <pc:sldChg chg="addSp modSp add mod">
        <pc:chgData name="Mélina Guilley" userId="da75cb9a-4272-4fa6-933f-1f8b8936aa46" providerId="ADAL" clId="{D9E86BF3-4612-4341-A992-F4387E480B6B}" dt="2020-05-06T16:02:55.786" v="4749" actId="14100"/>
        <pc:sldMkLst>
          <pc:docMk/>
          <pc:sldMk cId="1703950260" sldId="1134"/>
        </pc:sldMkLst>
        <pc:spChg chg="mod">
          <ac:chgData name="Mélina Guilley" userId="da75cb9a-4272-4fa6-933f-1f8b8936aa46" providerId="ADAL" clId="{D9E86BF3-4612-4341-A992-F4387E480B6B}" dt="2020-05-06T08:38:30.174" v="86" actId="1076"/>
          <ac:spMkLst>
            <pc:docMk/>
            <pc:sldMk cId="1703950260" sldId="1134"/>
            <ac:spMk id="2" creationId="{BC10E057-66D1-3344-B400-583129B305FA}"/>
          </ac:spMkLst>
        </pc:spChg>
        <pc:spChg chg="add mod ord">
          <ac:chgData name="Mélina Guilley" userId="da75cb9a-4272-4fa6-933f-1f8b8936aa46" providerId="ADAL" clId="{D9E86BF3-4612-4341-A992-F4387E480B6B}" dt="2020-05-06T08:37:53.903" v="65" actId="167"/>
          <ac:spMkLst>
            <pc:docMk/>
            <pc:sldMk cId="1703950260" sldId="1134"/>
            <ac:spMk id="3" creationId="{70812DF3-E0BF-4258-8D0A-20290221A6C9}"/>
          </ac:spMkLst>
        </pc:spChg>
        <pc:spChg chg="mod">
          <ac:chgData name="Mélina Guilley" userId="da75cb9a-4272-4fa6-933f-1f8b8936aa46" providerId="ADAL" clId="{D9E86BF3-4612-4341-A992-F4387E480B6B}" dt="2020-05-06T08:38:38.142" v="87" actId="1076"/>
          <ac:spMkLst>
            <pc:docMk/>
            <pc:sldMk cId="1703950260" sldId="1134"/>
            <ac:spMk id="6" creationId="{58C52C96-F2AE-4299-94E7-1638EAA323A1}"/>
          </ac:spMkLst>
        </pc:spChg>
        <pc:spChg chg="mod">
          <ac:chgData name="Mélina Guilley" userId="da75cb9a-4272-4fa6-933f-1f8b8936aa46" providerId="ADAL" clId="{D9E86BF3-4612-4341-A992-F4387E480B6B}" dt="2020-05-06T08:38:56.371" v="91"/>
          <ac:spMkLst>
            <pc:docMk/>
            <pc:sldMk cId="1703950260" sldId="1134"/>
            <ac:spMk id="8" creationId="{B91C4488-11B4-4BB1-BC5C-BE885497C30D}"/>
          </ac:spMkLst>
        </pc:spChg>
        <pc:spChg chg="mod">
          <ac:chgData name="Mélina Guilley" userId="da75cb9a-4272-4fa6-933f-1f8b8936aa46" providerId="ADAL" clId="{D9E86BF3-4612-4341-A992-F4387E480B6B}" dt="2020-05-06T16:02:55.786" v="4749" actId="14100"/>
          <ac:spMkLst>
            <pc:docMk/>
            <pc:sldMk cId="1703950260" sldId="1134"/>
            <ac:spMk id="15" creationId="{7250AE76-C060-400B-AB85-A56FFAEA26A4}"/>
          </ac:spMkLst>
        </pc:spChg>
      </pc:sldChg>
      <pc:sldChg chg="addSp modSp add del mod">
        <pc:chgData name="Mélina Guilley" userId="da75cb9a-4272-4fa6-933f-1f8b8936aa46" providerId="ADAL" clId="{D9E86BF3-4612-4341-A992-F4387E480B6B}" dt="2020-05-06T09:24:13.749" v="652" actId="47"/>
        <pc:sldMkLst>
          <pc:docMk/>
          <pc:sldMk cId="260043745" sldId="1135"/>
        </pc:sldMkLst>
        <pc:spChg chg="mod">
          <ac:chgData name="Mélina Guilley" userId="da75cb9a-4272-4fa6-933f-1f8b8936aa46" providerId="ADAL" clId="{D9E86BF3-4612-4341-A992-F4387E480B6B}" dt="2020-05-06T09:22:57.972" v="623" actId="6549"/>
          <ac:spMkLst>
            <pc:docMk/>
            <pc:sldMk cId="260043745" sldId="1135"/>
            <ac:spMk id="2" creationId="{BC10E057-66D1-3344-B400-583129B305FA}"/>
          </ac:spMkLst>
        </pc:spChg>
        <pc:spChg chg="add mod ord">
          <ac:chgData name="Mélina Guilley" userId="da75cb9a-4272-4fa6-933f-1f8b8936aa46" providerId="ADAL" clId="{D9E86BF3-4612-4341-A992-F4387E480B6B}" dt="2020-05-06T09:21:03.588" v="523" actId="167"/>
          <ac:spMkLst>
            <pc:docMk/>
            <pc:sldMk cId="260043745" sldId="1135"/>
            <ac:spMk id="6" creationId="{C716A372-685A-442A-AFF8-D9A40B10CF26}"/>
          </ac:spMkLst>
        </pc:spChg>
        <pc:spChg chg="add mod">
          <ac:chgData name="Mélina Guilley" userId="da75cb9a-4272-4fa6-933f-1f8b8936aa46" providerId="ADAL" clId="{D9E86BF3-4612-4341-A992-F4387E480B6B}" dt="2020-05-06T09:21:44.196" v="598" actId="113"/>
          <ac:spMkLst>
            <pc:docMk/>
            <pc:sldMk cId="260043745" sldId="1135"/>
            <ac:spMk id="8" creationId="{ACFC2CAD-386B-47E1-AF3D-CB2EE96471CF}"/>
          </ac:spMkLst>
        </pc:spChg>
        <pc:graphicFrameChg chg="mod modGraphic">
          <ac:chgData name="Mélina Guilley" userId="da75cb9a-4272-4fa6-933f-1f8b8936aa46" providerId="ADAL" clId="{D9E86BF3-4612-4341-A992-F4387E480B6B}" dt="2020-05-06T09:22:34.631" v="621" actId="313"/>
          <ac:graphicFrameMkLst>
            <pc:docMk/>
            <pc:sldMk cId="260043745" sldId="1135"/>
            <ac:graphicFrameMk id="17" creationId="{211AED77-7D4C-45F3-9BE6-406BF849BF4A}"/>
          </ac:graphicFrameMkLst>
        </pc:graphicFrameChg>
      </pc:sldChg>
      <pc:sldChg chg="addSp delSp modSp new mod">
        <pc:chgData name="Mélina Guilley" userId="da75cb9a-4272-4fa6-933f-1f8b8936aa46" providerId="ADAL" clId="{D9E86BF3-4612-4341-A992-F4387E480B6B}" dt="2020-05-06T15:35:58.960" v="4598" actId="478"/>
        <pc:sldMkLst>
          <pc:docMk/>
          <pc:sldMk cId="375623100" sldId="1135"/>
        </pc:sldMkLst>
        <pc:picChg chg="add del mod">
          <ac:chgData name="Mélina Guilley" userId="da75cb9a-4272-4fa6-933f-1f8b8936aa46" providerId="ADAL" clId="{D9E86BF3-4612-4341-A992-F4387E480B6B}" dt="2020-05-06T15:35:58.960" v="4598" actId="478"/>
          <ac:picMkLst>
            <pc:docMk/>
            <pc:sldMk cId="375623100" sldId="1135"/>
            <ac:picMk id="6" creationId="{9493D9EE-4215-4DE7-9A06-8FF7AC6F4374}"/>
          </ac:picMkLst>
        </pc:picChg>
      </pc:sldChg>
      <pc:sldChg chg="addSp modSp add del mod">
        <pc:chgData name="Mélina Guilley" userId="da75cb9a-4272-4fa6-933f-1f8b8936aa46" providerId="ADAL" clId="{D9E86BF3-4612-4341-A992-F4387E480B6B}" dt="2020-05-06T13:52:36.447" v="3345" actId="47"/>
        <pc:sldMkLst>
          <pc:docMk/>
          <pc:sldMk cId="384684262" sldId="1135"/>
        </pc:sldMkLst>
        <pc:spChg chg="mod">
          <ac:chgData name="Mélina Guilley" userId="da75cb9a-4272-4fa6-933f-1f8b8936aa46" providerId="ADAL" clId="{D9E86BF3-4612-4341-A992-F4387E480B6B}" dt="2020-05-06T13:52:13.849" v="3336" actId="1036"/>
          <ac:spMkLst>
            <pc:docMk/>
            <pc:sldMk cId="384684262" sldId="1135"/>
            <ac:spMk id="2" creationId="{2A0859CC-4909-6B43-8CE6-4CF2527A58DE}"/>
          </ac:spMkLst>
        </pc:spChg>
        <pc:spChg chg="add mod ord">
          <ac:chgData name="Mélina Guilley" userId="da75cb9a-4272-4fa6-933f-1f8b8936aa46" providerId="ADAL" clId="{D9E86BF3-4612-4341-A992-F4387E480B6B}" dt="2020-05-06T13:48:41.717" v="3264" actId="167"/>
          <ac:spMkLst>
            <pc:docMk/>
            <pc:sldMk cId="384684262" sldId="1135"/>
            <ac:spMk id="7" creationId="{134D5213-BA43-4E1E-944E-A79ABFBFDFCD}"/>
          </ac:spMkLst>
        </pc:spChg>
        <pc:spChg chg="mod">
          <ac:chgData name="Mélina Guilley" userId="da75cb9a-4272-4fa6-933f-1f8b8936aa46" providerId="ADAL" clId="{D9E86BF3-4612-4341-A992-F4387E480B6B}" dt="2020-05-06T13:52:13.849" v="3336" actId="1036"/>
          <ac:spMkLst>
            <pc:docMk/>
            <pc:sldMk cId="384684262" sldId="1135"/>
            <ac:spMk id="9" creationId="{591C047A-1547-6F4C-A030-6A405AECFF5D}"/>
          </ac:spMkLst>
        </pc:spChg>
        <pc:spChg chg="mod">
          <ac:chgData name="Mélina Guilley" userId="da75cb9a-4272-4fa6-933f-1f8b8936aa46" providerId="ADAL" clId="{D9E86BF3-4612-4341-A992-F4387E480B6B}" dt="2020-05-06T13:52:13.849" v="3336" actId="1036"/>
          <ac:spMkLst>
            <pc:docMk/>
            <pc:sldMk cId="384684262" sldId="1135"/>
            <ac:spMk id="10" creationId="{68C370C4-163A-1340-BF9D-E3CB10E16BB4}"/>
          </ac:spMkLst>
        </pc:spChg>
        <pc:spChg chg="add mod">
          <ac:chgData name="Mélina Guilley" userId="da75cb9a-4272-4fa6-933f-1f8b8936aa46" providerId="ADAL" clId="{D9E86BF3-4612-4341-A992-F4387E480B6B}" dt="2020-05-06T13:52:13.849" v="3336" actId="1036"/>
          <ac:spMkLst>
            <pc:docMk/>
            <pc:sldMk cId="384684262" sldId="1135"/>
            <ac:spMk id="11" creationId="{845B029F-49A1-478E-B1F0-CB3FAE2E7E6A}"/>
          </ac:spMkLst>
        </pc:spChg>
      </pc:sldChg>
      <pc:sldChg chg="addSp delSp modSp add del mod delAnim modAnim">
        <pc:chgData name="Mélina Guilley" userId="da75cb9a-4272-4fa6-933f-1f8b8936aa46" providerId="ADAL" clId="{D9E86BF3-4612-4341-A992-F4387E480B6B}" dt="2020-05-06T14:04:58.695" v="3524" actId="47"/>
        <pc:sldMkLst>
          <pc:docMk/>
          <pc:sldMk cId="861249662" sldId="1135"/>
        </pc:sldMkLst>
        <pc:spChg chg="add mod ord">
          <ac:chgData name="Mélina Guilley" userId="da75cb9a-4272-4fa6-933f-1f8b8936aa46" providerId="ADAL" clId="{D9E86BF3-4612-4341-A992-F4387E480B6B}" dt="2020-05-06T14:01:45.043" v="3489" actId="1076"/>
          <ac:spMkLst>
            <pc:docMk/>
            <pc:sldMk cId="861249662" sldId="1135"/>
            <ac:spMk id="18" creationId="{BCC684C2-8518-4BD2-8EA6-7BE6972BE549}"/>
          </ac:spMkLst>
        </pc:spChg>
        <pc:spChg chg="add del mod">
          <ac:chgData name="Mélina Guilley" userId="da75cb9a-4272-4fa6-933f-1f8b8936aa46" providerId="ADAL" clId="{D9E86BF3-4612-4341-A992-F4387E480B6B}" dt="2020-05-06T13:54:58.475" v="3366" actId="478"/>
          <ac:spMkLst>
            <pc:docMk/>
            <pc:sldMk cId="861249662" sldId="1135"/>
            <ac:spMk id="19" creationId="{F20ECCBB-FC00-45AE-AB69-0ED4F4A3E81E}"/>
          </ac:spMkLst>
        </pc:spChg>
        <pc:spChg chg="add mod">
          <ac:chgData name="Mélina Guilley" userId="da75cb9a-4272-4fa6-933f-1f8b8936aa46" providerId="ADAL" clId="{D9E86BF3-4612-4341-A992-F4387E480B6B}" dt="2020-05-06T14:03:44.974" v="3505" actId="1076"/>
          <ac:spMkLst>
            <pc:docMk/>
            <pc:sldMk cId="861249662" sldId="1135"/>
            <ac:spMk id="21" creationId="{3E895642-EDD1-411C-B393-65F09B7142F1}"/>
          </ac:spMkLst>
        </pc:spChg>
        <pc:spChg chg="add mod">
          <ac:chgData name="Mélina Guilley" userId="da75cb9a-4272-4fa6-933f-1f8b8936aa46" providerId="ADAL" clId="{D9E86BF3-4612-4341-A992-F4387E480B6B}" dt="2020-05-06T14:03:44.974" v="3505" actId="1076"/>
          <ac:spMkLst>
            <pc:docMk/>
            <pc:sldMk cId="861249662" sldId="1135"/>
            <ac:spMk id="24" creationId="{F3BE04AF-AFA3-41DD-87CF-E7B791020CA4}"/>
          </ac:spMkLst>
        </pc:spChg>
        <pc:spChg chg="add del mod">
          <ac:chgData name="Mélina Guilley" userId="da75cb9a-4272-4fa6-933f-1f8b8936aa46" providerId="ADAL" clId="{D9E86BF3-4612-4341-A992-F4387E480B6B}" dt="2020-05-06T13:56:35.761" v="3379" actId="478"/>
          <ac:spMkLst>
            <pc:docMk/>
            <pc:sldMk cId="861249662" sldId="1135"/>
            <ac:spMk id="26" creationId="{D30B81C5-3311-43B3-9BAA-ADBDD9B064A6}"/>
          </ac:spMkLst>
        </pc:spChg>
        <pc:spChg chg="add del mod">
          <ac:chgData name="Mélina Guilley" userId="da75cb9a-4272-4fa6-933f-1f8b8936aa46" providerId="ADAL" clId="{D9E86BF3-4612-4341-A992-F4387E480B6B}" dt="2020-05-06T13:59:12.235" v="3402"/>
          <ac:spMkLst>
            <pc:docMk/>
            <pc:sldMk cId="861249662" sldId="1135"/>
            <ac:spMk id="28" creationId="{CE5F4F8F-21DE-4109-BAB4-6C4967EEECEF}"/>
          </ac:spMkLst>
        </pc:spChg>
        <pc:spChg chg="add del mod">
          <ac:chgData name="Mélina Guilley" userId="da75cb9a-4272-4fa6-933f-1f8b8936aa46" providerId="ADAL" clId="{D9E86BF3-4612-4341-A992-F4387E480B6B}" dt="2020-05-06T13:59:12.235" v="3402"/>
          <ac:spMkLst>
            <pc:docMk/>
            <pc:sldMk cId="861249662" sldId="1135"/>
            <ac:spMk id="29" creationId="{0F5525A8-B523-4BE4-8C61-908C9B2E9652}"/>
          </ac:spMkLst>
        </pc:spChg>
        <pc:spChg chg="add del mod">
          <ac:chgData name="Mélina Guilley" userId="da75cb9a-4272-4fa6-933f-1f8b8936aa46" providerId="ADAL" clId="{D9E86BF3-4612-4341-A992-F4387E480B6B}" dt="2020-05-06T13:59:12.235" v="3402"/>
          <ac:spMkLst>
            <pc:docMk/>
            <pc:sldMk cId="861249662" sldId="1135"/>
            <ac:spMk id="30" creationId="{BA4A33E5-9F9B-4724-94E7-0AC1EF165098}"/>
          </ac:spMkLst>
        </pc:spChg>
        <pc:spChg chg="add del mod">
          <ac:chgData name="Mélina Guilley" userId="da75cb9a-4272-4fa6-933f-1f8b8936aa46" providerId="ADAL" clId="{D9E86BF3-4612-4341-A992-F4387E480B6B}" dt="2020-05-06T13:59:12.235" v="3402"/>
          <ac:spMkLst>
            <pc:docMk/>
            <pc:sldMk cId="861249662" sldId="1135"/>
            <ac:spMk id="31" creationId="{EDB4CD59-647C-4CB3-9252-74C7D1794D76}"/>
          </ac:spMkLst>
        </pc:spChg>
        <pc:spChg chg="add del mod">
          <ac:chgData name="Mélina Guilley" userId="da75cb9a-4272-4fa6-933f-1f8b8936aa46" providerId="ADAL" clId="{D9E86BF3-4612-4341-A992-F4387E480B6B}" dt="2020-05-06T14:00:22.516" v="3430" actId="478"/>
          <ac:spMkLst>
            <pc:docMk/>
            <pc:sldMk cId="861249662" sldId="1135"/>
            <ac:spMk id="32" creationId="{522DED04-0F73-4FDA-86EE-6CAA7959438B}"/>
          </ac:spMkLst>
        </pc:spChg>
        <pc:spChg chg="add del mod">
          <ac:chgData name="Mélina Guilley" userId="da75cb9a-4272-4fa6-933f-1f8b8936aa46" providerId="ADAL" clId="{D9E86BF3-4612-4341-A992-F4387E480B6B}" dt="2020-05-06T14:00:21.978" v="3429" actId="478"/>
          <ac:spMkLst>
            <pc:docMk/>
            <pc:sldMk cId="861249662" sldId="1135"/>
            <ac:spMk id="33" creationId="{1D672957-A0B7-4CDD-8A4A-4106A61A3192}"/>
          </ac:spMkLst>
        </pc:spChg>
        <pc:spChg chg="add del mod">
          <ac:chgData name="Mélina Guilley" userId="da75cb9a-4272-4fa6-933f-1f8b8936aa46" providerId="ADAL" clId="{D9E86BF3-4612-4341-A992-F4387E480B6B}" dt="2020-05-06T13:59:27.795" v="3407" actId="478"/>
          <ac:spMkLst>
            <pc:docMk/>
            <pc:sldMk cId="861249662" sldId="1135"/>
            <ac:spMk id="34" creationId="{FDD03FB1-7DFC-4F93-9DB1-590DE14AB76E}"/>
          </ac:spMkLst>
        </pc:spChg>
        <pc:spChg chg="mod">
          <ac:chgData name="Mélina Guilley" userId="da75cb9a-4272-4fa6-933f-1f8b8936aa46" providerId="ADAL" clId="{D9E86BF3-4612-4341-A992-F4387E480B6B}" dt="2020-05-06T13:58:03.495" v="3388" actId="207"/>
          <ac:spMkLst>
            <pc:docMk/>
            <pc:sldMk cId="861249662" sldId="1135"/>
            <ac:spMk id="35" creationId="{B2EE8FD7-5F05-524D-8DC9-6A61F0F69950}"/>
          </ac:spMkLst>
        </pc:spChg>
        <pc:spChg chg="add del mod">
          <ac:chgData name="Mélina Guilley" userId="da75cb9a-4272-4fa6-933f-1f8b8936aa46" providerId="ADAL" clId="{D9E86BF3-4612-4341-A992-F4387E480B6B}" dt="2020-05-06T13:59:41.584" v="3411" actId="478"/>
          <ac:spMkLst>
            <pc:docMk/>
            <pc:sldMk cId="861249662" sldId="1135"/>
            <ac:spMk id="36" creationId="{903DF582-5261-4112-BA66-6CA3910039F7}"/>
          </ac:spMkLst>
        </pc:spChg>
        <pc:spChg chg="add del mod">
          <ac:chgData name="Mélina Guilley" userId="da75cb9a-4272-4fa6-933f-1f8b8936aa46" providerId="ADAL" clId="{D9E86BF3-4612-4341-A992-F4387E480B6B}" dt="2020-05-06T14:00:21.138" v="3428" actId="478"/>
          <ac:spMkLst>
            <pc:docMk/>
            <pc:sldMk cId="861249662" sldId="1135"/>
            <ac:spMk id="37" creationId="{E7AEE80D-90A0-4B5A-84E6-B27CC6B32A09}"/>
          </ac:spMkLst>
        </pc:spChg>
        <pc:spChg chg="add del mod">
          <ac:chgData name="Mélina Guilley" userId="da75cb9a-4272-4fa6-933f-1f8b8936aa46" providerId="ADAL" clId="{D9E86BF3-4612-4341-A992-F4387E480B6B}" dt="2020-05-06T14:00:20.397" v="3427" actId="478"/>
          <ac:spMkLst>
            <pc:docMk/>
            <pc:sldMk cId="861249662" sldId="1135"/>
            <ac:spMk id="38" creationId="{456719C5-F274-41F8-88F7-22CC06A25A12}"/>
          </ac:spMkLst>
        </pc:spChg>
        <pc:spChg chg="add del mod">
          <ac:chgData name="Mélina Guilley" userId="da75cb9a-4272-4fa6-933f-1f8b8936aa46" providerId="ADAL" clId="{D9E86BF3-4612-4341-A992-F4387E480B6B}" dt="2020-05-06T14:00:19.479" v="3426" actId="478"/>
          <ac:spMkLst>
            <pc:docMk/>
            <pc:sldMk cId="861249662" sldId="1135"/>
            <ac:spMk id="39" creationId="{E16261D0-A60D-44A9-9323-70C344577349}"/>
          </ac:spMkLst>
        </pc:spChg>
        <pc:spChg chg="add mod ord">
          <ac:chgData name="Mélina Guilley" userId="da75cb9a-4272-4fa6-933f-1f8b8936aa46" providerId="ADAL" clId="{D9E86BF3-4612-4341-A992-F4387E480B6B}" dt="2020-05-06T14:03:51.283" v="3508" actId="1035"/>
          <ac:spMkLst>
            <pc:docMk/>
            <pc:sldMk cId="861249662" sldId="1135"/>
            <ac:spMk id="40" creationId="{CD52F555-A542-439F-BEED-C12876AA2909}"/>
          </ac:spMkLst>
        </pc:spChg>
        <pc:spChg chg="add mod ord">
          <ac:chgData name="Mélina Guilley" userId="da75cb9a-4272-4fa6-933f-1f8b8936aa46" providerId="ADAL" clId="{D9E86BF3-4612-4341-A992-F4387E480B6B}" dt="2020-05-06T14:03:56.006" v="3509" actId="1035"/>
          <ac:spMkLst>
            <pc:docMk/>
            <pc:sldMk cId="861249662" sldId="1135"/>
            <ac:spMk id="41" creationId="{4CC2E190-482D-492D-BB3F-FB1D3C2B1E5B}"/>
          </ac:spMkLst>
        </pc:spChg>
        <pc:spChg chg="add mod">
          <ac:chgData name="Mélina Guilley" userId="da75cb9a-4272-4fa6-933f-1f8b8936aa46" providerId="ADAL" clId="{D9E86BF3-4612-4341-A992-F4387E480B6B}" dt="2020-05-06T14:03:44.974" v="3505" actId="1076"/>
          <ac:spMkLst>
            <pc:docMk/>
            <pc:sldMk cId="861249662" sldId="1135"/>
            <ac:spMk id="42" creationId="{ED4D1F23-0BC3-4906-91F3-643A6254F93C}"/>
          </ac:spMkLst>
        </pc:spChg>
        <pc:spChg chg="add mod">
          <ac:chgData name="Mélina Guilley" userId="da75cb9a-4272-4fa6-933f-1f8b8936aa46" providerId="ADAL" clId="{D9E86BF3-4612-4341-A992-F4387E480B6B}" dt="2020-05-06T14:03:44.974" v="3505" actId="1076"/>
          <ac:spMkLst>
            <pc:docMk/>
            <pc:sldMk cId="861249662" sldId="1135"/>
            <ac:spMk id="43" creationId="{3F55F9DA-EDC9-42EA-B36E-9B747FAA0CCA}"/>
          </ac:spMkLst>
        </pc:spChg>
        <pc:spChg chg="del">
          <ac:chgData name="Mélina Guilley" userId="da75cb9a-4272-4fa6-933f-1f8b8936aa46" providerId="ADAL" clId="{D9E86BF3-4612-4341-A992-F4387E480B6B}" dt="2020-05-06T13:57:36.734" v="3381" actId="478"/>
          <ac:spMkLst>
            <pc:docMk/>
            <pc:sldMk cId="861249662" sldId="1135"/>
            <ac:spMk id="59" creationId="{13F7FB03-6E0B-0F4E-9596-7F1B3B2DECE2}"/>
          </ac:spMkLst>
        </pc:spChg>
        <pc:spChg chg="del">
          <ac:chgData name="Mélina Guilley" userId="da75cb9a-4272-4fa6-933f-1f8b8936aa46" providerId="ADAL" clId="{D9E86BF3-4612-4341-A992-F4387E480B6B}" dt="2020-05-06T13:57:36.734" v="3381" actId="478"/>
          <ac:spMkLst>
            <pc:docMk/>
            <pc:sldMk cId="861249662" sldId="1135"/>
            <ac:spMk id="63" creationId="{6556EA99-8E09-8046-B680-B0A3228DF2C8}"/>
          </ac:spMkLst>
        </pc:spChg>
        <pc:spChg chg="mod">
          <ac:chgData name="Mélina Guilley" userId="da75cb9a-4272-4fa6-933f-1f8b8936aa46" providerId="ADAL" clId="{D9E86BF3-4612-4341-A992-F4387E480B6B}" dt="2020-05-06T14:04:33.113" v="3519" actId="1076"/>
          <ac:spMkLst>
            <pc:docMk/>
            <pc:sldMk cId="861249662" sldId="1135"/>
            <ac:spMk id="65" creationId="{1DBDACCC-FA47-7C4C-8E0D-3F779824F62E}"/>
          </ac:spMkLst>
        </pc:spChg>
        <pc:spChg chg="del">
          <ac:chgData name="Mélina Guilley" userId="da75cb9a-4272-4fa6-933f-1f8b8936aa46" providerId="ADAL" clId="{D9E86BF3-4612-4341-A992-F4387E480B6B}" dt="2020-05-06T13:57:36.734" v="3381" actId="478"/>
          <ac:spMkLst>
            <pc:docMk/>
            <pc:sldMk cId="861249662" sldId="1135"/>
            <ac:spMk id="67" creationId="{3C8DEC97-5A89-4E47-BCC0-8378DB9E6FAE}"/>
          </ac:spMkLst>
        </pc:spChg>
        <pc:spChg chg="del">
          <ac:chgData name="Mélina Guilley" userId="da75cb9a-4272-4fa6-933f-1f8b8936aa46" providerId="ADAL" clId="{D9E86BF3-4612-4341-A992-F4387E480B6B}" dt="2020-05-06T13:57:41.278" v="3385" actId="478"/>
          <ac:spMkLst>
            <pc:docMk/>
            <pc:sldMk cId="861249662" sldId="1135"/>
            <ac:spMk id="69" creationId="{E8AE20E2-6AB4-D14C-903E-30389A8350D2}"/>
          </ac:spMkLst>
        </pc:spChg>
        <pc:spChg chg="mod">
          <ac:chgData name="Mélina Guilley" userId="da75cb9a-4272-4fa6-933f-1f8b8936aa46" providerId="ADAL" clId="{D9E86BF3-4612-4341-A992-F4387E480B6B}" dt="2020-05-06T14:04:11.583" v="3516" actId="1037"/>
          <ac:spMkLst>
            <pc:docMk/>
            <pc:sldMk cId="861249662" sldId="1135"/>
            <ac:spMk id="71" creationId="{BF473F3A-2E10-3E4D-ADB2-47391AF33F61}"/>
          </ac:spMkLst>
        </pc:spChg>
        <pc:picChg chg="add del mod">
          <ac:chgData name="Mélina Guilley" userId="da75cb9a-4272-4fa6-933f-1f8b8936aa46" providerId="ADAL" clId="{D9E86BF3-4612-4341-A992-F4387E480B6B}" dt="2020-05-06T13:55:00.819" v="3367" actId="478"/>
          <ac:picMkLst>
            <pc:docMk/>
            <pc:sldMk cId="861249662" sldId="1135"/>
            <ac:picMk id="20" creationId="{C66E68C8-8A16-4390-B9C5-150F76025658}"/>
          </ac:picMkLst>
        </pc:picChg>
        <pc:picChg chg="add mod">
          <ac:chgData name="Mélina Guilley" userId="da75cb9a-4272-4fa6-933f-1f8b8936aa46" providerId="ADAL" clId="{D9E86BF3-4612-4341-A992-F4387E480B6B}" dt="2020-05-06T14:03:56.006" v="3509" actId="1035"/>
          <ac:picMkLst>
            <pc:docMk/>
            <pc:sldMk cId="861249662" sldId="1135"/>
            <ac:picMk id="22" creationId="{B339BA32-01F4-44C5-A687-B1EBE83AE884}"/>
          </ac:picMkLst>
        </pc:picChg>
        <pc:picChg chg="add mod">
          <ac:chgData name="Mélina Guilley" userId="da75cb9a-4272-4fa6-933f-1f8b8936aa46" providerId="ADAL" clId="{D9E86BF3-4612-4341-A992-F4387E480B6B}" dt="2020-05-06T14:03:44.974" v="3505" actId="1076"/>
          <ac:picMkLst>
            <pc:docMk/>
            <pc:sldMk cId="861249662" sldId="1135"/>
            <ac:picMk id="23" creationId="{2B2EC5E9-5DE0-41A5-AA73-6635147D1CE2}"/>
          </ac:picMkLst>
        </pc:picChg>
        <pc:picChg chg="add mod">
          <ac:chgData name="Mélina Guilley" userId="da75cb9a-4272-4fa6-933f-1f8b8936aa46" providerId="ADAL" clId="{D9E86BF3-4612-4341-A992-F4387E480B6B}" dt="2020-05-06T14:03:44.974" v="3505" actId="1076"/>
          <ac:picMkLst>
            <pc:docMk/>
            <pc:sldMk cId="861249662" sldId="1135"/>
            <ac:picMk id="25" creationId="{A55D794B-C2B3-4445-935A-ECD21EA6E37D}"/>
          </ac:picMkLst>
        </pc:picChg>
        <pc:picChg chg="add mod">
          <ac:chgData name="Mélina Guilley" userId="da75cb9a-4272-4fa6-933f-1f8b8936aa46" providerId="ADAL" clId="{D9E86BF3-4612-4341-A992-F4387E480B6B}" dt="2020-05-06T14:03:44.974" v="3505" actId="1076"/>
          <ac:picMkLst>
            <pc:docMk/>
            <pc:sldMk cId="861249662" sldId="1135"/>
            <ac:picMk id="27" creationId="{D7B6DC83-70DD-498B-8253-067966F96F40}"/>
          </ac:picMkLst>
        </pc:picChg>
        <pc:picChg chg="del">
          <ac:chgData name="Mélina Guilley" userId="da75cb9a-4272-4fa6-933f-1f8b8936aa46" providerId="ADAL" clId="{D9E86BF3-4612-4341-A992-F4387E480B6B}" dt="2020-05-06T13:57:39.171" v="3383" actId="478"/>
          <ac:picMkLst>
            <pc:docMk/>
            <pc:sldMk cId="861249662" sldId="1135"/>
            <ac:picMk id="60" creationId="{961E33B4-46C5-EA41-A5F3-BB8256C56FB3}"/>
          </ac:picMkLst>
        </pc:picChg>
        <pc:picChg chg="del">
          <ac:chgData name="Mélina Guilley" userId="da75cb9a-4272-4fa6-933f-1f8b8936aa46" providerId="ADAL" clId="{D9E86BF3-4612-4341-A992-F4387E480B6B}" dt="2020-05-06T13:57:39.812" v="3384" actId="478"/>
          <ac:picMkLst>
            <pc:docMk/>
            <pc:sldMk cId="861249662" sldId="1135"/>
            <ac:picMk id="61" creationId="{231321C4-59F2-A24C-8359-384B9351634C}"/>
          </ac:picMkLst>
        </pc:picChg>
        <pc:picChg chg="del">
          <ac:chgData name="Mélina Guilley" userId="da75cb9a-4272-4fa6-933f-1f8b8936aa46" providerId="ADAL" clId="{D9E86BF3-4612-4341-A992-F4387E480B6B}" dt="2020-05-06T13:57:37.365" v="3382" actId="478"/>
          <ac:picMkLst>
            <pc:docMk/>
            <pc:sldMk cId="861249662" sldId="1135"/>
            <ac:picMk id="62" creationId="{FA5C4DDF-89C1-4248-9D99-236895BC835E}"/>
          </ac:picMkLst>
        </pc:picChg>
        <pc:picChg chg="mod">
          <ac:chgData name="Mélina Guilley" userId="da75cb9a-4272-4fa6-933f-1f8b8936aa46" providerId="ADAL" clId="{D9E86BF3-4612-4341-A992-F4387E480B6B}" dt="2020-05-06T14:04:02.419" v="3513" actId="1038"/>
          <ac:picMkLst>
            <pc:docMk/>
            <pc:sldMk cId="861249662" sldId="1135"/>
            <ac:picMk id="64" creationId="{2D845B7A-5E58-3C46-837D-BBCABDBF8E70}"/>
          </ac:picMkLst>
        </pc:picChg>
        <pc:picChg chg="del mod">
          <ac:chgData name="Mélina Guilley" userId="da75cb9a-4272-4fa6-933f-1f8b8936aa46" providerId="ADAL" clId="{D9E86BF3-4612-4341-A992-F4387E480B6B}" dt="2020-05-06T14:03:39.531" v="3504" actId="478"/>
          <ac:picMkLst>
            <pc:docMk/>
            <pc:sldMk cId="861249662" sldId="1135"/>
            <ac:picMk id="66" creationId="{8FAB6115-3AB7-F14B-8409-0142890889CB}"/>
          </ac:picMkLst>
        </pc:picChg>
        <pc:picChg chg="del">
          <ac:chgData name="Mélina Guilley" userId="da75cb9a-4272-4fa6-933f-1f8b8936aa46" providerId="ADAL" clId="{D9E86BF3-4612-4341-A992-F4387E480B6B}" dt="2020-05-06T13:54:14.078" v="3360" actId="478"/>
          <ac:picMkLst>
            <pc:docMk/>
            <pc:sldMk cId="861249662" sldId="1135"/>
            <ac:picMk id="68" creationId="{46374B53-2D41-2144-A6FC-F881F4F72D69}"/>
          </ac:picMkLst>
        </pc:picChg>
        <pc:picChg chg="mod">
          <ac:chgData name="Mélina Guilley" userId="da75cb9a-4272-4fa6-933f-1f8b8936aa46" providerId="ADAL" clId="{D9E86BF3-4612-4341-A992-F4387E480B6B}" dt="2020-05-06T14:03:44.974" v="3505" actId="1076"/>
          <ac:picMkLst>
            <pc:docMk/>
            <pc:sldMk cId="861249662" sldId="1135"/>
            <ac:picMk id="70" creationId="{1F0CF87B-4B62-1D47-88BA-F83B682E7390}"/>
          </ac:picMkLst>
        </pc:picChg>
      </pc:sldChg>
      <pc:sldChg chg="add del">
        <pc:chgData name="Mélina Guilley" userId="da75cb9a-4272-4fa6-933f-1f8b8936aa46" providerId="ADAL" clId="{D9E86BF3-4612-4341-A992-F4387E480B6B}" dt="2020-05-06T08:59:47.920" v="272" actId="47"/>
        <pc:sldMkLst>
          <pc:docMk/>
          <pc:sldMk cId="954746211" sldId="1135"/>
        </pc:sldMkLst>
      </pc:sldChg>
      <pc:sldChg chg="addSp delSp modSp add del mod">
        <pc:chgData name="Mélina Guilley" userId="da75cb9a-4272-4fa6-933f-1f8b8936aa46" providerId="ADAL" clId="{D9E86BF3-4612-4341-A992-F4387E480B6B}" dt="2020-05-06T13:31:08.350" v="3141" actId="47"/>
        <pc:sldMkLst>
          <pc:docMk/>
          <pc:sldMk cId="1024843714" sldId="1135"/>
        </pc:sldMkLst>
        <pc:spChg chg="del">
          <ac:chgData name="Mélina Guilley" userId="da75cb9a-4272-4fa6-933f-1f8b8936aa46" providerId="ADAL" clId="{D9E86BF3-4612-4341-A992-F4387E480B6B}" dt="2020-05-06T13:29:03.280" v="3103" actId="478"/>
          <ac:spMkLst>
            <pc:docMk/>
            <pc:sldMk cId="1024843714" sldId="1135"/>
            <ac:spMk id="2" creationId="{D08ADF89-C326-4227-B65D-EA7892798189}"/>
          </ac:spMkLst>
        </pc:spChg>
        <pc:spChg chg="add del mod">
          <ac:chgData name="Mélina Guilley" userId="da75cb9a-4272-4fa6-933f-1f8b8936aa46" providerId="ADAL" clId="{D9E86BF3-4612-4341-A992-F4387E480B6B}" dt="2020-05-06T13:29:05.023" v="3104" actId="478"/>
          <ac:spMkLst>
            <pc:docMk/>
            <pc:sldMk cId="1024843714" sldId="1135"/>
            <ac:spMk id="4" creationId="{BF2C831F-4C42-4857-AC05-5AE330A7FB29}"/>
          </ac:spMkLst>
        </pc:spChg>
        <pc:spChg chg="add mod">
          <ac:chgData name="Mélina Guilley" userId="da75cb9a-4272-4fa6-933f-1f8b8936aa46" providerId="ADAL" clId="{D9E86BF3-4612-4341-A992-F4387E480B6B}" dt="2020-05-06T13:29:09.357" v="3105" actId="1076"/>
          <ac:spMkLst>
            <pc:docMk/>
            <pc:sldMk cId="1024843714" sldId="1135"/>
            <ac:spMk id="10" creationId="{2E75C021-0947-4778-8448-1A96EC335D02}"/>
          </ac:spMkLst>
        </pc:spChg>
        <pc:spChg chg="mod">
          <ac:chgData name="Mélina Guilley" userId="da75cb9a-4272-4fa6-933f-1f8b8936aa46" providerId="ADAL" clId="{D9E86BF3-4612-4341-A992-F4387E480B6B}" dt="2020-05-06T13:30:33.321" v="3132" actId="1038"/>
          <ac:spMkLst>
            <pc:docMk/>
            <pc:sldMk cId="1024843714" sldId="1135"/>
            <ac:spMk id="12" creationId="{0879AF24-8B98-2D45-A727-5FDE79F2B6A6}"/>
          </ac:spMkLst>
        </pc:spChg>
        <pc:spChg chg="add mod ord">
          <ac:chgData name="Mélina Guilley" userId="da75cb9a-4272-4fa6-933f-1f8b8936aa46" providerId="ADAL" clId="{D9E86BF3-4612-4341-A992-F4387E480B6B}" dt="2020-05-06T13:29:17.654" v="3107" actId="167"/>
          <ac:spMkLst>
            <pc:docMk/>
            <pc:sldMk cId="1024843714" sldId="1135"/>
            <ac:spMk id="13" creationId="{93A0D638-A43E-414B-B18B-D524774C18EA}"/>
          </ac:spMkLst>
        </pc:spChg>
        <pc:graphicFrameChg chg="mod modGraphic">
          <ac:chgData name="Mélina Guilley" userId="da75cb9a-4272-4fa6-933f-1f8b8936aa46" providerId="ADAL" clId="{D9E86BF3-4612-4341-A992-F4387E480B6B}" dt="2020-05-06T13:30:00.455" v="3119" actId="14100"/>
          <ac:graphicFrameMkLst>
            <pc:docMk/>
            <pc:sldMk cId="1024843714" sldId="1135"/>
            <ac:graphicFrameMk id="5" creationId="{D88EF426-FC1A-EA45-BEBC-3F8429C52B09}"/>
          </ac:graphicFrameMkLst>
        </pc:graphicFrameChg>
        <pc:picChg chg="mod">
          <ac:chgData name="Mélina Guilley" userId="da75cb9a-4272-4fa6-933f-1f8b8936aa46" providerId="ADAL" clId="{D9E86BF3-4612-4341-A992-F4387E480B6B}" dt="2020-05-06T13:30:13.331" v="3121" actId="1076"/>
          <ac:picMkLst>
            <pc:docMk/>
            <pc:sldMk cId="1024843714" sldId="1135"/>
            <ac:picMk id="7" creationId="{FA5B0EB0-FA02-DE4E-A870-B6A4CB6AE254}"/>
          </ac:picMkLst>
        </pc:picChg>
        <pc:picChg chg="mod">
          <ac:chgData name="Mélina Guilley" userId="da75cb9a-4272-4fa6-933f-1f8b8936aa46" providerId="ADAL" clId="{D9E86BF3-4612-4341-A992-F4387E480B6B}" dt="2020-05-06T13:30:18.867" v="3122" actId="1076"/>
          <ac:picMkLst>
            <pc:docMk/>
            <pc:sldMk cId="1024843714" sldId="1135"/>
            <ac:picMk id="9" creationId="{D07B71AB-6603-CD45-855D-96830D5B66B2}"/>
          </ac:picMkLst>
        </pc:picChg>
        <pc:picChg chg="mod">
          <ac:chgData name="Mélina Guilley" userId="da75cb9a-4272-4fa6-933f-1f8b8936aa46" providerId="ADAL" clId="{D9E86BF3-4612-4341-A992-F4387E480B6B}" dt="2020-05-06T13:30:21.659" v="3123" actId="1076"/>
          <ac:picMkLst>
            <pc:docMk/>
            <pc:sldMk cId="1024843714" sldId="1135"/>
            <ac:picMk id="11" creationId="{83109550-D036-BF47-92BE-7F848864276C}"/>
          </ac:picMkLst>
        </pc:picChg>
      </pc:sldChg>
      <pc:sldChg chg="addSp delSp modSp add del mod">
        <pc:chgData name="Mélina Guilley" userId="da75cb9a-4272-4fa6-933f-1f8b8936aa46" providerId="ADAL" clId="{D9E86BF3-4612-4341-A992-F4387E480B6B}" dt="2020-05-06T13:47:06.731" v="3257" actId="47"/>
        <pc:sldMkLst>
          <pc:docMk/>
          <pc:sldMk cId="1428736639" sldId="1135"/>
        </pc:sldMkLst>
        <pc:spChg chg="mod">
          <ac:chgData name="Mélina Guilley" userId="da75cb9a-4272-4fa6-933f-1f8b8936aa46" providerId="ADAL" clId="{D9E86BF3-4612-4341-A992-F4387E480B6B}" dt="2020-05-06T13:32:31.739" v="3161" actId="1076"/>
          <ac:spMkLst>
            <pc:docMk/>
            <pc:sldMk cId="1428736639" sldId="1135"/>
            <ac:spMk id="2" creationId="{D08ADF89-C326-4227-B65D-EA7892798189}"/>
          </ac:spMkLst>
        </pc:spChg>
        <pc:spChg chg="mod">
          <ac:chgData name="Mélina Guilley" userId="da75cb9a-4272-4fa6-933f-1f8b8936aa46" providerId="ADAL" clId="{D9E86BF3-4612-4341-A992-F4387E480B6B}" dt="2020-05-06T13:46:09.091" v="3246" actId="1076"/>
          <ac:spMkLst>
            <pc:docMk/>
            <pc:sldMk cId="1428736639" sldId="1135"/>
            <ac:spMk id="8" creationId="{F048E2E7-1E48-004B-AB24-B9C4BF0CF772}"/>
          </ac:spMkLst>
        </pc:spChg>
        <pc:spChg chg="mod">
          <ac:chgData name="Mélina Guilley" userId="da75cb9a-4272-4fa6-933f-1f8b8936aa46" providerId="ADAL" clId="{D9E86BF3-4612-4341-A992-F4387E480B6B}" dt="2020-05-06T13:46:11.874" v="3247" actId="1076"/>
          <ac:spMkLst>
            <pc:docMk/>
            <pc:sldMk cId="1428736639" sldId="1135"/>
            <ac:spMk id="13" creationId="{04ACEDE4-A530-A948-8931-3E3166CC874C}"/>
          </ac:spMkLst>
        </pc:spChg>
        <pc:spChg chg="mod">
          <ac:chgData name="Mélina Guilley" userId="da75cb9a-4272-4fa6-933f-1f8b8936aa46" providerId="ADAL" clId="{D9E86BF3-4612-4341-A992-F4387E480B6B}" dt="2020-05-06T13:46:09.091" v="3246" actId="1076"/>
          <ac:spMkLst>
            <pc:docMk/>
            <pc:sldMk cId="1428736639" sldId="1135"/>
            <ac:spMk id="16" creationId="{8B556085-2D86-5C40-94B2-51326AB51F03}"/>
          </ac:spMkLst>
        </pc:spChg>
        <pc:spChg chg="mod">
          <ac:chgData name="Mélina Guilley" userId="da75cb9a-4272-4fa6-933f-1f8b8936aa46" providerId="ADAL" clId="{D9E86BF3-4612-4341-A992-F4387E480B6B}" dt="2020-05-06T13:46:17.170" v="3248" actId="1076"/>
          <ac:spMkLst>
            <pc:docMk/>
            <pc:sldMk cId="1428736639" sldId="1135"/>
            <ac:spMk id="28" creationId="{CE6DFB33-A1E6-8645-84BA-2B7E527F9D7C}"/>
          </ac:spMkLst>
        </pc:spChg>
        <pc:spChg chg="add mod ord">
          <ac:chgData name="Mélina Guilley" userId="da75cb9a-4272-4fa6-933f-1f8b8936aa46" providerId="ADAL" clId="{D9E86BF3-4612-4341-A992-F4387E480B6B}" dt="2020-05-06T13:31:42.434" v="3146" actId="1076"/>
          <ac:spMkLst>
            <pc:docMk/>
            <pc:sldMk cId="1428736639" sldId="1135"/>
            <ac:spMk id="30" creationId="{2E04C97D-F332-44B0-899E-26E4D64B1905}"/>
          </ac:spMkLst>
        </pc:spChg>
        <pc:spChg chg="add del mod ord">
          <ac:chgData name="Mélina Guilley" userId="da75cb9a-4272-4fa6-933f-1f8b8936aa46" providerId="ADAL" clId="{D9E86BF3-4612-4341-A992-F4387E480B6B}" dt="2020-05-06T13:32:20.151" v="3156" actId="478"/>
          <ac:spMkLst>
            <pc:docMk/>
            <pc:sldMk cId="1428736639" sldId="1135"/>
            <ac:spMk id="32" creationId="{EF6E1EF7-7DEE-434B-A4A7-5F97A4FFFEBA}"/>
          </ac:spMkLst>
        </pc:spChg>
        <pc:spChg chg="mod">
          <ac:chgData name="Mélina Guilley" userId="da75cb9a-4272-4fa6-933f-1f8b8936aa46" providerId="ADAL" clId="{D9E86BF3-4612-4341-A992-F4387E480B6B}" dt="2020-05-06T13:45:58.399" v="3245" actId="404"/>
          <ac:spMkLst>
            <pc:docMk/>
            <pc:sldMk cId="1428736639" sldId="1135"/>
            <ac:spMk id="58" creationId="{917D04D1-E960-9542-962E-F839C426459F}"/>
          </ac:spMkLst>
        </pc:spChg>
        <pc:spChg chg="mod">
          <ac:chgData name="Mélina Guilley" userId="da75cb9a-4272-4fa6-933f-1f8b8936aa46" providerId="ADAL" clId="{D9E86BF3-4612-4341-A992-F4387E480B6B}" dt="2020-05-06T13:46:24.474" v="3249" actId="1076"/>
          <ac:spMkLst>
            <pc:docMk/>
            <pc:sldMk cId="1428736639" sldId="1135"/>
            <ac:spMk id="59" creationId="{95A0326E-E69C-CF41-91D5-E8490EEA6A81}"/>
          </ac:spMkLst>
        </pc:spChg>
        <pc:spChg chg="mod">
          <ac:chgData name="Mélina Guilley" userId="da75cb9a-4272-4fa6-933f-1f8b8936aa46" providerId="ADAL" clId="{D9E86BF3-4612-4341-A992-F4387E480B6B}" dt="2020-05-06T13:45:58.399" v="3245" actId="404"/>
          <ac:spMkLst>
            <pc:docMk/>
            <pc:sldMk cId="1428736639" sldId="1135"/>
            <ac:spMk id="60" creationId="{9940806D-56C1-6645-A886-23805E220475}"/>
          </ac:spMkLst>
        </pc:spChg>
        <pc:grpChg chg="del">
          <ac:chgData name="Mélina Guilley" userId="da75cb9a-4272-4fa6-933f-1f8b8936aa46" providerId="ADAL" clId="{D9E86BF3-4612-4341-A992-F4387E480B6B}" dt="2020-05-06T13:36:35.764" v="3207" actId="21"/>
          <ac:grpSpMkLst>
            <pc:docMk/>
            <pc:sldMk cId="1428736639" sldId="1135"/>
            <ac:grpSpMk id="25" creationId="{550008CE-4BA3-034A-8B76-28DBD62E6A76}"/>
          </ac:grpSpMkLst>
        </pc:grpChg>
        <pc:grpChg chg="del mod">
          <ac:chgData name="Mélina Guilley" userId="da75cb9a-4272-4fa6-933f-1f8b8936aa46" providerId="ADAL" clId="{D9E86BF3-4612-4341-A992-F4387E480B6B}" dt="2020-05-06T13:41:59.805" v="3234" actId="478"/>
          <ac:grpSpMkLst>
            <pc:docMk/>
            <pc:sldMk cId="1428736639" sldId="1135"/>
            <ac:grpSpMk id="29" creationId="{CC6BF4E3-E18F-E54E-924D-7D8F3E605006}"/>
          </ac:grpSpMkLst>
        </pc:grpChg>
        <pc:grpChg chg="del">
          <ac:chgData name="Mélina Guilley" userId="da75cb9a-4272-4fa6-933f-1f8b8936aa46" providerId="ADAL" clId="{D9E86BF3-4612-4341-A992-F4387E480B6B}" dt="2020-05-06T13:35:17.592" v="3201" actId="478"/>
          <ac:grpSpMkLst>
            <pc:docMk/>
            <pc:sldMk cId="1428736639" sldId="1135"/>
            <ac:grpSpMk id="35" creationId="{76F03190-E357-B94E-B2B3-29EE23952AC1}"/>
          </ac:grpSpMkLst>
        </pc:grpChg>
        <pc:grpChg chg="del mod">
          <ac:chgData name="Mélina Guilley" userId="da75cb9a-4272-4fa6-933f-1f8b8936aa46" providerId="ADAL" clId="{D9E86BF3-4612-4341-A992-F4387E480B6B}" dt="2020-05-06T13:36:26.003" v="3206" actId="478"/>
          <ac:grpSpMkLst>
            <pc:docMk/>
            <pc:sldMk cId="1428736639" sldId="1135"/>
            <ac:grpSpMk id="36" creationId="{4642FCF8-AD79-C242-A040-4BCBFEE3AEC6}"/>
          </ac:grpSpMkLst>
        </pc:grpChg>
        <pc:grpChg chg="mod">
          <ac:chgData name="Mélina Guilley" userId="da75cb9a-4272-4fa6-933f-1f8b8936aa46" providerId="ADAL" clId="{D9E86BF3-4612-4341-A992-F4387E480B6B}" dt="2020-05-06T13:37:30.858" v="3226" actId="1076"/>
          <ac:grpSpMkLst>
            <pc:docMk/>
            <pc:sldMk cId="1428736639" sldId="1135"/>
            <ac:grpSpMk id="47" creationId="{CA45532B-5220-F142-8472-11D8BF04D18B}"/>
          </ac:grpSpMkLst>
        </pc:grpChg>
        <pc:picChg chg="add mod modCrop">
          <ac:chgData name="Mélina Guilley" userId="da75cb9a-4272-4fa6-933f-1f8b8936aa46" providerId="ADAL" clId="{D9E86BF3-4612-4341-A992-F4387E480B6B}" dt="2020-05-06T13:37:43.193" v="3231" actId="1076"/>
          <ac:picMkLst>
            <pc:docMk/>
            <pc:sldMk cId="1428736639" sldId="1135"/>
            <ac:picMk id="5" creationId="{1C1CC27F-41A1-4D3D-AA6B-536BC13746C2}"/>
          </ac:picMkLst>
        </pc:picChg>
        <pc:picChg chg="del topLvl">
          <ac:chgData name="Mélina Guilley" userId="da75cb9a-4272-4fa6-933f-1f8b8936aa46" providerId="ADAL" clId="{D9E86BF3-4612-4341-A992-F4387E480B6B}" dt="2020-05-06T13:36:35.764" v="3207" actId="21"/>
          <ac:picMkLst>
            <pc:docMk/>
            <pc:sldMk cId="1428736639" sldId="1135"/>
            <ac:picMk id="6" creationId="{08447F0C-4E98-BA4F-AC6C-31A1F1925DEE}"/>
          </ac:picMkLst>
        </pc:picChg>
        <pc:picChg chg="add mod">
          <ac:chgData name="Mélina Guilley" userId="da75cb9a-4272-4fa6-933f-1f8b8936aa46" providerId="ADAL" clId="{D9E86BF3-4612-4341-A992-F4387E480B6B}" dt="2020-05-06T13:42:05.649" v="3239" actId="1076"/>
          <ac:picMkLst>
            <pc:docMk/>
            <pc:sldMk cId="1428736639" sldId="1135"/>
            <ac:picMk id="9" creationId="{76348A96-B75C-4AC5-82D6-90EC922CC6E7}"/>
          </ac:picMkLst>
        </pc:picChg>
        <pc:picChg chg="del topLvl">
          <ac:chgData name="Mélina Guilley" userId="da75cb9a-4272-4fa6-933f-1f8b8936aa46" providerId="ADAL" clId="{D9E86BF3-4612-4341-A992-F4387E480B6B}" dt="2020-05-06T13:36:38.128" v="3208" actId="478"/>
          <ac:picMkLst>
            <pc:docMk/>
            <pc:sldMk cId="1428736639" sldId="1135"/>
            <ac:picMk id="24" creationId="{75F40606-1E75-164A-9B03-8062B60D338D}"/>
          </ac:picMkLst>
        </pc:picChg>
        <pc:picChg chg="add mod">
          <ac:chgData name="Mélina Guilley" userId="da75cb9a-4272-4fa6-933f-1f8b8936aa46" providerId="ADAL" clId="{D9E86BF3-4612-4341-A992-F4387E480B6B}" dt="2020-05-06T13:37:50.976" v="3232" actId="1076"/>
          <ac:picMkLst>
            <pc:docMk/>
            <pc:sldMk cId="1428736639" sldId="1135"/>
            <ac:picMk id="33" creationId="{D343E2F7-F101-4003-9404-0F85C73C682A}"/>
          </ac:picMkLst>
        </pc:picChg>
        <pc:picChg chg="del mod topLvl">
          <ac:chgData name="Mélina Guilley" userId="da75cb9a-4272-4fa6-933f-1f8b8936aa46" providerId="ADAL" clId="{D9E86BF3-4612-4341-A992-F4387E480B6B}" dt="2020-05-06T13:37:37.337" v="3228" actId="478"/>
          <ac:picMkLst>
            <pc:docMk/>
            <pc:sldMk cId="1428736639" sldId="1135"/>
            <ac:picMk id="37" creationId="{C769B35C-C1D1-284B-B561-67F5CCE1F22F}"/>
          </ac:picMkLst>
        </pc:picChg>
        <pc:picChg chg="del topLvl">
          <ac:chgData name="Mélina Guilley" userId="da75cb9a-4272-4fa6-933f-1f8b8936aa46" providerId="ADAL" clId="{D9E86BF3-4612-4341-A992-F4387E480B6B}" dt="2020-05-06T13:36:26.003" v="3206" actId="478"/>
          <ac:picMkLst>
            <pc:docMk/>
            <pc:sldMk cId="1428736639" sldId="1135"/>
            <ac:picMk id="38" creationId="{CD04AA5E-DF1F-BB44-A8BF-6595001F2B50}"/>
          </ac:picMkLst>
        </pc:picChg>
        <pc:picChg chg="add del mod modCrop">
          <ac:chgData name="Mélina Guilley" userId="da75cb9a-4272-4fa6-933f-1f8b8936aa46" providerId="ADAL" clId="{D9E86BF3-4612-4341-A992-F4387E480B6B}" dt="2020-05-06T13:36:55.521" v="3215" actId="478"/>
          <ac:picMkLst>
            <pc:docMk/>
            <pc:sldMk cId="1428736639" sldId="1135"/>
            <ac:picMk id="41" creationId="{56DE0C81-9B7B-4CF6-8546-38A09D1A0A4A}"/>
          </ac:picMkLst>
        </pc:picChg>
      </pc:sldChg>
      <pc:sldChg chg="addSp delSp modSp add del mod">
        <pc:chgData name="Mélina Guilley" userId="da75cb9a-4272-4fa6-933f-1f8b8936aa46" providerId="ADAL" clId="{D9E86BF3-4612-4341-A992-F4387E480B6B}" dt="2020-05-06T12:56:45.741" v="2462" actId="47"/>
        <pc:sldMkLst>
          <pc:docMk/>
          <pc:sldMk cId="1625568246" sldId="1135"/>
        </pc:sldMkLst>
        <pc:spChg chg="del">
          <ac:chgData name="Mélina Guilley" userId="da75cb9a-4272-4fa6-933f-1f8b8936aa46" providerId="ADAL" clId="{D9E86BF3-4612-4341-A992-F4387E480B6B}" dt="2020-05-06T12:50:28.365" v="2283" actId="478"/>
          <ac:spMkLst>
            <pc:docMk/>
            <pc:sldMk cId="1625568246" sldId="1135"/>
            <ac:spMk id="2" creationId="{2A0859CC-4909-6B43-8CE6-4CF2527A58DE}"/>
          </ac:spMkLst>
        </pc:spChg>
        <pc:spChg chg="add del mod">
          <ac:chgData name="Mélina Guilley" userId="da75cb9a-4272-4fa6-933f-1f8b8936aa46" providerId="ADAL" clId="{D9E86BF3-4612-4341-A992-F4387E480B6B}" dt="2020-05-06T12:50:30.081" v="2284" actId="478"/>
          <ac:spMkLst>
            <pc:docMk/>
            <pc:sldMk cId="1625568246" sldId="1135"/>
            <ac:spMk id="4" creationId="{F46432CC-797F-478D-B6EC-D19DA2B0FDF0}"/>
          </ac:spMkLst>
        </pc:spChg>
        <pc:spChg chg="mod">
          <ac:chgData name="Mélina Guilley" userId="da75cb9a-4272-4fa6-933f-1f8b8936aa46" providerId="ADAL" clId="{D9E86BF3-4612-4341-A992-F4387E480B6B}" dt="2020-05-06T12:55:50.901" v="2450" actId="1036"/>
          <ac:spMkLst>
            <pc:docMk/>
            <pc:sldMk cId="1625568246" sldId="1135"/>
            <ac:spMk id="7" creationId="{DA578A3C-529B-0344-844C-ADC5CED78629}"/>
          </ac:spMkLst>
        </pc:spChg>
        <pc:spChg chg="mod">
          <ac:chgData name="Mélina Guilley" userId="da75cb9a-4272-4fa6-933f-1f8b8936aa46" providerId="ADAL" clId="{D9E86BF3-4612-4341-A992-F4387E480B6B}" dt="2020-05-06T12:54:54.769" v="2405" actId="1076"/>
          <ac:spMkLst>
            <pc:docMk/>
            <pc:sldMk cId="1625568246" sldId="1135"/>
            <ac:spMk id="8" creationId="{D753B251-CA7B-4816-8C28-24830591FB4F}"/>
          </ac:spMkLst>
        </pc:spChg>
        <pc:spChg chg="add mod">
          <ac:chgData name="Mélina Guilley" userId="da75cb9a-4272-4fa6-933f-1f8b8936aa46" providerId="ADAL" clId="{D9E86BF3-4612-4341-A992-F4387E480B6B}" dt="2020-05-06T12:55:06.427" v="2415" actId="1076"/>
          <ac:spMkLst>
            <pc:docMk/>
            <pc:sldMk cId="1625568246" sldId="1135"/>
            <ac:spMk id="10" creationId="{D16D6E70-AB35-4278-B89B-CF58B69D2EA6}"/>
          </ac:spMkLst>
        </pc:spChg>
        <pc:spChg chg="add mod">
          <ac:chgData name="Mélina Guilley" userId="da75cb9a-4272-4fa6-933f-1f8b8936aa46" providerId="ADAL" clId="{D9E86BF3-4612-4341-A992-F4387E480B6B}" dt="2020-05-06T12:55:57.423" v="2451" actId="1076"/>
          <ac:spMkLst>
            <pc:docMk/>
            <pc:sldMk cId="1625568246" sldId="1135"/>
            <ac:spMk id="11" creationId="{BACC1EDE-3730-4548-A2CD-F02E7173D150}"/>
          </ac:spMkLst>
        </pc:spChg>
        <pc:spChg chg="add mod">
          <ac:chgData name="Mélina Guilley" userId="da75cb9a-4272-4fa6-933f-1f8b8936aa46" providerId="ADAL" clId="{D9E86BF3-4612-4341-A992-F4387E480B6B}" dt="2020-05-06T12:56:22.981" v="2456" actId="20577"/>
          <ac:spMkLst>
            <pc:docMk/>
            <pc:sldMk cId="1625568246" sldId="1135"/>
            <ac:spMk id="12" creationId="{A74B3101-2A2E-4238-AEE0-BD015F5A0E56}"/>
          </ac:spMkLst>
        </pc:spChg>
        <pc:spChg chg="add del mod">
          <ac:chgData name="Mélina Guilley" userId="da75cb9a-4272-4fa6-933f-1f8b8936aa46" providerId="ADAL" clId="{D9E86BF3-4612-4341-A992-F4387E480B6B}" dt="2020-05-06T12:53:00.810" v="2365"/>
          <ac:spMkLst>
            <pc:docMk/>
            <pc:sldMk cId="1625568246" sldId="1135"/>
            <ac:spMk id="13" creationId="{74E11D99-963E-4323-9B68-432BE4C52858}"/>
          </ac:spMkLst>
        </pc:spChg>
        <pc:spChg chg="add mod">
          <ac:chgData name="Mélina Guilley" userId="da75cb9a-4272-4fa6-933f-1f8b8936aa46" providerId="ADAL" clId="{D9E86BF3-4612-4341-A992-F4387E480B6B}" dt="2020-05-06T12:56:17.210" v="2454" actId="20577"/>
          <ac:spMkLst>
            <pc:docMk/>
            <pc:sldMk cId="1625568246" sldId="1135"/>
            <ac:spMk id="14" creationId="{7C9C103F-C23D-417F-998E-E760AD498638}"/>
          </ac:spMkLst>
        </pc:spChg>
        <pc:picChg chg="mod">
          <ac:chgData name="Mélina Guilley" userId="da75cb9a-4272-4fa6-933f-1f8b8936aa46" providerId="ADAL" clId="{D9E86BF3-4612-4341-A992-F4387E480B6B}" dt="2020-05-06T12:55:50.901" v="2450" actId="1036"/>
          <ac:picMkLst>
            <pc:docMk/>
            <pc:sldMk cId="1625568246" sldId="1135"/>
            <ac:picMk id="9" creationId="{B973BDE9-8AFB-1E40-A331-6D66D6BDE6F0}"/>
          </ac:picMkLst>
        </pc:picChg>
        <pc:picChg chg="mod">
          <ac:chgData name="Mélina Guilley" userId="da75cb9a-4272-4fa6-933f-1f8b8936aa46" providerId="ADAL" clId="{D9E86BF3-4612-4341-A992-F4387E480B6B}" dt="2020-05-06T12:56:05.302" v="2452" actId="1076"/>
          <ac:picMkLst>
            <pc:docMk/>
            <pc:sldMk cId="1625568246" sldId="1135"/>
            <ac:picMk id="17" creationId="{331F9FD9-F466-E641-B7C1-60EE4BB7B0E4}"/>
          </ac:picMkLst>
        </pc:picChg>
        <pc:picChg chg="mod">
          <ac:chgData name="Mélina Guilley" userId="da75cb9a-4272-4fa6-933f-1f8b8936aa46" providerId="ADAL" clId="{D9E86BF3-4612-4341-A992-F4387E480B6B}" dt="2020-05-06T12:56:26.943" v="2457" actId="1076"/>
          <ac:picMkLst>
            <pc:docMk/>
            <pc:sldMk cId="1625568246" sldId="1135"/>
            <ac:picMk id="21" creationId="{1AA75AE6-5F07-8748-99A3-1D2475FA9351}"/>
          </ac:picMkLst>
        </pc:picChg>
      </pc:sldChg>
      <pc:sldChg chg="addSp delSp modSp add del mod delAnim">
        <pc:chgData name="Mélina Guilley" userId="da75cb9a-4272-4fa6-933f-1f8b8936aa46" providerId="ADAL" clId="{D9E86BF3-4612-4341-A992-F4387E480B6B}" dt="2020-05-06T12:24:39.174" v="1881" actId="47"/>
        <pc:sldMkLst>
          <pc:docMk/>
          <pc:sldMk cId="1630590020" sldId="1135"/>
        </pc:sldMkLst>
        <pc:spChg chg="mod">
          <ac:chgData name="Mélina Guilley" userId="da75cb9a-4272-4fa6-933f-1f8b8936aa46" providerId="ADAL" clId="{D9E86BF3-4612-4341-A992-F4387E480B6B}" dt="2020-05-06T12:24:24.769" v="1877" actId="1076"/>
          <ac:spMkLst>
            <pc:docMk/>
            <pc:sldMk cId="1630590020" sldId="1135"/>
            <ac:spMk id="3" creationId="{D11A940E-50A4-2D41-AE16-A877B81F76AC}"/>
          </ac:spMkLst>
        </pc:spChg>
        <pc:spChg chg="del">
          <ac:chgData name="Mélina Guilley" userId="da75cb9a-4272-4fa6-933f-1f8b8936aa46" providerId="ADAL" clId="{D9E86BF3-4612-4341-A992-F4387E480B6B}" dt="2020-05-06T12:16:53.523" v="1838" actId="478"/>
          <ac:spMkLst>
            <pc:docMk/>
            <pc:sldMk cId="1630590020" sldId="1135"/>
            <ac:spMk id="5" creationId="{A1940EE5-235F-654F-82DE-600A60709A6E}"/>
          </ac:spMkLst>
        </pc:spChg>
        <pc:spChg chg="del mod">
          <ac:chgData name="Mélina Guilley" userId="da75cb9a-4272-4fa6-933f-1f8b8936aa46" providerId="ADAL" clId="{D9E86BF3-4612-4341-A992-F4387E480B6B}" dt="2020-05-06T12:15:27.454" v="1822" actId="478"/>
          <ac:spMkLst>
            <pc:docMk/>
            <pc:sldMk cId="1630590020" sldId="1135"/>
            <ac:spMk id="7" creationId="{666A8730-2D49-824E-A687-DF77572EDA44}"/>
          </ac:spMkLst>
        </pc:spChg>
        <pc:spChg chg="mod">
          <ac:chgData name="Mélina Guilley" userId="da75cb9a-4272-4fa6-933f-1f8b8936aa46" providerId="ADAL" clId="{D9E86BF3-4612-4341-A992-F4387E480B6B}" dt="2020-05-06T12:24:12.300" v="1873" actId="1076"/>
          <ac:spMkLst>
            <pc:docMk/>
            <pc:sldMk cId="1630590020" sldId="1135"/>
            <ac:spMk id="10" creationId="{6FF76E9B-7E51-48BD-82E0-606E9BBDAE44}"/>
          </ac:spMkLst>
        </pc:spChg>
        <pc:spChg chg="mod">
          <ac:chgData name="Mélina Guilley" userId="da75cb9a-4272-4fa6-933f-1f8b8936aa46" providerId="ADAL" clId="{D9E86BF3-4612-4341-A992-F4387E480B6B}" dt="2020-05-06T12:24:16.752" v="1874" actId="1076"/>
          <ac:spMkLst>
            <pc:docMk/>
            <pc:sldMk cId="1630590020" sldId="1135"/>
            <ac:spMk id="11" creationId="{9198DC20-00FA-40E6-A593-20AD4B31677B}"/>
          </ac:spMkLst>
        </pc:spChg>
        <pc:spChg chg="add mod">
          <ac:chgData name="Mélina Guilley" userId="da75cb9a-4272-4fa6-933f-1f8b8936aa46" providerId="ADAL" clId="{D9E86BF3-4612-4341-A992-F4387E480B6B}" dt="2020-05-06T12:24:24.769" v="1877" actId="1076"/>
          <ac:spMkLst>
            <pc:docMk/>
            <pc:sldMk cId="1630590020" sldId="1135"/>
            <ac:spMk id="15" creationId="{402BEA78-012A-40BD-A2F5-815A1E85294A}"/>
          </ac:spMkLst>
        </pc:spChg>
        <pc:spChg chg="mod">
          <ac:chgData name="Mélina Guilley" userId="da75cb9a-4272-4fa6-933f-1f8b8936aa46" providerId="ADAL" clId="{D9E86BF3-4612-4341-A992-F4387E480B6B}" dt="2020-05-06T12:24:24.769" v="1877" actId="1076"/>
          <ac:spMkLst>
            <pc:docMk/>
            <pc:sldMk cId="1630590020" sldId="1135"/>
            <ac:spMk id="48" creationId="{D399C088-AA6D-9A48-AB72-008AB408C148}"/>
          </ac:spMkLst>
        </pc:spChg>
        <pc:picChg chg="add mod">
          <ac:chgData name="Mélina Guilley" userId="da75cb9a-4272-4fa6-933f-1f8b8936aa46" providerId="ADAL" clId="{D9E86BF3-4612-4341-A992-F4387E480B6B}" dt="2020-05-06T12:24:24.769" v="1877" actId="1076"/>
          <ac:picMkLst>
            <pc:docMk/>
            <pc:sldMk cId="1630590020" sldId="1135"/>
            <ac:picMk id="12" creationId="{C1F65D5C-FE1A-483D-9D8B-986AF13E45AC}"/>
          </ac:picMkLst>
        </pc:picChg>
        <pc:picChg chg="del">
          <ac:chgData name="Mélina Guilley" userId="da75cb9a-4272-4fa6-933f-1f8b8936aa46" providerId="ADAL" clId="{D9E86BF3-4612-4341-A992-F4387E480B6B}" dt="2020-05-06T12:16:56.993" v="1840" actId="478"/>
          <ac:picMkLst>
            <pc:docMk/>
            <pc:sldMk cId="1630590020" sldId="1135"/>
            <ac:picMk id="13" creationId="{1D958DB4-DB6F-AC4A-A343-AE9AC787795F}"/>
          </ac:picMkLst>
        </pc:picChg>
        <pc:picChg chg="add mod">
          <ac:chgData name="Mélina Guilley" userId="da75cb9a-4272-4fa6-933f-1f8b8936aa46" providerId="ADAL" clId="{D9E86BF3-4612-4341-A992-F4387E480B6B}" dt="2020-05-06T12:24:24.769" v="1877" actId="1076"/>
          <ac:picMkLst>
            <pc:docMk/>
            <pc:sldMk cId="1630590020" sldId="1135"/>
            <ac:picMk id="14" creationId="{5792A5FE-F668-441D-B7AE-25CE86D3EC08}"/>
          </ac:picMkLst>
        </pc:picChg>
        <pc:picChg chg="add mod">
          <ac:chgData name="Mélina Guilley" userId="da75cb9a-4272-4fa6-933f-1f8b8936aa46" providerId="ADAL" clId="{D9E86BF3-4612-4341-A992-F4387E480B6B}" dt="2020-05-06T12:24:24.769" v="1877" actId="1076"/>
          <ac:picMkLst>
            <pc:docMk/>
            <pc:sldMk cId="1630590020" sldId="1135"/>
            <ac:picMk id="16" creationId="{A178289F-FE96-4D28-98C7-C66EE087B942}"/>
          </ac:picMkLst>
        </pc:picChg>
        <pc:picChg chg="del">
          <ac:chgData name="Mélina Guilley" userId="da75cb9a-4272-4fa6-933f-1f8b8936aa46" providerId="ADAL" clId="{D9E86BF3-4612-4341-A992-F4387E480B6B}" dt="2020-05-06T12:15:29.259" v="1823" actId="478"/>
          <ac:picMkLst>
            <pc:docMk/>
            <pc:sldMk cId="1630590020" sldId="1135"/>
            <ac:picMk id="38" creationId="{963C68AA-2CEB-7E4D-B832-15EC8B13DA6B}"/>
          </ac:picMkLst>
        </pc:picChg>
        <pc:picChg chg="del">
          <ac:chgData name="Mélina Guilley" userId="da75cb9a-4272-4fa6-933f-1f8b8936aa46" providerId="ADAL" clId="{D9E86BF3-4612-4341-A992-F4387E480B6B}" dt="2020-05-06T12:15:16.747" v="1820" actId="478"/>
          <ac:picMkLst>
            <pc:docMk/>
            <pc:sldMk cId="1630590020" sldId="1135"/>
            <ac:picMk id="42" creationId="{A7C8EA5D-79E1-B245-8A5C-79F714B14549}"/>
          </ac:picMkLst>
        </pc:picChg>
      </pc:sldChg>
      <pc:sldChg chg="addSp delSp modSp add del mod">
        <pc:chgData name="Mélina Guilley" userId="da75cb9a-4272-4fa6-933f-1f8b8936aa46" providerId="ADAL" clId="{D9E86BF3-4612-4341-A992-F4387E480B6B}" dt="2020-05-06T09:20:45.709" v="520" actId="47"/>
        <pc:sldMkLst>
          <pc:docMk/>
          <pc:sldMk cId="2713855414" sldId="1135"/>
        </pc:sldMkLst>
        <pc:spChg chg="mod">
          <ac:chgData name="Mélina Guilley" userId="da75cb9a-4272-4fa6-933f-1f8b8936aa46" providerId="ADAL" clId="{D9E86BF3-4612-4341-A992-F4387E480B6B}" dt="2020-05-06T09:17:05.450" v="368" actId="1076"/>
          <ac:spMkLst>
            <pc:docMk/>
            <pc:sldMk cId="2713855414" sldId="1135"/>
            <ac:spMk id="2" creationId="{BC10E057-66D1-3344-B400-583129B305FA}"/>
          </ac:spMkLst>
        </pc:spChg>
        <pc:spChg chg="mod">
          <ac:chgData name="Mélina Guilley" userId="da75cb9a-4272-4fa6-933f-1f8b8936aa46" providerId="ADAL" clId="{D9E86BF3-4612-4341-A992-F4387E480B6B}" dt="2020-05-06T09:18:03.202" v="383" actId="14100"/>
          <ac:spMkLst>
            <pc:docMk/>
            <pc:sldMk cId="2713855414" sldId="1135"/>
            <ac:spMk id="12" creationId="{D5F5C74F-E661-400C-A9F1-2155B15D3965}"/>
          </ac:spMkLst>
        </pc:spChg>
        <pc:spChg chg="mod">
          <ac:chgData name="Mélina Guilley" userId="da75cb9a-4272-4fa6-933f-1f8b8936aa46" providerId="ADAL" clId="{D9E86BF3-4612-4341-A992-F4387E480B6B}" dt="2020-05-06T09:18:05.055" v="384" actId="20577"/>
          <ac:spMkLst>
            <pc:docMk/>
            <pc:sldMk cId="2713855414" sldId="1135"/>
            <ac:spMk id="13" creationId="{5E808EEE-2B27-4412-AF2D-307B8CFDA2F7}"/>
          </ac:spMkLst>
        </pc:spChg>
        <pc:spChg chg="mod">
          <ac:chgData name="Mélina Guilley" userId="da75cb9a-4272-4fa6-933f-1f8b8936aa46" providerId="ADAL" clId="{D9E86BF3-4612-4341-A992-F4387E480B6B}" dt="2020-05-06T09:18:08.777" v="386" actId="14100"/>
          <ac:spMkLst>
            <pc:docMk/>
            <pc:sldMk cId="2713855414" sldId="1135"/>
            <ac:spMk id="14" creationId="{0D3608DD-0E6F-465E-B54C-F00CC042ED78}"/>
          </ac:spMkLst>
        </pc:spChg>
        <pc:spChg chg="mod">
          <ac:chgData name="Mélina Guilley" userId="da75cb9a-4272-4fa6-933f-1f8b8936aa46" providerId="ADAL" clId="{D9E86BF3-4612-4341-A992-F4387E480B6B}" dt="2020-05-06T09:19:17.335" v="444" actId="20577"/>
          <ac:spMkLst>
            <pc:docMk/>
            <pc:sldMk cId="2713855414" sldId="1135"/>
            <ac:spMk id="16" creationId="{C1413930-FC07-476B-8842-BDB026E135D4}"/>
          </ac:spMkLst>
        </pc:spChg>
        <pc:spChg chg="mod">
          <ac:chgData name="Mélina Guilley" userId="da75cb9a-4272-4fa6-933f-1f8b8936aa46" providerId="ADAL" clId="{D9E86BF3-4612-4341-A992-F4387E480B6B}" dt="2020-05-06T09:19:31.718" v="475" actId="1037"/>
          <ac:spMkLst>
            <pc:docMk/>
            <pc:sldMk cId="2713855414" sldId="1135"/>
            <ac:spMk id="17" creationId="{30D3DB31-133E-4513-8A7A-E7A4EA7302EB}"/>
          </ac:spMkLst>
        </pc:spChg>
        <pc:spChg chg="add mod ord">
          <ac:chgData name="Mélina Guilley" userId="da75cb9a-4272-4fa6-933f-1f8b8936aa46" providerId="ADAL" clId="{D9E86BF3-4612-4341-A992-F4387E480B6B}" dt="2020-05-06T09:17:06.104" v="369" actId="1076"/>
          <ac:spMkLst>
            <pc:docMk/>
            <pc:sldMk cId="2713855414" sldId="1135"/>
            <ac:spMk id="18" creationId="{4C3D5C07-B73F-4AA8-82EA-62A473239D67}"/>
          </ac:spMkLst>
        </pc:spChg>
        <pc:spChg chg="add mod">
          <ac:chgData name="Mélina Guilley" userId="da75cb9a-4272-4fa6-933f-1f8b8936aa46" providerId="ADAL" clId="{D9E86BF3-4612-4341-A992-F4387E480B6B}" dt="2020-05-06T09:17:52.774" v="380" actId="6549"/>
          <ac:spMkLst>
            <pc:docMk/>
            <pc:sldMk cId="2713855414" sldId="1135"/>
            <ac:spMk id="19" creationId="{80B52638-5D36-4B67-8D51-4F395A90F1B1}"/>
          </ac:spMkLst>
        </pc:spChg>
        <pc:spChg chg="add del mod">
          <ac:chgData name="Mélina Guilley" userId="da75cb9a-4272-4fa6-933f-1f8b8936aa46" providerId="ADAL" clId="{D9E86BF3-4612-4341-A992-F4387E480B6B}" dt="2020-05-06T09:19:06.994" v="437" actId="478"/>
          <ac:spMkLst>
            <pc:docMk/>
            <pc:sldMk cId="2713855414" sldId="1135"/>
            <ac:spMk id="20" creationId="{8A8750EE-0BDD-4A70-8A59-4D443B43909E}"/>
          </ac:spMkLst>
        </pc:spChg>
        <pc:picChg chg="mod">
          <ac:chgData name="Mélina Guilley" userId="da75cb9a-4272-4fa6-933f-1f8b8936aa46" providerId="ADAL" clId="{D9E86BF3-4612-4341-A992-F4387E480B6B}" dt="2020-05-06T09:18:23.516" v="402" actId="1036"/>
          <ac:picMkLst>
            <pc:docMk/>
            <pc:sldMk cId="2713855414" sldId="1135"/>
            <ac:picMk id="5" creationId="{4C1F2F68-2E14-40AA-8DCE-89D0879D831E}"/>
          </ac:picMkLst>
        </pc:picChg>
        <pc:picChg chg="mod">
          <ac:chgData name="Mélina Guilley" userId="da75cb9a-4272-4fa6-933f-1f8b8936aa46" providerId="ADAL" clId="{D9E86BF3-4612-4341-A992-F4387E480B6B}" dt="2020-05-06T09:19:31.718" v="475" actId="1037"/>
          <ac:picMkLst>
            <pc:docMk/>
            <pc:sldMk cId="2713855414" sldId="1135"/>
            <ac:picMk id="7" creationId="{D8C1E782-372A-406E-956B-B9B090DD1838}"/>
          </ac:picMkLst>
        </pc:picChg>
      </pc:sldChg>
      <pc:sldChg chg="addSp delSp modSp add del mod">
        <pc:chgData name="Mélina Guilley" userId="da75cb9a-4272-4fa6-933f-1f8b8936aa46" providerId="ADAL" clId="{D9E86BF3-4612-4341-A992-F4387E480B6B}" dt="2020-05-06T13:12:31.987" v="2864" actId="47"/>
        <pc:sldMkLst>
          <pc:docMk/>
          <pc:sldMk cId="2723594101" sldId="1135"/>
        </pc:sldMkLst>
        <pc:spChg chg="del">
          <ac:chgData name="Mélina Guilley" userId="da75cb9a-4272-4fa6-933f-1f8b8936aa46" providerId="ADAL" clId="{D9E86BF3-4612-4341-A992-F4387E480B6B}" dt="2020-05-06T13:11:14.569" v="2810" actId="478"/>
          <ac:spMkLst>
            <pc:docMk/>
            <pc:sldMk cId="2723594101" sldId="1135"/>
            <ac:spMk id="2" creationId="{00000000-0000-0000-0000-000000000000}"/>
          </ac:spMkLst>
        </pc:spChg>
        <pc:spChg chg="add del mod">
          <ac:chgData name="Mélina Guilley" userId="da75cb9a-4272-4fa6-933f-1f8b8936aa46" providerId="ADAL" clId="{D9E86BF3-4612-4341-A992-F4387E480B6B}" dt="2020-05-06T13:11:16.745" v="2811" actId="478"/>
          <ac:spMkLst>
            <pc:docMk/>
            <pc:sldMk cId="2723594101" sldId="1135"/>
            <ac:spMk id="4" creationId="{9F185F35-DBCF-4E4D-AF44-A1A4550E1698}"/>
          </ac:spMkLst>
        </pc:spChg>
        <pc:spChg chg="mod">
          <ac:chgData name="Mélina Guilley" userId="da75cb9a-4272-4fa6-933f-1f8b8936aa46" providerId="ADAL" clId="{D9E86BF3-4612-4341-A992-F4387E480B6B}" dt="2020-05-06T13:12:05.764" v="2854" actId="1036"/>
          <ac:spMkLst>
            <pc:docMk/>
            <pc:sldMk cId="2723594101" sldId="1135"/>
            <ac:spMk id="9" creationId="{745BFE29-D8F5-3F47-8D49-31B3D89E214B}"/>
          </ac:spMkLst>
        </pc:spChg>
        <pc:spChg chg="mod">
          <ac:chgData name="Mélina Guilley" userId="da75cb9a-4272-4fa6-933f-1f8b8936aa46" providerId="ADAL" clId="{D9E86BF3-4612-4341-A992-F4387E480B6B}" dt="2020-05-06T13:12:09.437" v="2861" actId="1035"/>
          <ac:spMkLst>
            <pc:docMk/>
            <pc:sldMk cId="2723594101" sldId="1135"/>
            <ac:spMk id="17" creationId="{A69F52E8-30B0-9A41-A40C-9BF49E5DA685}"/>
          </ac:spMkLst>
        </pc:spChg>
        <pc:spChg chg="add mod">
          <ac:chgData name="Mélina Guilley" userId="da75cb9a-4272-4fa6-933f-1f8b8936aa46" providerId="ADAL" clId="{D9E86BF3-4612-4341-A992-F4387E480B6B}" dt="2020-05-06T13:11:45.775" v="2845" actId="1076"/>
          <ac:spMkLst>
            <pc:docMk/>
            <pc:sldMk cId="2723594101" sldId="1135"/>
            <ac:spMk id="33" creationId="{B43D1EEF-C351-43D8-B518-3F935B854C97}"/>
          </ac:spMkLst>
        </pc:spChg>
        <pc:spChg chg="add mod ord">
          <ac:chgData name="Mélina Guilley" userId="da75cb9a-4272-4fa6-933f-1f8b8936aa46" providerId="ADAL" clId="{D9E86BF3-4612-4341-A992-F4387E480B6B}" dt="2020-05-06T13:11:54.316" v="2847" actId="167"/>
          <ac:spMkLst>
            <pc:docMk/>
            <pc:sldMk cId="2723594101" sldId="1135"/>
            <ac:spMk id="34" creationId="{29613413-1BED-4737-B902-D1AC4D2CA891}"/>
          </ac:spMkLst>
        </pc:spChg>
        <pc:grpChg chg="mod">
          <ac:chgData name="Mélina Guilley" userId="da75cb9a-4272-4fa6-933f-1f8b8936aa46" providerId="ADAL" clId="{D9E86BF3-4612-4341-A992-F4387E480B6B}" dt="2020-05-06T13:12:09.437" v="2861" actId="1035"/>
          <ac:grpSpMkLst>
            <pc:docMk/>
            <pc:sldMk cId="2723594101" sldId="1135"/>
            <ac:grpSpMk id="21" creationId="{9964F3C6-F8E6-0E4F-846D-76DC389E415A}"/>
          </ac:grpSpMkLst>
        </pc:grpChg>
        <pc:grpChg chg="mod">
          <ac:chgData name="Mélina Guilley" userId="da75cb9a-4272-4fa6-933f-1f8b8936aa46" providerId="ADAL" clId="{D9E86BF3-4612-4341-A992-F4387E480B6B}" dt="2020-05-06T13:12:05.764" v="2854" actId="1036"/>
          <ac:grpSpMkLst>
            <pc:docMk/>
            <pc:sldMk cId="2723594101" sldId="1135"/>
            <ac:grpSpMk id="26" creationId="{7EF2EB37-4A74-4D40-8988-B7EAC319E145}"/>
          </ac:grpSpMkLst>
        </pc:grpChg>
      </pc:sldChg>
      <pc:sldChg chg="addSp delSp modSp add del mod addAnim delAnim">
        <pc:chgData name="Mélina Guilley" userId="da75cb9a-4272-4fa6-933f-1f8b8936aa46" providerId="ADAL" clId="{D9E86BF3-4612-4341-A992-F4387E480B6B}" dt="2020-05-06T12:49:23.077" v="2235" actId="47"/>
        <pc:sldMkLst>
          <pc:docMk/>
          <pc:sldMk cId="3065284018" sldId="1135"/>
        </pc:sldMkLst>
        <pc:spChg chg="del">
          <ac:chgData name="Mélina Guilley" userId="da75cb9a-4272-4fa6-933f-1f8b8936aa46" providerId="ADAL" clId="{D9E86BF3-4612-4341-A992-F4387E480B6B}" dt="2020-05-06T12:31:05.863" v="1886" actId="478"/>
          <ac:spMkLst>
            <pc:docMk/>
            <pc:sldMk cId="3065284018" sldId="1135"/>
            <ac:spMk id="2" creationId="{00000000-0000-0000-0000-000000000000}"/>
          </ac:spMkLst>
        </pc:spChg>
        <pc:spChg chg="add del mod">
          <ac:chgData name="Mélina Guilley" userId="da75cb9a-4272-4fa6-933f-1f8b8936aa46" providerId="ADAL" clId="{D9E86BF3-4612-4341-A992-F4387E480B6B}" dt="2020-05-06T12:31:07.444" v="1887" actId="478"/>
          <ac:spMkLst>
            <pc:docMk/>
            <pc:sldMk cId="3065284018" sldId="1135"/>
            <ac:spMk id="4" creationId="{50475B6C-2633-47D1-95BC-CDF4F431B190}"/>
          </ac:spMkLst>
        </pc:spChg>
        <pc:spChg chg="mod">
          <ac:chgData name="Mélina Guilley" userId="da75cb9a-4272-4fa6-933f-1f8b8936aa46" providerId="ADAL" clId="{D9E86BF3-4612-4341-A992-F4387E480B6B}" dt="2020-05-06T12:44:37.907" v="2122" actId="1035"/>
          <ac:spMkLst>
            <pc:docMk/>
            <pc:sldMk cId="3065284018" sldId="1135"/>
            <ac:spMk id="25" creationId="{7B90A483-3500-8C4D-8826-5E34D44B48D5}"/>
          </ac:spMkLst>
        </pc:spChg>
        <pc:spChg chg="mod">
          <ac:chgData name="Mélina Guilley" userId="da75cb9a-4272-4fa6-933f-1f8b8936aa46" providerId="ADAL" clId="{D9E86BF3-4612-4341-A992-F4387E480B6B}" dt="2020-05-06T12:45:04.583" v="2143" actId="1036"/>
          <ac:spMkLst>
            <pc:docMk/>
            <pc:sldMk cId="3065284018" sldId="1135"/>
            <ac:spMk id="27" creationId="{0AA50D0A-54DC-F94D-A377-8D384FDF5A89}"/>
          </ac:spMkLst>
        </pc:spChg>
        <pc:spChg chg="mod">
          <ac:chgData name="Mélina Guilley" userId="da75cb9a-4272-4fa6-933f-1f8b8936aa46" providerId="ADAL" clId="{D9E86BF3-4612-4341-A992-F4387E480B6B}" dt="2020-05-06T12:45:26.662" v="2160" actId="1036"/>
          <ac:spMkLst>
            <pc:docMk/>
            <pc:sldMk cId="3065284018" sldId="1135"/>
            <ac:spMk id="29" creationId="{8C4BD918-54DC-3D42-8DCD-D6C332F904DB}"/>
          </ac:spMkLst>
        </pc:spChg>
        <pc:spChg chg="mod">
          <ac:chgData name="Mélina Guilley" userId="da75cb9a-4272-4fa6-933f-1f8b8936aa46" providerId="ADAL" clId="{D9E86BF3-4612-4341-A992-F4387E480B6B}" dt="2020-05-06T12:45:33.829" v="2173" actId="1036"/>
          <ac:spMkLst>
            <pc:docMk/>
            <pc:sldMk cId="3065284018" sldId="1135"/>
            <ac:spMk id="31" creationId="{A59ECD39-1F22-D949-B641-D3C1DB62F5B9}"/>
          </ac:spMkLst>
        </pc:spChg>
        <pc:spChg chg="add mod ord">
          <ac:chgData name="Mélina Guilley" userId="da75cb9a-4272-4fa6-933f-1f8b8936aa46" providerId="ADAL" clId="{D9E86BF3-4612-4341-A992-F4387E480B6B}" dt="2020-05-06T12:43:17.132" v="2102" actId="1076"/>
          <ac:spMkLst>
            <pc:docMk/>
            <pc:sldMk cId="3065284018" sldId="1135"/>
            <ac:spMk id="40" creationId="{902F96F4-DE28-4580-9E18-3771961EE236}"/>
          </ac:spMkLst>
        </pc:spChg>
        <pc:spChg chg="mod">
          <ac:chgData name="Mélina Guilley" userId="da75cb9a-4272-4fa6-933f-1f8b8936aa46" providerId="ADAL" clId="{D9E86BF3-4612-4341-A992-F4387E480B6B}" dt="2020-05-06T12:48:13.955" v="2213" actId="207"/>
          <ac:spMkLst>
            <pc:docMk/>
            <pc:sldMk cId="3065284018" sldId="1135"/>
            <ac:spMk id="41" creationId="{3E42FBE5-6702-034F-A842-7D9E4EFC446D}"/>
          </ac:spMkLst>
        </pc:spChg>
        <pc:spChg chg="mod">
          <ac:chgData name="Mélina Guilley" userId="da75cb9a-4272-4fa6-933f-1f8b8936aa46" providerId="ADAL" clId="{D9E86BF3-4612-4341-A992-F4387E480B6B}" dt="2020-05-06T12:46:34.791" v="2195" actId="14100"/>
          <ac:spMkLst>
            <pc:docMk/>
            <pc:sldMk cId="3065284018" sldId="1135"/>
            <ac:spMk id="43" creationId="{33EFB483-6C39-F74D-B897-8C088CF96BEE}"/>
          </ac:spMkLst>
        </pc:spChg>
        <pc:spChg chg="mod">
          <ac:chgData name="Mélina Guilley" userId="da75cb9a-4272-4fa6-933f-1f8b8936aa46" providerId="ADAL" clId="{D9E86BF3-4612-4341-A992-F4387E480B6B}" dt="2020-05-06T12:46:15.531" v="2190" actId="1076"/>
          <ac:spMkLst>
            <pc:docMk/>
            <pc:sldMk cId="3065284018" sldId="1135"/>
            <ac:spMk id="45" creationId="{90ABED55-908A-EF48-AA83-E6513ADEE897}"/>
          </ac:spMkLst>
        </pc:spChg>
        <pc:spChg chg="add mod">
          <ac:chgData name="Mélina Guilley" userId="da75cb9a-4272-4fa6-933f-1f8b8936aa46" providerId="ADAL" clId="{D9E86BF3-4612-4341-A992-F4387E480B6B}" dt="2020-05-06T12:43:24.043" v="2103" actId="207"/>
          <ac:spMkLst>
            <pc:docMk/>
            <pc:sldMk cId="3065284018" sldId="1135"/>
            <ac:spMk id="47" creationId="{9F3E6A62-8591-40A9-9C99-B88320FD9295}"/>
          </ac:spMkLst>
        </pc:spChg>
        <pc:spChg chg="mod">
          <ac:chgData name="Mélina Guilley" userId="da75cb9a-4272-4fa6-933f-1f8b8936aa46" providerId="ADAL" clId="{D9E86BF3-4612-4341-A992-F4387E480B6B}" dt="2020-05-06T12:43:48.796" v="2104" actId="207"/>
          <ac:spMkLst>
            <pc:docMk/>
            <pc:sldMk cId="3065284018" sldId="1135"/>
            <ac:spMk id="48" creationId="{D399C088-AA6D-9A48-AB72-008AB408C148}"/>
          </ac:spMkLst>
        </pc:spChg>
        <pc:spChg chg="mod">
          <ac:chgData name="Mélina Guilley" userId="da75cb9a-4272-4fa6-933f-1f8b8936aa46" providerId="ADAL" clId="{D9E86BF3-4612-4341-A992-F4387E480B6B}" dt="2020-05-06T12:46:34.791" v="2195" actId="14100"/>
          <ac:spMkLst>
            <pc:docMk/>
            <pc:sldMk cId="3065284018" sldId="1135"/>
            <ac:spMk id="50" creationId="{59511219-6468-0C4D-86E2-7CD908B5487C}"/>
          </ac:spMkLst>
        </pc:spChg>
        <pc:spChg chg="mod">
          <ac:chgData name="Mélina Guilley" userId="da75cb9a-4272-4fa6-933f-1f8b8936aa46" providerId="ADAL" clId="{D9E86BF3-4612-4341-A992-F4387E480B6B}" dt="2020-05-06T12:46:48.439" v="2197" actId="208"/>
          <ac:spMkLst>
            <pc:docMk/>
            <pc:sldMk cId="3065284018" sldId="1135"/>
            <ac:spMk id="51" creationId="{8D2943A0-789B-A247-BB65-97E83977FF32}"/>
          </ac:spMkLst>
        </pc:spChg>
        <pc:spChg chg="mod">
          <ac:chgData name="Mélina Guilley" userId="da75cb9a-4272-4fa6-933f-1f8b8936aa46" providerId="ADAL" clId="{D9E86BF3-4612-4341-A992-F4387E480B6B}" dt="2020-05-06T12:46:48.439" v="2197" actId="208"/>
          <ac:spMkLst>
            <pc:docMk/>
            <pc:sldMk cId="3065284018" sldId="1135"/>
            <ac:spMk id="52" creationId="{39310762-2F90-DB43-A08D-DB2E6531AF81}"/>
          </ac:spMkLst>
        </pc:spChg>
        <pc:spChg chg="mod">
          <ac:chgData name="Mélina Guilley" userId="da75cb9a-4272-4fa6-933f-1f8b8936aa46" providerId="ADAL" clId="{D9E86BF3-4612-4341-A992-F4387E480B6B}" dt="2020-05-06T12:46:52.868" v="2198" actId="208"/>
          <ac:spMkLst>
            <pc:docMk/>
            <pc:sldMk cId="3065284018" sldId="1135"/>
            <ac:spMk id="54" creationId="{49849936-8EAE-EA4D-BB9D-12F674A4FB4C}"/>
          </ac:spMkLst>
        </pc:spChg>
        <pc:spChg chg="mod">
          <ac:chgData name="Mélina Guilley" userId="da75cb9a-4272-4fa6-933f-1f8b8936aa46" providerId="ADAL" clId="{D9E86BF3-4612-4341-A992-F4387E480B6B}" dt="2020-05-06T12:46:52.868" v="2198" actId="208"/>
          <ac:spMkLst>
            <pc:docMk/>
            <pc:sldMk cId="3065284018" sldId="1135"/>
            <ac:spMk id="55" creationId="{65C006A4-8532-C14A-BD08-0D0344762AFC}"/>
          </ac:spMkLst>
        </pc:spChg>
        <pc:spChg chg="mod">
          <ac:chgData name="Mélina Guilley" userId="da75cb9a-4272-4fa6-933f-1f8b8936aa46" providerId="ADAL" clId="{D9E86BF3-4612-4341-A992-F4387E480B6B}" dt="2020-05-06T12:46:52.868" v="2198" actId="208"/>
          <ac:spMkLst>
            <pc:docMk/>
            <pc:sldMk cId="3065284018" sldId="1135"/>
            <ac:spMk id="56" creationId="{76795553-AF1C-0144-95A8-E36C9551394F}"/>
          </ac:spMkLst>
        </pc:spChg>
        <pc:spChg chg="mod">
          <ac:chgData name="Mélina Guilley" userId="da75cb9a-4272-4fa6-933f-1f8b8936aa46" providerId="ADAL" clId="{D9E86BF3-4612-4341-A992-F4387E480B6B}" dt="2020-05-06T12:47:45.108" v="2211" actId="14100"/>
          <ac:spMkLst>
            <pc:docMk/>
            <pc:sldMk cId="3065284018" sldId="1135"/>
            <ac:spMk id="59" creationId="{DCA91C7E-B0B2-3849-B58B-61504E1AD05D}"/>
          </ac:spMkLst>
        </pc:spChg>
        <pc:spChg chg="add del mod">
          <ac:chgData name="Mélina Guilley" userId="da75cb9a-4272-4fa6-933f-1f8b8936aa46" providerId="ADAL" clId="{D9E86BF3-4612-4341-A992-F4387E480B6B}" dt="2020-05-06T12:38:08.737" v="2002"/>
          <ac:spMkLst>
            <pc:docMk/>
            <pc:sldMk cId="3065284018" sldId="1135"/>
            <ac:spMk id="65" creationId="{58C8EBA1-FD22-40E7-810C-057B06E3D8E7}"/>
          </ac:spMkLst>
        </pc:spChg>
        <pc:spChg chg="add mod">
          <ac:chgData name="Mélina Guilley" userId="da75cb9a-4272-4fa6-933f-1f8b8936aa46" providerId="ADAL" clId="{D9E86BF3-4612-4341-A992-F4387E480B6B}" dt="2020-05-06T12:45:59.036" v="2188" actId="1038"/>
          <ac:spMkLst>
            <pc:docMk/>
            <pc:sldMk cId="3065284018" sldId="1135"/>
            <ac:spMk id="67" creationId="{6AAD3286-C3F0-4958-8ABF-2B0EB70DE39A}"/>
          </ac:spMkLst>
        </pc:spChg>
        <pc:spChg chg="add del mod">
          <ac:chgData name="Mélina Guilley" userId="da75cb9a-4272-4fa6-933f-1f8b8936aa46" providerId="ADAL" clId="{D9E86BF3-4612-4341-A992-F4387E480B6B}" dt="2020-05-06T12:38:44.836" v="2016"/>
          <ac:spMkLst>
            <pc:docMk/>
            <pc:sldMk cId="3065284018" sldId="1135"/>
            <ac:spMk id="69" creationId="{0D28874F-ABE7-4DD2-A81D-87E2B2CD0CD5}"/>
          </ac:spMkLst>
        </pc:spChg>
        <pc:spChg chg="add mod">
          <ac:chgData name="Mélina Guilley" userId="da75cb9a-4272-4fa6-933f-1f8b8936aa46" providerId="ADAL" clId="{D9E86BF3-4612-4341-A992-F4387E480B6B}" dt="2020-05-06T12:40:20.034" v="2037" actId="1076"/>
          <ac:spMkLst>
            <pc:docMk/>
            <pc:sldMk cId="3065284018" sldId="1135"/>
            <ac:spMk id="72" creationId="{30E672B9-3FFC-4E19-9590-4D4BF156D24F}"/>
          </ac:spMkLst>
        </pc:spChg>
        <pc:spChg chg="add mod">
          <ac:chgData name="Mélina Guilley" userId="da75cb9a-4272-4fa6-933f-1f8b8936aa46" providerId="ADAL" clId="{D9E86BF3-4612-4341-A992-F4387E480B6B}" dt="2020-05-06T12:44:37.907" v="2122" actId="1035"/>
          <ac:spMkLst>
            <pc:docMk/>
            <pc:sldMk cId="3065284018" sldId="1135"/>
            <ac:spMk id="74" creationId="{93262D59-C046-4CC4-9959-D566E02B87F4}"/>
          </ac:spMkLst>
        </pc:spChg>
        <pc:spChg chg="add mod">
          <ac:chgData name="Mélina Guilley" userId="da75cb9a-4272-4fa6-933f-1f8b8936aa46" providerId="ADAL" clId="{D9E86BF3-4612-4341-A992-F4387E480B6B}" dt="2020-05-06T12:45:04.583" v="2143" actId="1036"/>
          <ac:spMkLst>
            <pc:docMk/>
            <pc:sldMk cId="3065284018" sldId="1135"/>
            <ac:spMk id="76" creationId="{D2C79D7E-6598-46AD-80C8-BC437F12F028}"/>
          </ac:spMkLst>
        </pc:spChg>
        <pc:spChg chg="add mod">
          <ac:chgData name="Mélina Guilley" userId="da75cb9a-4272-4fa6-933f-1f8b8936aa46" providerId="ADAL" clId="{D9E86BF3-4612-4341-A992-F4387E480B6B}" dt="2020-05-06T12:45:26.662" v="2160" actId="1036"/>
          <ac:spMkLst>
            <pc:docMk/>
            <pc:sldMk cId="3065284018" sldId="1135"/>
            <ac:spMk id="78" creationId="{48AFF551-2DE4-4013-A2EB-4811479EC599}"/>
          </ac:spMkLst>
        </pc:spChg>
        <pc:grpChg chg="mod">
          <ac:chgData name="Mélina Guilley" userId="da75cb9a-4272-4fa6-933f-1f8b8936aa46" providerId="ADAL" clId="{D9E86BF3-4612-4341-A992-F4387E480B6B}" dt="2020-05-06T12:45:51.344" v="2185" actId="1035"/>
          <ac:grpSpMkLst>
            <pc:docMk/>
            <pc:sldMk cId="3065284018" sldId="1135"/>
            <ac:grpSpMk id="13" creationId="{23003126-0539-5048-B795-3B5B50D394C7}"/>
          </ac:grpSpMkLst>
        </pc:grpChg>
        <pc:grpChg chg="mod">
          <ac:chgData name="Mélina Guilley" userId="da75cb9a-4272-4fa6-933f-1f8b8936aa46" providerId="ADAL" clId="{D9E86BF3-4612-4341-A992-F4387E480B6B}" dt="2020-05-06T12:45:47.540" v="2181" actId="1035"/>
          <ac:grpSpMkLst>
            <pc:docMk/>
            <pc:sldMk cId="3065284018" sldId="1135"/>
            <ac:grpSpMk id="35" creationId="{CF88AA39-9AF6-B344-9794-7D4F9C2F292B}"/>
          </ac:grpSpMkLst>
        </pc:grpChg>
        <pc:picChg chg="mod">
          <ac:chgData name="Mélina Guilley" userId="da75cb9a-4272-4fa6-933f-1f8b8936aa46" providerId="ADAL" clId="{D9E86BF3-4612-4341-A992-F4387E480B6B}" dt="2020-05-06T12:45:26.662" v="2160" actId="1036"/>
          <ac:picMkLst>
            <pc:docMk/>
            <pc:sldMk cId="3065284018" sldId="1135"/>
            <ac:picMk id="17" creationId="{8C5FCEE7-90C4-DC4E-86FA-4BBA8EE19EB9}"/>
          </ac:picMkLst>
        </pc:picChg>
        <pc:picChg chg="add del">
          <ac:chgData name="Mélina Guilley" userId="da75cb9a-4272-4fa6-933f-1f8b8936aa46" providerId="ADAL" clId="{D9E86BF3-4612-4341-A992-F4387E480B6B}" dt="2020-05-06T12:38:55.158" v="2020" actId="478"/>
          <ac:picMkLst>
            <pc:docMk/>
            <pc:sldMk cId="3065284018" sldId="1135"/>
            <ac:picMk id="24" creationId="{A98279B1-E234-DC45-9240-46D3FE2314AC}"/>
          </ac:picMkLst>
        </pc:picChg>
        <pc:picChg chg="del">
          <ac:chgData name="Mélina Guilley" userId="da75cb9a-4272-4fa6-933f-1f8b8936aa46" providerId="ADAL" clId="{D9E86BF3-4612-4341-A992-F4387E480B6B}" dt="2020-05-06T12:38:55.613" v="2021" actId="478"/>
          <ac:picMkLst>
            <pc:docMk/>
            <pc:sldMk cId="3065284018" sldId="1135"/>
            <ac:picMk id="26" creationId="{104C353C-0B01-1443-B3B5-2A5AA4314238}"/>
          </ac:picMkLst>
        </pc:picChg>
        <pc:picChg chg="del">
          <ac:chgData name="Mélina Guilley" userId="da75cb9a-4272-4fa6-933f-1f8b8936aa46" providerId="ADAL" clId="{D9E86BF3-4612-4341-A992-F4387E480B6B}" dt="2020-05-06T12:38:56.442" v="2022" actId="478"/>
          <ac:picMkLst>
            <pc:docMk/>
            <pc:sldMk cId="3065284018" sldId="1135"/>
            <ac:picMk id="28" creationId="{268E8A23-A2D0-6A43-816C-9DD6E76C0155}"/>
          </ac:picMkLst>
        </pc:picChg>
        <pc:picChg chg="del">
          <ac:chgData name="Mélina Guilley" userId="da75cb9a-4272-4fa6-933f-1f8b8936aa46" providerId="ADAL" clId="{D9E86BF3-4612-4341-A992-F4387E480B6B}" dt="2020-05-06T12:38:57.981" v="2023" actId="478"/>
          <ac:picMkLst>
            <pc:docMk/>
            <pc:sldMk cId="3065284018" sldId="1135"/>
            <ac:picMk id="30" creationId="{E16FA9E9-E075-CE4E-9ED9-134E6715E8D3}"/>
          </ac:picMkLst>
        </pc:picChg>
        <pc:picChg chg="del">
          <ac:chgData name="Mélina Guilley" userId="da75cb9a-4272-4fa6-933f-1f8b8936aa46" providerId="ADAL" clId="{D9E86BF3-4612-4341-A992-F4387E480B6B}" dt="2020-05-06T12:38:34.809" v="2012" actId="478"/>
          <ac:picMkLst>
            <pc:docMk/>
            <pc:sldMk cId="3065284018" sldId="1135"/>
            <ac:picMk id="33" creationId="{134D5C71-1B42-6F42-A1CB-919419EF5935}"/>
          </ac:picMkLst>
        </pc:picChg>
        <pc:picChg chg="mod">
          <ac:chgData name="Mélina Guilley" userId="da75cb9a-4272-4fa6-933f-1f8b8936aa46" providerId="ADAL" clId="{D9E86BF3-4612-4341-A992-F4387E480B6B}" dt="2020-05-06T12:44:37.907" v="2122" actId="1035"/>
          <ac:picMkLst>
            <pc:docMk/>
            <pc:sldMk cId="3065284018" sldId="1135"/>
            <ac:picMk id="42" creationId="{DC2DEDC8-CF7B-F44A-80B8-1CA9162AAA5D}"/>
          </ac:picMkLst>
        </pc:picChg>
        <pc:picChg chg="mod">
          <ac:chgData name="Mélina Guilley" userId="da75cb9a-4272-4fa6-933f-1f8b8936aa46" providerId="ADAL" clId="{D9E86BF3-4612-4341-A992-F4387E480B6B}" dt="2020-05-06T12:44:06.487" v="2107" actId="1076"/>
          <ac:picMkLst>
            <pc:docMk/>
            <pc:sldMk cId="3065284018" sldId="1135"/>
            <ac:picMk id="53" creationId="{CF2A1560-3005-3D43-821E-8BA034C11223}"/>
          </ac:picMkLst>
        </pc:picChg>
        <pc:picChg chg="add mod">
          <ac:chgData name="Mélina Guilley" userId="da75cb9a-4272-4fa6-933f-1f8b8936aa46" providerId="ADAL" clId="{D9E86BF3-4612-4341-A992-F4387E480B6B}" dt="2020-05-06T12:47:47.139" v="2212" actId="1076"/>
          <ac:picMkLst>
            <pc:docMk/>
            <pc:sldMk cId="3065284018" sldId="1135"/>
            <ac:picMk id="57" creationId="{9AA8B895-B80F-4257-8D9B-AAE8AF96FFA7}"/>
          </ac:picMkLst>
        </pc:picChg>
        <pc:picChg chg="add del mod">
          <ac:chgData name="Mélina Guilley" userId="da75cb9a-4272-4fa6-933f-1f8b8936aa46" providerId="ADAL" clId="{D9E86BF3-4612-4341-A992-F4387E480B6B}" dt="2020-05-06T12:46:43.285" v="2196" actId="478"/>
          <ac:picMkLst>
            <pc:docMk/>
            <pc:sldMk cId="3065284018" sldId="1135"/>
            <ac:picMk id="58" creationId="{9175BC3C-E55C-42B2-B79B-C9C2FB76A8C3}"/>
          </ac:picMkLst>
        </pc:picChg>
        <pc:picChg chg="add del mod">
          <ac:chgData name="Mélina Guilley" userId="da75cb9a-4272-4fa6-933f-1f8b8936aa46" providerId="ADAL" clId="{D9E86BF3-4612-4341-A992-F4387E480B6B}" dt="2020-05-06T12:46:43.285" v="2196" actId="478"/>
          <ac:picMkLst>
            <pc:docMk/>
            <pc:sldMk cId="3065284018" sldId="1135"/>
            <ac:picMk id="60" creationId="{3B588CD1-19F7-49D3-8A27-07B3B368A601}"/>
          </ac:picMkLst>
        </pc:picChg>
        <pc:picChg chg="add del mod">
          <ac:chgData name="Mélina Guilley" userId="da75cb9a-4272-4fa6-933f-1f8b8936aa46" providerId="ADAL" clId="{D9E86BF3-4612-4341-A992-F4387E480B6B}" dt="2020-05-06T12:46:43.285" v="2196" actId="478"/>
          <ac:picMkLst>
            <pc:docMk/>
            <pc:sldMk cId="3065284018" sldId="1135"/>
            <ac:picMk id="61" creationId="{25197F42-20D7-4F86-8C2E-57E229B6A321}"/>
          </ac:picMkLst>
        </pc:picChg>
        <pc:picChg chg="add del mod">
          <ac:chgData name="Mélina Guilley" userId="da75cb9a-4272-4fa6-933f-1f8b8936aa46" providerId="ADAL" clId="{D9E86BF3-4612-4341-A992-F4387E480B6B}" dt="2020-05-06T12:46:43.285" v="2196" actId="478"/>
          <ac:picMkLst>
            <pc:docMk/>
            <pc:sldMk cId="3065284018" sldId="1135"/>
            <ac:picMk id="62" creationId="{82FC18CE-461D-45C8-84BC-4BFB8BC7FE3D}"/>
          </ac:picMkLst>
        </pc:picChg>
        <pc:picChg chg="del">
          <ac:chgData name="Mélina Guilley" userId="da75cb9a-4272-4fa6-933f-1f8b8936aa46" providerId="ADAL" clId="{D9E86BF3-4612-4341-A992-F4387E480B6B}" dt="2020-05-06T12:31:46.102" v="1929" actId="478"/>
          <ac:picMkLst>
            <pc:docMk/>
            <pc:sldMk cId="3065284018" sldId="1135"/>
            <ac:picMk id="63" creationId="{28106657-393B-F040-9A1B-F578E2C543B7}"/>
          </ac:picMkLst>
        </pc:picChg>
        <pc:picChg chg="add del mod">
          <ac:chgData name="Mélina Guilley" userId="da75cb9a-4272-4fa6-933f-1f8b8936aa46" providerId="ADAL" clId="{D9E86BF3-4612-4341-A992-F4387E480B6B}" dt="2020-05-06T12:46:43.285" v="2196" actId="478"/>
          <ac:picMkLst>
            <pc:docMk/>
            <pc:sldMk cId="3065284018" sldId="1135"/>
            <ac:picMk id="64" creationId="{04EE54D3-609F-417E-96AB-C443EF6D82E9}"/>
          </ac:picMkLst>
        </pc:picChg>
        <pc:picChg chg="add del mod">
          <ac:chgData name="Mélina Guilley" userId="da75cb9a-4272-4fa6-933f-1f8b8936aa46" providerId="ADAL" clId="{D9E86BF3-4612-4341-A992-F4387E480B6B}" dt="2020-05-06T12:38:08.737" v="2002"/>
          <ac:picMkLst>
            <pc:docMk/>
            <pc:sldMk cId="3065284018" sldId="1135"/>
            <ac:picMk id="66" creationId="{A168B8BE-A3B8-47C6-B6ED-2E40459668AA}"/>
          </ac:picMkLst>
        </pc:picChg>
        <pc:picChg chg="add mod">
          <ac:chgData name="Mélina Guilley" userId="da75cb9a-4272-4fa6-933f-1f8b8936aa46" providerId="ADAL" clId="{D9E86BF3-4612-4341-A992-F4387E480B6B}" dt="2020-05-06T12:45:59.036" v="2188" actId="1038"/>
          <ac:picMkLst>
            <pc:docMk/>
            <pc:sldMk cId="3065284018" sldId="1135"/>
            <ac:picMk id="68" creationId="{8C4F28E5-254D-49A7-A681-0B7070A93416}"/>
          </ac:picMkLst>
        </pc:picChg>
        <pc:picChg chg="add del mod">
          <ac:chgData name="Mélina Guilley" userId="da75cb9a-4272-4fa6-933f-1f8b8936aa46" providerId="ADAL" clId="{D9E86BF3-4612-4341-A992-F4387E480B6B}" dt="2020-05-06T12:38:44.836" v="2016"/>
          <ac:picMkLst>
            <pc:docMk/>
            <pc:sldMk cId="3065284018" sldId="1135"/>
            <ac:picMk id="70" creationId="{B0EFBF00-3ADB-43E5-852E-E6D0B1249570}"/>
          </ac:picMkLst>
        </pc:picChg>
        <pc:picChg chg="add del mod">
          <ac:chgData name="Mélina Guilley" userId="da75cb9a-4272-4fa6-933f-1f8b8936aa46" providerId="ADAL" clId="{D9E86BF3-4612-4341-A992-F4387E480B6B}" dt="2020-05-06T12:39:01.733" v="2025"/>
          <ac:picMkLst>
            <pc:docMk/>
            <pc:sldMk cId="3065284018" sldId="1135"/>
            <ac:picMk id="71" creationId="{9E7D5B78-91D8-4092-B083-0463FF2ACD9C}"/>
          </ac:picMkLst>
        </pc:picChg>
        <pc:picChg chg="add mod">
          <ac:chgData name="Mélina Guilley" userId="da75cb9a-4272-4fa6-933f-1f8b8936aa46" providerId="ADAL" clId="{D9E86BF3-4612-4341-A992-F4387E480B6B}" dt="2020-05-06T12:40:20.034" v="2037" actId="1076"/>
          <ac:picMkLst>
            <pc:docMk/>
            <pc:sldMk cId="3065284018" sldId="1135"/>
            <ac:picMk id="73" creationId="{D5E4254C-A6C1-4DE7-BCBA-59EAAD067F46}"/>
          </ac:picMkLst>
        </pc:picChg>
        <pc:picChg chg="add mod">
          <ac:chgData name="Mélina Guilley" userId="da75cb9a-4272-4fa6-933f-1f8b8936aa46" providerId="ADAL" clId="{D9E86BF3-4612-4341-A992-F4387E480B6B}" dt="2020-05-06T12:44:37.907" v="2122" actId="1035"/>
          <ac:picMkLst>
            <pc:docMk/>
            <pc:sldMk cId="3065284018" sldId="1135"/>
            <ac:picMk id="75" creationId="{0CD1CD12-4FF2-4622-BE30-81D9B9E0DF37}"/>
          </ac:picMkLst>
        </pc:picChg>
        <pc:picChg chg="add mod">
          <ac:chgData name="Mélina Guilley" userId="da75cb9a-4272-4fa6-933f-1f8b8936aa46" providerId="ADAL" clId="{D9E86BF3-4612-4341-A992-F4387E480B6B}" dt="2020-05-06T12:45:04.583" v="2143" actId="1036"/>
          <ac:picMkLst>
            <pc:docMk/>
            <pc:sldMk cId="3065284018" sldId="1135"/>
            <ac:picMk id="77" creationId="{B208B713-A466-4F6B-A646-9CF03BE9CB2F}"/>
          </ac:picMkLst>
        </pc:picChg>
        <pc:picChg chg="add mod">
          <ac:chgData name="Mélina Guilley" userId="da75cb9a-4272-4fa6-933f-1f8b8936aa46" providerId="ADAL" clId="{D9E86BF3-4612-4341-A992-F4387E480B6B}" dt="2020-05-06T12:45:26.662" v="2160" actId="1036"/>
          <ac:picMkLst>
            <pc:docMk/>
            <pc:sldMk cId="3065284018" sldId="1135"/>
            <ac:picMk id="79" creationId="{E5DFA5B9-2E58-46CE-823F-AFE570612BC0}"/>
          </ac:picMkLst>
        </pc:picChg>
        <pc:cxnChg chg="mod">
          <ac:chgData name="Mélina Guilley" userId="da75cb9a-4272-4fa6-933f-1f8b8936aa46" providerId="ADAL" clId="{D9E86BF3-4612-4341-A992-F4387E480B6B}" dt="2020-05-06T12:42:26.695" v="2091" actId="14100"/>
          <ac:cxnSpMkLst>
            <pc:docMk/>
            <pc:sldMk cId="3065284018" sldId="1135"/>
            <ac:cxnSpMk id="34" creationId="{6641538A-D35B-F748-8DE1-6670526F87E9}"/>
          </ac:cxnSpMkLst>
        </pc:cxnChg>
        <pc:cxnChg chg="mod">
          <ac:chgData name="Mélina Guilley" userId="da75cb9a-4272-4fa6-933f-1f8b8936aa46" providerId="ADAL" clId="{D9E86BF3-4612-4341-A992-F4387E480B6B}" dt="2020-05-06T12:42:23.327" v="2090" actId="14100"/>
          <ac:cxnSpMkLst>
            <pc:docMk/>
            <pc:sldMk cId="3065284018" sldId="1135"/>
            <ac:cxnSpMk id="39" creationId="{A5CD72BB-4F4E-5A43-A6CF-C5D5BB086BB8}"/>
          </ac:cxnSpMkLst>
        </pc:cxnChg>
        <pc:cxnChg chg="mod">
          <ac:chgData name="Mélina Guilley" userId="da75cb9a-4272-4fa6-933f-1f8b8936aa46" providerId="ADAL" clId="{D9E86BF3-4612-4341-A992-F4387E480B6B}" dt="2020-05-06T12:42:00.586" v="2085" actId="14100"/>
          <ac:cxnSpMkLst>
            <pc:docMk/>
            <pc:sldMk cId="3065284018" sldId="1135"/>
            <ac:cxnSpMk id="44" creationId="{5E40CF2A-4127-A743-AE3A-6CEA703C9650}"/>
          </ac:cxnSpMkLst>
        </pc:cxnChg>
        <pc:cxnChg chg="mod">
          <ac:chgData name="Mélina Guilley" userId="da75cb9a-4272-4fa6-933f-1f8b8936aa46" providerId="ADAL" clId="{D9E86BF3-4612-4341-A992-F4387E480B6B}" dt="2020-05-06T12:47:12.656" v="2199" actId="14100"/>
          <ac:cxnSpMkLst>
            <pc:docMk/>
            <pc:sldMk cId="3065284018" sldId="1135"/>
            <ac:cxnSpMk id="46" creationId="{710B912A-AF94-F540-A8D2-EBFB65BDC143}"/>
          </ac:cxnSpMkLst>
        </pc:cxnChg>
        <pc:cxnChg chg="mod">
          <ac:chgData name="Mélina Guilley" userId="da75cb9a-4272-4fa6-933f-1f8b8936aa46" providerId="ADAL" clId="{D9E86BF3-4612-4341-A992-F4387E480B6B}" dt="2020-05-06T12:42:00.586" v="2085" actId="14100"/>
          <ac:cxnSpMkLst>
            <pc:docMk/>
            <pc:sldMk cId="3065284018" sldId="1135"/>
            <ac:cxnSpMk id="49" creationId="{F872B3FE-EF54-0B4B-8743-F1F0D9C62456}"/>
          </ac:cxnSpMkLst>
        </pc:cxnChg>
      </pc:sldChg>
      <pc:sldChg chg="add del">
        <pc:chgData name="Mélina Guilley" userId="da75cb9a-4272-4fa6-933f-1f8b8936aa46" providerId="ADAL" clId="{D9E86BF3-4612-4341-A992-F4387E480B6B}" dt="2020-05-06T13:26:38.074" v="3032" actId="47"/>
        <pc:sldMkLst>
          <pc:docMk/>
          <pc:sldMk cId="3068451209" sldId="1135"/>
        </pc:sldMkLst>
      </pc:sldChg>
      <pc:sldChg chg="addSp delSp modSp add del mod">
        <pc:chgData name="Mélina Guilley" userId="da75cb9a-4272-4fa6-933f-1f8b8936aa46" providerId="ADAL" clId="{D9E86BF3-4612-4341-A992-F4387E480B6B}" dt="2020-05-06T13:15:11.369" v="2949" actId="47"/>
        <pc:sldMkLst>
          <pc:docMk/>
          <pc:sldMk cId="3132668688" sldId="1135"/>
        </pc:sldMkLst>
        <pc:spChg chg="del">
          <ac:chgData name="Mélina Guilley" userId="da75cb9a-4272-4fa6-933f-1f8b8936aa46" providerId="ADAL" clId="{D9E86BF3-4612-4341-A992-F4387E480B6B}" dt="2020-05-06T13:13:07.555" v="2904" actId="478"/>
          <ac:spMkLst>
            <pc:docMk/>
            <pc:sldMk cId="3132668688" sldId="1135"/>
            <ac:spMk id="2" creationId="{00000000-0000-0000-0000-000000000000}"/>
          </ac:spMkLst>
        </pc:spChg>
        <pc:spChg chg="add del mod">
          <ac:chgData name="Mélina Guilley" userId="da75cb9a-4272-4fa6-933f-1f8b8936aa46" providerId="ADAL" clId="{D9E86BF3-4612-4341-A992-F4387E480B6B}" dt="2020-05-06T13:13:09.776" v="2905" actId="478"/>
          <ac:spMkLst>
            <pc:docMk/>
            <pc:sldMk cId="3132668688" sldId="1135"/>
            <ac:spMk id="4" creationId="{D8D3F728-6BBB-4B3A-A68E-732131CB59CF}"/>
          </ac:spMkLst>
        </pc:spChg>
        <pc:spChg chg="mod">
          <ac:chgData name="Mélina Guilley" userId="da75cb9a-4272-4fa6-933f-1f8b8936aa46" providerId="ADAL" clId="{D9E86BF3-4612-4341-A992-F4387E480B6B}" dt="2020-05-06T13:14:54.998" v="2946" actId="1036"/>
          <ac:spMkLst>
            <pc:docMk/>
            <pc:sldMk cId="3132668688" sldId="1135"/>
            <ac:spMk id="11" creationId="{3FFC45D8-E572-8743-890E-B6D00E87AF88}"/>
          </ac:spMkLst>
        </pc:spChg>
        <pc:spChg chg="mod">
          <ac:chgData name="Mélina Guilley" userId="da75cb9a-4272-4fa6-933f-1f8b8936aa46" providerId="ADAL" clId="{D9E86BF3-4612-4341-A992-F4387E480B6B}" dt="2020-05-06T13:14:54.998" v="2946" actId="1036"/>
          <ac:spMkLst>
            <pc:docMk/>
            <pc:sldMk cId="3132668688" sldId="1135"/>
            <ac:spMk id="12" creationId="{EF299347-28B2-3148-9F11-849728D4639F}"/>
          </ac:spMkLst>
        </pc:spChg>
        <pc:spChg chg="mod">
          <ac:chgData name="Mélina Guilley" userId="da75cb9a-4272-4fa6-933f-1f8b8936aa46" providerId="ADAL" clId="{D9E86BF3-4612-4341-A992-F4387E480B6B}" dt="2020-05-06T13:14:54.998" v="2946" actId="1036"/>
          <ac:spMkLst>
            <pc:docMk/>
            <pc:sldMk cId="3132668688" sldId="1135"/>
            <ac:spMk id="14" creationId="{6528805D-EA9F-C74D-AE5E-B6FC94661D8A}"/>
          </ac:spMkLst>
        </pc:spChg>
        <pc:spChg chg="add mod">
          <ac:chgData name="Mélina Guilley" userId="da75cb9a-4272-4fa6-933f-1f8b8936aa46" providerId="ADAL" clId="{D9E86BF3-4612-4341-A992-F4387E480B6B}" dt="2020-05-06T13:13:15.051" v="2906" actId="1076"/>
          <ac:spMkLst>
            <pc:docMk/>
            <pc:sldMk cId="3132668688" sldId="1135"/>
            <ac:spMk id="98" creationId="{F53FCBF5-4DF4-4C63-8F09-0FEC04749FEC}"/>
          </ac:spMkLst>
        </pc:spChg>
        <pc:spChg chg="add mod ord">
          <ac:chgData name="Mélina Guilley" userId="da75cb9a-4272-4fa6-933f-1f8b8936aa46" providerId="ADAL" clId="{D9E86BF3-4612-4341-A992-F4387E480B6B}" dt="2020-05-06T13:13:25.689" v="2910" actId="167"/>
          <ac:spMkLst>
            <pc:docMk/>
            <pc:sldMk cId="3132668688" sldId="1135"/>
            <ac:spMk id="99" creationId="{C60195C5-F665-4408-8AAC-789EAB65F3DA}"/>
          </ac:spMkLst>
        </pc:spChg>
        <pc:grpChg chg="mod">
          <ac:chgData name="Mélina Guilley" userId="da75cb9a-4272-4fa6-933f-1f8b8936aa46" providerId="ADAL" clId="{D9E86BF3-4612-4341-A992-F4387E480B6B}" dt="2020-05-06T13:14:54.998" v="2946" actId="1036"/>
          <ac:grpSpMkLst>
            <pc:docMk/>
            <pc:sldMk cId="3132668688" sldId="1135"/>
            <ac:grpSpMk id="15" creationId="{ECAB8755-0829-6448-9B4D-F2804CB5DAC7}"/>
          </ac:grpSpMkLst>
        </pc:grpChg>
        <pc:grpChg chg="mod">
          <ac:chgData name="Mélina Guilley" userId="da75cb9a-4272-4fa6-933f-1f8b8936aa46" providerId="ADAL" clId="{D9E86BF3-4612-4341-A992-F4387E480B6B}" dt="2020-05-06T13:14:54.998" v="2946" actId="1036"/>
          <ac:grpSpMkLst>
            <pc:docMk/>
            <pc:sldMk cId="3132668688" sldId="1135"/>
            <ac:grpSpMk id="45" creationId="{447A983D-C2D3-6E4D-A5F0-735E8049EDD5}"/>
          </ac:grpSpMkLst>
        </pc:grpChg>
        <pc:grpChg chg="mod">
          <ac:chgData name="Mélina Guilley" userId="da75cb9a-4272-4fa6-933f-1f8b8936aa46" providerId="ADAL" clId="{D9E86BF3-4612-4341-A992-F4387E480B6B}" dt="2020-05-06T13:14:54.998" v="2946" actId="1036"/>
          <ac:grpSpMkLst>
            <pc:docMk/>
            <pc:sldMk cId="3132668688" sldId="1135"/>
            <ac:grpSpMk id="67" creationId="{E7A0EB78-8BB9-0346-9DCA-045AE6028E78}"/>
          </ac:grpSpMkLst>
        </pc:grpChg>
      </pc:sldChg>
      <pc:sldChg chg="addSp delSp modSp add del mod">
        <pc:chgData name="Mélina Guilley" userId="da75cb9a-4272-4fa6-933f-1f8b8936aa46" providerId="ADAL" clId="{D9E86BF3-4612-4341-A992-F4387E480B6B}" dt="2020-05-06T13:09:54.090" v="2798" actId="47"/>
        <pc:sldMkLst>
          <pc:docMk/>
          <pc:sldMk cId="3504346079" sldId="1135"/>
        </pc:sldMkLst>
        <pc:spChg chg="del">
          <ac:chgData name="Mélina Guilley" userId="da75cb9a-4272-4fa6-933f-1f8b8936aa46" providerId="ADAL" clId="{D9E86BF3-4612-4341-A992-F4387E480B6B}" dt="2020-05-06T12:59:56.394" v="2467" actId="478"/>
          <ac:spMkLst>
            <pc:docMk/>
            <pc:sldMk cId="3504346079" sldId="1135"/>
            <ac:spMk id="2" creationId="{43986713-4DBB-3247-AE57-F0DE2B593F5D}"/>
          </ac:spMkLst>
        </pc:spChg>
        <pc:spChg chg="del">
          <ac:chgData name="Mélina Guilley" userId="da75cb9a-4272-4fa6-933f-1f8b8936aa46" providerId="ADAL" clId="{D9E86BF3-4612-4341-A992-F4387E480B6B}" dt="2020-05-06T12:59:56.394" v="2467" actId="478"/>
          <ac:spMkLst>
            <pc:docMk/>
            <pc:sldMk cId="3504346079" sldId="1135"/>
            <ac:spMk id="3" creationId="{E82B0339-C7ED-7C42-A8CD-7EB22C46641F}"/>
          </ac:spMkLst>
        </pc:spChg>
        <pc:spChg chg="add del">
          <ac:chgData name="Mélina Guilley" userId="da75cb9a-4272-4fa6-933f-1f8b8936aa46" providerId="ADAL" clId="{D9E86BF3-4612-4341-A992-F4387E480B6B}" dt="2020-05-06T12:59:56.394" v="2467" actId="478"/>
          <ac:spMkLst>
            <pc:docMk/>
            <pc:sldMk cId="3504346079" sldId="1135"/>
            <ac:spMk id="4" creationId="{2B57078D-CBF0-C846-9DC0-358D43D02E10}"/>
          </ac:spMkLst>
        </pc:spChg>
        <pc:spChg chg="del">
          <ac:chgData name="Mélina Guilley" userId="da75cb9a-4272-4fa6-933f-1f8b8936aa46" providerId="ADAL" clId="{D9E86BF3-4612-4341-A992-F4387E480B6B}" dt="2020-05-06T12:59:56.394" v="2467" actId="478"/>
          <ac:spMkLst>
            <pc:docMk/>
            <pc:sldMk cId="3504346079" sldId="1135"/>
            <ac:spMk id="5" creationId="{D66CA500-ED31-8047-A634-A61CF9FF7E74}"/>
          </ac:spMkLst>
        </pc:spChg>
        <pc:spChg chg="del">
          <ac:chgData name="Mélina Guilley" userId="da75cb9a-4272-4fa6-933f-1f8b8936aa46" providerId="ADAL" clId="{D9E86BF3-4612-4341-A992-F4387E480B6B}" dt="2020-05-06T12:59:56.394" v="2467" actId="478"/>
          <ac:spMkLst>
            <pc:docMk/>
            <pc:sldMk cId="3504346079" sldId="1135"/>
            <ac:spMk id="6" creationId="{53588AFF-EA3E-384D-893E-CE0314B7A996}"/>
          </ac:spMkLst>
        </pc:spChg>
        <pc:spChg chg="del">
          <ac:chgData name="Mélina Guilley" userId="da75cb9a-4272-4fa6-933f-1f8b8936aa46" providerId="ADAL" clId="{D9E86BF3-4612-4341-A992-F4387E480B6B}" dt="2020-05-06T12:59:56.394" v="2467" actId="478"/>
          <ac:spMkLst>
            <pc:docMk/>
            <pc:sldMk cId="3504346079" sldId="1135"/>
            <ac:spMk id="7" creationId="{652BE8EF-6B47-C54F-80E7-6A062C6BE533}"/>
          </ac:spMkLst>
        </pc:spChg>
        <pc:spChg chg="add del mod">
          <ac:chgData name="Mélina Guilley" userId="da75cb9a-4272-4fa6-933f-1f8b8936aa46" providerId="ADAL" clId="{D9E86BF3-4612-4341-A992-F4387E480B6B}" dt="2020-05-06T12:59:49.229" v="2466" actId="478"/>
          <ac:spMkLst>
            <pc:docMk/>
            <pc:sldMk cId="3504346079" sldId="1135"/>
            <ac:spMk id="9" creationId="{93B262CD-01B7-4DB7-8F89-18A05E33146A}"/>
          </ac:spMkLst>
        </pc:spChg>
        <pc:spChg chg="add del mod">
          <ac:chgData name="Mélina Guilley" userId="da75cb9a-4272-4fa6-933f-1f8b8936aa46" providerId="ADAL" clId="{D9E86BF3-4612-4341-A992-F4387E480B6B}" dt="2020-05-06T12:59:58.671" v="2468" actId="478"/>
          <ac:spMkLst>
            <pc:docMk/>
            <pc:sldMk cId="3504346079" sldId="1135"/>
            <ac:spMk id="11" creationId="{8CADA858-9614-4CDF-874A-4D9C3261639B}"/>
          </ac:spMkLst>
        </pc:spChg>
        <pc:spChg chg="add del mod">
          <ac:chgData name="Mélina Guilley" userId="da75cb9a-4272-4fa6-933f-1f8b8936aa46" providerId="ADAL" clId="{D9E86BF3-4612-4341-A992-F4387E480B6B}" dt="2020-05-06T13:00:11.125" v="2473" actId="478"/>
          <ac:spMkLst>
            <pc:docMk/>
            <pc:sldMk cId="3504346079" sldId="1135"/>
            <ac:spMk id="13" creationId="{13459776-114D-4D32-9003-E7B3DF5A21AC}"/>
          </ac:spMkLst>
        </pc:spChg>
        <pc:spChg chg="add del mod">
          <ac:chgData name="Mélina Guilley" userId="da75cb9a-4272-4fa6-933f-1f8b8936aa46" providerId="ADAL" clId="{D9E86BF3-4612-4341-A992-F4387E480B6B}" dt="2020-05-06T13:00:04.754" v="2471" actId="478"/>
          <ac:spMkLst>
            <pc:docMk/>
            <pc:sldMk cId="3504346079" sldId="1135"/>
            <ac:spMk id="15" creationId="{C5F262C9-57FD-41BD-B0C6-8AFF92EB988B}"/>
          </ac:spMkLst>
        </pc:spChg>
        <pc:spChg chg="add del mod">
          <ac:chgData name="Mélina Guilley" userId="da75cb9a-4272-4fa6-933f-1f8b8936aa46" providerId="ADAL" clId="{D9E86BF3-4612-4341-A992-F4387E480B6B}" dt="2020-05-06T13:00:07.426" v="2472" actId="478"/>
          <ac:spMkLst>
            <pc:docMk/>
            <pc:sldMk cId="3504346079" sldId="1135"/>
            <ac:spMk id="17" creationId="{3A187617-CDD2-4829-A294-871FCCB1E0FA}"/>
          </ac:spMkLst>
        </pc:spChg>
        <pc:spChg chg="add del mod">
          <ac:chgData name="Mélina Guilley" userId="da75cb9a-4272-4fa6-933f-1f8b8936aa46" providerId="ADAL" clId="{D9E86BF3-4612-4341-A992-F4387E480B6B}" dt="2020-05-06T13:00:03.655" v="2470" actId="478"/>
          <ac:spMkLst>
            <pc:docMk/>
            <pc:sldMk cId="3504346079" sldId="1135"/>
            <ac:spMk id="19" creationId="{49BDFCD0-E8AF-4B6F-B94B-51E0D9177A42}"/>
          </ac:spMkLst>
        </pc:spChg>
        <pc:spChg chg="add del mod">
          <ac:chgData name="Mélina Guilley" userId="da75cb9a-4272-4fa6-933f-1f8b8936aa46" providerId="ADAL" clId="{D9E86BF3-4612-4341-A992-F4387E480B6B}" dt="2020-05-06T13:00:01.640" v="2469" actId="478"/>
          <ac:spMkLst>
            <pc:docMk/>
            <pc:sldMk cId="3504346079" sldId="1135"/>
            <ac:spMk id="21" creationId="{2BFE94C4-BA1C-4E43-89DA-5A5B8985A7DC}"/>
          </ac:spMkLst>
        </pc:spChg>
        <pc:spChg chg="mod">
          <ac:chgData name="Mélina Guilley" userId="da75cb9a-4272-4fa6-933f-1f8b8936aa46" providerId="ADAL" clId="{D9E86BF3-4612-4341-A992-F4387E480B6B}" dt="2020-05-06T13:00:29.899" v="2476"/>
          <ac:spMkLst>
            <pc:docMk/>
            <pc:sldMk cId="3504346079" sldId="1135"/>
            <ac:spMk id="23" creationId="{8E3BE832-9980-42DC-B5F4-8980D151FFC6}"/>
          </ac:spMkLst>
        </pc:spChg>
        <pc:spChg chg="mod">
          <ac:chgData name="Mélina Guilley" userId="da75cb9a-4272-4fa6-933f-1f8b8936aa46" providerId="ADAL" clId="{D9E86BF3-4612-4341-A992-F4387E480B6B}" dt="2020-05-06T13:00:29.899" v="2476"/>
          <ac:spMkLst>
            <pc:docMk/>
            <pc:sldMk cId="3504346079" sldId="1135"/>
            <ac:spMk id="24" creationId="{31A4F0D4-83E8-4843-A9F4-7D1AF0619FA8}"/>
          </ac:spMkLst>
        </pc:spChg>
        <pc:spChg chg="mod">
          <ac:chgData name="Mélina Guilley" userId="da75cb9a-4272-4fa6-933f-1f8b8936aa46" providerId="ADAL" clId="{D9E86BF3-4612-4341-A992-F4387E480B6B}" dt="2020-05-06T13:00:29.899" v="2476"/>
          <ac:spMkLst>
            <pc:docMk/>
            <pc:sldMk cId="3504346079" sldId="1135"/>
            <ac:spMk id="25" creationId="{C4CC238A-41AA-4864-84D9-17F2D3682867}"/>
          </ac:spMkLst>
        </pc:spChg>
        <pc:spChg chg="mod">
          <ac:chgData name="Mélina Guilley" userId="da75cb9a-4272-4fa6-933f-1f8b8936aa46" providerId="ADAL" clId="{D9E86BF3-4612-4341-A992-F4387E480B6B}" dt="2020-05-06T13:00:29.899" v="2476"/>
          <ac:spMkLst>
            <pc:docMk/>
            <pc:sldMk cId="3504346079" sldId="1135"/>
            <ac:spMk id="27" creationId="{F8D65CDB-188B-434C-9873-844D3B8DF7D6}"/>
          </ac:spMkLst>
        </pc:spChg>
        <pc:spChg chg="mod">
          <ac:chgData name="Mélina Guilley" userId="da75cb9a-4272-4fa6-933f-1f8b8936aa46" providerId="ADAL" clId="{D9E86BF3-4612-4341-A992-F4387E480B6B}" dt="2020-05-06T13:00:29.899" v="2476"/>
          <ac:spMkLst>
            <pc:docMk/>
            <pc:sldMk cId="3504346079" sldId="1135"/>
            <ac:spMk id="28" creationId="{BB2A9F6F-5C9D-4778-BB26-DEAE38A19E91}"/>
          </ac:spMkLst>
        </pc:spChg>
        <pc:spChg chg="mod">
          <ac:chgData name="Mélina Guilley" userId="da75cb9a-4272-4fa6-933f-1f8b8936aa46" providerId="ADAL" clId="{D9E86BF3-4612-4341-A992-F4387E480B6B}" dt="2020-05-06T13:00:29.899" v="2476"/>
          <ac:spMkLst>
            <pc:docMk/>
            <pc:sldMk cId="3504346079" sldId="1135"/>
            <ac:spMk id="29" creationId="{06B22267-68DA-47C2-B5CD-1C74DDD1CE3B}"/>
          </ac:spMkLst>
        </pc:spChg>
        <pc:spChg chg="mod">
          <ac:chgData name="Mélina Guilley" userId="da75cb9a-4272-4fa6-933f-1f8b8936aa46" providerId="ADAL" clId="{D9E86BF3-4612-4341-A992-F4387E480B6B}" dt="2020-05-06T13:00:29.899" v="2476"/>
          <ac:spMkLst>
            <pc:docMk/>
            <pc:sldMk cId="3504346079" sldId="1135"/>
            <ac:spMk id="31" creationId="{B9745045-DD16-4E53-90DA-72030088181B}"/>
          </ac:spMkLst>
        </pc:spChg>
        <pc:spChg chg="mod">
          <ac:chgData name="Mélina Guilley" userId="da75cb9a-4272-4fa6-933f-1f8b8936aa46" providerId="ADAL" clId="{D9E86BF3-4612-4341-A992-F4387E480B6B}" dt="2020-05-06T13:00:29.899" v="2476"/>
          <ac:spMkLst>
            <pc:docMk/>
            <pc:sldMk cId="3504346079" sldId="1135"/>
            <ac:spMk id="32" creationId="{FC49F375-1B71-494E-BA9E-5CFE26F2720F}"/>
          </ac:spMkLst>
        </pc:spChg>
        <pc:spChg chg="mod">
          <ac:chgData name="Mélina Guilley" userId="da75cb9a-4272-4fa6-933f-1f8b8936aa46" providerId="ADAL" clId="{D9E86BF3-4612-4341-A992-F4387E480B6B}" dt="2020-05-06T13:00:29.899" v="2476"/>
          <ac:spMkLst>
            <pc:docMk/>
            <pc:sldMk cId="3504346079" sldId="1135"/>
            <ac:spMk id="33" creationId="{A910D870-C69D-4084-8E6B-FF9675F7F768}"/>
          </ac:spMkLst>
        </pc:spChg>
        <pc:spChg chg="mod">
          <ac:chgData name="Mélina Guilley" userId="da75cb9a-4272-4fa6-933f-1f8b8936aa46" providerId="ADAL" clId="{D9E86BF3-4612-4341-A992-F4387E480B6B}" dt="2020-05-06T13:00:29.899" v="2476"/>
          <ac:spMkLst>
            <pc:docMk/>
            <pc:sldMk cId="3504346079" sldId="1135"/>
            <ac:spMk id="35" creationId="{E8DF4551-6C75-47E2-9BB1-66DC3E7DDA7F}"/>
          </ac:spMkLst>
        </pc:spChg>
        <pc:spChg chg="del mod">
          <ac:chgData name="Mélina Guilley" userId="da75cb9a-4272-4fa6-933f-1f8b8936aa46" providerId="ADAL" clId="{D9E86BF3-4612-4341-A992-F4387E480B6B}" dt="2020-05-06T13:03:57.427" v="2654" actId="478"/>
          <ac:spMkLst>
            <pc:docMk/>
            <pc:sldMk cId="3504346079" sldId="1135"/>
            <ac:spMk id="36" creationId="{864C1A72-DF99-4473-A2CC-B3B19C2D7D4B}"/>
          </ac:spMkLst>
        </pc:spChg>
        <pc:spChg chg="mod">
          <ac:chgData name="Mélina Guilley" userId="da75cb9a-4272-4fa6-933f-1f8b8936aa46" providerId="ADAL" clId="{D9E86BF3-4612-4341-A992-F4387E480B6B}" dt="2020-05-06T13:00:29.899" v="2476"/>
          <ac:spMkLst>
            <pc:docMk/>
            <pc:sldMk cId="3504346079" sldId="1135"/>
            <ac:spMk id="37" creationId="{C05AE864-87C4-4919-8FC8-9FD5DF3336BF}"/>
          </ac:spMkLst>
        </pc:spChg>
        <pc:spChg chg="mod">
          <ac:chgData name="Mélina Guilley" userId="da75cb9a-4272-4fa6-933f-1f8b8936aa46" providerId="ADAL" clId="{D9E86BF3-4612-4341-A992-F4387E480B6B}" dt="2020-05-06T13:00:29.899" v="2476"/>
          <ac:spMkLst>
            <pc:docMk/>
            <pc:sldMk cId="3504346079" sldId="1135"/>
            <ac:spMk id="39" creationId="{B92251E4-13F2-4EA3-9AAA-434900124C0C}"/>
          </ac:spMkLst>
        </pc:spChg>
        <pc:spChg chg="mod">
          <ac:chgData name="Mélina Guilley" userId="da75cb9a-4272-4fa6-933f-1f8b8936aa46" providerId="ADAL" clId="{D9E86BF3-4612-4341-A992-F4387E480B6B}" dt="2020-05-06T13:00:29.899" v="2476"/>
          <ac:spMkLst>
            <pc:docMk/>
            <pc:sldMk cId="3504346079" sldId="1135"/>
            <ac:spMk id="40" creationId="{87F680A0-B326-4E9B-99C9-217A4F20BC01}"/>
          </ac:spMkLst>
        </pc:spChg>
        <pc:spChg chg="add mod ord">
          <ac:chgData name="Mélina Guilley" userId="da75cb9a-4272-4fa6-933f-1f8b8936aa46" providerId="ADAL" clId="{D9E86BF3-4612-4341-A992-F4387E480B6B}" dt="2020-05-06T13:07:17.296" v="2730" actId="1076"/>
          <ac:spMkLst>
            <pc:docMk/>
            <pc:sldMk cId="3504346079" sldId="1135"/>
            <ac:spMk id="41" creationId="{638E07CC-A97C-4F8B-9A02-CC7B21C338B4}"/>
          </ac:spMkLst>
        </pc:spChg>
        <pc:spChg chg="add mod ord">
          <ac:chgData name="Mélina Guilley" userId="da75cb9a-4272-4fa6-933f-1f8b8936aa46" providerId="ADAL" clId="{D9E86BF3-4612-4341-A992-F4387E480B6B}" dt="2020-05-06T13:09:32.182" v="2796" actId="20577"/>
          <ac:spMkLst>
            <pc:docMk/>
            <pc:sldMk cId="3504346079" sldId="1135"/>
            <ac:spMk id="42" creationId="{C2BE98E8-95BB-480F-BC99-20A4A7C5134C}"/>
          </ac:spMkLst>
        </pc:spChg>
        <pc:spChg chg="add mod ord">
          <ac:chgData name="Mélina Guilley" userId="da75cb9a-4272-4fa6-933f-1f8b8936aa46" providerId="ADAL" clId="{D9E86BF3-4612-4341-A992-F4387E480B6B}" dt="2020-05-06T13:09:11.414" v="2791" actId="1076"/>
          <ac:spMkLst>
            <pc:docMk/>
            <pc:sldMk cId="3504346079" sldId="1135"/>
            <ac:spMk id="43" creationId="{D118E913-FE42-4E54-B653-F70DB39295E8}"/>
          </ac:spMkLst>
        </pc:spChg>
        <pc:spChg chg="add mod ord">
          <ac:chgData name="Mélina Guilley" userId="da75cb9a-4272-4fa6-933f-1f8b8936aa46" providerId="ADAL" clId="{D9E86BF3-4612-4341-A992-F4387E480B6B}" dt="2020-05-06T13:08:46.304" v="2787" actId="2711"/>
          <ac:spMkLst>
            <pc:docMk/>
            <pc:sldMk cId="3504346079" sldId="1135"/>
            <ac:spMk id="44" creationId="{774AF1E8-600F-4A04-B604-649127E5E414}"/>
          </ac:spMkLst>
        </pc:spChg>
        <pc:spChg chg="add mod ord">
          <ac:chgData name="Mélina Guilley" userId="da75cb9a-4272-4fa6-933f-1f8b8936aa46" providerId="ADAL" clId="{D9E86BF3-4612-4341-A992-F4387E480B6B}" dt="2020-05-06T13:09:21.039" v="2793" actId="1076"/>
          <ac:spMkLst>
            <pc:docMk/>
            <pc:sldMk cId="3504346079" sldId="1135"/>
            <ac:spMk id="45" creationId="{A0479616-11BF-41BE-B75C-D220808D0A32}"/>
          </ac:spMkLst>
        </pc:spChg>
        <pc:spChg chg="mod">
          <ac:chgData name="Mélina Guilley" userId="da75cb9a-4272-4fa6-933f-1f8b8936aa46" providerId="ADAL" clId="{D9E86BF3-4612-4341-A992-F4387E480B6B}" dt="2020-05-06T13:00:29.899" v="2476"/>
          <ac:spMkLst>
            <pc:docMk/>
            <pc:sldMk cId="3504346079" sldId="1135"/>
            <ac:spMk id="47" creationId="{F4184258-CED8-4919-82E6-642FEA994DA5}"/>
          </ac:spMkLst>
        </pc:spChg>
        <pc:spChg chg="mod">
          <ac:chgData name="Mélina Guilley" userId="da75cb9a-4272-4fa6-933f-1f8b8936aa46" providerId="ADAL" clId="{D9E86BF3-4612-4341-A992-F4387E480B6B}" dt="2020-05-06T13:00:29.899" v="2476"/>
          <ac:spMkLst>
            <pc:docMk/>
            <pc:sldMk cId="3504346079" sldId="1135"/>
            <ac:spMk id="48" creationId="{13A83049-0810-484F-B699-DACBC4C25A6C}"/>
          </ac:spMkLst>
        </pc:spChg>
        <pc:spChg chg="mod">
          <ac:chgData name="Mélina Guilley" userId="da75cb9a-4272-4fa6-933f-1f8b8936aa46" providerId="ADAL" clId="{D9E86BF3-4612-4341-A992-F4387E480B6B}" dt="2020-05-06T13:00:29.899" v="2476"/>
          <ac:spMkLst>
            <pc:docMk/>
            <pc:sldMk cId="3504346079" sldId="1135"/>
            <ac:spMk id="49" creationId="{16B27F68-BCC9-44DF-A4F4-071DFE071038}"/>
          </ac:spMkLst>
        </pc:spChg>
        <pc:spChg chg="mod">
          <ac:chgData name="Mélina Guilley" userId="da75cb9a-4272-4fa6-933f-1f8b8936aa46" providerId="ADAL" clId="{D9E86BF3-4612-4341-A992-F4387E480B6B}" dt="2020-05-06T13:00:29.899" v="2476"/>
          <ac:spMkLst>
            <pc:docMk/>
            <pc:sldMk cId="3504346079" sldId="1135"/>
            <ac:spMk id="50" creationId="{A50B91E0-DC50-42EF-B2ED-9C7C8B515BC7}"/>
          </ac:spMkLst>
        </pc:spChg>
        <pc:spChg chg="mod">
          <ac:chgData name="Mélina Guilley" userId="da75cb9a-4272-4fa6-933f-1f8b8936aa46" providerId="ADAL" clId="{D9E86BF3-4612-4341-A992-F4387E480B6B}" dt="2020-05-06T13:00:29.899" v="2476"/>
          <ac:spMkLst>
            <pc:docMk/>
            <pc:sldMk cId="3504346079" sldId="1135"/>
            <ac:spMk id="51" creationId="{1AFCF872-033B-4637-93CB-083900ABE02D}"/>
          </ac:spMkLst>
        </pc:spChg>
        <pc:spChg chg="mod">
          <ac:chgData name="Mélina Guilley" userId="da75cb9a-4272-4fa6-933f-1f8b8936aa46" providerId="ADAL" clId="{D9E86BF3-4612-4341-A992-F4387E480B6B}" dt="2020-05-06T13:00:29.899" v="2476"/>
          <ac:spMkLst>
            <pc:docMk/>
            <pc:sldMk cId="3504346079" sldId="1135"/>
            <ac:spMk id="52" creationId="{F025C97D-5C6C-4D7D-A006-A21824F23AE0}"/>
          </ac:spMkLst>
        </pc:spChg>
        <pc:spChg chg="mod">
          <ac:chgData name="Mélina Guilley" userId="da75cb9a-4272-4fa6-933f-1f8b8936aa46" providerId="ADAL" clId="{D9E86BF3-4612-4341-A992-F4387E480B6B}" dt="2020-05-06T13:00:29.899" v="2476"/>
          <ac:spMkLst>
            <pc:docMk/>
            <pc:sldMk cId="3504346079" sldId="1135"/>
            <ac:spMk id="53" creationId="{A72DDAF2-6A0C-44E0-B7A7-C159BF0201B5}"/>
          </ac:spMkLst>
        </pc:spChg>
        <pc:spChg chg="mod">
          <ac:chgData name="Mélina Guilley" userId="da75cb9a-4272-4fa6-933f-1f8b8936aa46" providerId="ADAL" clId="{D9E86BF3-4612-4341-A992-F4387E480B6B}" dt="2020-05-06T13:00:29.899" v="2476"/>
          <ac:spMkLst>
            <pc:docMk/>
            <pc:sldMk cId="3504346079" sldId="1135"/>
            <ac:spMk id="54" creationId="{F5D05AB1-EA5C-4B69-91EF-68CCEBE8C324}"/>
          </ac:spMkLst>
        </pc:spChg>
        <pc:spChg chg="mod">
          <ac:chgData name="Mélina Guilley" userId="da75cb9a-4272-4fa6-933f-1f8b8936aa46" providerId="ADAL" clId="{D9E86BF3-4612-4341-A992-F4387E480B6B}" dt="2020-05-06T13:00:29.899" v="2476"/>
          <ac:spMkLst>
            <pc:docMk/>
            <pc:sldMk cId="3504346079" sldId="1135"/>
            <ac:spMk id="55" creationId="{E031F4F7-302D-4869-8A3D-5A8C812B44D7}"/>
          </ac:spMkLst>
        </pc:spChg>
        <pc:spChg chg="mod">
          <ac:chgData name="Mélina Guilley" userId="da75cb9a-4272-4fa6-933f-1f8b8936aa46" providerId="ADAL" clId="{D9E86BF3-4612-4341-A992-F4387E480B6B}" dt="2020-05-06T13:00:29.899" v="2476"/>
          <ac:spMkLst>
            <pc:docMk/>
            <pc:sldMk cId="3504346079" sldId="1135"/>
            <ac:spMk id="56" creationId="{E97C0EC7-9F8F-4982-BC18-656718F48E57}"/>
          </ac:spMkLst>
        </pc:spChg>
        <pc:spChg chg="mod">
          <ac:chgData name="Mélina Guilley" userId="da75cb9a-4272-4fa6-933f-1f8b8936aa46" providerId="ADAL" clId="{D9E86BF3-4612-4341-A992-F4387E480B6B}" dt="2020-05-06T13:00:29.899" v="2476"/>
          <ac:spMkLst>
            <pc:docMk/>
            <pc:sldMk cId="3504346079" sldId="1135"/>
            <ac:spMk id="57" creationId="{74294420-D98B-4050-9FCE-FBF439626585}"/>
          </ac:spMkLst>
        </pc:spChg>
        <pc:spChg chg="mod">
          <ac:chgData name="Mélina Guilley" userId="da75cb9a-4272-4fa6-933f-1f8b8936aa46" providerId="ADAL" clId="{D9E86BF3-4612-4341-A992-F4387E480B6B}" dt="2020-05-06T13:00:29.899" v="2476"/>
          <ac:spMkLst>
            <pc:docMk/>
            <pc:sldMk cId="3504346079" sldId="1135"/>
            <ac:spMk id="58" creationId="{DDA92135-B504-49E5-BE9F-17E5E5C326EC}"/>
          </ac:spMkLst>
        </pc:spChg>
        <pc:spChg chg="mod">
          <ac:chgData name="Mélina Guilley" userId="da75cb9a-4272-4fa6-933f-1f8b8936aa46" providerId="ADAL" clId="{D9E86BF3-4612-4341-A992-F4387E480B6B}" dt="2020-05-06T13:00:29.899" v="2476"/>
          <ac:spMkLst>
            <pc:docMk/>
            <pc:sldMk cId="3504346079" sldId="1135"/>
            <ac:spMk id="59" creationId="{205FD40D-CC75-4D14-9CEE-5DBBC27F331C}"/>
          </ac:spMkLst>
        </pc:spChg>
        <pc:spChg chg="mod">
          <ac:chgData name="Mélina Guilley" userId="da75cb9a-4272-4fa6-933f-1f8b8936aa46" providerId="ADAL" clId="{D9E86BF3-4612-4341-A992-F4387E480B6B}" dt="2020-05-06T13:00:29.899" v="2476"/>
          <ac:spMkLst>
            <pc:docMk/>
            <pc:sldMk cId="3504346079" sldId="1135"/>
            <ac:spMk id="60" creationId="{46A7EBA5-99D9-467D-A3BA-90E3A6E8DB1F}"/>
          </ac:spMkLst>
        </pc:spChg>
        <pc:spChg chg="mod">
          <ac:chgData name="Mélina Guilley" userId="da75cb9a-4272-4fa6-933f-1f8b8936aa46" providerId="ADAL" clId="{D9E86BF3-4612-4341-A992-F4387E480B6B}" dt="2020-05-06T13:00:29.899" v="2476"/>
          <ac:spMkLst>
            <pc:docMk/>
            <pc:sldMk cId="3504346079" sldId="1135"/>
            <ac:spMk id="61" creationId="{796616EA-D894-449E-92F3-6936CF268AD0}"/>
          </ac:spMkLst>
        </pc:spChg>
        <pc:spChg chg="mod">
          <ac:chgData name="Mélina Guilley" userId="da75cb9a-4272-4fa6-933f-1f8b8936aa46" providerId="ADAL" clId="{D9E86BF3-4612-4341-A992-F4387E480B6B}" dt="2020-05-06T13:00:29.899" v="2476"/>
          <ac:spMkLst>
            <pc:docMk/>
            <pc:sldMk cId="3504346079" sldId="1135"/>
            <ac:spMk id="62" creationId="{FFB30451-8BF3-442D-B3B1-ED357B9446F8}"/>
          </ac:spMkLst>
        </pc:spChg>
        <pc:spChg chg="mod">
          <ac:chgData name="Mélina Guilley" userId="da75cb9a-4272-4fa6-933f-1f8b8936aa46" providerId="ADAL" clId="{D9E86BF3-4612-4341-A992-F4387E480B6B}" dt="2020-05-06T13:00:29.899" v="2476"/>
          <ac:spMkLst>
            <pc:docMk/>
            <pc:sldMk cId="3504346079" sldId="1135"/>
            <ac:spMk id="63" creationId="{42DE2A80-D10E-42A0-80CD-94E7DC719668}"/>
          </ac:spMkLst>
        </pc:spChg>
        <pc:spChg chg="mod">
          <ac:chgData name="Mélina Guilley" userId="da75cb9a-4272-4fa6-933f-1f8b8936aa46" providerId="ADAL" clId="{D9E86BF3-4612-4341-A992-F4387E480B6B}" dt="2020-05-06T13:00:29.899" v="2476"/>
          <ac:spMkLst>
            <pc:docMk/>
            <pc:sldMk cId="3504346079" sldId="1135"/>
            <ac:spMk id="64" creationId="{6EF75AE5-3159-40BA-BD08-FE8BA91B6D34}"/>
          </ac:spMkLst>
        </pc:spChg>
        <pc:spChg chg="mod">
          <ac:chgData name="Mélina Guilley" userId="da75cb9a-4272-4fa6-933f-1f8b8936aa46" providerId="ADAL" clId="{D9E86BF3-4612-4341-A992-F4387E480B6B}" dt="2020-05-06T13:00:29.899" v="2476"/>
          <ac:spMkLst>
            <pc:docMk/>
            <pc:sldMk cId="3504346079" sldId="1135"/>
            <ac:spMk id="65" creationId="{7D6D5F81-773D-4B69-AC0C-0186741688A7}"/>
          </ac:spMkLst>
        </pc:spChg>
        <pc:spChg chg="mod">
          <ac:chgData name="Mélina Guilley" userId="da75cb9a-4272-4fa6-933f-1f8b8936aa46" providerId="ADAL" clId="{D9E86BF3-4612-4341-A992-F4387E480B6B}" dt="2020-05-06T13:00:29.899" v="2476"/>
          <ac:spMkLst>
            <pc:docMk/>
            <pc:sldMk cId="3504346079" sldId="1135"/>
            <ac:spMk id="66" creationId="{4EC2321C-B223-41A6-B58B-27ABA145B049}"/>
          </ac:spMkLst>
        </pc:spChg>
        <pc:spChg chg="mod">
          <ac:chgData name="Mélina Guilley" userId="da75cb9a-4272-4fa6-933f-1f8b8936aa46" providerId="ADAL" clId="{D9E86BF3-4612-4341-A992-F4387E480B6B}" dt="2020-05-06T13:00:29.899" v="2476"/>
          <ac:spMkLst>
            <pc:docMk/>
            <pc:sldMk cId="3504346079" sldId="1135"/>
            <ac:spMk id="67" creationId="{13F3D284-EEC7-4AFF-AE47-E98E65EDF397}"/>
          </ac:spMkLst>
        </pc:spChg>
        <pc:spChg chg="mod">
          <ac:chgData name="Mélina Guilley" userId="da75cb9a-4272-4fa6-933f-1f8b8936aa46" providerId="ADAL" clId="{D9E86BF3-4612-4341-A992-F4387E480B6B}" dt="2020-05-06T13:00:29.899" v="2476"/>
          <ac:spMkLst>
            <pc:docMk/>
            <pc:sldMk cId="3504346079" sldId="1135"/>
            <ac:spMk id="69" creationId="{FEE9A05B-FEF9-4A08-A827-C94037262883}"/>
          </ac:spMkLst>
        </pc:spChg>
        <pc:spChg chg="mod">
          <ac:chgData name="Mélina Guilley" userId="da75cb9a-4272-4fa6-933f-1f8b8936aa46" providerId="ADAL" clId="{D9E86BF3-4612-4341-A992-F4387E480B6B}" dt="2020-05-06T13:00:29.899" v="2476"/>
          <ac:spMkLst>
            <pc:docMk/>
            <pc:sldMk cId="3504346079" sldId="1135"/>
            <ac:spMk id="70" creationId="{D997248B-AF7B-4558-A4CE-08117A4898FC}"/>
          </ac:spMkLst>
        </pc:spChg>
        <pc:spChg chg="mod">
          <ac:chgData name="Mélina Guilley" userId="da75cb9a-4272-4fa6-933f-1f8b8936aa46" providerId="ADAL" clId="{D9E86BF3-4612-4341-A992-F4387E480B6B}" dt="2020-05-06T13:00:29.899" v="2476"/>
          <ac:spMkLst>
            <pc:docMk/>
            <pc:sldMk cId="3504346079" sldId="1135"/>
            <ac:spMk id="71" creationId="{5587CB11-CE00-44D8-B062-BE22C600552F}"/>
          </ac:spMkLst>
        </pc:spChg>
        <pc:spChg chg="mod">
          <ac:chgData name="Mélina Guilley" userId="da75cb9a-4272-4fa6-933f-1f8b8936aa46" providerId="ADAL" clId="{D9E86BF3-4612-4341-A992-F4387E480B6B}" dt="2020-05-06T13:00:29.899" v="2476"/>
          <ac:spMkLst>
            <pc:docMk/>
            <pc:sldMk cId="3504346079" sldId="1135"/>
            <ac:spMk id="72" creationId="{59D71E20-967F-4D63-A8D9-2D904AAB8588}"/>
          </ac:spMkLst>
        </pc:spChg>
        <pc:spChg chg="mod">
          <ac:chgData name="Mélina Guilley" userId="da75cb9a-4272-4fa6-933f-1f8b8936aa46" providerId="ADAL" clId="{D9E86BF3-4612-4341-A992-F4387E480B6B}" dt="2020-05-06T13:00:29.899" v="2476"/>
          <ac:spMkLst>
            <pc:docMk/>
            <pc:sldMk cId="3504346079" sldId="1135"/>
            <ac:spMk id="73" creationId="{B2C9EDB9-E9C3-43B6-8F8B-6B1E4D30AD87}"/>
          </ac:spMkLst>
        </pc:spChg>
        <pc:spChg chg="mod">
          <ac:chgData name="Mélina Guilley" userId="da75cb9a-4272-4fa6-933f-1f8b8936aa46" providerId="ADAL" clId="{D9E86BF3-4612-4341-A992-F4387E480B6B}" dt="2020-05-06T13:00:29.899" v="2476"/>
          <ac:spMkLst>
            <pc:docMk/>
            <pc:sldMk cId="3504346079" sldId="1135"/>
            <ac:spMk id="74" creationId="{BAA26E18-B778-4A2E-B0C3-833D89ED28BF}"/>
          </ac:spMkLst>
        </pc:spChg>
        <pc:spChg chg="mod">
          <ac:chgData name="Mélina Guilley" userId="da75cb9a-4272-4fa6-933f-1f8b8936aa46" providerId="ADAL" clId="{D9E86BF3-4612-4341-A992-F4387E480B6B}" dt="2020-05-06T13:00:29.899" v="2476"/>
          <ac:spMkLst>
            <pc:docMk/>
            <pc:sldMk cId="3504346079" sldId="1135"/>
            <ac:spMk id="75" creationId="{601E0D26-4087-44CB-8B0E-B38DE5B1F385}"/>
          </ac:spMkLst>
        </pc:spChg>
        <pc:spChg chg="mod">
          <ac:chgData name="Mélina Guilley" userId="da75cb9a-4272-4fa6-933f-1f8b8936aa46" providerId="ADAL" clId="{D9E86BF3-4612-4341-A992-F4387E480B6B}" dt="2020-05-06T13:00:29.899" v="2476"/>
          <ac:spMkLst>
            <pc:docMk/>
            <pc:sldMk cId="3504346079" sldId="1135"/>
            <ac:spMk id="76" creationId="{F447443D-999C-43A9-A6F9-3582E39B94E2}"/>
          </ac:spMkLst>
        </pc:spChg>
        <pc:spChg chg="mod">
          <ac:chgData name="Mélina Guilley" userId="da75cb9a-4272-4fa6-933f-1f8b8936aa46" providerId="ADAL" clId="{D9E86BF3-4612-4341-A992-F4387E480B6B}" dt="2020-05-06T13:00:29.899" v="2476"/>
          <ac:spMkLst>
            <pc:docMk/>
            <pc:sldMk cId="3504346079" sldId="1135"/>
            <ac:spMk id="77" creationId="{78576A95-1231-4E10-B8B8-58A7171E7E61}"/>
          </ac:spMkLst>
        </pc:spChg>
        <pc:spChg chg="mod">
          <ac:chgData name="Mélina Guilley" userId="da75cb9a-4272-4fa6-933f-1f8b8936aa46" providerId="ADAL" clId="{D9E86BF3-4612-4341-A992-F4387E480B6B}" dt="2020-05-06T13:00:29.899" v="2476"/>
          <ac:spMkLst>
            <pc:docMk/>
            <pc:sldMk cId="3504346079" sldId="1135"/>
            <ac:spMk id="78" creationId="{1E9BABB2-4311-485B-8D7E-F497F905F01D}"/>
          </ac:spMkLst>
        </pc:spChg>
        <pc:spChg chg="mod">
          <ac:chgData name="Mélina Guilley" userId="da75cb9a-4272-4fa6-933f-1f8b8936aa46" providerId="ADAL" clId="{D9E86BF3-4612-4341-A992-F4387E480B6B}" dt="2020-05-06T13:00:29.899" v="2476"/>
          <ac:spMkLst>
            <pc:docMk/>
            <pc:sldMk cId="3504346079" sldId="1135"/>
            <ac:spMk id="79" creationId="{5CFEA9C1-B656-4DC8-B09E-71D6F365C641}"/>
          </ac:spMkLst>
        </pc:spChg>
        <pc:spChg chg="mod">
          <ac:chgData name="Mélina Guilley" userId="da75cb9a-4272-4fa6-933f-1f8b8936aa46" providerId="ADAL" clId="{D9E86BF3-4612-4341-A992-F4387E480B6B}" dt="2020-05-06T13:00:29.899" v="2476"/>
          <ac:spMkLst>
            <pc:docMk/>
            <pc:sldMk cId="3504346079" sldId="1135"/>
            <ac:spMk id="80" creationId="{8FDF8EEC-7ECD-4DD5-A369-5AB2027DAC0B}"/>
          </ac:spMkLst>
        </pc:spChg>
        <pc:spChg chg="mod">
          <ac:chgData name="Mélina Guilley" userId="da75cb9a-4272-4fa6-933f-1f8b8936aa46" providerId="ADAL" clId="{D9E86BF3-4612-4341-A992-F4387E480B6B}" dt="2020-05-06T13:00:29.899" v="2476"/>
          <ac:spMkLst>
            <pc:docMk/>
            <pc:sldMk cId="3504346079" sldId="1135"/>
            <ac:spMk id="81" creationId="{BBEC01AC-F2D3-4629-B7F5-CD681FA1B0CE}"/>
          </ac:spMkLst>
        </pc:spChg>
        <pc:spChg chg="mod">
          <ac:chgData name="Mélina Guilley" userId="da75cb9a-4272-4fa6-933f-1f8b8936aa46" providerId="ADAL" clId="{D9E86BF3-4612-4341-A992-F4387E480B6B}" dt="2020-05-06T13:00:29.899" v="2476"/>
          <ac:spMkLst>
            <pc:docMk/>
            <pc:sldMk cId="3504346079" sldId="1135"/>
            <ac:spMk id="82" creationId="{A6E1FE05-5E7C-4ED5-9241-3E818A6884E3}"/>
          </ac:spMkLst>
        </pc:spChg>
        <pc:spChg chg="mod">
          <ac:chgData name="Mélina Guilley" userId="da75cb9a-4272-4fa6-933f-1f8b8936aa46" providerId="ADAL" clId="{D9E86BF3-4612-4341-A992-F4387E480B6B}" dt="2020-05-06T13:00:29.899" v="2476"/>
          <ac:spMkLst>
            <pc:docMk/>
            <pc:sldMk cId="3504346079" sldId="1135"/>
            <ac:spMk id="83" creationId="{4C7E0498-86D7-4DD8-B8E6-460E6F3C1831}"/>
          </ac:spMkLst>
        </pc:spChg>
        <pc:spChg chg="mod">
          <ac:chgData name="Mélina Guilley" userId="da75cb9a-4272-4fa6-933f-1f8b8936aa46" providerId="ADAL" clId="{D9E86BF3-4612-4341-A992-F4387E480B6B}" dt="2020-05-06T13:00:29.899" v="2476"/>
          <ac:spMkLst>
            <pc:docMk/>
            <pc:sldMk cId="3504346079" sldId="1135"/>
            <ac:spMk id="84" creationId="{141FA3E8-6ED9-450A-A7C1-BDB702BAB3E8}"/>
          </ac:spMkLst>
        </pc:spChg>
        <pc:spChg chg="mod">
          <ac:chgData name="Mélina Guilley" userId="da75cb9a-4272-4fa6-933f-1f8b8936aa46" providerId="ADAL" clId="{D9E86BF3-4612-4341-A992-F4387E480B6B}" dt="2020-05-06T13:00:29.899" v="2476"/>
          <ac:spMkLst>
            <pc:docMk/>
            <pc:sldMk cId="3504346079" sldId="1135"/>
            <ac:spMk id="85" creationId="{A9E3AD4B-E998-4995-BCFA-5E339920C570}"/>
          </ac:spMkLst>
        </pc:spChg>
        <pc:spChg chg="mod">
          <ac:chgData name="Mélina Guilley" userId="da75cb9a-4272-4fa6-933f-1f8b8936aa46" providerId="ADAL" clId="{D9E86BF3-4612-4341-A992-F4387E480B6B}" dt="2020-05-06T13:00:29.899" v="2476"/>
          <ac:spMkLst>
            <pc:docMk/>
            <pc:sldMk cId="3504346079" sldId="1135"/>
            <ac:spMk id="86" creationId="{1DD5FF5D-D018-455C-AD61-422CA16A28E7}"/>
          </ac:spMkLst>
        </pc:spChg>
        <pc:spChg chg="mod">
          <ac:chgData name="Mélina Guilley" userId="da75cb9a-4272-4fa6-933f-1f8b8936aa46" providerId="ADAL" clId="{D9E86BF3-4612-4341-A992-F4387E480B6B}" dt="2020-05-06T13:00:29.899" v="2476"/>
          <ac:spMkLst>
            <pc:docMk/>
            <pc:sldMk cId="3504346079" sldId="1135"/>
            <ac:spMk id="87" creationId="{8DA910C3-AAB6-4696-A04C-2E5EF7DDCA1F}"/>
          </ac:spMkLst>
        </pc:spChg>
        <pc:spChg chg="mod">
          <ac:chgData name="Mélina Guilley" userId="da75cb9a-4272-4fa6-933f-1f8b8936aa46" providerId="ADAL" clId="{D9E86BF3-4612-4341-A992-F4387E480B6B}" dt="2020-05-06T13:00:29.899" v="2476"/>
          <ac:spMkLst>
            <pc:docMk/>
            <pc:sldMk cId="3504346079" sldId="1135"/>
            <ac:spMk id="88" creationId="{9EAB8A48-A3C5-4FD6-A495-743AC53319EC}"/>
          </ac:spMkLst>
        </pc:spChg>
        <pc:spChg chg="mod">
          <ac:chgData name="Mélina Guilley" userId="da75cb9a-4272-4fa6-933f-1f8b8936aa46" providerId="ADAL" clId="{D9E86BF3-4612-4341-A992-F4387E480B6B}" dt="2020-05-06T13:00:29.899" v="2476"/>
          <ac:spMkLst>
            <pc:docMk/>
            <pc:sldMk cId="3504346079" sldId="1135"/>
            <ac:spMk id="89" creationId="{A252F068-DD40-44A8-86D3-BA3DAFF727EB}"/>
          </ac:spMkLst>
        </pc:spChg>
        <pc:spChg chg="mod">
          <ac:chgData name="Mélina Guilley" userId="da75cb9a-4272-4fa6-933f-1f8b8936aa46" providerId="ADAL" clId="{D9E86BF3-4612-4341-A992-F4387E480B6B}" dt="2020-05-06T13:00:29.899" v="2476"/>
          <ac:spMkLst>
            <pc:docMk/>
            <pc:sldMk cId="3504346079" sldId="1135"/>
            <ac:spMk id="90" creationId="{50160C0B-819F-42B5-A0DF-731B229107CA}"/>
          </ac:spMkLst>
        </pc:spChg>
        <pc:spChg chg="mod">
          <ac:chgData name="Mélina Guilley" userId="da75cb9a-4272-4fa6-933f-1f8b8936aa46" providerId="ADAL" clId="{D9E86BF3-4612-4341-A992-F4387E480B6B}" dt="2020-05-06T13:00:29.899" v="2476"/>
          <ac:spMkLst>
            <pc:docMk/>
            <pc:sldMk cId="3504346079" sldId="1135"/>
            <ac:spMk id="92" creationId="{A217DD6B-A0F2-4355-AF3F-55375E16E874}"/>
          </ac:spMkLst>
        </pc:spChg>
        <pc:spChg chg="mod">
          <ac:chgData name="Mélina Guilley" userId="da75cb9a-4272-4fa6-933f-1f8b8936aa46" providerId="ADAL" clId="{D9E86BF3-4612-4341-A992-F4387E480B6B}" dt="2020-05-06T13:00:29.899" v="2476"/>
          <ac:spMkLst>
            <pc:docMk/>
            <pc:sldMk cId="3504346079" sldId="1135"/>
            <ac:spMk id="93" creationId="{E12466AC-1592-4AE3-8A0A-29214FC4C8E0}"/>
          </ac:spMkLst>
        </pc:spChg>
        <pc:spChg chg="mod">
          <ac:chgData name="Mélina Guilley" userId="da75cb9a-4272-4fa6-933f-1f8b8936aa46" providerId="ADAL" clId="{D9E86BF3-4612-4341-A992-F4387E480B6B}" dt="2020-05-06T13:00:29.899" v="2476"/>
          <ac:spMkLst>
            <pc:docMk/>
            <pc:sldMk cId="3504346079" sldId="1135"/>
            <ac:spMk id="94" creationId="{0506CBE1-C717-479C-BC0C-7CABD2924E54}"/>
          </ac:spMkLst>
        </pc:spChg>
        <pc:spChg chg="mod">
          <ac:chgData name="Mélina Guilley" userId="da75cb9a-4272-4fa6-933f-1f8b8936aa46" providerId="ADAL" clId="{D9E86BF3-4612-4341-A992-F4387E480B6B}" dt="2020-05-06T13:00:29.899" v="2476"/>
          <ac:spMkLst>
            <pc:docMk/>
            <pc:sldMk cId="3504346079" sldId="1135"/>
            <ac:spMk id="95" creationId="{0B053D98-60B5-4EAE-B3DC-FA0AD2D3F7FB}"/>
          </ac:spMkLst>
        </pc:spChg>
        <pc:spChg chg="mod">
          <ac:chgData name="Mélina Guilley" userId="da75cb9a-4272-4fa6-933f-1f8b8936aa46" providerId="ADAL" clId="{D9E86BF3-4612-4341-A992-F4387E480B6B}" dt="2020-05-06T13:00:29.899" v="2476"/>
          <ac:spMkLst>
            <pc:docMk/>
            <pc:sldMk cId="3504346079" sldId="1135"/>
            <ac:spMk id="96" creationId="{22AA2996-A5B7-496B-BE6D-AB3DF928D71A}"/>
          </ac:spMkLst>
        </pc:spChg>
        <pc:spChg chg="mod">
          <ac:chgData name="Mélina Guilley" userId="da75cb9a-4272-4fa6-933f-1f8b8936aa46" providerId="ADAL" clId="{D9E86BF3-4612-4341-A992-F4387E480B6B}" dt="2020-05-06T13:00:29.899" v="2476"/>
          <ac:spMkLst>
            <pc:docMk/>
            <pc:sldMk cId="3504346079" sldId="1135"/>
            <ac:spMk id="97" creationId="{9EAE0525-9AB7-4F22-9AC7-ABD60ED81007}"/>
          </ac:spMkLst>
        </pc:spChg>
        <pc:spChg chg="del mod">
          <ac:chgData name="Mélina Guilley" userId="da75cb9a-4272-4fa6-933f-1f8b8936aa46" providerId="ADAL" clId="{D9E86BF3-4612-4341-A992-F4387E480B6B}" dt="2020-05-06T13:03:54.792" v="2653" actId="478"/>
          <ac:spMkLst>
            <pc:docMk/>
            <pc:sldMk cId="3504346079" sldId="1135"/>
            <ac:spMk id="98" creationId="{B315DD9F-673E-498D-A59A-529071C4751C}"/>
          </ac:spMkLst>
        </pc:spChg>
        <pc:spChg chg="mod">
          <ac:chgData name="Mélina Guilley" userId="da75cb9a-4272-4fa6-933f-1f8b8936aa46" providerId="ADAL" clId="{D9E86BF3-4612-4341-A992-F4387E480B6B}" dt="2020-05-06T13:00:29.899" v="2476"/>
          <ac:spMkLst>
            <pc:docMk/>
            <pc:sldMk cId="3504346079" sldId="1135"/>
            <ac:spMk id="99" creationId="{0CD86520-0CA1-493B-8F50-770A949CD529}"/>
          </ac:spMkLst>
        </pc:spChg>
        <pc:spChg chg="mod">
          <ac:chgData name="Mélina Guilley" userId="da75cb9a-4272-4fa6-933f-1f8b8936aa46" providerId="ADAL" clId="{D9E86BF3-4612-4341-A992-F4387E480B6B}" dt="2020-05-06T13:00:29.899" v="2476"/>
          <ac:spMkLst>
            <pc:docMk/>
            <pc:sldMk cId="3504346079" sldId="1135"/>
            <ac:spMk id="100" creationId="{CFBF6AD5-456F-4948-B1D8-FFD13408827E}"/>
          </ac:spMkLst>
        </pc:spChg>
        <pc:spChg chg="mod">
          <ac:chgData name="Mélina Guilley" userId="da75cb9a-4272-4fa6-933f-1f8b8936aa46" providerId="ADAL" clId="{D9E86BF3-4612-4341-A992-F4387E480B6B}" dt="2020-05-06T13:00:29.899" v="2476"/>
          <ac:spMkLst>
            <pc:docMk/>
            <pc:sldMk cId="3504346079" sldId="1135"/>
            <ac:spMk id="101" creationId="{B6757F42-69FD-4B1C-B34F-017FB2B94960}"/>
          </ac:spMkLst>
        </pc:spChg>
        <pc:spChg chg="del mod">
          <ac:chgData name="Mélina Guilley" userId="da75cb9a-4272-4fa6-933f-1f8b8936aa46" providerId="ADAL" clId="{D9E86BF3-4612-4341-A992-F4387E480B6B}" dt="2020-05-06T13:04:03.206" v="2655" actId="478"/>
          <ac:spMkLst>
            <pc:docMk/>
            <pc:sldMk cId="3504346079" sldId="1135"/>
            <ac:spMk id="102" creationId="{F09944B5-FBB6-44F1-A608-E94803307D58}"/>
          </ac:spMkLst>
        </pc:spChg>
        <pc:spChg chg="mod">
          <ac:chgData name="Mélina Guilley" userId="da75cb9a-4272-4fa6-933f-1f8b8936aa46" providerId="ADAL" clId="{D9E86BF3-4612-4341-A992-F4387E480B6B}" dt="2020-05-06T13:00:29.899" v="2476"/>
          <ac:spMkLst>
            <pc:docMk/>
            <pc:sldMk cId="3504346079" sldId="1135"/>
            <ac:spMk id="104" creationId="{82ACA4B1-F86F-4E72-9032-6B51A41D9151}"/>
          </ac:spMkLst>
        </pc:spChg>
        <pc:spChg chg="mod">
          <ac:chgData name="Mélina Guilley" userId="da75cb9a-4272-4fa6-933f-1f8b8936aa46" providerId="ADAL" clId="{D9E86BF3-4612-4341-A992-F4387E480B6B}" dt="2020-05-06T13:00:29.899" v="2476"/>
          <ac:spMkLst>
            <pc:docMk/>
            <pc:sldMk cId="3504346079" sldId="1135"/>
            <ac:spMk id="105" creationId="{2EA40EFD-F7FA-4BD1-8FC0-DF6805470546}"/>
          </ac:spMkLst>
        </pc:spChg>
        <pc:spChg chg="mod">
          <ac:chgData name="Mélina Guilley" userId="da75cb9a-4272-4fa6-933f-1f8b8936aa46" providerId="ADAL" clId="{D9E86BF3-4612-4341-A992-F4387E480B6B}" dt="2020-05-06T13:00:29.899" v="2476"/>
          <ac:spMkLst>
            <pc:docMk/>
            <pc:sldMk cId="3504346079" sldId="1135"/>
            <ac:spMk id="106" creationId="{9F4F22B6-3DDC-4144-ADB7-58403DD8FCEE}"/>
          </ac:spMkLst>
        </pc:spChg>
        <pc:spChg chg="mod">
          <ac:chgData name="Mélina Guilley" userId="da75cb9a-4272-4fa6-933f-1f8b8936aa46" providerId="ADAL" clId="{D9E86BF3-4612-4341-A992-F4387E480B6B}" dt="2020-05-06T13:00:29.899" v="2476"/>
          <ac:spMkLst>
            <pc:docMk/>
            <pc:sldMk cId="3504346079" sldId="1135"/>
            <ac:spMk id="107" creationId="{584D534B-DB07-4EBF-8A5F-5FBDD8E512FC}"/>
          </ac:spMkLst>
        </pc:spChg>
        <pc:spChg chg="mod">
          <ac:chgData name="Mélina Guilley" userId="da75cb9a-4272-4fa6-933f-1f8b8936aa46" providerId="ADAL" clId="{D9E86BF3-4612-4341-A992-F4387E480B6B}" dt="2020-05-06T13:00:29.899" v="2476"/>
          <ac:spMkLst>
            <pc:docMk/>
            <pc:sldMk cId="3504346079" sldId="1135"/>
            <ac:spMk id="108" creationId="{02254E3A-ED03-4CFB-B475-E9E0F3BC0C7B}"/>
          </ac:spMkLst>
        </pc:spChg>
        <pc:spChg chg="mod">
          <ac:chgData name="Mélina Guilley" userId="da75cb9a-4272-4fa6-933f-1f8b8936aa46" providerId="ADAL" clId="{D9E86BF3-4612-4341-A992-F4387E480B6B}" dt="2020-05-06T13:00:29.899" v="2476"/>
          <ac:spMkLst>
            <pc:docMk/>
            <pc:sldMk cId="3504346079" sldId="1135"/>
            <ac:spMk id="109" creationId="{E6469C2B-85A1-4098-B195-E58BEF948451}"/>
          </ac:spMkLst>
        </pc:spChg>
        <pc:spChg chg="mod">
          <ac:chgData name="Mélina Guilley" userId="da75cb9a-4272-4fa6-933f-1f8b8936aa46" providerId="ADAL" clId="{D9E86BF3-4612-4341-A992-F4387E480B6B}" dt="2020-05-06T13:00:29.899" v="2476"/>
          <ac:spMkLst>
            <pc:docMk/>
            <pc:sldMk cId="3504346079" sldId="1135"/>
            <ac:spMk id="110" creationId="{2FA6BA3D-C5E0-4DB2-9D79-DD191FCFCFE7}"/>
          </ac:spMkLst>
        </pc:spChg>
        <pc:spChg chg="mod">
          <ac:chgData name="Mélina Guilley" userId="da75cb9a-4272-4fa6-933f-1f8b8936aa46" providerId="ADAL" clId="{D9E86BF3-4612-4341-A992-F4387E480B6B}" dt="2020-05-06T13:00:29.899" v="2476"/>
          <ac:spMkLst>
            <pc:docMk/>
            <pc:sldMk cId="3504346079" sldId="1135"/>
            <ac:spMk id="111" creationId="{CA8A1D48-9C35-4D8B-AA4B-E05FD922FD0F}"/>
          </ac:spMkLst>
        </pc:spChg>
        <pc:spChg chg="mod">
          <ac:chgData name="Mélina Guilley" userId="da75cb9a-4272-4fa6-933f-1f8b8936aa46" providerId="ADAL" clId="{D9E86BF3-4612-4341-A992-F4387E480B6B}" dt="2020-05-06T13:00:29.899" v="2476"/>
          <ac:spMkLst>
            <pc:docMk/>
            <pc:sldMk cId="3504346079" sldId="1135"/>
            <ac:spMk id="112" creationId="{533A0CE8-6CAA-43E7-946F-178A3DADDFEB}"/>
          </ac:spMkLst>
        </pc:spChg>
        <pc:spChg chg="mod">
          <ac:chgData name="Mélina Guilley" userId="da75cb9a-4272-4fa6-933f-1f8b8936aa46" providerId="ADAL" clId="{D9E86BF3-4612-4341-A992-F4387E480B6B}" dt="2020-05-06T13:00:29.899" v="2476"/>
          <ac:spMkLst>
            <pc:docMk/>
            <pc:sldMk cId="3504346079" sldId="1135"/>
            <ac:spMk id="113" creationId="{C29DBE0F-738F-451E-AF46-236A1EC08E87}"/>
          </ac:spMkLst>
        </pc:spChg>
        <pc:spChg chg="mod">
          <ac:chgData name="Mélina Guilley" userId="da75cb9a-4272-4fa6-933f-1f8b8936aa46" providerId="ADAL" clId="{D9E86BF3-4612-4341-A992-F4387E480B6B}" dt="2020-05-06T13:00:29.899" v="2476"/>
          <ac:spMkLst>
            <pc:docMk/>
            <pc:sldMk cId="3504346079" sldId="1135"/>
            <ac:spMk id="114" creationId="{2FB8061A-82F8-4435-A96D-9512EBCE277E}"/>
          </ac:spMkLst>
        </pc:spChg>
        <pc:spChg chg="mod">
          <ac:chgData name="Mélina Guilley" userId="da75cb9a-4272-4fa6-933f-1f8b8936aa46" providerId="ADAL" clId="{D9E86BF3-4612-4341-A992-F4387E480B6B}" dt="2020-05-06T13:00:29.899" v="2476"/>
          <ac:spMkLst>
            <pc:docMk/>
            <pc:sldMk cId="3504346079" sldId="1135"/>
            <ac:spMk id="115" creationId="{316011E2-1E1F-48A3-B576-363CFF07FA61}"/>
          </ac:spMkLst>
        </pc:spChg>
        <pc:spChg chg="mod">
          <ac:chgData name="Mélina Guilley" userId="da75cb9a-4272-4fa6-933f-1f8b8936aa46" providerId="ADAL" clId="{D9E86BF3-4612-4341-A992-F4387E480B6B}" dt="2020-05-06T13:00:29.899" v="2476"/>
          <ac:spMkLst>
            <pc:docMk/>
            <pc:sldMk cId="3504346079" sldId="1135"/>
            <ac:spMk id="116" creationId="{9FAAF07F-9FF8-4DCC-959A-239CA595E735}"/>
          </ac:spMkLst>
        </pc:spChg>
        <pc:spChg chg="mod">
          <ac:chgData name="Mélina Guilley" userId="da75cb9a-4272-4fa6-933f-1f8b8936aa46" providerId="ADAL" clId="{D9E86BF3-4612-4341-A992-F4387E480B6B}" dt="2020-05-06T13:00:29.899" v="2476"/>
          <ac:spMkLst>
            <pc:docMk/>
            <pc:sldMk cId="3504346079" sldId="1135"/>
            <ac:spMk id="117" creationId="{5F04E365-DDB1-404A-8F46-B5DBB34BB50C}"/>
          </ac:spMkLst>
        </pc:spChg>
        <pc:spChg chg="mod">
          <ac:chgData name="Mélina Guilley" userId="da75cb9a-4272-4fa6-933f-1f8b8936aa46" providerId="ADAL" clId="{D9E86BF3-4612-4341-A992-F4387E480B6B}" dt="2020-05-06T13:00:29.899" v="2476"/>
          <ac:spMkLst>
            <pc:docMk/>
            <pc:sldMk cId="3504346079" sldId="1135"/>
            <ac:spMk id="118" creationId="{01C845C2-EBE3-4942-B9F9-6F86094FF713}"/>
          </ac:spMkLst>
        </pc:spChg>
        <pc:spChg chg="mod">
          <ac:chgData name="Mélina Guilley" userId="da75cb9a-4272-4fa6-933f-1f8b8936aa46" providerId="ADAL" clId="{D9E86BF3-4612-4341-A992-F4387E480B6B}" dt="2020-05-06T13:00:29.899" v="2476"/>
          <ac:spMkLst>
            <pc:docMk/>
            <pc:sldMk cId="3504346079" sldId="1135"/>
            <ac:spMk id="119" creationId="{E56D4922-4553-44E1-85D2-E2CBAEBF6FD8}"/>
          </ac:spMkLst>
        </pc:spChg>
        <pc:spChg chg="mod">
          <ac:chgData name="Mélina Guilley" userId="da75cb9a-4272-4fa6-933f-1f8b8936aa46" providerId="ADAL" clId="{D9E86BF3-4612-4341-A992-F4387E480B6B}" dt="2020-05-06T13:00:29.899" v="2476"/>
          <ac:spMkLst>
            <pc:docMk/>
            <pc:sldMk cId="3504346079" sldId="1135"/>
            <ac:spMk id="120" creationId="{6A7B7AC2-0BA7-4DDF-97B4-C7B5452DAFB8}"/>
          </ac:spMkLst>
        </pc:spChg>
        <pc:spChg chg="mod">
          <ac:chgData name="Mélina Guilley" userId="da75cb9a-4272-4fa6-933f-1f8b8936aa46" providerId="ADAL" clId="{D9E86BF3-4612-4341-A992-F4387E480B6B}" dt="2020-05-06T13:00:29.899" v="2476"/>
          <ac:spMkLst>
            <pc:docMk/>
            <pc:sldMk cId="3504346079" sldId="1135"/>
            <ac:spMk id="121" creationId="{2E66BAA9-F2FD-49B4-92DA-BEDE25675046}"/>
          </ac:spMkLst>
        </pc:spChg>
        <pc:spChg chg="mod">
          <ac:chgData name="Mélina Guilley" userId="da75cb9a-4272-4fa6-933f-1f8b8936aa46" providerId="ADAL" clId="{D9E86BF3-4612-4341-A992-F4387E480B6B}" dt="2020-05-06T13:00:29.899" v="2476"/>
          <ac:spMkLst>
            <pc:docMk/>
            <pc:sldMk cId="3504346079" sldId="1135"/>
            <ac:spMk id="122" creationId="{1B304C52-C072-4466-9B26-EF4577C0FB72}"/>
          </ac:spMkLst>
        </pc:spChg>
        <pc:spChg chg="mod">
          <ac:chgData name="Mélina Guilley" userId="da75cb9a-4272-4fa6-933f-1f8b8936aa46" providerId="ADAL" clId="{D9E86BF3-4612-4341-A992-F4387E480B6B}" dt="2020-05-06T13:00:29.899" v="2476"/>
          <ac:spMkLst>
            <pc:docMk/>
            <pc:sldMk cId="3504346079" sldId="1135"/>
            <ac:spMk id="123" creationId="{3708897E-0AE8-4C7C-828F-E8ED0514747B}"/>
          </ac:spMkLst>
        </pc:spChg>
        <pc:spChg chg="mod">
          <ac:chgData name="Mélina Guilley" userId="da75cb9a-4272-4fa6-933f-1f8b8936aa46" providerId="ADAL" clId="{D9E86BF3-4612-4341-A992-F4387E480B6B}" dt="2020-05-06T13:00:29.899" v="2476"/>
          <ac:spMkLst>
            <pc:docMk/>
            <pc:sldMk cId="3504346079" sldId="1135"/>
            <ac:spMk id="124" creationId="{E822358D-4B2E-4A99-9102-DE494116266A}"/>
          </ac:spMkLst>
        </pc:spChg>
        <pc:spChg chg="mod">
          <ac:chgData name="Mélina Guilley" userId="da75cb9a-4272-4fa6-933f-1f8b8936aa46" providerId="ADAL" clId="{D9E86BF3-4612-4341-A992-F4387E480B6B}" dt="2020-05-06T13:00:29.899" v="2476"/>
          <ac:spMkLst>
            <pc:docMk/>
            <pc:sldMk cId="3504346079" sldId="1135"/>
            <ac:spMk id="125" creationId="{AAA14DCE-0676-4429-8DB0-0F1A7817BB83}"/>
          </ac:spMkLst>
        </pc:spChg>
        <pc:spChg chg="mod">
          <ac:chgData name="Mélina Guilley" userId="da75cb9a-4272-4fa6-933f-1f8b8936aa46" providerId="ADAL" clId="{D9E86BF3-4612-4341-A992-F4387E480B6B}" dt="2020-05-06T13:00:29.899" v="2476"/>
          <ac:spMkLst>
            <pc:docMk/>
            <pc:sldMk cId="3504346079" sldId="1135"/>
            <ac:spMk id="126" creationId="{B8D038FD-B741-464E-A185-0C941572E222}"/>
          </ac:spMkLst>
        </pc:spChg>
        <pc:spChg chg="mod">
          <ac:chgData name="Mélina Guilley" userId="da75cb9a-4272-4fa6-933f-1f8b8936aa46" providerId="ADAL" clId="{D9E86BF3-4612-4341-A992-F4387E480B6B}" dt="2020-05-06T13:00:29.899" v="2476"/>
          <ac:spMkLst>
            <pc:docMk/>
            <pc:sldMk cId="3504346079" sldId="1135"/>
            <ac:spMk id="127" creationId="{AA78CD7C-D8D3-4BF1-8738-40C40EFD24F0}"/>
          </ac:spMkLst>
        </pc:spChg>
        <pc:spChg chg="mod">
          <ac:chgData name="Mélina Guilley" userId="da75cb9a-4272-4fa6-933f-1f8b8936aa46" providerId="ADAL" clId="{D9E86BF3-4612-4341-A992-F4387E480B6B}" dt="2020-05-06T13:00:29.899" v="2476"/>
          <ac:spMkLst>
            <pc:docMk/>
            <pc:sldMk cId="3504346079" sldId="1135"/>
            <ac:spMk id="128" creationId="{598F5676-AEA8-4322-921F-6ACFED053442}"/>
          </ac:spMkLst>
        </pc:spChg>
        <pc:spChg chg="mod">
          <ac:chgData name="Mélina Guilley" userId="da75cb9a-4272-4fa6-933f-1f8b8936aa46" providerId="ADAL" clId="{D9E86BF3-4612-4341-A992-F4387E480B6B}" dt="2020-05-06T13:00:29.899" v="2476"/>
          <ac:spMkLst>
            <pc:docMk/>
            <pc:sldMk cId="3504346079" sldId="1135"/>
            <ac:spMk id="129" creationId="{54ACE837-8FD2-4DE6-911F-3E9741A9FC52}"/>
          </ac:spMkLst>
        </pc:spChg>
        <pc:spChg chg="mod">
          <ac:chgData name="Mélina Guilley" userId="da75cb9a-4272-4fa6-933f-1f8b8936aa46" providerId="ADAL" clId="{D9E86BF3-4612-4341-A992-F4387E480B6B}" dt="2020-05-06T13:00:29.899" v="2476"/>
          <ac:spMkLst>
            <pc:docMk/>
            <pc:sldMk cId="3504346079" sldId="1135"/>
            <ac:spMk id="130" creationId="{7B794A51-5938-4C64-8215-53C81F3B3865}"/>
          </ac:spMkLst>
        </pc:spChg>
        <pc:spChg chg="mod">
          <ac:chgData name="Mélina Guilley" userId="da75cb9a-4272-4fa6-933f-1f8b8936aa46" providerId="ADAL" clId="{D9E86BF3-4612-4341-A992-F4387E480B6B}" dt="2020-05-06T13:00:29.899" v="2476"/>
          <ac:spMkLst>
            <pc:docMk/>
            <pc:sldMk cId="3504346079" sldId="1135"/>
            <ac:spMk id="131" creationId="{DD3E7F21-9D0C-4335-A055-144E59C4D446}"/>
          </ac:spMkLst>
        </pc:spChg>
        <pc:spChg chg="mod">
          <ac:chgData name="Mélina Guilley" userId="da75cb9a-4272-4fa6-933f-1f8b8936aa46" providerId="ADAL" clId="{D9E86BF3-4612-4341-A992-F4387E480B6B}" dt="2020-05-06T13:00:29.899" v="2476"/>
          <ac:spMkLst>
            <pc:docMk/>
            <pc:sldMk cId="3504346079" sldId="1135"/>
            <ac:spMk id="132" creationId="{24D44163-F765-4087-BB87-73657E4CE57C}"/>
          </ac:spMkLst>
        </pc:spChg>
        <pc:spChg chg="mod">
          <ac:chgData name="Mélina Guilley" userId="da75cb9a-4272-4fa6-933f-1f8b8936aa46" providerId="ADAL" clId="{D9E86BF3-4612-4341-A992-F4387E480B6B}" dt="2020-05-06T13:00:29.899" v="2476"/>
          <ac:spMkLst>
            <pc:docMk/>
            <pc:sldMk cId="3504346079" sldId="1135"/>
            <ac:spMk id="133" creationId="{280CEC2A-3912-4404-BBB6-0103D30D88D5}"/>
          </ac:spMkLst>
        </pc:spChg>
        <pc:spChg chg="add mod ord">
          <ac:chgData name="Mélina Guilley" userId="da75cb9a-4272-4fa6-933f-1f8b8936aa46" providerId="ADAL" clId="{D9E86BF3-4612-4341-A992-F4387E480B6B}" dt="2020-05-06T13:08:15.995" v="2779" actId="1038"/>
          <ac:spMkLst>
            <pc:docMk/>
            <pc:sldMk cId="3504346079" sldId="1135"/>
            <ac:spMk id="134" creationId="{AA0DBFAF-B281-4B8E-A95B-DA178ABDF803}"/>
          </ac:spMkLst>
        </pc:spChg>
        <pc:spChg chg="mod">
          <ac:chgData name="Mélina Guilley" userId="da75cb9a-4272-4fa6-933f-1f8b8936aa46" providerId="ADAL" clId="{D9E86BF3-4612-4341-A992-F4387E480B6B}" dt="2020-05-06T13:02:29.272" v="2601"/>
          <ac:spMkLst>
            <pc:docMk/>
            <pc:sldMk cId="3504346079" sldId="1135"/>
            <ac:spMk id="136" creationId="{9FF18515-9720-40A2-9F7B-1F8610DE9E1B}"/>
          </ac:spMkLst>
        </pc:spChg>
        <pc:spChg chg="mod">
          <ac:chgData name="Mélina Guilley" userId="da75cb9a-4272-4fa6-933f-1f8b8936aa46" providerId="ADAL" clId="{D9E86BF3-4612-4341-A992-F4387E480B6B}" dt="2020-05-06T13:02:29.272" v="2601"/>
          <ac:spMkLst>
            <pc:docMk/>
            <pc:sldMk cId="3504346079" sldId="1135"/>
            <ac:spMk id="137" creationId="{1DCFB932-78FC-48A8-AFB1-ECF7C951A4EE}"/>
          </ac:spMkLst>
        </pc:spChg>
        <pc:spChg chg="mod">
          <ac:chgData name="Mélina Guilley" userId="da75cb9a-4272-4fa6-933f-1f8b8936aa46" providerId="ADAL" clId="{D9E86BF3-4612-4341-A992-F4387E480B6B}" dt="2020-05-06T13:02:29.272" v="2601"/>
          <ac:spMkLst>
            <pc:docMk/>
            <pc:sldMk cId="3504346079" sldId="1135"/>
            <ac:spMk id="138" creationId="{32BC5034-E644-4886-BFAD-2C8116CF013E}"/>
          </ac:spMkLst>
        </pc:spChg>
        <pc:spChg chg="add mod ord">
          <ac:chgData name="Mélina Guilley" userId="da75cb9a-4272-4fa6-933f-1f8b8936aa46" providerId="ADAL" clId="{D9E86BF3-4612-4341-A992-F4387E480B6B}" dt="2020-05-06T13:08:46.304" v="2787" actId="2711"/>
          <ac:spMkLst>
            <pc:docMk/>
            <pc:sldMk cId="3504346079" sldId="1135"/>
            <ac:spMk id="139" creationId="{DE2040D7-F82C-4668-A284-9B1F316FFB89}"/>
          </ac:spMkLst>
        </pc:spChg>
        <pc:spChg chg="mod">
          <ac:chgData name="Mélina Guilley" userId="da75cb9a-4272-4fa6-933f-1f8b8936aa46" providerId="ADAL" clId="{D9E86BF3-4612-4341-A992-F4387E480B6B}" dt="2020-05-06T13:02:29.272" v="2601"/>
          <ac:spMkLst>
            <pc:docMk/>
            <pc:sldMk cId="3504346079" sldId="1135"/>
            <ac:spMk id="141" creationId="{29BE1B94-FDD5-4174-9121-8A6ACC20E0B0}"/>
          </ac:spMkLst>
        </pc:spChg>
        <pc:spChg chg="mod">
          <ac:chgData name="Mélina Guilley" userId="da75cb9a-4272-4fa6-933f-1f8b8936aa46" providerId="ADAL" clId="{D9E86BF3-4612-4341-A992-F4387E480B6B}" dt="2020-05-06T13:02:29.272" v="2601"/>
          <ac:spMkLst>
            <pc:docMk/>
            <pc:sldMk cId="3504346079" sldId="1135"/>
            <ac:spMk id="142" creationId="{42C1AE6F-460E-4FBC-B3C6-1D04C1749AF3}"/>
          </ac:spMkLst>
        </pc:spChg>
        <pc:spChg chg="mod">
          <ac:chgData name="Mélina Guilley" userId="da75cb9a-4272-4fa6-933f-1f8b8936aa46" providerId="ADAL" clId="{D9E86BF3-4612-4341-A992-F4387E480B6B}" dt="2020-05-06T13:02:29.272" v="2601"/>
          <ac:spMkLst>
            <pc:docMk/>
            <pc:sldMk cId="3504346079" sldId="1135"/>
            <ac:spMk id="143" creationId="{058EEC64-ADC3-4C6C-9641-B095E74CED6F}"/>
          </ac:spMkLst>
        </pc:spChg>
        <pc:spChg chg="mod">
          <ac:chgData name="Mélina Guilley" userId="da75cb9a-4272-4fa6-933f-1f8b8936aa46" providerId="ADAL" clId="{D9E86BF3-4612-4341-A992-F4387E480B6B}" dt="2020-05-06T13:02:29.272" v="2601"/>
          <ac:spMkLst>
            <pc:docMk/>
            <pc:sldMk cId="3504346079" sldId="1135"/>
            <ac:spMk id="144" creationId="{CF1CDDE9-84C5-413C-B21E-2BFFB865F0DB}"/>
          </ac:spMkLst>
        </pc:spChg>
        <pc:spChg chg="mod">
          <ac:chgData name="Mélina Guilley" userId="da75cb9a-4272-4fa6-933f-1f8b8936aa46" providerId="ADAL" clId="{D9E86BF3-4612-4341-A992-F4387E480B6B}" dt="2020-05-06T13:02:29.272" v="2601"/>
          <ac:spMkLst>
            <pc:docMk/>
            <pc:sldMk cId="3504346079" sldId="1135"/>
            <ac:spMk id="145" creationId="{E97CEF6E-5E60-47A0-9661-C518C1AE75F0}"/>
          </ac:spMkLst>
        </pc:spChg>
        <pc:spChg chg="mod">
          <ac:chgData name="Mélina Guilley" userId="da75cb9a-4272-4fa6-933f-1f8b8936aa46" providerId="ADAL" clId="{D9E86BF3-4612-4341-A992-F4387E480B6B}" dt="2020-05-06T13:02:29.272" v="2601"/>
          <ac:spMkLst>
            <pc:docMk/>
            <pc:sldMk cId="3504346079" sldId="1135"/>
            <ac:spMk id="146" creationId="{952E291C-3DF2-406B-A0C6-B73C42E56CDC}"/>
          </ac:spMkLst>
        </pc:spChg>
        <pc:spChg chg="mod">
          <ac:chgData name="Mélina Guilley" userId="da75cb9a-4272-4fa6-933f-1f8b8936aa46" providerId="ADAL" clId="{D9E86BF3-4612-4341-A992-F4387E480B6B}" dt="2020-05-06T13:02:29.272" v="2601"/>
          <ac:spMkLst>
            <pc:docMk/>
            <pc:sldMk cId="3504346079" sldId="1135"/>
            <ac:spMk id="147" creationId="{B162CAF8-FCAA-48FF-ADF7-86DC0C6B084D}"/>
          </ac:spMkLst>
        </pc:spChg>
        <pc:spChg chg="mod">
          <ac:chgData name="Mélina Guilley" userId="da75cb9a-4272-4fa6-933f-1f8b8936aa46" providerId="ADAL" clId="{D9E86BF3-4612-4341-A992-F4387E480B6B}" dt="2020-05-06T13:02:29.272" v="2601"/>
          <ac:spMkLst>
            <pc:docMk/>
            <pc:sldMk cId="3504346079" sldId="1135"/>
            <ac:spMk id="148" creationId="{53259379-5211-49E7-BF5C-4F47D2B6DDC0}"/>
          </ac:spMkLst>
        </pc:spChg>
        <pc:spChg chg="mod">
          <ac:chgData name="Mélina Guilley" userId="da75cb9a-4272-4fa6-933f-1f8b8936aa46" providerId="ADAL" clId="{D9E86BF3-4612-4341-A992-F4387E480B6B}" dt="2020-05-06T13:02:29.272" v="2601"/>
          <ac:spMkLst>
            <pc:docMk/>
            <pc:sldMk cId="3504346079" sldId="1135"/>
            <ac:spMk id="149" creationId="{5BD839AA-8F09-4FBB-8024-F736C00452DD}"/>
          </ac:spMkLst>
        </pc:spChg>
        <pc:spChg chg="mod">
          <ac:chgData name="Mélina Guilley" userId="da75cb9a-4272-4fa6-933f-1f8b8936aa46" providerId="ADAL" clId="{D9E86BF3-4612-4341-A992-F4387E480B6B}" dt="2020-05-06T13:02:29.272" v="2601"/>
          <ac:spMkLst>
            <pc:docMk/>
            <pc:sldMk cId="3504346079" sldId="1135"/>
            <ac:spMk id="150" creationId="{65CF6D7B-B3A7-46C9-B1F3-0965A45E0EAC}"/>
          </ac:spMkLst>
        </pc:spChg>
        <pc:spChg chg="mod">
          <ac:chgData name="Mélina Guilley" userId="da75cb9a-4272-4fa6-933f-1f8b8936aa46" providerId="ADAL" clId="{D9E86BF3-4612-4341-A992-F4387E480B6B}" dt="2020-05-06T13:02:29.272" v="2601"/>
          <ac:spMkLst>
            <pc:docMk/>
            <pc:sldMk cId="3504346079" sldId="1135"/>
            <ac:spMk id="151" creationId="{2B64C0B1-4610-4F14-BFD6-FC8E38F9360D}"/>
          </ac:spMkLst>
        </pc:spChg>
        <pc:spChg chg="mod">
          <ac:chgData name="Mélina Guilley" userId="da75cb9a-4272-4fa6-933f-1f8b8936aa46" providerId="ADAL" clId="{D9E86BF3-4612-4341-A992-F4387E480B6B}" dt="2020-05-06T13:02:29.272" v="2601"/>
          <ac:spMkLst>
            <pc:docMk/>
            <pc:sldMk cId="3504346079" sldId="1135"/>
            <ac:spMk id="152" creationId="{863336F5-228D-4286-B0A8-8D9633C5E969}"/>
          </ac:spMkLst>
        </pc:spChg>
        <pc:spChg chg="mod">
          <ac:chgData name="Mélina Guilley" userId="da75cb9a-4272-4fa6-933f-1f8b8936aa46" providerId="ADAL" clId="{D9E86BF3-4612-4341-A992-F4387E480B6B}" dt="2020-05-06T13:02:29.272" v="2601"/>
          <ac:spMkLst>
            <pc:docMk/>
            <pc:sldMk cId="3504346079" sldId="1135"/>
            <ac:spMk id="153" creationId="{C31F39DA-1A4C-4581-BE2F-CBFC84485C3E}"/>
          </ac:spMkLst>
        </pc:spChg>
        <pc:spChg chg="mod">
          <ac:chgData name="Mélina Guilley" userId="da75cb9a-4272-4fa6-933f-1f8b8936aa46" providerId="ADAL" clId="{D9E86BF3-4612-4341-A992-F4387E480B6B}" dt="2020-05-06T13:02:29.272" v="2601"/>
          <ac:spMkLst>
            <pc:docMk/>
            <pc:sldMk cId="3504346079" sldId="1135"/>
            <ac:spMk id="154" creationId="{001E4FA0-157D-4D3D-AF03-FBD942732E71}"/>
          </ac:spMkLst>
        </pc:spChg>
        <pc:spChg chg="mod">
          <ac:chgData name="Mélina Guilley" userId="da75cb9a-4272-4fa6-933f-1f8b8936aa46" providerId="ADAL" clId="{D9E86BF3-4612-4341-A992-F4387E480B6B}" dt="2020-05-06T13:02:29.272" v="2601"/>
          <ac:spMkLst>
            <pc:docMk/>
            <pc:sldMk cId="3504346079" sldId="1135"/>
            <ac:spMk id="155" creationId="{692A2975-8C0F-42EA-AF77-630E7BF83006}"/>
          </ac:spMkLst>
        </pc:spChg>
        <pc:spChg chg="mod">
          <ac:chgData name="Mélina Guilley" userId="da75cb9a-4272-4fa6-933f-1f8b8936aa46" providerId="ADAL" clId="{D9E86BF3-4612-4341-A992-F4387E480B6B}" dt="2020-05-06T13:02:29.272" v="2601"/>
          <ac:spMkLst>
            <pc:docMk/>
            <pc:sldMk cId="3504346079" sldId="1135"/>
            <ac:spMk id="156" creationId="{74F773D0-D3CA-45F2-86DB-9FCBFDA86B5A}"/>
          </ac:spMkLst>
        </pc:spChg>
        <pc:spChg chg="mod">
          <ac:chgData name="Mélina Guilley" userId="da75cb9a-4272-4fa6-933f-1f8b8936aa46" providerId="ADAL" clId="{D9E86BF3-4612-4341-A992-F4387E480B6B}" dt="2020-05-06T13:02:29.272" v="2601"/>
          <ac:spMkLst>
            <pc:docMk/>
            <pc:sldMk cId="3504346079" sldId="1135"/>
            <ac:spMk id="157" creationId="{D1259D2A-7A92-4CDF-AB46-A33800B244A5}"/>
          </ac:spMkLst>
        </pc:spChg>
        <pc:spChg chg="mod">
          <ac:chgData name="Mélina Guilley" userId="da75cb9a-4272-4fa6-933f-1f8b8936aa46" providerId="ADAL" clId="{D9E86BF3-4612-4341-A992-F4387E480B6B}" dt="2020-05-06T13:02:29.272" v="2601"/>
          <ac:spMkLst>
            <pc:docMk/>
            <pc:sldMk cId="3504346079" sldId="1135"/>
            <ac:spMk id="158" creationId="{1535D069-89D4-455B-90B5-7C89E53DBF1E}"/>
          </ac:spMkLst>
        </pc:spChg>
        <pc:spChg chg="mod">
          <ac:chgData name="Mélina Guilley" userId="da75cb9a-4272-4fa6-933f-1f8b8936aa46" providerId="ADAL" clId="{D9E86BF3-4612-4341-A992-F4387E480B6B}" dt="2020-05-06T13:02:29.272" v="2601"/>
          <ac:spMkLst>
            <pc:docMk/>
            <pc:sldMk cId="3504346079" sldId="1135"/>
            <ac:spMk id="159" creationId="{6EB50DCC-017F-44CF-9A9B-E9C30BFB2455}"/>
          </ac:spMkLst>
        </pc:spChg>
        <pc:spChg chg="mod">
          <ac:chgData name="Mélina Guilley" userId="da75cb9a-4272-4fa6-933f-1f8b8936aa46" providerId="ADAL" clId="{D9E86BF3-4612-4341-A992-F4387E480B6B}" dt="2020-05-06T13:02:29.272" v="2601"/>
          <ac:spMkLst>
            <pc:docMk/>
            <pc:sldMk cId="3504346079" sldId="1135"/>
            <ac:spMk id="160" creationId="{2324AB3C-4CC7-4576-85CC-2D6DE764662D}"/>
          </ac:spMkLst>
        </pc:spChg>
        <pc:spChg chg="mod">
          <ac:chgData name="Mélina Guilley" userId="da75cb9a-4272-4fa6-933f-1f8b8936aa46" providerId="ADAL" clId="{D9E86BF3-4612-4341-A992-F4387E480B6B}" dt="2020-05-06T13:02:29.272" v="2601"/>
          <ac:spMkLst>
            <pc:docMk/>
            <pc:sldMk cId="3504346079" sldId="1135"/>
            <ac:spMk id="161" creationId="{2C01F9D9-5C5F-4EAC-AD72-75A6DBD5F71B}"/>
          </ac:spMkLst>
        </pc:spChg>
        <pc:spChg chg="mod">
          <ac:chgData name="Mélina Guilley" userId="da75cb9a-4272-4fa6-933f-1f8b8936aa46" providerId="ADAL" clId="{D9E86BF3-4612-4341-A992-F4387E480B6B}" dt="2020-05-06T13:02:29.272" v="2601"/>
          <ac:spMkLst>
            <pc:docMk/>
            <pc:sldMk cId="3504346079" sldId="1135"/>
            <ac:spMk id="162" creationId="{9E3552AD-9D14-4565-B505-6F529F0096C4}"/>
          </ac:spMkLst>
        </pc:spChg>
        <pc:spChg chg="mod">
          <ac:chgData name="Mélina Guilley" userId="da75cb9a-4272-4fa6-933f-1f8b8936aa46" providerId="ADAL" clId="{D9E86BF3-4612-4341-A992-F4387E480B6B}" dt="2020-05-06T13:02:29.272" v="2601"/>
          <ac:spMkLst>
            <pc:docMk/>
            <pc:sldMk cId="3504346079" sldId="1135"/>
            <ac:spMk id="163" creationId="{AF1B7EA0-89D9-45AB-839E-C147A373252A}"/>
          </ac:spMkLst>
        </pc:spChg>
        <pc:spChg chg="mod">
          <ac:chgData name="Mélina Guilley" userId="da75cb9a-4272-4fa6-933f-1f8b8936aa46" providerId="ADAL" clId="{D9E86BF3-4612-4341-A992-F4387E480B6B}" dt="2020-05-06T13:02:29.272" v="2601"/>
          <ac:spMkLst>
            <pc:docMk/>
            <pc:sldMk cId="3504346079" sldId="1135"/>
            <ac:spMk id="164" creationId="{FBF3FFD1-C92B-4222-B48F-298317F7F5C5}"/>
          </ac:spMkLst>
        </pc:spChg>
        <pc:spChg chg="mod">
          <ac:chgData name="Mélina Guilley" userId="da75cb9a-4272-4fa6-933f-1f8b8936aa46" providerId="ADAL" clId="{D9E86BF3-4612-4341-A992-F4387E480B6B}" dt="2020-05-06T13:02:29.272" v="2601"/>
          <ac:spMkLst>
            <pc:docMk/>
            <pc:sldMk cId="3504346079" sldId="1135"/>
            <ac:spMk id="165" creationId="{C4C1A6F5-DE71-4B4A-AB28-653DC226FCB8}"/>
          </ac:spMkLst>
        </pc:spChg>
        <pc:spChg chg="mod">
          <ac:chgData name="Mélina Guilley" userId="da75cb9a-4272-4fa6-933f-1f8b8936aa46" providerId="ADAL" clId="{D9E86BF3-4612-4341-A992-F4387E480B6B}" dt="2020-05-06T13:02:29.272" v="2601"/>
          <ac:spMkLst>
            <pc:docMk/>
            <pc:sldMk cId="3504346079" sldId="1135"/>
            <ac:spMk id="166" creationId="{D09F4204-D8E5-4927-B1D6-470E8C409DFD}"/>
          </ac:spMkLst>
        </pc:spChg>
        <pc:spChg chg="mod">
          <ac:chgData name="Mélina Guilley" userId="da75cb9a-4272-4fa6-933f-1f8b8936aa46" providerId="ADAL" clId="{D9E86BF3-4612-4341-A992-F4387E480B6B}" dt="2020-05-06T13:02:29.272" v="2601"/>
          <ac:spMkLst>
            <pc:docMk/>
            <pc:sldMk cId="3504346079" sldId="1135"/>
            <ac:spMk id="167" creationId="{E23F1007-4627-4FCE-8F9C-74BE261B2333}"/>
          </ac:spMkLst>
        </pc:spChg>
        <pc:spChg chg="mod">
          <ac:chgData name="Mélina Guilley" userId="da75cb9a-4272-4fa6-933f-1f8b8936aa46" providerId="ADAL" clId="{D9E86BF3-4612-4341-A992-F4387E480B6B}" dt="2020-05-06T13:02:29.272" v="2601"/>
          <ac:spMkLst>
            <pc:docMk/>
            <pc:sldMk cId="3504346079" sldId="1135"/>
            <ac:spMk id="168" creationId="{C9D22CBC-2113-447B-8966-B69A061EAC2F}"/>
          </ac:spMkLst>
        </pc:spChg>
        <pc:spChg chg="mod">
          <ac:chgData name="Mélina Guilley" userId="da75cb9a-4272-4fa6-933f-1f8b8936aa46" providerId="ADAL" clId="{D9E86BF3-4612-4341-A992-F4387E480B6B}" dt="2020-05-06T13:02:29.272" v="2601"/>
          <ac:spMkLst>
            <pc:docMk/>
            <pc:sldMk cId="3504346079" sldId="1135"/>
            <ac:spMk id="169" creationId="{EE6B7C2A-FDA4-4004-9E39-F3C150805FCB}"/>
          </ac:spMkLst>
        </pc:spChg>
        <pc:spChg chg="mod">
          <ac:chgData name="Mélina Guilley" userId="da75cb9a-4272-4fa6-933f-1f8b8936aa46" providerId="ADAL" clId="{D9E86BF3-4612-4341-A992-F4387E480B6B}" dt="2020-05-06T13:02:29.272" v="2601"/>
          <ac:spMkLst>
            <pc:docMk/>
            <pc:sldMk cId="3504346079" sldId="1135"/>
            <ac:spMk id="170" creationId="{6EC17D75-2AA5-42CF-BA05-C00DDD8AA6A7}"/>
          </ac:spMkLst>
        </pc:spChg>
        <pc:spChg chg="add mod">
          <ac:chgData name="Mélina Guilley" userId="da75cb9a-4272-4fa6-933f-1f8b8936aa46" providerId="ADAL" clId="{D9E86BF3-4612-4341-A992-F4387E480B6B}" dt="2020-05-06T13:07:17.296" v="2730" actId="1076"/>
          <ac:spMkLst>
            <pc:docMk/>
            <pc:sldMk cId="3504346079" sldId="1135"/>
            <ac:spMk id="171" creationId="{DC7AD7BA-9C2E-4217-BBB6-1E1D02769901}"/>
          </ac:spMkLst>
        </pc:spChg>
        <pc:spChg chg="add mod">
          <ac:chgData name="Mélina Guilley" userId="da75cb9a-4272-4fa6-933f-1f8b8936aa46" providerId="ADAL" clId="{D9E86BF3-4612-4341-A992-F4387E480B6B}" dt="2020-05-06T13:08:07.193" v="2774" actId="1037"/>
          <ac:spMkLst>
            <pc:docMk/>
            <pc:sldMk cId="3504346079" sldId="1135"/>
            <ac:spMk id="172" creationId="{C4C038FE-AF3A-4394-937D-282E5ED33091}"/>
          </ac:spMkLst>
        </pc:spChg>
        <pc:spChg chg="add mod">
          <ac:chgData name="Mélina Guilley" userId="da75cb9a-4272-4fa6-933f-1f8b8936aa46" providerId="ADAL" clId="{D9E86BF3-4612-4341-A992-F4387E480B6B}" dt="2020-05-06T13:07:17.296" v="2730" actId="1076"/>
          <ac:spMkLst>
            <pc:docMk/>
            <pc:sldMk cId="3504346079" sldId="1135"/>
            <ac:spMk id="173" creationId="{FF7CC8A3-85F9-41E9-B7B9-80F1D1471AF1}"/>
          </ac:spMkLst>
        </pc:spChg>
        <pc:spChg chg="add mod">
          <ac:chgData name="Mélina Guilley" userId="da75cb9a-4272-4fa6-933f-1f8b8936aa46" providerId="ADAL" clId="{D9E86BF3-4612-4341-A992-F4387E480B6B}" dt="2020-05-06T13:07:59.918" v="2764" actId="1038"/>
          <ac:spMkLst>
            <pc:docMk/>
            <pc:sldMk cId="3504346079" sldId="1135"/>
            <ac:spMk id="174" creationId="{B15AF0FC-5D67-4A19-9D8A-6874062EA744}"/>
          </ac:spMkLst>
        </pc:spChg>
        <pc:spChg chg="add mod">
          <ac:chgData name="Mélina Guilley" userId="da75cb9a-4272-4fa6-933f-1f8b8936aa46" providerId="ADAL" clId="{D9E86BF3-4612-4341-A992-F4387E480B6B}" dt="2020-05-06T13:07:17.296" v="2730" actId="1076"/>
          <ac:spMkLst>
            <pc:docMk/>
            <pc:sldMk cId="3504346079" sldId="1135"/>
            <ac:spMk id="175" creationId="{C5E0A533-9442-475C-BA4C-C1BB797C9AEB}"/>
          </ac:spMkLst>
        </pc:spChg>
        <pc:grpChg chg="add mod ord">
          <ac:chgData name="Mélina Guilley" userId="da75cb9a-4272-4fa6-933f-1f8b8936aa46" providerId="ADAL" clId="{D9E86BF3-4612-4341-A992-F4387E480B6B}" dt="2020-05-06T13:07:59.918" v="2764" actId="1038"/>
          <ac:grpSpMkLst>
            <pc:docMk/>
            <pc:sldMk cId="3504346079" sldId="1135"/>
            <ac:grpSpMk id="22" creationId="{865720A8-CCE9-428F-AA54-5F30A214586B}"/>
          </ac:grpSpMkLst>
        </pc:grpChg>
        <pc:grpChg chg="add mod ord">
          <ac:chgData name="Mélina Guilley" userId="da75cb9a-4272-4fa6-933f-1f8b8936aa46" providerId="ADAL" clId="{D9E86BF3-4612-4341-A992-F4387E480B6B}" dt="2020-05-06T13:07:17.296" v="2730" actId="1076"/>
          <ac:grpSpMkLst>
            <pc:docMk/>
            <pc:sldMk cId="3504346079" sldId="1135"/>
            <ac:grpSpMk id="26" creationId="{A8971286-548E-4D2F-86A1-801AAC95A6BF}"/>
          </ac:grpSpMkLst>
        </pc:grpChg>
        <pc:grpChg chg="add mod ord">
          <ac:chgData name="Mélina Guilley" userId="da75cb9a-4272-4fa6-933f-1f8b8936aa46" providerId="ADAL" clId="{D9E86BF3-4612-4341-A992-F4387E480B6B}" dt="2020-05-06T13:08:07.193" v="2774" actId="1037"/>
          <ac:grpSpMkLst>
            <pc:docMk/>
            <pc:sldMk cId="3504346079" sldId="1135"/>
            <ac:grpSpMk id="30" creationId="{3EE25DAF-5D2B-403B-9CC6-ABEAAA98E17D}"/>
          </ac:grpSpMkLst>
        </pc:grpChg>
        <pc:grpChg chg="add mod ord">
          <ac:chgData name="Mélina Guilley" userId="da75cb9a-4272-4fa6-933f-1f8b8936aa46" providerId="ADAL" clId="{D9E86BF3-4612-4341-A992-F4387E480B6B}" dt="2020-05-06T13:07:17.296" v="2730" actId="1076"/>
          <ac:grpSpMkLst>
            <pc:docMk/>
            <pc:sldMk cId="3504346079" sldId="1135"/>
            <ac:grpSpMk id="34" creationId="{06EF94D2-A257-46EC-AEF4-A10F0F4C9A43}"/>
          </ac:grpSpMkLst>
        </pc:grpChg>
        <pc:grpChg chg="add mod ord">
          <ac:chgData name="Mélina Guilley" userId="da75cb9a-4272-4fa6-933f-1f8b8936aa46" providerId="ADAL" clId="{D9E86BF3-4612-4341-A992-F4387E480B6B}" dt="2020-05-06T13:07:17.296" v="2730" actId="1076"/>
          <ac:grpSpMkLst>
            <pc:docMk/>
            <pc:sldMk cId="3504346079" sldId="1135"/>
            <ac:grpSpMk id="38" creationId="{474A781E-DB7A-422E-8D2D-F5671A6A393A}"/>
          </ac:grpSpMkLst>
        </pc:grpChg>
        <pc:grpChg chg="add del mod">
          <ac:chgData name="Mélina Guilley" userId="da75cb9a-4272-4fa6-933f-1f8b8936aa46" providerId="ADAL" clId="{D9E86BF3-4612-4341-A992-F4387E480B6B}" dt="2020-05-06T13:03:37.870" v="2648" actId="478"/>
          <ac:grpSpMkLst>
            <pc:docMk/>
            <pc:sldMk cId="3504346079" sldId="1135"/>
            <ac:grpSpMk id="46" creationId="{8E768617-7101-45D2-A247-C9227419A3D9}"/>
          </ac:grpSpMkLst>
        </pc:grpChg>
        <pc:grpChg chg="add del mod">
          <ac:chgData name="Mélina Guilley" userId="da75cb9a-4272-4fa6-933f-1f8b8936aa46" providerId="ADAL" clId="{D9E86BF3-4612-4341-A992-F4387E480B6B}" dt="2020-05-06T13:03:30.671" v="2647" actId="478"/>
          <ac:grpSpMkLst>
            <pc:docMk/>
            <pc:sldMk cId="3504346079" sldId="1135"/>
            <ac:grpSpMk id="68" creationId="{4769A57E-6F6A-44B6-BAD2-5DC57A0ADB18}"/>
          </ac:grpSpMkLst>
        </pc:grpChg>
        <pc:grpChg chg="add del mod">
          <ac:chgData name="Mélina Guilley" userId="da75cb9a-4272-4fa6-933f-1f8b8936aa46" providerId="ADAL" clId="{D9E86BF3-4612-4341-A992-F4387E480B6B}" dt="2020-05-06T13:04:34.807" v="2657" actId="478"/>
          <ac:grpSpMkLst>
            <pc:docMk/>
            <pc:sldMk cId="3504346079" sldId="1135"/>
            <ac:grpSpMk id="91" creationId="{4794D5C2-F032-4727-8D51-4B136FA68A4F}"/>
          </ac:grpSpMkLst>
        </pc:grpChg>
        <pc:grpChg chg="add del mod">
          <ac:chgData name="Mélina Guilley" userId="da75cb9a-4272-4fa6-933f-1f8b8936aa46" providerId="ADAL" clId="{D9E86BF3-4612-4341-A992-F4387E480B6B}" dt="2020-05-06T13:03:53.045" v="2652" actId="478"/>
          <ac:grpSpMkLst>
            <pc:docMk/>
            <pc:sldMk cId="3504346079" sldId="1135"/>
            <ac:grpSpMk id="103" creationId="{37B5C38F-28AA-41BE-B491-D44E5103B4BA}"/>
          </ac:grpSpMkLst>
        </pc:grpChg>
        <pc:grpChg chg="add del mod ord">
          <ac:chgData name="Mélina Guilley" userId="da75cb9a-4272-4fa6-933f-1f8b8936aa46" providerId="ADAL" clId="{D9E86BF3-4612-4341-A992-F4387E480B6B}" dt="2020-05-06T13:07:17.296" v="2730" actId="1076"/>
          <ac:grpSpMkLst>
            <pc:docMk/>
            <pc:sldMk cId="3504346079" sldId="1135"/>
            <ac:grpSpMk id="135" creationId="{1082D3DF-D118-4274-9CA6-12846785203D}"/>
          </ac:grpSpMkLst>
        </pc:grpChg>
        <pc:grpChg chg="add del mod">
          <ac:chgData name="Mélina Guilley" userId="da75cb9a-4272-4fa6-933f-1f8b8936aa46" providerId="ADAL" clId="{D9E86BF3-4612-4341-A992-F4387E480B6B}" dt="2020-05-06T13:03:45.506" v="2651" actId="478"/>
          <ac:grpSpMkLst>
            <pc:docMk/>
            <pc:sldMk cId="3504346079" sldId="1135"/>
            <ac:grpSpMk id="140" creationId="{7AC97953-2F3B-4C8D-B3E8-7C90A7E1D2D4}"/>
          </ac:grpSpMkLst>
        </pc:grpChg>
      </pc:sldChg>
      <pc:sldChg chg="modSp add del mod">
        <pc:chgData name="Mélina Guilley" userId="da75cb9a-4272-4fa6-933f-1f8b8936aa46" providerId="ADAL" clId="{D9E86BF3-4612-4341-A992-F4387E480B6B}" dt="2020-05-06T08:52:55.612" v="217" actId="47"/>
        <pc:sldMkLst>
          <pc:docMk/>
          <pc:sldMk cId="3550983907" sldId="1135"/>
        </pc:sldMkLst>
        <pc:spChg chg="mod">
          <ac:chgData name="Mélina Guilley" userId="da75cb9a-4272-4fa6-933f-1f8b8936aa46" providerId="ADAL" clId="{D9E86BF3-4612-4341-A992-F4387E480B6B}" dt="2020-05-06T08:51:35.198" v="202"/>
          <ac:spMkLst>
            <pc:docMk/>
            <pc:sldMk cId="3550983907" sldId="1135"/>
            <ac:spMk id="20" creationId="{8014C573-6919-4FAD-B008-EFBADB8437AD}"/>
          </ac:spMkLst>
        </pc:spChg>
        <pc:spChg chg="mod">
          <ac:chgData name="Mélina Guilley" userId="da75cb9a-4272-4fa6-933f-1f8b8936aa46" providerId="ADAL" clId="{D9E86BF3-4612-4341-A992-F4387E480B6B}" dt="2020-05-06T08:51:35.198" v="202"/>
          <ac:spMkLst>
            <pc:docMk/>
            <pc:sldMk cId="3550983907" sldId="1135"/>
            <ac:spMk id="21" creationId="{CF1F33BF-00DE-4A70-8E68-71C1E1BC5114}"/>
          </ac:spMkLst>
        </pc:spChg>
        <pc:spChg chg="mod">
          <ac:chgData name="Mélina Guilley" userId="da75cb9a-4272-4fa6-933f-1f8b8936aa46" providerId="ADAL" clId="{D9E86BF3-4612-4341-A992-F4387E480B6B}" dt="2020-05-06T08:51:35.198" v="202"/>
          <ac:spMkLst>
            <pc:docMk/>
            <pc:sldMk cId="3550983907" sldId="1135"/>
            <ac:spMk id="22" creationId="{E50BCBAE-E109-4F4E-81CC-13A9F1933912}"/>
          </ac:spMkLst>
        </pc:spChg>
        <pc:grpChg chg="mod">
          <ac:chgData name="Mélina Guilley" userId="da75cb9a-4272-4fa6-933f-1f8b8936aa46" providerId="ADAL" clId="{D9E86BF3-4612-4341-A992-F4387E480B6B}" dt="2020-05-06T08:51:35.198" v="202"/>
          <ac:grpSpMkLst>
            <pc:docMk/>
            <pc:sldMk cId="3550983907" sldId="1135"/>
            <ac:grpSpMk id="23" creationId="{035EFBD9-6908-4358-A5B3-D0568E989DF5}"/>
          </ac:grpSpMkLst>
        </pc:grpChg>
        <pc:picChg chg="mod">
          <ac:chgData name="Mélina Guilley" userId="da75cb9a-4272-4fa6-933f-1f8b8936aa46" providerId="ADAL" clId="{D9E86BF3-4612-4341-A992-F4387E480B6B}" dt="2020-05-06T08:50:52.683" v="201" actId="1076"/>
          <ac:picMkLst>
            <pc:docMk/>
            <pc:sldMk cId="3550983907" sldId="1135"/>
            <ac:picMk id="4" creationId="{CEB08C02-EA46-48B1-BD3D-A5878AC17683}"/>
          </ac:picMkLst>
        </pc:picChg>
      </pc:sldChg>
      <pc:sldChg chg="add del">
        <pc:chgData name="Mélina Guilley" userId="da75cb9a-4272-4fa6-933f-1f8b8936aa46" providerId="ADAL" clId="{D9E86BF3-4612-4341-A992-F4387E480B6B}" dt="2020-05-06T09:52:07.290" v="1298" actId="47"/>
        <pc:sldMkLst>
          <pc:docMk/>
          <pc:sldMk cId="3760961062" sldId="1135"/>
        </pc:sldMkLst>
      </pc:sldChg>
      <pc:sldChg chg="modSp add del">
        <pc:chgData name="Mélina Guilley" userId="da75cb9a-4272-4fa6-933f-1f8b8936aa46" providerId="ADAL" clId="{D9E86BF3-4612-4341-A992-F4387E480B6B}" dt="2020-05-06T09:51:06.926" v="1289"/>
        <pc:sldMkLst>
          <pc:docMk/>
          <pc:sldMk cId="3887787384" sldId="1135"/>
        </pc:sldMkLst>
        <pc:spChg chg="mod">
          <ac:chgData name="Mélina Guilley" userId="da75cb9a-4272-4fa6-933f-1f8b8936aa46" providerId="ADAL" clId="{D9E86BF3-4612-4341-A992-F4387E480B6B}" dt="2020-05-06T09:50:44.351" v="1284" actId="207"/>
          <ac:spMkLst>
            <pc:docMk/>
            <pc:sldMk cId="3887787384" sldId="1135"/>
            <ac:spMk id="17" creationId="{FB80214A-D8A0-47EB-B1D6-0B77DAB5F014}"/>
          </ac:spMkLst>
        </pc:spChg>
        <pc:spChg chg="mod">
          <ac:chgData name="Mélina Guilley" userId="da75cb9a-4272-4fa6-933f-1f8b8936aa46" providerId="ADAL" clId="{D9E86BF3-4612-4341-A992-F4387E480B6B}" dt="2020-05-06T09:50:58.123" v="1288" actId="207"/>
          <ac:spMkLst>
            <pc:docMk/>
            <pc:sldMk cId="3887787384" sldId="1135"/>
            <ac:spMk id="20" creationId="{B1B9F78D-ADF1-47A2-AACE-6044095D67F2}"/>
          </ac:spMkLst>
        </pc:spChg>
        <pc:spChg chg="mod">
          <ac:chgData name="Mélina Guilley" userId="da75cb9a-4272-4fa6-933f-1f8b8936aa46" providerId="ADAL" clId="{D9E86BF3-4612-4341-A992-F4387E480B6B}" dt="2020-05-06T09:50:58.123" v="1288" actId="207"/>
          <ac:spMkLst>
            <pc:docMk/>
            <pc:sldMk cId="3887787384" sldId="1135"/>
            <ac:spMk id="23" creationId="{703C9B17-F36F-429D-918B-3A817B1A0C1D}"/>
          </ac:spMkLst>
        </pc:spChg>
        <pc:spChg chg="mod">
          <ac:chgData name="Mélina Guilley" userId="da75cb9a-4272-4fa6-933f-1f8b8936aa46" providerId="ADAL" clId="{D9E86BF3-4612-4341-A992-F4387E480B6B}" dt="2020-05-06T09:50:51.538" v="1287" actId="207"/>
          <ac:spMkLst>
            <pc:docMk/>
            <pc:sldMk cId="3887787384" sldId="1135"/>
            <ac:spMk id="38" creationId="{EC36F05B-F228-4858-A09B-6A8AFB30871C}"/>
          </ac:spMkLst>
        </pc:spChg>
        <pc:grpChg chg="mod">
          <ac:chgData name="Mélina Guilley" userId="da75cb9a-4272-4fa6-933f-1f8b8936aa46" providerId="ADAL" clId="{D9E86BF3-4612-4341-A992-F4387E480B6B}" dt="2020-05-06T09:50:58.123" v="1288" actId="207"/>
          <ac:grpSpMkLst>
            <pc:docMk/>
            <pc:sldMk cId="3887787384" sldId="1135"/>
            <ac:grpSpMk id="26" creationId="{ED335C68-10AD-4991-B8D1-AC8E975DCEFD}"/>
          </ac:grpSpMkLst>
        </pc:grpChg>
        <pc:grpChg chg="mod">
          <ac:chgData name="Mélina Guilley" userId="da75cb9a-4272-4fa6-933f-1f8b8936aa46" providerId="ADAL" clId="{D9E86BF3-4612-4341-A992-F4387E480B6B}" dt="2020-05-06T09:50:58.123" v="1288" actId="207"/>
          <ac:grpSpMkLst>
            <pc:docMk/>
            <pc:sldMk cId="3887787384" sldId="1135"/>
            <ac:grpSpMk id="32" creationId="{10F35F77-921A-4DC3-8E19-7F20FAA31A84}"/>
          </ac:grpSpMkLst>
        </pc:grpChg>
      </pc:sldChg>
      <pc:sldChg chg="add del">
        <pc:chgData name="Mélina Guilley" userId="da75cb9a-4272-4fa6-933f-1f8b8936aa46" providerId="ADAL" clId="{D9E86BF3-4612-4341-A992-F4387E480B6B}" dt="2020-05-06T09:33:25.747" v="878" actId="47"/>
        <pc:sldMkLst>
          <pc:docMk/>
          <pc:sldMk cId="4156047983" sldId="1135"/>
        </pc:sldMkLst>
      </pc:sldChg>
      <pc:sldChg chg="add del">
        <pc:chgData name="Mélina Guilley" userId="da75cb9a-4272-4fa6-933f-1f8b8936aa46" providerId="ADAL" clId="{D9E86BF3-4612-4341-A992-F4387E480B6B}" dt="2020-05-06T13:11:18.653" v="2813"/>
        <pc:sldMkLst>
          <pc:docMk/>
          <pc:sldMk cId="262796867" sldId="1136"/>
        </pc:sldMkLst>
      </pc:sldChg>
      <pc:sldChg chg="add del">
        <pc:chgData name="Mélina Guilley" userId="da75cb9a-4272-4fa6-933f-1f8b8936aa46" providerId="ADAL" clId="{D9E86BF3-4612-4341-A992-F4387E480B6B}" dt="2020-05-06T12:15:33.790" v="1825"/>
        <pc:sldMkLst>
          <pc:docMk/>
          <pc:sldMk cId="833189228" sldId="1136"/>
        </pc:sldMkLst>
      </pc:sldChg>
      <pc:sldChg chg="addSp delSp modSp add del mod ord">
        <pc:chgData name="Mélina Guilley" userId="da75cb9a-4272-4fa6-933f-1f8b8936aa46" providerId="ADAL" clId="{D9E86BF3-4612-4341-A992-F4387E480B6B}" dt="2020-05-06T14:30:29.369" v="4018" actId="47"/>
        <pc:sldMkLst>
          <pc:docMk/>
          <pc:sldMk cId="862924166" sldId="1136"/>
        </pc:sldMkLst>
        <pc:spChg chg="mod">
          <ac:chgData name="Mélina Guilley" userId="da75cb9a-4272-4fa6-933f-1f8b8936aa46" providerId="ADAL" clId="{D9E86BF3-4612-4341-A992-F4387E480B6B}" dt="2020-05-06T14:05:47.887" v="3554" actId="1076"/>
          <ac:spMkLst>
            <pc:docMk/>
            <pc:sldMk cId="862924166" sldId="1136"/>
            <ac:spMk id="18" creationId="{BCC684C2-8518-4BD2-8EA6-7BE6972BE549}"/>
          </ac:spMkLst>
        </pc:spChg>
        <pc:spChg chg="add del mod">
          <ac:chgData name="Mélina Guilley" userId="da75cb9a-4272-4fa6-933f-1f8b8936aa46" providerId="ADAL" clId="{D9E86BF3-4612-4341-A992-F4387E480B6B}" dt="2020-05-06T14:06:01.764" v="3561" actId="478"/>
          <ac:spMkLst>
            <pc:docMk/>
            <pc:sldMk cId="862924166" sldId="1136"/>
            <ac:spMk id="20" creationId="{AFA3801E-F40F-4D14-984A-64EFF2E0047C}"/>
          </ac:spMkLst>
        </pc:spChg>
        <pc:spChg chg="mod">
          <ac:chgData name="Mélina Guilley" userId="da75cb9a-4272-4fa6-933f-1f8b8936aa46" providerId="ADAL" clId="{D9E86BF3-4612-4341-A992-F4387E480B6B}" dt="2020-05-06T14:05:15.122" v="3534" actId="1035"/>
          <ac:spMkLst>
            <pc:docMk/>
            <pc:sldMk cId="862924166" sldId="1136"/>
            <ac:spMk id="21" creationId="{3E895642-EDD1-411C-B393-65F09B7142F1}"/>
          </ac:spMkLst>
        </pc:spChg>
        <pc:spChg chg="mod">
          <ac:chgData name="Mélina Guilley" userId="da75cb9a-4272-4fa6-933f-1f8b8936aa46" providerId="ADAL" clId="{D9E86BF3-4612-4341-A992-F4387E480B6B}" dt="2020-05-06T14:05:15.122" v="3534" actId="1035"/>
          <ac:spMkLst>
            <pc:docMk/>
            <pc:sldMk cId="862924166" sldId="1136"/>
            <ac:spMk id="24" creationId="{F3BE04AF-AFA3-41DD-87CF-E7B791020CA4}"/>
          </ac:spMkLst>
        </pc:spChg>
        <pc:spChg chg="mod">
          <ac:chgData name="Mélina Guilley" userId="da75cb9a-4272-4fa6-933f-1f8b8936aa46" providerId="ADAL" clId="{D9E86BF3-4612-4341-A992-F4387E480B6B}" dt="2020-05-06T14:06:07.109" v="3575" actId="1036"/>
          <ac:spMkLst>
            <pc:docMk/>
            <pc:sldMk cId="862924166" sldId="1136"/>
            <ac:spMk id="35" creationId="{B2EE8FD7-5F05-524D-8DC9-6A61F0F69950}"/>
          </ac:spMkLst>
        </pc:spChg>
        <pc:spChg chg="mod">
          <ac:chgData name="Mélina Guilley" userId="da75cb9a-4272-4fa6-933f-1f8b8936aa46" providerId="ADAL" clId="{D9E86BF3-4612-4341-A992-F4387E480B6B}" dt="2020-05-06T14:05:15.122" v="3534" actId="1035"/>
          <ac:spMkLst>
            <pc:docMk/>
            <pc:sldMk cId="862924166" sldId="1136"/>
            <ac:spMk id="40" creationId="{CD52F555-A542-439F-BEED-C12876AA2909}"/>
          </ac:spMkLst>
        </pc:spChg>
        <pc:spChg chg="mod">
          <ac:chgData name="Mélina Guilley" userId="da75cb9a-4272-4fa6-933f-1f8b8936aa46" providerId="ADAL" clId="{D9E86BF3-4612-4341-A992-F4387E480B6B}" dt="2020-05-06T14:05:15.122" v="3534" actId="1035"/>
          <ac:spMkLst>
            <pc:docMk/>
            <pc:sldMk cId="862924166" sldId="1136"/>
            <ac:spMk id="41" creationId="{4CC2E190-482D-492D-BB3F-FB1D3C2B1E5B}"/>
          </ac:spMkLst>
        </pc:spChg>
        <pc:spChg chg="mod">
          <ac:chgData name="Mélina Guilley" userId="da75cb9a-4272-4fa6-933f-1f8b8936aa46" providerId="ADAL" clId="{D9E86BF3-4612-4341-A992-F4387E480B6B}" dt="2020-05-06T14:05:15.122" v="3534" actId="1035"/>
          <ac:spMkLst>
            <pc:docMk/>
            <pc:sldMk cId="862924166" sldId="1136"/>
            <ac:spMk id="42" creationId="{ED4D1F23-0BC3-4906-91F3-643A6254F93C}"/>
          </ac:spMkLst>
        </pc:spChg>
        <pc:spChg chg="mod">
          <ac:chgData name="Mélina Guilley" userId="da75cb9a-4272-4fa6-933f-1f8b8936aa46" providerId="ADAL" clId="{D9E86BF3-4612-4341-A992-F4387E480B6B}" dt="2020-05-06T14:05:15.122" v="3534" actId="1035"/>
          <ac:spMkLst>
            <pc:docMk/>
            <pc:sldMk cId="862924166" sldId="1136"/>
            <ac:spMk id="43" creationId="{3F55F9DA-EDC9-42EA-B36E-9B747FAA0CCA}"/>
          </ac:spMkLst>
        </pc:spChg>
        <pc:spChg chg="mod">
          <ac:chgData name="Mélina Guilley" userId="da75cb9a-4272-4fa6-933f-1f8b8936aa46" providerId="ADAL" clId="{D9E86BF3-4612-4341-A992-F4387E480B6B}" dt="2020-05-06T14:06:07.109" v="3575" actId="1036"/>
          <ac:spMkLst>
            <pc:docMk/>
            <pc:sldMk cId="862924166" sldId="1136"/>
            <ac:spMk id="65" creationId="{1DBDACCC-FA47-7C4C-8E0D-3F779824F62E}"/>
          </ac:spMkLst>
        </pc:spChg>
        <pc:spChg chg="mod">
          <ac:chgData name="Mélina Guilley" userId="da75cb9a-4272-4fa6-933f-1f8b8936aa46" providerId="ADAL" clId="{D9E86BF3-4612-4341-A992-F4387E480B6B}" dt="2020-05-06T14:05:15.122" v="3534" actId="1035"/>
          <ac:spMkLst>
            <pc:docMk/>
            <pc:sldMk cId="862924166" sldId="1136"/>
            <ac:spMk id="71" creationId="{BF473F3A-2E10-3E4D-ADB2-47391AF33F61}"/>
          </ac:spMkLst>
        </pc:spChg>
        <pc:spChg chg="mod">
          <ac:chgData name="Mélina Guilley" userId="da75cb9a-4272-4fa6-933f-1f8b8936aa46" providerId="ADAL" clId="{D9E86BF3-4612-4341-A992-F4387E480B6B}" dt="2020-05-06T14:05:15.122" v="3534" actId="1035"/>
          <ac:spMkLst>
            <pc:docMk/>
            <pc:sldMk cId="862924166" sldId="1136"/>
            <ac:spMk id="72" creationId="{C4501FE2-B6C9-8740-99FF-0C3FB2AD5ADE}"/>
          </ac:spMkLst>
        </pc:spChg>
        <pc:spChg chg="mod">
          <ac:chgData name="Mélina Guilley" userId="da75cb9a-4272-4fa6-933f-1f8b8936aa46" providerId="ADAL" clId="{D9E86BF3-4612-4341-A992-F4387E480B6B}" dt="2020-05-06T14:05:15.122" v="3534" actId="1035"/>
          <ac:spMkLst>
            <pc:docMk/>
            <pc:sldMk cId="862924166" sldId="1136"/>
            <ac:spMk id="73" creationId="{4879BB0A-6CC2-4C42-BD91-AB30627FF43E}"/>
          </ac:spMkLst>
        </pc:spChg>
        <pc:grpChg chg="add mod">
          <ac:chgData name="Mélina Guilley" userId="da75cb9a-4272-4fa6-933f-1f8b8936aa46" providerId="ADAL" clId="{D9E86BF3-4612-4341-A992-F4387E480B6B}" dt="2020-05-06T14:14:00.496" v="3752" actId="1076"/>
          <ac:grpSpMkLst>
            <pc:docMk/>
            <pc:sldMk cId="862924166" sldId="1136"/>
            <ac:grpSpMk id="4" creationId="{F0AAA50D-695F-42DB-987C-F1214B48F8BD}"/>
          </ac:grpSpMkLst>
        </pc:grpChg>
        <pc:picChg chg="add mod">
          <ac:chgData name="Mélina Guilley" userId="da75cb9a-4272-4fa6-933f-1f8b8936aa46" providerId="ADAL" clId="{D9E86BF3-4612-4341-A992-F4387E480B6B}" dt="2020-05-06T14:14:11.170" v="3754" actId="1076"/>
          <ac:picMkLst>
            <pc:docMk/>
            <pc:sldMk cId="862924166" sldId="1136"/>
            <ac:picMk id="3" creationId="{0A8843C5-C768-49F8-9135-208C1BFA48D1}"/>
          </ac:picMkLst>
        </pc:picChg>
        <pc:picChg chg="mod">
          <ac:chgData name="Mélina Guilley" userId="da75cb9a-4272-4fa6-933f-1f8b8936aa46" providerId="ADAL" clId="{D9E86BF3-4612-4341-A992-F4387E480B6B}" dt="2020-05-06T14:05:15.122" v="3534" actId="1035"/>
          <ac:picMkLst>
            <pc:docMk/>
            <pc:sldMk cId="862924166" sldId="1136"/>
            <ac:picMk id="22" creationId="{B339BA32-01F4-44C5-A687-B1EBE83AE884}"/>
          </ac:picMkLst>
        </pc:picChg>
        <pc:picChg chg="mod">
          <ac:chgData name="Mélina Guilley" userId="da75cb9a-4272-4fa6-933f-1f8b8936aa46" providerId="ADAL" clId="{D9E86BF3-4612-4341-A992-F4387E480B6B}" dt="2020-05-06T14:05:15.122" v="3534" actId="1035"/>
          <ac:picMkLst>
            <pc:docMk/>
            <pc:sldMk cId="862924166" sldId="1136"/>
            <ac:picMk id="23" creationId="{2B2EC5E9-5DE0-41A5-AA73-6635147D1CE2}"/>
          </ac:picMkLst>
        </pc:picChg>
        <pc:picChg chg="mod">
          <ac:chgData name="Mélina Guilley" userId="da75cb9a-4272-4fa6-933f-1f8b8936aa46" providerId="ADAL" clId="{D9E86BF3-4612-4341-A992-F4387E480B6B}" dt="2020-05-06T14:05:15.122" v="3534" actId="1035"/>
          <ac:picMkLst>
            <pc:docMk/>
            <pc:sldMk cId="862924166" sldId="1136"/>
            <ac:picMk id="25" creationId="{A55D794B-C2B3-4445-935A-ECD21EA6E37D}"/>
          </ac:picMkLst>
        </pc:picChg>
        <pc:picChg chg="add mod">
          <ac:chgData name="Mélina Guilley" userId="da75cb9a-4272-4fa6-933f-1f8b8936aa46" providerId="ADAL" clId="{D9E86BF3-4612-4341-A992-F4387E480B6B}" dt="2020-05-06T14:13:55.433" v="3751" actId="164"/>
          <ac:picMkLst>
            <pc:docMk/>
            <pc:sldMk cId="862924166" sldId="1136"/>
            <ac:picMk id="26" creationId="{16E183FF-F5D5-4E52-A90D-CF89A030CB13}"/>
          </ac:picMkLst>
        </pc:picChg>
        <pc:picChg chg="mod">
          <ac:chgData name="Mélina Guilley" userId="da75cb9a-4272-4fa6-933f-1f8b8936aa46" providerId="ADAL" clId="{D9E86BF3-4612-4341-A992-F4387E480B6B}" dt="2020-05-06T14:05:15.122" v="3534" actId="1035"/>
          <ac:picMkLst>
            <pc:docMk/>
            <pc:sldMk cId="862924166" sldId="1136"/>
            <ac:picMk id="27" creationId="{D7B6DC83-70DD-498B-8253-067966F96F40}"/>
          </ac:picMkLst>
        </pc:picChg>
        <pc:picChg chg="mod ord modCrop">
          <ac:chgData name="Mélina Guilley" userId="da75cb9a-4272-4fa6-933f-1f8b8936aa46" providerId="ADAL" clId="{D9E86BF3-4612-4341-A992-F4387E480B6B}" dt="2020-05-06T14:13:55.433" v="3751" actId="164"/>
          <ac:picMkLst>
            <pc:docMk/>
            <pc:sldMk cId="862924166" sldId="1136"/>
            <ac:picMk id="64" creationId="{2D845B7A-5E58-3C46-837D-BBCABDBF8E70}"/>
          </ac:picMkLst>
        </pc:picChg>
        <pc:picChg chg="mod">
          <ac:chgData name="Mélina Guilley" userId="da75cb9a-4272-4fa6-933f-1f8b8936aa46" providerId="ADAL" clId="{D9E86BF3-4612-4341-A992-F4387E480B6B}" dt="2020-05-06T14:05:15.122" v="3534" actId="1035"/>
          <ac:picMkLst>
            <pc:docMk/>
            <pc:sldMk cId="862924166" sldId="1136"/>
            <ac:picMk id="70" creationId="{1F0CF87B-4B62-1D47-88BA-F83B682E7390}"/>
          </ac:picMkLst>
        </pc:picChg>
      </pc:sldChg>
      <pc:sldChg chg="addSp delSp modSp add del mod">
        <pc:chgData name="Mélina Guilley" userId="da75cb9a-4272-4fa6-933f-1f8b8936aa46" providerId="ADAL" clId="{D9E86BF3-4612-4341-A992-F4387E480B6B}" dt="2020-05-06T13:26:34.730" v="3031" actId="47"/>
        <pc:sldMkLst>
          <pc:docMk/>
          <pc:sldMk cId="1638108058" sldId="1136"/>
        </pc:sldMkLst>
        <pc:spChg chg="mod">
          <ac:chgData name="Mélina Guilley" userId="da75cb9a-4272-4fa6-933f-1f8b8936aa46" providerId="ADAL" clId="{D9E86BF3-4612-4341-A992-F4387E480B6B}" dt="2020-05-06T13:25:22.791" v="3018" actId="404"/>
          <ac:spMkLst>
            <pc:docMk/>
            <pc:sldMk cId="1638108058" sldId="1136"/>
            <ac:spMk id="2" creationId="{7333D36A-0268-3844-8AA3-A55BBF4BB5F2}"/>
          </ac:spMkLst>
        </pc:spChg>
        <pc:spChg chg="mod">
          <ac:chgData name="Mélina Guilley" userId="da75cb9a-4272-4fa6-933f-1f8b8936aa46" providerId="ADAL" clId="{D9E86BF3-4612-4341-A992-F4387E480B6B}" dt="2020-05-06T13:25:43.018" v="3020" actId="1076"/>
          <ac:spMkLst>
            <pc:docMk/>
            <pc:sldMk cId="1638108058" sldId="1136"/>
            <ac:spMk id="4" creationId="{76DFB2C3-7A33-6944-B873-2A806E0826AC}"/>
          </ac:spMkLst>
        </pc:spChg>
        <pc:spChg chg="mod">
          <ac:chgData name="Mélina Guilley" userId="da75cb9a-4272-4fa6-933f-1f8b8936aa46" providerId="ADAL" clId="{D9E86BF3-4612-4341-A992-F4387E480B6B}" dt="2020-05-06T13:25:22.791" v="3018" actId="404"/>
          <ac:spMkLst>
            <pc:docMk/>
            <pc:sldMk cId="1638108058" sldId="1136"/>
            <ac:spMk id="5" creationId="{8112B8A8-7107-B547-BCC0-063111F39344}"/>
          </ac:spMkLst>
        </pc:spChg>
        <pc:spChg chg="mod">
          <ac:chgData name="Mélina Guilley" userId="da75cb9a-4272-4fa6-933f-1f8b8936aa46" providerId="ADAL" clId="{D9E86BF3-4612-4341-A992-F4387E480B6B}" dt="2020-05-06T13:25:43.018" v="3020" actId="1076"/>
          <ac:spMkLst>
            <pc:docMk/>
            <pc:sldMk cId="1638108058" sldId="1136"/>
            <ac:spMk id="6" creationId="{699BCB18-F86F-7C48-A351-6B05DCF2EAFF}"/>
          </ac:spMkLst>
        </pc:spChg>
        <pc:spChg chg="add del mod">
          <ac:chgData name="Mélina Guilley" userId="da75cb9a-4272-4fa6-933f-1f8b8936aa46" providerId="ADAL" clId="{D9E86BF3-4612-4341-A992-F4387E480B6B}" dt="2020-05-06T13:18:39.831" v="2973" actId="478"/>
          <ac:spMkLst>
            <pc:docMk/>
            <pc:sldMk cId="1638108058" sldId="1136"/>
            <ac:spMk id="8" creationId="{9F349B0F-1370-430F-A767-880B4A866289}"/>
          </ac:spMkLst>
        </pc:spChg>
        <pc:spChg chg="add del mod">
          <ac:chgData name="Mélina Guilley" userId="da75cb9a-4272-4fa6-933f-1f8b8936aa46" providerId="ADAL" clId="{D9E86BF3-4612-4341-A992-F4387E480B6B}" dt="2020-05-06T13:19:21.513" v="2977" actId="478"/>
          <ac:spMkLst>
            <pc:docMk/>
            <pc:sldMk cId="1638108058" sldId="1136"/>
            <ac:spMk id="9" creationId="{86395AD2-725A-41DA-97E8-0DF944DE9DD5}"/>
          </ac:spMkLst>
        </pc:spChg>
        <pc:spChg chg="add mod ord">
          <ac:chgData name="Mélina Guilley" userId="da75cb9a-4272-4fa6-933f-1f8b8936aa46" providerId="ADAL" clId="{D9E86BF3-4612-4341-A992-F4387E480B6B}" dt="2020-05-06T13:19:31.648" v="2979" actId="167"/>
          <ac:spMkLst>
            <pc:docMk/>
            <pc:sldMk cId="1638108058" sldId="1136"/>
            <ac:spMk id="10" creationId="{0BDFC3C7-067B-4F1D-B02B-7838BD4E7102}"/>
          </ac:spMkLst>
        </pc:spChg>
        <pc:spChg chg="mod">
          <ac:chgData name="Mélina Guilley" userId="da75cb9a-4272-4fa6-933f-1f8b8936aa46" providerId="ADAL" clId="{D9E86BF3-4612-4341-A992-F4387E480B6B}" dt="2020-05-06T13:25:58.778" v="3023" actId="242"/>
          <ac:spMkLst>
            <pc:docMk/>
            <pc:sldMk cId="1638108058" sldId="1136"/>
            <ac:spMk id="12" creationId="{63CFD0CD-161B-45E5-B849-2DE5F629A9D2}"/>
          </ac:spMkLst>
        </pc:spChg>
        <pc:spChg chg="mod">
          <ac:chgData name="Mélina Guilley" userId="da75cb9a-4272-4fa6-933f-1f8b8936aa46" providerId="ADAL" clId="{D9E86BF3-4612-4341-A992-F4387E480B6B}" dt="2020-05-06T13:25:58.778" v="3023" actId="242"/>
          <ac:spMkLst>
            <pc:docMk/>
            <pc:sldMk cId="1638108058" sldId="1136"/>
            <ac:spMk id="13" creationId="{C19D0102-A3FF-49AA-9484-AE3F10DAB517}"/>
          </ac:spMkLst>
        </pc:spChg>
        <pc:spChg chg="mod">
          <ac:chgData name="Mélina Guilley" userId="da75cb9a-4272-4fa6-933f-1f8b8936aa46" providerId="ADAL" clId="{D9E86BF3-4612-4341-A992-F4387E480B6B}" dt="2020-05-06T13:25:58.778" v="3023" actId="242"/>
          <ac:spMkLst>
            <pc:docMk/>
            <pc:sldMk cId="1638108058" sldId="1136"/>
            <ac:spMk id="15" creationId="{E1E46B01-8797-4579-A0BE-3F7363338957}"/>
          </ac:spMkLst>
        </pc:spChg>
        <pc:spChg chg="mod">
          <ac:chgData name="Mélina Guilley" userId="da75cb9a-4272-4fa6-933f-1f8b8936aa46" providerId="ADAL" clId="{D9E86BF3-4612-4341-A992-F4387E480B6B}" dt="2020-05-06T13:25:58.778" v="3023" actId="242"/>
          <ac:spMkLst>
            <pc:docMk/>
            <pc:sldMk cId="1638108058" sldId="1136"/>
            <ac:spMk id="16" creationId="{5F1AD7E4-997D-4209-8A80-0D2B8D2F6C64}"/>
          </ac:spMkLst>
        </pc:spChg>
        <pc:grpChg chg="add mod">
          <ac:chgData name="Mélina Guilley" userId="da75cb9a-4272-4fa6-933f-1f8b8936aa46" providerId="ADAL" clId="{D9E86BF3-4612-4341-A992-F4387E480B6B}" dt="2020-05-06T13:25:18.253" v="3017" actId="1076"/>
          <ac:grpSpMkLst>
            <pc:docMk/>
            <pc:sldMk cId="1638108058" sldId="1136"/>
            <ac:grpSpMk id="11" creationId="{B14BECEC-D346-4621-B7DA-6E22A3C9EDB2}"/>
          </ac:grpSpMkLst>
        </pc:grpChg>
        <pc:grpChg chg="add mod">
          <ac:chgData name="Mélina Guilley" userId="da75cb9a-4272-4fa6-933f-1f8b8936aa46" providerId="ADAL" clId="{D9E86BF3-4612-4341-A992-F4387E480B6B}" dt="2020-05-06T13:25:18.253" v="3017" actId="1076"/>
          <ac:grpSpMkLst>
            <pc:docMk/>
            <pc:sldMk cId="1638108058" sldId="1136"/>
            <ac:grpSpMk id="14" creationId="{C854981F-1726-4399-A8D3-17B6320CED4E}"/>
          </ac:grpSpMkLst>
        </pc:grpChg>
      </pc:sldChg>
      <pc:sldChg chg="addSp delSp modSp mod delCm">
        <pc:chgData name="Mélina Guilley" userId="da75cb9a-4272-4fa6-933f-1f8b8936aa46" providerId="ADAL" clId="{D9E86BF3-4612-4341-A992-F4387E480B6B}" dt="2020-05-07T08:03:33.964" v="4794" actId="1076"/>
        <pc:sldMkLst>
          <pc:docMk/>
          <pc:sldMk cId="2027657650" sldId="1136"/>
        </pc:sldMkLst>
        <pc:spChg chg="add del mod">
          <ac:chgData name="Mélina Guilley" userId="da75cb9a-4272-4fa6-933f-1f8b8936aa46" providerId="ADAL" clId="{D9E86BF3-4612-4341-A992-F4387E480B6B}" dt="2020-05-07T08:03:21.390" v="4792" actId="478"/>
          <ac:spMkLst>
            <pc:docMk/>
            <pc:sldMk cId="2027657650" sldId="1136"/>
            <ac:spMk id="3" creationId="{8CF39492-639F-44B8-AD2F-7D2383A526DD}"/>
          </ac:spMkLst>
        </pc:spChg>
        <pc:spChg chg="add del mod">
          <ac:chgData name="Mélina Guilley" userId="da75cb9a-4272-4fa6-933f-1f8b8936aa46" providerId="ADAL" clId="{D9E86BF3-4612-4341-A992-F4387E480B6B}" dt="2020-05-07T08:03:19.188" v="4791" actId="478"/>
          <ac:spMkLst>
            <pc:docMk/>
            <pc:sldMk cId="2027657650" sldId="1136"/>
            <ac:spMk id="5" creationId="{81117A3A-8C5B-4E8A-A67E-66E3287C0522}"/>
          </ac:spMkLst>
        </pc:spChg>
        <pc:spChg chg="del">
          <ac:chgData name="Mélina Guilley" userId="da75cb9a-4272-4fa6-933f-1f8b8936aa46" providerId="ADAL" clId="{D9E86BF3-4612-4341-A992-F4387E480B6B}" dt="2020-05-07T08:03:14.883" v="4787" actId="478"/>
          <ac:spMkLst>
            <pc:docMk/>
            <pc:sldMk cId="2027657650" sldId="1136"/>
            <ac:spMk id="13" creationId="{90E281C8-334D-ED41-B454-84E0CE8AE915}"/>
          </ac:spMkLst>
        </pc:spChg>
        <pc:spChg chg="del mod">
          <ac:chgData name="Mélina Guilley" userId="da75cb9a-4272-4fa6-933f-1f8b8936aa46" providerId="ADAL" clId="{D9E86BF3-4612-4341-A992-F4387E480B6B}" dt="2020-05-07T08:03:14.883" v="4787" actId="478"/>
          <ac:spMkLst>
            <pc:docMk/>
            <pc:sldMk cId="2027657650" sldId="1136"/>
            <ac:spMk id="15" creationId="{1CD0F258-C912-429E-AB82-102A18653AFE}"/>
          </ac:spMkLst>
        </pc:spChg>
        <pc:spChg chg="add del mod">
          <ac:chgData name="Mélina Guilley" userId="da75cb9a-4272-4fa6-933f-1f8b8936aa46" providerId="ADAL" clId="{D9E86BF3-4612-4341-A992-F4387E480B6B}" dt="2020-05-07T08:03:16.341" v="4789"/>
          <ac:spMkLst>
            <pc:docMk/>
            <pc:sldMk cId="2027657650" sldId="1136"/>
            <ac:spMk id="17" creationId="{980A8D0A-5F71-4502-A321-F84F5E8E7574}"/>
          </ac:spMkLst>
        </pc:spChg>
        <pc:spChg chg="del">
          <ac:chgData name="Mélina Guilley" userId="da75cb9a-4272-4fa6-933f-1f8b8936aa46" providerId="ADAL" clId="{D9E86BF3-4612-4341-A992-F4387E480B6B}" dt="2020-05-07T08:03:14.883" v="4787" actId="478"/>
          <ac:spMkLst>
            <pc:docMk/>
            <pc:sldMk cId="2027657650" sldId="1136"/>
            <ac:spMk id="20" creationId="{F2D74CBC-01E8-45E1-81BD-D5E4A413503C}"/>
          </ac:spMkLst>
        </pc:spChg>
        <pc:spChg chg="del">
          <ac:chgData name="Mélina Guilley" userId="da75cb9a-4272-4fa6-933f-1f8b8936aa46" providerId="ADAL" clId="{D9E86BF3-4612-4341-A992-F4387E480B6B}" dt="2020-05-07T08:03:14.883" v="4787" actId="478"/>
          <ac:spMkLst>
            <pc:docMk/>
            <pc:sldMk cId="2027657650" sldId="1136"/>
            <ac:spMk id="22" creationId="{DD5152B0-5FD1-43AD-8B72-F57177767DCC}"/>
          </ac:spMkLst>
        </pc:spChg>
        <pc:spChg chg="del">
          <ac:chgData name="Mélina Guilley" userId="da75cb9a-4272-4fa6-933f-1f8b8936aa46" providerId="ADAL" clId="{D9E86BF3-4612-4341-A992-F4387E480B6B}" dt="2020-05-07T08:03:14.883" v="4787" actId="478"/>
          <ac:spMkLst>
            <pc:docMk/>
            <pc:sldMk cId="2027657650" sldId="1136"/>
            <ac:spMk id="23" creationId="{E913B944-B23B-4061-9080-7C4BBBB31EC8}"/>
          </ac:spMkLst>
        </pc:spChg>
        <pc:spChg chg="del">
          <ac:chgData name="Mélina Guilley" userId="da75cb9a-4272-4fa6-933f-1f8b8936aa46" providerId="ADAL" clId="{D9E86BF3-4612-4341-A992-F4387E480B6B}" dt="2020-05-07T08:03:14.883" v="4787" actId="478"/>
          <ac:spMkLst>
            <pc:docMk/>
            <pc:sldMk cId="2027657650" sldId="1136"/>
            <ac:spMk id="24" creationId="{164307E5-113D-4698-BDD5-1CD87D1ECDE4}"/>
          </ac:spMkLst>
        </pc:spChg>
        <pc:spChg chg="mod">
          <ac:chgData name="Mélina Guilley" userId="da75cb9a-4272-4fa6-933f-1f8b8936aa46" providerId="ADAL" clId="{D9E86BF3-4612-4341-A992-F4387E480B6B}" dt="2020-05-07T08:03:33.964" v="4794" actId="1076"/>
          <ac:spMkLst>
            <pc:docMk/>
            <pc:sldMk cId="2027657650" sldId="1136"/>
            <ac:spMk id="25" creationId="{F30250BF-ACF9-F842-82D7-B693972DD15F}"/>
          </ac:spMkLst>
        </pc:spChg>
        <pc:spChg chg="add del mod">
          <ac:chgData name="Mélina Guilley" userId="da75cb9a-4272-4fa6-933f-1f8b8936aa46" providerId="ADAL" clId="{D9E86BF3-4612-4341-A992-F4387E480B6B}" dt="2020-05-07T08:03:16.341" v="4789"/>
          <ac:spMkLst>
            <pc:docMk/>
            <pc:sldMk cId="2027657650" sldId="1136"/>
            <ac:spMk id="28" creationId="{86D2516C-DB46-41AA-9A15-2BEE1BC32BBB}"/>
          </ac:spMkLst>
        </pc:spChg>
        <pc:spChg chg="add del mod">
          <ac:chgData name="Mélina Guilley" userId="da75cb9a-4272-4fa6-933f-1f8b8936aa46" providerId="ADAL" clId="{D9E86BF3-4612-4341-A992-F4387E480B6B}" dt="2020-05-07T08:03:16.341" v="4789"/>
          <ac:spMkLst>
            <pc:docMk/>
            <pc:sldMk cId="2027657650" sldId="1136"/>
            <ac:spMk id="29" creationId="{8E93AE77-E5E1-4395-A702-BB0640FCD3D3}"/>
          </ac:spMkLst>
        </pc:spChg>
        <pc:spChg chg="add del mod">
          <ac:chgData name="Mélina Guilley" userId="da75cb9a-4272-4fa6-933f-1f8b8936aa46" providerId="ADAL" clId="{D9E86BF3-4612-4341-A992-F4387E480B6B}" dt="2020-05-07T08:03:16.341" v="4789"/>
          <ac:spMkLst>
            <pc:docMk/>
            <pc:sldMk cId="2027657650" sldId="1136"/>
            <ac:spMk id="30" creationId="{15662497-28E7-4ED5-A3A0-EB2D585BB21C}"/>
          </ac:spMkLst>
        </pc:spChg>
        <pc:spChg chg="add del mod">
          <ac:chgData name="Mélina Guilley" userId="da75cb9a-4272-4fa6-933f-1f8b8936aa46" providerId="ADAL" clId="{D9E86BF3-4612-4341-A992-F4387E480B6B}" dt="2020-05-07T08:03:16.341" v="4789"/>
          <ac:spMkLst>
            <pc:docMk/>
            <pc:sldMk cId="2027657650" sldId="1136"/>
            <ac:spMk id="31" creationId="{7A4580A2-DB28-4EBA-B67F-3F0FC0960F69}"/>
          </ac:spMkLst>
        </pc:spChg>
        <pc:spChg chg="add del mod">
          <ac:chgData name="Mélina Guilley" userId="da75cb9a-4272-4fa6-933f-1f8b8936aa46" providerId="ADAL" clId="{D9E86BF3-4612-4341-A992-F4387E480B6B}" dt="2020-05-07T08:03:16.341" v="4789"/>
          <ac:spMkLst>
            <pc:docMk/>
            <pc:sldMk cId="2027657650" sldId="1136"/>
            <ac:spMk id="32" creationId="{066E9124-7E0C-4DCA-9B49-E5B4A2702799}"/>
          </ac:spMkLst>
        </pc:spChg>
        <pc:spChg chg="add mod">
          <ac:chgData name="Mélina Guilley" userId="da75cb9a-4272-4fa6-933f-1f8b8936aa46" providerId="ADAL" clId="{D9E86BF3-4612-4341-A992-F4387E480B6B}" dt="2020-05-07T08:03:17.302" v="4790"/>
          <ac:spMkLst>
            <pc:docMk/>
            <pc:sldMk cId="2027657650" sldId="1136"/>
            <ac:spMk id="34" creationId="{62DF3BB1-3522-4258-ABDC-A88FEE10E972}"/>
          </ac:spMkLst>
        </pc:spChg>
        <pc:spChg chg="add mod">
          <ac:chgData name="Mélina Guilley" userId="da75cb9a-4272-4fa6-933f-1f8b8936aa46" providerId="ADAL" clId="{D9E86BF3-4612-4341-A992-F4387E480B6B}" dt="2020-05-07T08:03:17.302" v="4790"/>
          <ac:spMkLst>
            <pc:docMk/>
            <pc:sldMk cId="2027657650" sldId="1136"/>
            <ac:spMk id="38" creationId="{5ADDC493-6C62-48E0-8EF7-BC18710B2F02}"/>
          </ac:spMkLst>
        </pc:spChg>
        <pc:spChg chg="add mod">
          <ac:chgData name="Mélina Guilley" userId="da75cb9a-4272-4fa6-933f-1f8b8936aa46" providerId="ADAL" clId="{D9E86BF3-4612-4341-A992-F4387E480B6B}" dt="2020-05-07T08:03:17.302" v="4790"/>
          <ac:spMkLst>
            <pc:docMk/>
            <pc:sldMk cId="2027657650" sldId="1136"/>
            <ac:spMk id="39" creationId="{F4B24630-89F3-40E3-859B-901073D3DB6E}"/>
          </ac:spMkLst>
        </pc:spChg>
        <pc:spChg chg="add mod">
          <ac:chgData name="Mélina Guilley" userId="da75cb9a-4272-4fa6-933f-1f8b8936aa46" providerId="ADAL" clId="{D9E86BF3-4612-4341-A992-F4387E480B6B}" dt="2020-05-07T08:03:17.302" v="4790"/>
          <ac:spMkLst>
            <pc:docMk/>
            <pc:sldMk cId="2027657650" sldId="1136"/>
            <ac:spMk id="40" creationId="{DEB76981-7E5F-4641-9F0E-CEF9FA97D9B6}"/>
          </ac:spMkLst>
        </pc:spChg>
        <pc:spChg chg="add mod">
          <ac:chgData name="Mélina Guilley" userId="da75cb9a-4272-4fa6-933f-1f8b8936aa46" providerId="ADAL" clId="{D9E86BF3-4612-4341-A992-F4387E480B6B}" dt="2020-05-07T08:03:17.302" v="4790"/>
          <ac:spMkLst>
            <pc:docMk/>
            <pc:sldMk cId="2027657650" sldId="1136"/>
            <ac:spMk id="41" creationId="{C89730B0-6AC1-4DE6-8779-4B5FD52856AE}"/>
          </ac:spMkLst>
        </pc:spChg>
        <pc:spChg chg="add mod">
          <ac:chgData name="Mélina Guilley" userId="da75cb9a-4272-4fa6-933f-1f8b8936aa46" providerId="ADAL" clId="{D9E86BF3-4612-4341-A992-F4387E480B6B}" dt="2020-05-07T08:03:17.302" v="4790"/>
          <ac:spMkLst>
            <pc:docMk/>
            <pc:sldMk cId="2027657650" sldId="1136"/>
            <ac:spMk id="42" creationId="{32B5B34F-4716-41BC-BEAA-051E3BCD45E8}"/>
          </ac:spMkLst>
        </pc:spChg>
        <pc:picChg chg="del">
          <ac:chgData name="Mélina Guilley" userId="da75cb9a-4272-4fa6-933f-1f8b8936aa46" providerId="ADAL" clId="{D9E86BF3-4612-4341-A992-F4387E480B6B}" dt="2020-05-07T08:03:14.883" v="4787" actId="478"/>
          <ac:picMkLst>
            <pc:docMk/>
            <pc:sldMk cId="2027657650" sldId="1136"/>
            <ac:picMk id="12" creationId="{2221B35E-F590-B447-A39F-31491DE2B646}"/>
          </ac:picMkLst>
        </pc:picChg>
        <pc:picChg chg="del">
          <ac:chgData name="Mélina Guilley" userId="da75cb9a-4272-4fa6-933f-1f8b8936aa46" providerId="ADAL" clId="{D9E86BF3-4612-4341-A992-F4387E480B6B}" dt="2020-05-07T08:03:14.883" v="4787" actId="478"/>
          <ac:picMkLst>
            <pc:docMk/>
            <pc:sldMk cId="2027657650" sldId="1136"/>
            <ac:picMk id="16" creationId="{AFB52769-E83B-4C7D-A31B-1AECF9E5711C}"/>
          </ac:picMkLst>
        </pc:picChg>
        <pc:picChg chg="del">
          <ac:chgData name="Mélina Guilley" userId="da75cb9a-4272-4fa6-933f-1f8b8936aa46" providerId="ADAL" clId="{D9E86BF3-4612-4341-A992-F4387E480B6B}" dt="2020-05-07T08:03:14.883" v="4787" actId="478"/>
          <ac:picMkLst>
            <pc:docMk/>
            <pc:sldMk cId="2027657650" sldId="1136"/>
            <ac:picMk id="18" creationId="{BEA7C8F1-E1D7-465C-81E5-A41450618BBA}"/>
          </ac:picMkLst>
        </pc:picChg>
        <pc:picChg chg="del">
          <ac:chgData name="Mélina Guilley" userId="da75cb9a-4272-4fa6-933f-1f8b8936aa46" providerId="ADAL" clId="{D9E86BF3-4612-4341-A992-F4387E480B6B}" dt="2020-05-07T08:03:14.883" v="4787" actId="478"/>
          <ac:picMkLst>
            <pc:docMk/>
            <pc:sldMk cId="2027657650" sldId="1136"/>
            <ac:picMk id="19" creationId="{57DA495C-32ED-4559-ABA0-A42CC5819C43}"/>
          </ac:picMkLst>
        </pc:picChg>
        <pc:picChg chg="add del mod">
          <ac:chgData name="Mélina Guilley" userId="da75cb9a-4272-4fa6-933f-1f8b8936aa46" providerId="ADAL" clId="{D9E86BF3-4612-4341-A992-F4387E480B6B}" dt="2020-05-07T08:03:16.341" v="4789"/>
          <ac:picMkLst>
            <pc:docMk/>
            <pc:sldMk cId="2027657650" sldId="1136"/>
            <ac:picMk id="21" creationId="{750E208E-1579-47EC-894B-116DEB82565A}"/>
          </ac:picMkLst>
        </pc:picChg>
        <pc:picChg chg="add del mod">
          <ac:chgData name="Mélina Guilley" userId="da75cb9a-4272-4fa6-933f-1f8b8936aa46" providerId="ADAL" clId="{D9E86BF3-4612-4341-A992-F4387E480B6B}" dt="2020-05-07T08:03:16.341" v="4789"/>
          <ac:picMkLst>
            <pc:docMk/>
            <pc:sldMk cId="2027657650" sldId="1136"/>
            <ac:picMk id="26" creationId="{F9F32F44-3D46-4958-9281-3528D6E5FFD1}"/>
          </ac:picMkLst>
        </pc:picChg>
        <pc:picChg chg="add del mod">
          <ac:chgData name="Mélina Guilley" userId="da75cb9a-4272-4fa6-933f-1f8b8936aa46" providerId="ADAL" clId="{D9E86BF3-4612-4341-A992-F4387E480B6B}" dt="2020-05-07T08:03:16.341" v="4789"/>
          <ac:picMkLst>
            <pc:docMk/>
            <pc:sldMk cId="2027657650" sldId="1136"/>
            <ac:picMk id="27" creationId="{3262162A-F1AB-4984-974B-7E786D998769}"/>
          </ac:picMkLst>
        </pc:picChg>
        <pc:picChg chg="add del mod">
          <ac:chgData name="Mélina Guilley" userId="da75cb9a-4272-4fa6-933f-1f8b8936aa46" providerId="ADAL" clId="{D9E86BF3-4612-4341-A992-F4387E480B6B}" dt="2020-05-07T08:03:16.341" v="4789"/>
          <ac:picMkLst>
            <pc:docMk/>
            <pc:sldMk cId="2027657650" sldId="1136"/>
            <ac:picMk id="33" creationId="{FEF4DDA1-2559-4637-84EA-48B1FA259909}"/>
          </ac:picMkLst>
        </pc:picChg>
        <pc:picChg chg="add mod">
          <ac:chgData name="Mélina Guilley" userId="da75cb9a-4272-4fa6-933f-1f8b8936aa46" providerId="ADAL" clId="{D9E86BF3-4612-4341-A992-F4387E480B6B}" dt="2020-05-07T08:03:17.302" v="4790"/>
          <ac:picMkLst>
            <pc:docMk/>
            <pc:sldMk cId="2027657650" sldId="1136"/>
            <ac:picMk id="35" creationId="{9F8716A2-9386-45D1-BC53-802C6F690CF8}"/>
          </ac:picMkLst>
        </pc:picChg>
        <pc:picChg chg="add mod">
          <ac:chgData name="Mélina Guilley" userId="da75cb9a-4272-4fa6-933f-1f8b8936aa46" providerId="ADAL" clId="{D9E86BF3-4612-4341-A992-F4387E480B6B}" dt="2020-05-07T08:03:17.302" v="4790"/>
          <ac:picMkLst>
            <pc:docMk/>
            <pc:sldMk cId="2027657650" sldId="1136"/>
            <ac:picMk id="36" creationId="{0925DA8B-2B75-4BB1-B6D8-A7B1CFD88DAD}"/>
          </ac:picMkLst>
        </pc:picChg>
        <pc:picChg chg="add mod">
          <ac:chgData name="Mélina Guilley" userId="da75cb9a-4272-4fa6-933f-1f8b8936aa46" providerId="ADAL" clId="{D9E86BF3-4612-4341-A992-F4387E480B6B}" dt="2020-05-07T08:03:17.302" v="4790"/>
          <ac:picMkLst>
            <pc:docMk/>
            <pc:sldMk cId="2027657650" sldId="1136"/>
            <ac:picMk id="37" creationId="{3934C322-ADBF-481B-A130-9FCBBC32F191}"/>
          </ac:picMkLst>
        </pc:picChg>
        <pc:picChg chg="add mod">
          <ac:chgData name="Mélina Guilley" userId="da75cb9a-4272-4fa6-933f-1f8b8936aa46" providerId="ADAL" clId="{D9E86BF3-4612-4341-A992-F4387E480B6B}" dt="2020-05-07T08:03:17.302" v="4790"/>
          <ac:picMkLst>
            <pc:docMk/>
            <pc:sldMk cId="2027657650" sldId="1136"/>
            <ac:picMk id="43" creationId="{713E290C-BD97-4779-A2E4-86622FD89537}"/>
          </ac:picMkLst>
        </pc:picChg>
      </pc:sldChg>
      <pc:sldChg chg="addSp delSp modSp add del mod ord">
        <pc:chgData name="Mélina Guilley" userId="da75cb9a-4272-4fa6-933f-1f8b8936aa46" providerId="ADAL" clId="{D9E86BF3-4612-4341-A992-F4387E480B6B}" dt="2020-05-06T15:13:11.877" v="4369" actId="47"/>
        <pc:sldMkLst>
          <pc:docMk/>
          <pc:sldMk cId="2731125589" sldId="1137"/>
        </pc:sldMkLst>
        <pc:spChg chg="mod ord">
          <ac:chgData name="Mélina Guilley" userId="da75cb9a-4272-4fa6-933f-1f8b8936aa46" providerId="ADAL" clId="{D9E86BF3-4612-4341-A992-F4387E480B6B}" dt="2020-05-06T15:10:47.235" v="4316" actId="167"/>
          <ac:spMkLst>
            <pc:docMk/>
            <pc:sldMk cId="2731125589" sldId="1137"/>
            <ac:spMk id="18" creationId="{BCC684C2-8518-4BD2-8EA6-7BE6972BE549}"/>
          </ac:spMkLst>
        </pc:spChg>
        <pc:spChg chg="add mod">
          <ac:chgData name="Mélina Guilley" userId="da75cb9a-4272-4fa6-933f-1f8b8936aa46" providerId="ADAL" clId="{D9E86BF3-4612-4341-A992-F4387E480B6B}" dt="2020-05-06T14:31:41.484" v="4065" actId="1036"/>
          <ac:spMkLst>
            <pc:docMk/>
            <pc:sldMk cId="2731125589" sldId="1137"/>
            <ac:spMk id="20" creationId="{2EA1B326-E5B3-4A87-9A9C-A7DE7F6A711E}"/>
          </ac:spMkLst>
        </pc:spChg>
        <pc:spChg chg="mod">
          <ac:chgData name="Mélina Guilley" userId="da75cb9a-4272-4fa6-933f-1f8b8936aa46" providerId="ADAL" clId="{D9E86BF3-4612-4341-A992-F4387E480B6B}" dt="2020-05-06T15:11:00.937" v="4338" actId="1037"/>
          <ac:spMkLst>
            <pc:docMk/>
            <pc:sldMk cId="2731125589" sldId="1137"/>
            <ac:spMk id="21" creationId="{3E895642-EDD1-411C-B393-65F09B7142F1}"/>
          </ac:spMkLst>
        </pc:spChg>
        <pc:spChg chg="del">
          <ac:chgData name="Mélina Guilley" userId="da75cb9a-4272-4fa6-933f-1f8b8936aa46" providerId="ADAL" clId="{D9E86BF3-4612-4341-A992-F4387E480B6B}" dt="2020-05-06T15:03:55.532" v="4215" actId="478"/>
          <ac:spMkLst>
            <pc:docMk/>
            <pc:sldMk cId="2731125589" sldId="1137"/>
            <ac:spMk id="24" creationId="{F3BE04AF-AFA3-41DD-87CF-E7B791020CA4}"/>
          </ac:spMkLst>
        </pc:spChg>
        <pc:spChg chg="add mod">
          <ac:chgData name="Mélina Guilley" userId="da75cb9a-4272-4fa6-933f-1f8b8936aa46" providerId="ADAL" clId="{D9E86BF3-4612-4341-A992-F4387E480B6B}" dt="2020-05-06T15:11:00.937" v="4338" actId="1037"/>
          <ac:spMkLst>
            <pc:docMk/>
            <pc:sldMk cId="2731125589" sldId="1137"/>
            <ac:spMk id="26" creationId="{2EBE3160-1DDE-4FA0-85C2-1281D7A6F0A1}"/>
          </ac:spMkLst>
        </pc:spChg>
        <pc:spChg chg="add mod">
          <ac:chgData name="Mélina Guilley" userId="da75cb9a-4272-4fa6-933f-1f8b8936aa46" providerId="ADAL" clId="{D9E86BF3-4612-4341-A992-F4387E480B6B}" dt="2020-05-06T15:11:00.937" v="4338" actId="1037"/>
          <ac:spMkLst>
            <pc:docMk/>
            <pc:sldMk cId="2731125589" sldId="1137"/>
            <ac:spMk id="28" creationId="{B599AD49-A5F9-4982-AE33-6EEB76A2FDFE}"/>
          </ac:spMkLst>
        </pc:spChg>
        <pc:spChg chg="add mod">
          <ac:chgData name="Mélina Guilley" userId="da75cb9a-4272-4fa6-933f-1f8b8936aa46" providerId="ADAL" clId="{D9E86BF3-4612-4341-A992-F4387E480B6B}" dt="2020-05-06T15:11:00.937" v="4338" actId="1037"/>
          <ac:spMkLst>
            <pc:docMk/>
            <pc:sldMk cId="2731125589" sldId="1137"/>
            <ac:spMk id="29" creationId="{155ED008-E350-4082-A727-25E3E698BA85}"/>
          </ac:spMkLst>
        </pc:spChg>
        <pc:spChg chg="add mod">
          <ac:chgData name="Mélina Guilley" userId="da75cb9a-4272-4fa6-933f-1f8b8936aa46" providerId="ADAL" clId="{D9E86BF3-4612-4341-A992-F4387E480B6B}" dt="2020-05-06T15:11:00.937" v="4338" actId="1037"/>
          <ac:spMkLst>
            <pc:docMk/>
            <pc:sldMk cId="2731125589" sldId="1137"/>
            <ac:spMk id="30" creationId="{D931111A-3B5D-4F02-879F-66E603B7C6AA}"/>
          </ac:spMkLst>
        </pc:spChg>
        <pc:spChg chg="add mod">
          <ac:chgData name="Mélina Guilley" userId="da75cb9a-4272-4fa6-933f-1f8b8936aa46" providerId="ADAL" clId="{D9E86BF3-4612-4341-A992-F4387E480B6B}" dt="2020-05-06T15:11:00.937" v="4338" actId="1037"/>
          <ac:spMkLst>
            <pc:docMk/>
            <pc:sldMk cId="2731125589" sldId="1137"/>
            <ac:spMk id="31" creationId="{936B4B24-FCBF-430B-A47A-EB100D68F072}"/>
          </ac:spMkLst>
        </pc:spChg>
        <pc:spChg chg="add del mod">
          <ac:chgData name="Mélina Guilley" userId="da75cb9a-4272-4fa6-933f-1f8b8936aa46" providerId="ADAL" clId="{D9E86BF3-4612-4341-A992-F4387E480B6B}" dt="2020-05-06T14:12:06.973" v="3723" actId="478"/>
          <ac:spMkLst>
            <pc:docMk/>
            <pc:sldMk cId="2731125589" sldId="1137"/>
            <ac:spMk id="32" creationId="{37E083C8-CE74-4F88-8F9F-BDBD63CC4A9C}"/>
          </ac:spMkLst>
        </pc:spChg>
        <pc:spChg chg="add mod">
          <ac:chgData name="Mélina Guilley" userId="da75cb9a-4272-4fa6-933f-1f8b8936aa46" providerId="ADAL" clId="{D9E86BF3-4612-4341-A992-F4387E480B6B}" dt="2020-05-06T15:11:00.937" v="4338" actId="1037"/>
          <ac:spMkLst>
            <pc:docMk/>
            <pc:sldMk cId="2731125589" sldId="1137"/>
            <ac:spMk id="33" creationId="{1E869029-7BE3-4552-A5D2-72F1FFC995BE}"/>
          </ac:spMkLst>
        </pc:spChg>
        <pc:spChg chg="add mod">
          <ac:chgData name="Mélina Guilley" userId="da75cb9a-4272-4fa6-933f-1f8b8936aa46" providerId="ADAL" clId="{D9E86BF3-4612-4341-A992-F4387E480B6B}" dt="2020-05-06T15:11:00.937" v="4338" actId="1037"/>
          <ac:spMkLst>
            <pc:docMk/>
            <pc:sldMk cId="2731125589" sldId="1137"/>
            <ac:spMk id="34" creationId="{55A98D89-7D8F-4A2A-87D3-3D29DD7BF227}"/>
          </ac:spMkLst>
        </pc:spChg>
        <pc:spChg chg="mod">
          <ac:chgData name="Mélina Guilley" userId="da75cb9a-4272-4fa6-933f-1f8b8936aa46" providerId="ADAL" clId="{D9E86BF3-4612-4341-A992-F4387E480B6B}" dt="2020-05-06T14:55:30.095" v="4194" actId="20577"/>
          <ac:spMkLst>
            <pc:docMk/>
            <pc:sldMk cId="2731125589" sldId="1137"/>
            <ac:spMk id="35" creationId="{B2EE8FD7-5F05-524D-8DC9-6A61F0F69950}"/>
          </ac:spMkLst>
        </pc:spChg>
        <pc:spChg chg="mod">
          <ac:chgData name="Mélina Guilley" userId="da75cb9a-4272-4fa6-933f-1f8b8936aa46" providerId="ADAL" clId="{D9E86BF3-4612-4341-A992-F4387E480B6B}" dt="2020-05-06T15:11:00.937" v="4338" actId="1037"/>
          <ac:spMkLst>
            <pc:docMk/>
            <pc:sldMk cId="2731125589" sldId="1137"/>
            <ac:spMk id="40" creationId="{CD52F555-A542-439F-BEED-C12876AA2909}"/>
          </ac:spMkLst>
        </pc:spChg>
        <pc:spChg chg="mod">
          <ac:chgData name="Mélina Guilley" userId="da75cb9a-4272-4fa6-933f-1f8b8936aa46" providerId="ADAL" clId="{D9E86BF3-4612-4341-A992-F4387E480B6B}" dt="2020-05-06T15:11:00.937" v="4338" actId="1037"/>
          <ac:spMkLst>
            <pc:docMk/>
            <pc:sldMk cId="2731125589" sldId="1137"/>
            <ac:spMk id="41" creationId="{4CC2E190-482D-492D-BB3F-FB1D3C2B1E5B}"/>
          </ac:spMkLst>
        </pc:spChg>
        <pc:spChg chg="del mod">
          <ac:chgData name="Mélina Guilley" userId="da75cb9a-4272-4fa6-933f-1f8b8936aa46" providerId="ADAL" clId="{D9E86BF3-4612-4341-A992-F4387E480B6B}" dt="2020-05-06T14:24:35.985" v="3846" actId="478"/>
          <ac:spMkLst>
            <pc:docMk/>
            <pc:sldMk cId="2731125589" sldId="1137"/>
            <ac:spMk id="42" creationId="{ED4D1F23-0BC3-4906-91F3-643A6254F93C}"/>
          </ac:spMkLst>
        </pc:spChg>
        <pc:spChg chg="del mod">
          <ac:chgData name="Mélina Guilley" userId="da75cb9a-4272-4fa6-933f-1f8b8936aa46" providerId="ADAL" clId="{D9E86BF3-4612-4341-A992-F4387E480B6B}" dt="2020-05-06T14:24:31.333" v="3844" actId="478"/>
          <ac:spMkLst>
            <pc:docMk/>
            <pc:sldMk cId="2731125589" sldId="1137"/>
            <ac:spMk id="43" creationId="{3F55F9DA-EDC9-42EA-B36E-9B747FAA0CCA}"/>
          </ac:spMkLst>
        </pc:spChg>
        <pc:spChg chg="add mod ord">
          <ac:chgData name="Mélina Guilley" userId="da75cb9a-4272-4fa6-933f-1f8b8936aa46" providerId="ADAL" clId="{D9E86BF3-4612-4341-A992-F4387E480B6B}" dt="2020-05-06T15:11:00.937" v="4338" actId="1037"/>
          <ac:spMkLst>
            <pc:docMk/>
            <pc:sldMk cId="2731125589" sldId="1137"/>
            <ac:spMk id="44" creationId="{D0596469-2CC5-4D1C-BDDB-D8C1787BDCB4}"/>
          </ac:spMkLst>
        </pc:spChg>
        <pc:spChg chg="add del mod ord">
          <ac:chgData name="Mélina Guilley" userId="da75cb9a-4272-4fa6-933f-1f8b8936aa46" providerId="ADAL" clId="{D9E86BF3-4612-4341-A992-F4387E480B6B}" dt="2020-05-06T15:11:00.937" v="4338" actId="1037"/>
          <ac:spMkLst>
            <pc:docMk/>
            <pc:sldMk cId="2731125589" sldId="1137"/>
            <ac:spMk id="45" creationId="{621FC6B4-779A-45F2-BBEB-49282F002BE9}"/>
          </ac:spMkLst>
        </pc:spChg>
        <pc:spChg chg="add mod ord">
          <ac:chgData name="Mélina Guilley" userId="da75cb9a-4272-4fa6-933f-1f8b8936aa46" providerId="ADAL" clId="{D9E86BF3-4612-4341-A992-F4387E480B6B}" dt="2020-05-06T15:11:00.937" v="4338" actId="1037"/>
          <ac:spMkLst>
            <pc:docMk/>
            <pc:sldMk cId="2731125589" sldId="1137"/>
            <ac:spMk id="46" creationId="{A50660A2-4CC2-496E-9606-F6A197B0032B}"/>
          </ac:spMkLst>
        </pc:spChg>
        <pc:spChg chg="add mod ord">
          <ac:chgData name="Mélina Guilley" userId="da75cb9a-4272-4fa6-933f-1f8b8936aa46" providerId="ADAL" clId="{D9E86BF3-4612-4341-A992-F4387E480B6B}" dt="2020-05-06T15:11:00.937" v="4338" actId="1037"/>
          <ac:spMkLst>
            <pc:docMk/>
            <pc:sldMk cId="2731125589" sldId="1137"/>
            <ac:spMk id="47" creationId="{7B80151E-2FB3-438C-88E6-F8F231A074D3}"/>
          </ac:spMkLst>
        </pc:spChg>
        <pc:spChg chg="add del mod ord">
          <ac:chgData name="Mélina Guilley" userId="da75cb9a-4272-4fa6-933f-1f8b8936aa46" providerId="ADAL" clId="{D9E86BF3-4612-4341-A992-F4387E480B6B}" dt="2020-05-06T15:11:00.937" v="4338" actId="1037"/>
          <ac:spMkLst>
            <pc:docMk/>
            <pc:sldMk cId="2731125589" sldId="1137"/>
            <ac:spMk id="48" creationId="{52B4AAD7-9484-4E10-A947-E7C749A3E18D}"/>
          </ac:spMkLst>
        </pc:spChg>
        <pc:spChg chg="add mod ord">
          <ac:chgData name="Mélina Guilley" userId="da75cb9a-4272-4fa6-933f-1f8b8936aa46" providerId="ADAL" clId="{D9E86BF3-4612-4341-A992-F4387E480B6B}" dt="2020-05-06T15:11:00.937" v="4338" actId="1037"/>
          <ac:spMkLst>
            <pc:docMk/>
            <pc:sldMk cId="2731125589" sldId="1137"/>
            <ac:spMk id="49" creationId="{FE38030C-085D-427D-9FF3-E77C9B6AE08F}"/>
          </ac:spMkLst>
        </pc:spChg>
        <pc:spChg chg="add del mod ord">
          <ac:chgData name="Mélina Guilley" userId="da75cb9a-4272-4fa6-933f-1f8b8936aa46" providerId="ADAL" clId="{D9E86BF3-4612-4341-A992-F4387E480B6B}" dt="2020-05-06T15:11:43.510" v="4341" actId="478"/>
          <ac:spMkLst>
            <pc:docMk/>
            <pc:sldMk cId="2731125589" sldId="1137"/>
            <ac:spMk id="54" creationId="{BCD9FA58-25EF-4FC3-BBE8-AFE9493E730F}"/>
          </ac:spMkLst>
        </pc:spChg>
        <pc:spChg chg="mod">
          <ac:chgData name="Mélina Guilley" userId="da75cb9a-4272-4fa6-933f-1f8b8936aa46" providerId="ADAL" clId="{D9E86BF3-4612-4341-A992-F4387E480B6B}" dt="2020-05-06T14:31:41.484" v="4065" actId="1036"/>
          <ac:spMkLst>
            <pc:docMk/>
            <pc:sldMk cId="2731125589" sldId="1137"/>
            <ac:spMk id="65" creationId="{1DBDACCC-FA47-7C4C-8E0D-3F779824F62E}"/>
          </ac:spMkLst>
        </pc:spChg>
        <pc:spChg chg="mod">
          <ac:chgData name="Mélina Guilley" userId="da75cb9a-4272-4fa6-933f-1f8b8936aa46" providerId="ADAL" clId="{D9E86BF3-4612-4341-A992-F4387E480B6B}" dt="2020-05-06T15:11:00.937" v="4338" actId="1037"/>
          <ac:spMkLst>
            <pc:docMk/>
            <pc:sldMk cId="2731125589" sldId="1137"/>
            <ac:spMk id="71" creationId="{BF473F3A-2E10-3E4D-ADB2-47391AF33F61}"/>
          </ac:spMkLst>
        </pc:spChg>
        <pc:spChg chg="mod">
          <ac:chgData name="Mélina Guilley" userId="da75cb9a-4272-4fa6-933f-1f8b8936aa46" providerId="ADAL" clId="{D9E86BF3-4612-4341-A992-F4387E480B6B}" dt="2020-05-06T15:11:00.937" v="4338" actId="1037"/>
          <ac:spMkLst>
            <pc:docMk/>
            <pc:sldMk cId="2731125589" sldId="1137"/>
            <ac:spMk id="72" creationId="{C4501FE2-B6C9-8740-99FF-0C3FB2AD5ADE}"/>
          </ac:spMkLst>
        </pc:spChg>
        <pc:spChg chg="mod">
          <ac:chgData name="Mélina Guilley" userId="da75cb9a-4272-4fa6-933f-1f8b8936aa46" providerId="ADAL" clId="{D9E86BF3-4612-4341-A992-F4387E480B6B}" dt="2020-05-06T15:12:05.947" v="4342" actId="1076"/>
          <ac:spMkLst>
            <pc:docMk/>
            <pc:sldMk cId="2731125589" sldId="1137"/>
            <ac:spMk id="73" creationId="{4879BB0A-6CC2-4C42-BD91-AB30627FF43E}"/>
          </ac:spMkLst>
        </pc:spChg>
        <pc:grpChg chg="add mod">
          <ac:chgData name="Mélina Guilley" userId="da75cb9a-4272-4fa6-933f-1f8b8936aa46" providerId="ADAL" clId="{D9E86BF3-4612-4341-A992-F4387E480B6B}" dt="2020-05-06T15:11:00.937" v="4338" actId="1037"/>
          <ac:grpSpMkLst>
            <pc:docMk/>
            <pc:sldMk cId="2731125589" sldId="1137"/>
            <ac:grpSpMk id="2" creationId="{D55892AC-6F3A-440D-8C7F-B5FDBF66B36E}"/>
          </ac:grpSpMkLst>
        </pc:grpChg>
        <pc:grpChg chg="add mod">
          <ac:chgData name="Mélina Guilley" userId="da75cb9a-4272-4fa6-933f-1f8b8936aa46" providerId="ADAL" clId="{D9E86BF3-4612-4341-A992-F4387E480B6B}" dt="2020-05-06T15:10:10.758" v="4293" actId="164"/>
          <ac:grpSpMkLst>
            <pc:docMk/>
            <pc:sldMk cId="2731125589" sldId="1137"/>
            <ac:grpSpMk id="5" creationId="{DEF90F9B-8A38-4048-BDBC-AC56372F4F40}"/>
          </ac:grpSpMkLst>
        </pc:grpChg>
        <pc:grpChg chg="add mod">
          <ac:chgData name="Mélina Guilley" userId="da75cb9a-4272-4fa6-933f-1f8b8936aa46" providerId="ADAL" clId="{D9E86BF3-4612-4341-A992-F4387E480B6B}" dt="2020-05-06T15:11:00.937" v="4338" actId="1037"/>
          <ac:grpSpMkLst>
            <pc:docMk/>
            <pc:sldMk cId="2731125589" sldId="1137"/>
            <ac:grpSpMk id="6" creationId="{B363BCC6-8B50-47F7-9BB2-21C683C98770}"/>
          </ac:grpSpMkLst>
        </pc:grpChg>
        <pc:grpChg chg="add mod">
          <ac:chgData name="Mélina Guilley" userId="da75cb9a-4272-4fa6-933f-1f8b8936aa46" providerId="ADAL" clId="{D9E86BF3-4612-4341-A992-F4387E480B6B}" dt="2020-05-06T15:11:00.937" v="4338" actId="1037"/>
          <ac:grpSpMkLst>
            <pc:docMk/>
            <pc:sldMk cId="2731125589" sldId="1137"/>
            <ac:grpSpMk id="37" creationId="{4E29FDF0-55C7-41E3-9824-353447EB3EE0}"/>
          </ac:grpSpMkLst>
        </pc:grpChg>
        <pc:grpChg chg="add del mod">
          <ac:chgData name="Mélina Guilley" userId="da75cb9a-4272-4fa6-933f-1f8b8936aa46" providerId="ADAL" clId="{D9E86BF3-4612-4341-A992-F4387E480B6B}" dt="2020-05-06T15:04:37.670" v="4228" actId="165"/>
          <ac:grpSpMkLst>
            <pc:docMk/>
            <pc:sldMk cId="2731125589" sldId="1137"/>
            <ac:grpSpMk id="51" creationId="{77840FA8-709E-4416-9878-2DEEC5989123}"/>
          </ac:grpSpMkLst>
        </pc:grpChg>
        <pc:picChg chg="add mod">
          <ac:chgData name="Mélina Guilley" userId="da75cb9a-4272-4fa6-933f-1f8b8936aa46" providerId="ADAL" clId="{D9E86BF3-4612-4341-A992-F4387E480B6B}" dt="2020-05-06T15:10:13.964" v="4294" actId="164"/>
          <ac:picMkLst>
            <pc:docMk/>
            <pc:sldMk cId="2731125589" sldId="1137"/>
            <ac:picMk id="4" creationId="{4E374C25-BB8A-4E2C-84A6-642D5D2820FC}"/>
          </ac:picMkLst>
        </pc:picChg>
        <pc:picChg chg="mod">
          <ac:chgData name="Mélina Guilley" userId="da75cb9a-4272-4fa6-933f-1f8b8936aa46" providerId="ADAL" clId="{D9E86BF3-4612-4341-A992-F4387E480B6B}" dt="2020-05-06T15:11:00.937" v="4338" actId="1037"/>
          <ac:picMkLst>
            <pc:docMk/>
            <pc:sldMk cId="2731125589" sldId="1137"/>
            <ac:picMk id="22" creationId="{B339BA32-01F4-44C5-A687-B1EBE83AE884}"/>
          </ac:picMkLst>
        </pc:picChg>
        <pc:picChg chg="mod">
          <ac:chgData name="Mélina Guilley" userId="da75cb9a-4272-4fa6-933f-1f8b8936aa46" providerId="ADAL" clId="{D9E86BF3-4612-4341-A992-F4387E480B6B}" dt="2020-05-06T15:11:00.937" v="4338" actId="1037"/>
          <ac:picMkLst>
            <pc:docMk/>
            <pc:sldMk cId="2731125589" sldId="1137"/>
            <ac:picMk id="23" creationId="{2B2EC5E9-5DE0-41A5-AA73-6635147D1CE2}"/>
          </ac:picMkLst>
        </pc:picChg>
        <pc:picChg chg="del mod modCrop">
          <ac:chgData name="Mélina Guilley" userId="da75cb9a-4272-4fa6-933f-1f8b8936aa46" providerId="ADAL" clId="{D9E86BF3-4612-4341-A992-F4387E480B6B}" dt="2020-05-06T15:03:54.806" v="4214" actId="478"/>
          <ac:picMkLst>
            <pc:docMk/>
            <pc:sldMk cId="2731125589" sldId="1137"/>
            <ac:picMk id="25" creationId="{A55D794B-C2B3-4445-935A-ECD21EA6E37D}"/>
          </ac:picMkLst>
        </pc:picChg>
        <pc:picChg chg="mod">
          <ac:chgData name="Mélina Guilley" userId="da75cb9a-4272-4fa6-933f-1f8b8936aa46" providerId="ADAL" clId="{D9E86BF3-4612-4341-A992-F4387E480B6B}" dt="2020-05-06T15:11:00.937" v="4338" actId="1037"/>
          <ac:picMkLst>
            <pc:docMk/>
            <pc:sldMk cId="2731125589" sldId="1137"/>
            <ac:picMk id="27" creationId="{D7B6DC83-70DD-498B-8253-067966F96F40}"/>
          </ac:picMkLst>
        </pc:picChg>
        <pc:picChg chg="add mod">
          <ac:chgData name="Mélina Guilley" userId="da75cb9a-4272-4fa6-933f-1f8b8936aa46" providerId="ADAL" clId="{D9E86BF3-4612-4341-A992-F4387E480B6B}" dt="2020-05-06T15:11:00.937" v="4338" actId="1037"/>
          <ac:picMkLst>
            <pc:docMk/>
            <pc:sldMk cId="2731125589" sldId="1137"/>
            <ac:picMk id="36" creationId="{0141503E-5435-4624-8B24-1226CF45247B}"/>
          </ac:picMkLst>
        </pc:picChg>
        <pc:picChg chg="mod">
          <ac:chgData name="Mélina Guilley" userId="da75cb9a-4272-4fa6-933f-1f8b8936aa46" providerId="ADAL" clId="{D9E86BF3-4612-4341-A992-F4387E480B6B}" dt="2020-05-06T14:14:17.781" v="3756"/>
          <ac:picMkLst>
            <pc:docMk/>
            <pc:sldMk cId="2731125589" sldId="1137"/>
            <ac:picMk id="38" creationId="{B8B545AD-97BC-4190-B958-999A32E2E473}"/>
          </ac:picMkLst>
        </pc:picChg>
        <pc:picChg chg="mod">
          <ac:chgData name="Mélina Guilley" userId="da75cb9a-4272-4fa6-933f-1f8b8936aa46" providerId="ADAL" clId="{D9E86BF3-4612-4341-A992-F4387E480B6B}" dt="2020-05-06T14:14:17.781" v="3756"/>
          <ac:picMkLst>
            <pc:docMk/>
            <pc:sldMk cId="2731125589" sldId="1137"/>
            <ac:picMk id="39" creationId="{15D312EA-A98F-4F7B-911D-F2530DFA5C71}"/>
          </ac:picMkLst>
        </pc:picChg>
        <pc:picChg chg="add mod ord modCrop">
          <ac:chgData name="Mélina Guilley" userId="da75cb9a-4272-4fa6-933f-1f8b8936aa46" providerId="ADAL" clId="{D9E86BF3-4612-4341-A992-F4387E480B6B}" dt="2020-05-06T15:05:14.784" v="4237" actId="164"/>
          <ac:picMkLst>
            <pc:docMk/>
            <pc:sldMk cId="2731125589" sldId="1137"/>
            <ac:picMk id="50" creationId="{5FF9E7A2-499D-4563-BD3D-72575AF2EE3A}"/>
          </ac:picMkLst>
        </pc:picChg>
        <pc:picChg chg="mod topLvl">
          <ac:chgData name="Mélina Guilley" userId="da75cb9a-4272-4fa6-933f-1f8b8936aa46" providerId="ADAL" clId="{D9E86BF3-4612-4341-A992-F4387E480B6B}" dt="2020-05-06T15:05:14.784" v="4237" actId="164"/>
          <ac:picMkLst>
            <pc:docMk/>
            <pc:sldMk cId="2731125589" sldId="1137"/>
            <ac:picMk id="52" creationId="{C231ED76-7B8C-4849-9204-26E2105FEF69}"/>
          </ac:picMkLst>
        </pc:picChg>
        <pc:picChg chg="del mod topLvl">
          <ac:chgData name="Mélina Guilley" userId="da75cb9a-4272-4fa6-933f-1f8b8936aa46" providerId="ADAL" clId="{D9E86BF3-4612-4341-A992-F4387E480B6B}" dt="2020-05-06T15:04:40.315" v="4229" actId="478"/>
          <ac:picMkLst>
            <pc:docMk/>
            <pc:sldMk cId="2731125589" sldId="1137"/>
            <ac:picMk id="53" creationId="{E51EED7C-709E-4CF8-81BD-46676183E8D7}"/>
          </ac:picMkLst>
        </pc:picChg>
        <pc:picChg chg="add mod">
          <ac:chgData name="Mélina Guilley" userId="da75cb9a-4272-4fa6-933f-1f8b8936aa46" providerId="ADAL" clId="{D9E86BF3-4612-4341-A992-F4387E480B6B}" dt="2020-05-06T15:10:18.211" v="4295" actId="1076"/>
          <ac:picMkLst>
            <pc:docMk/>
            <pc:sldMk cId="2731125589" sldId="1137"/>
            <ac:picMk id="55" creationId="{E4DBE99E-F5D1-4006-9B69-219C1A7FAABA}"/>
          </ac:picMkLst>
        </pc:picChg>
        <pc:picChg chg="del">
          <ac:chgData name="Mélina Guilley" userId="da75cb9a-4272-4fa6-933f-1f8b8936aa46" providerId="ADAL" clId="{D9E86BF3-4612-4341-A992-F4387E480B6B}" dt="2020-05-06T14:14:17.489" v="3755" actId="478"/>
          <ac:picMkLst>
            <pc:docMk/>
            <pc:sldMk cId="2731125589" sldId="1137"/>
            <ac:picMk id="64" creationId="{2D845B7A-5E58-3C46-837D-BBCABDBF8E70}"/>
          </ac:picMkLst>
        </pc:picChg>
        <pc:picChg chg="mod">
          <ac:chgData name="Mélina Guilley" userId="da75cb9a-4272-4fa6-933f-1f8b8936aa46" providerId="ADAL" clId="{D9E86BF3-4612-4341-A992-F4387E480B6B}" dt="2020-05-06T15:11:00.937" v="4338" actId="1037"/>
          <ac:picMkLst>
            <pc:docMk/>
            <pc:sldMk cId="2731125589" sldId="1137"/>
            <ac:picMk id="70" creationId="{1F0CF87B-4B62-1D47-88BA-F83B682E7390}"/>
          </ac:picMkLst>
        </pc:picChg>
      </pc:sldChg>
      <pc:sldChg chg="add del">
        <pc:chgData name="Mélina Guilley" userId="da75cb9a-4272-4fa6-933f-1f8b8936aa46" providerId="ADAL" clId="{D9E86BF3-4612-4341-A992-F4387E480B6B}" dt="2020-05-06T14:05:25.552" v="3550"/>
        <pc:sldMkLst>
          <pc:docMk/>
          <pc:sldMk cId="3797080363" sldId="1137"/>
        </pc:sldMkLst>
      </pc:sldChg>
      <pc:sldChg chg="addSp delSp modSp add del mod">
        <pc:chgData name="Mélina Guilley" userId="da75cb9a-4272-4fa6-933f-1f8b8936aa46" providerId="ADAL" clId="{D9E86BF3-4612-4341-A992-F4387E480B6B}" dt="2020-05-06T15:16:00.030" v="4434" actId="47"/>
        <pc:sldMkLst>
          <pc:docMk/>
          <pc:sldMk cId="914774371" sldId="1138"/>
        </pc:sldMkLst>
        <pc:spChg chg="add del mod">
          <ac:chgData name="Mélina Guilley" userId="da75cb9a-4272-4fa6-933f-1f8b8936aa46" providerId="ADAL" clId="{D9E86BF3-4612-4341-A992-F4387E480B6B}" dt="2020-05-06T15:15:11.479" v="4399" actId="478"/>
          <ac:spMkLst>
            <pc:docMk/>
            <pc:sldMk cId="914774371" sldId="1138"/>
            <ac:spMk id="3" creationId="{1FF2208F-7D3C-4284-889C-1A41D62734F5}"/>
          </ac:spMkLst>
        </pc:spChg>
        <pc:spChg chg="del mod">
          <ac:chgData name="Mélina Guilley" userId="da75cb9a-4272-4fa6-933f-1f8b8936aa46" providerId="ADAL" clId="{D9E86BF3-4612-4341-A992-F4387E480B6B}" dt="2020-05-06T15:15:05.487" v="4398" actId="478"/>
          <ac:spMkLst>
            <pc:docMk/>
            <pc:sldMk cId="914774371" sldId="1138"/>
            <ac:spMk id="18" creationId="{BCC684C2-8518-4BD2-8EA6-7BE6972BE549}"/>
          </ac:spMkLst>
        </pc:spChg>
        <pc:spChg chg="del">
          <ac:chgData name="Mélina Guilley" userId="da75cb9a-4272-4fa6-933f-1f8b8936aa46" providerId="ADAL" clId="{D9E86BF3-4612-4341-A992-F4387E480B6B}" dt="2020-05-06T14:30:43.825" v="4020" actId="478"/>
          <ac:spMkLst>
            <pc:docMk/>
            <pc:sldMk cId="914774371" sldId="1138"/>
            <ac:spMk id="20" creationId="{2EA1B326-E5B3-4A87-9A9C-A7DE7F6A711E}"/>
          </ac:spMkLst>
        </pc:spChg>
        <pc:spChg chg="del mod">
          <ac:chgData name="Mélina Guilley" userId="da75cb9a-4272-4fa6-933f-1f8b8936aa46" providerId="ADAL" clId="{D9E86BF3-4612-4341-A992-F4387E480B6B}" dt="2020-05-06T15:15:03.150" v="4397" actId="478"/>
          <ac:spMkLst>
            <pc:docMk/>
            <pc:sldMk cId="914774371" sldId="1138"/>
            <ac:spMk id="21" creationId="{3E895642-EDD1-411C-B393-65F09B7142F1}"/>
          </ac:spMkLst>
        </pc:spChg>
        <pc:spChg chg="del">
          <ac:chgData name="Mélina Guilley" userId="da75cb9a-4272-4fa6-933f-1f8b8936aa46" providerId="ADAL" clId="{D9E86BF3-4612-4341-A992-F4387E480B6B}" dt="2020-05-06T15:05:43.796" v="4249" actId="478"/>
          <ac:spMkLst>
            <pc:docMk/>
            <pc:sldMk cId="914774371" sldId="1138"/>
            <ac:spMk id="24" creationId="{F3BE04AF-AFA3-41DD-87CF-E7B791020CA4}"/>
          </ac:spMkLst>
        </pc:spChg>
        <pc:spChg chg="del">
          <ac:chgData name="Mélina Guilley" userId="da75cb9a-4272-4fa6-933f-1f8b8936aa46" providerId="ADAL" clId="{D9E86BF3-4612-4341-A992-F4387E480B6B}" dt="2020-05-06T14:30:38.217" v="4019" actId="478"/>
          <ac:spMkLst>
            <pc:docMk/>
            <pc:sldMk cId="914774371" sldId="1138"/>
            <ac:spMk id="26" creationId="{2EBE3160-1DDE-4FA0-85C2-1281D7A6F0A1}"/>
          </ac:spMkLst>
        </pc:spChg>
        <pc:spChg chg="del">
          <ac:chgData name="Mélina Guilley" userId="da75cb9a-4272-4fa6-933f-1f8b8936aa46" providerId="ADAL" clId="{D9E86BF3-4612-4341-A992-F4387E480B6B}" dt="2020-05-06T14:30:38.217" v="4019" actId="478"/>
          <ac:spMkLst>
            <pc:docMk/>
            <pc:sldMk cId="914774371" sldId="1138"/>
            <ac:spMk id="28" creationId="{B599AD49-A5F9-4982-AE33-6EEB76A2FDFE}"/>
          </ac:spMkLst>
        </pc:spChg>
        <pc:spChg chg="del">
          <ac:chgData name="Mélina Guilley" userId="da75cb9a-4272-4fa6-933f-1f8b8936aa46" providerId="ADAL" clId="{D9E86BF3-4612-4341-A992-F4387E480B6B}" dt="2020-05-06T14:30:38.217" v="4019" actId="478"/>
          <ac:spMkLst>
            <pc:docMk/>
            <pc:sldMk cId="914774371" sldId="1138"/>
            <ac:spMk id="29" creationId="{155ED008-E350-4082-A727-25E3E698BA85}"/>
          </ac:spMkLst>
        </pc:spChg>
        <pc:spChg chg="del">
          <ac:chgData name="Mélina Guilley" userId="da75cb9a-4272-4fa6-933f-1f8b8936aa46" providerId="ADAL" clId="{D9E86BF3-4612-4341-A992-F4387E480B6B}" dt="2020-05-06T14:30:38.217" v="4019" actId="478"/>
          <ac:spMkLst>
            <pc:docMk/>
            <pc:sldMk cId="914774371" sldId="1138"/>
            <ac:spMk id="30" creationId="{D931111A-3B5D-4F02-879F-66E603B7C6AA}"/>
          </ac:spMkLst>
        </pc:spChg>
        <pc:spChg chg="del">
          <ac:chgData name="Mélina Guilley" userId="da75cb9a-4272-4fa6-933f-1f8b8936aa46" providerId="ADAL" clId="{D9E86BF3-4612-4341-A992-F4387E480B6B}" dt="2020-05-06T14:30:38.217" v="4019" actId="478"/>
          <ac:spMkLst>
            <pc:docMk/>
            <pc:sldMk cId="914774371" sldId="1138"/>
            <ac:spMk id="31" creationId="{936B4B24-FCBF-430B-A47A-EB100D68F072}"/>
          </ac:spMkLst>
        </pc:spChg>
        <pc:spChg chg="del">
          <ac:chgData name="Mélina Guilley" userId="da75cb9a-4272-4fa6-933f-1f8b8936aa46" providerId="ADAL" clId="{D9E86BF3-4612-4341-A992-F4387E480B6B}" dt="2020-05-06T14:30:38.217" v="4019" actId="478"/>
          <ac:spMkLst>
            <pc:docMk/>
            <pc:sldMk cId="914774371" sldId="1138"/>
            <ac:spMk id="33" creationId="{1E869029-7BE3-4552-A5D2-72F1FFC995BE}"/>
          </ac:spMkLst>
        </pc:spChg>
        <pc:spChg chg="del">
          <ac:chgData name="Mélina Guilley" userId="da75cb9a-4272-4fa6-933f-1f8b8936aa46" providerId="ADAL" clId="{D9E86BF3-4612-4341-A992-F4387E480B6B}" dt="2020-05-06T14:30:38.217" v="4019" actId="478"/>
          <ac:spMkLst>
            <pc:docMk/>
            <pc:sldMk cId="914774371" sldId="1138"/>
            <ac:spMk id="34" creationId="{55A98D89-7D8F-4A2A-87D3-3D29DD7BF227}"/>
          </ac:spMkLst>
        </pc:spChg>
        <pc:spChg chg="del mod">
          <ac:chgData name="Mélina Guilley" userId="da75cb9a-4272-4fa6-933f-1f8b8936aa46" providerId="ADAL" clId="{D9E86BF3-4612-4341-A992-F4387E480B6B}" dt="2020-05-06T15:15:05.487" v="4398" actId="478"/>
          <ac:spMkLst>
            <pc:docMk/>
            <pc:sldMk cId="914774371" sldId="1138"/>
            <ac:spMk id="35" creationId="{B2EE8FD7-5F05-524D-8DC9-6A61F0F69950}"/>
          </ac:spMkLst>
        </pc:spChg>
        <pc:spChg chg="del mod">
          <ac:chgData name="Mélina Guilley" userId="da75cb9a-4272-4fa6-933f-1f8b8936aa46" providerId="ADAL" clId="{D9E86BF3-4612-4341-A992-F4387E480B6B}" dt="2020-05-06T15:15:03.150" v="4397" actId="478"/>
          <ac:spMkLst>
            <pc:docMk/>
            <pc:sldMk cId="914774371" sldId="1138"/>
            <ac:spMk id="40" creationId="{CD52F555-A542-439F-BEED-C12876AA2909}"/>
          </ac:spMkLst>
        </pc:spChg>
        <pc:spChg chg="del mod">
          <ac:chgData name="Mélina Guilley" userId="da75cb9a-4272-4fa6-933f-1f8b8936aa46" providerId="ADAL" clId="{D9E86BF3-4612-4341-A992-F4387E480B6B}" dt="2020-05-06T15:15:03.150" v="4397" actId="478"/>
          <ac:spMkLst>
            <pc:docMk/>
            <pc:sldMk cId="914774371" sldId="1138"/>
            <ac:spMk id="41" creationId="{4CC2E190-482D-492D-BB3F-FB1D3C2B1E5B}"/>
          </ac:spMkLst>
        </pc:spChg>
        <pc:spChg chg="del">
          <ac:chgData name="Mélina Guilley" userId="da75cb9a-4272-4fa6-933f-1f8b8936aa46" providerId="ADAL" clId="{D9E86BF3-4612-4341-A992-F4387E480B6B}" dt="2020-05-06T14:30:43.825" v="4020" actId="478"/>
          <ac:spMkLst>
            <pc:docMk/>
            <pc:sldMk cId="914774371" sldId="1138"/>
            <ac:spMk id="44" creationId="{D0596469-2CC5-4D1C-BDDB-D8C1787BDCB4}"/>
          </ac:spMkLst>
        </pc:spChg>
        <pc:spChg chg="del">
          <ac:chgData name="Mélina Guilley" userId="da75cb9a-4272-4fa6-933f-1f8b8936aa46" providerId="ADAL" clId="{D9E86BF3-4612-4341-A992-F4387E480B6B}" dt="2020-05-06T14:30:43.825" v="4020" actId="478"/>
          <ac:spMkLst>
            <pc:docMk/>
            <pc:sldMk cId="914774371" sldId="1138"/>
            <ac:spMk id="45" creationId="{621FC6B4-779A-45F2-BBEB-49282F002BE9}"/>
          </ac:spMkLst>
        </pc:spChg>
        <pc:spChg chg="del">
          <ac:chgData name="Mélina Guilley" userId="da75cb9a-4272-4fa6-933f-1f8b8936aa46" providerId="ADAL" clId="{D9E86BF3-4612-4341-A992-F4387E480B6B}" dt="2020-05-06T14:30:38.217" v="4019" actId="478"/>
          <ac:spMkLst>
            <pc:docMk/>
            <pc:sldMk cId="914774371" sldId="1138"/>
            <ac:spMk id="46" creationId="{A50660A2-4CC2-496E-9606-F6A197B0032B}"/>
          </ac:spMkLst>
        </pc:spChg>
        <pc:spChg chg="del">
          <ac:chgData name="Mélina Guilley" userId="da75cb9a-4272-4fa6-933f-1f8b8936aa46" providerId="ADAL" clId="{D9E86BF3-4612-4341-A992-F4387E480B6B}" dt="2020-05-06T14:30:38.217" v="4019" actId="478"/>
          <ac:spMkLst>
            <pc:docMk/>
            <pc:sldMk cId="914774371" sldId="1138"/>
            <ac:spMk id="47" creationId="{7B80151E-2FB3-438C-88E6-F8F231A074D3}"/>
          </ac:spMkLst>
        </pc:spChg>
        <pc:spChg chg="del">
          <ac:chgData name="Mélina Guilley" userId="da75cb9a-4272-4fa6-933f-1f8b8936aa46" providerId="ADAL" clId="{D9E86BF3-4612-4341-A992-F4387E480B6B}" dt="2020-05-06T14:30:44.359" v="4021" actId="478"/>
          <ac:spMkLst>
            <pc:docMk/>
            <pc:sldMk cId="914774371" sldId="1138"/>
            <ac:spMk id="48" creationId="{52B4AAD7-9484-4E10-A947-E7C749A3E18D}"/>
          </ac:spMkLst>
        </pc:spChg>
        <pc:spChg chg="add mod ord">
          <ac:chgData name="Mélina Guilley" userId="da75cb9a-4272-4fa6-933f-1f8b8936aa46" providerId="ADAL" clId="{D9E86BF3-4612-4341-A992-F4387E480B6B}" dt="2020-05-06T15:13:38.395" v="4377" actId="167"/>
          <ac:spMkLst>
            <pc:docMk/>
            <pc:sldMk cId="914774371" sldId="1138"/>
            <ac:spMk id="53" creationId="{1BD99BD2-6F20-4033-970C-08828D7CA198}"/>
          </ac:spMkLst>
        </pc:spChg>
        <pc:spChg chg="add del mod">
          <ac:chgData name="Mélina Guilley" userId="da75cb9a-4272-4fa6-933f-1f8b8936aa46" providerId="ADAL" clId="{D9E86BF3-4612-4341-A992-F4387E480B6B}" dt="2020-05-06T15:13:44.077" v="4378" actId="478"/>
          <ac:spMkLst>
            <pc:docMk/>
            <pc:sldMk cId="914774371" sldId="1138"/>
            <ac:spMk id="54" creationId="{3082DFD9-56AF-4632-94A8-74CB41F0BFB5}"/>
          </ac:spMkLst>
        </pc:spChg>
        <pc:spChg chg="add del mod">
          <ac:chgData name="Mélina Guilley" userId="da75cb9a-4272-4fa6-933f-1f8b8936aa46" providerId="ADAL" clId="{D9E86BF3-4612-4341-A992-F4387E480B6B}" dt="2020-05-06T15:14:02.351" v="4394" actId="478"/>
          <ac:spMkLst>
            <pc:docMk/>
            <pc:sldMk cId="914774371" sldId="1138"/>
            <ac:spMk id="55" creationId="{26AA4075-0061-4407-9738-946AFB59E514}"/>
          </ac:spMkLst>
        </pc:spChg>
        <pc:spChg chg="add del mod">
          <ac:chgData name="Mélina Guilley" userId="da75cb9a-4272-4fa6-933f-1f8b8936aa46" providerId="ADAL" clId="{D9E86BF3-4612-4341-A992-F4387E480B6B}" dt="2020-05-06T15:13:56.668" v="4390" actId="478"/>
          <ac:spMkLst>
            <pc:docMk/>
            <pc:sldMk cId="914774371" sldId="1138"/>
            <ac:spMk id="56" creationId="{A81F5832-8380-41CB-8BC8-5D5A92F128AA}"/>
          </ac:spMkLst>
        </pc:spChg>
        <pc:spChg chg="add del mod">
          <ac:chgData name="Mélina Guilley" userId="da75cb9a-4272-4fa6-933f-1f8b8936aa46" providerId="ADAL" clId="{D9E86BF3-4612-4341-A992-F4387E480B6B}" dt="2020-05-06T15:13:55.793" v="4389" actId="478"/>
          <ac:spMkLst>
            <pc:docMk/>
            <pc:sldMk cId="914774371" sldId="1138"/>
            <ac:spMk id="57" creationId="{F34B2E66-9D3F-47DB-A656-1BF80B9A192F}"/>
          </ac:spMkLst>
        </pc:spChg>
        <pc:spChg chg="add del mod">
          <ac:chgData name="Mélina Guilley" userId="da75cb9a-4272-4fa6-933f-1f8b8936aa46" providerId="ADAL" clId="{D9E86BF3-4612-4341-A992-F4387E480B6B}" dt="2020-05-06T15:13:52.163" v="4385" actId="478"/>
          <ac:spMkLst>
            <pc:docMk/>
            <pc:sldMk cId="914774371" sldId="1138"/>
            <ac:spMk id="58" creationId="{56BDE2E2-4EA2-43E5-840F-9631F49DEE54}"/>
          </ac:spMkLst>
        </pc:spChg>
        <pc:spChg chg="add del mod">
          <ac:chgData name="Mélina Guilley" userId="da75cb9a-4272-4fa6-933f-1f8b8936aa46" providerId="ADAL" clId="{D9E86BF3-4612-4341-A992-F4387E480B6B}" dt="2020-05-06T15:13:50.106" v="4383" actId="478"/>
          <ac:spMkLst>
            <pc:docMk/>
            <pc:sldMk cId="914774371" sldId="1138"/>
            <ac:spMk id="59" creationId="{7C62A7D4-F4D3-41EA-83E4-ECE7C0C087D8}"/>
          </ac:spMkLst>
        </pc:spChg>
        <pc:spChg chg="add mod">
          <ac:chgData name="Mélina Guilley" userId="da75cb9a-4272-4fa6-933f-1f8b8936aa46" providerId="ADAL" clId="{D9E86BF3-4612-4341-A992-F4387E480B6B}" dt="2020-05-06T15:13:23.289" v="4373" actId="1035"/>
          <ac:spMkLst>
            <pc:docMk/>
            <pc:sldMk cId="914774371" sldId="1138"/>
            <ac:spMk id="60" creationId="{93BB6CC6-2728-4A35-B5BD-B450870B5BF4}"/>
          </ac:spMkLst>
        </pc:spChg>
        <pc:spChg chg="add mod">
          <ac:chgData name="Mélina Guilley" userId="da75cb9a-4272-4fa6-933f-1f8b8936aa46" providerId="ADAL" clId="{D9E86BF3-4612-4341-A992-F4387E480B6B}" dt="2020-05-06T15:13:23.289" v="4373" actId="1035"/>
          <ac:spMkLst>
            <pc:docMk/>
            <pc:sldMk cId="914774371" sldId="1138"/>
            <ac:spMk id="61" creationId="{A081B4EF-5D51-46D1-85E8-F86D7881367B}"/>
          </ac:spMkLst>
        </pc:spChg>
        <pc:spChg chg="add mod">
          <ac:chgData name="Mélina Guilley" userId="da75cb9a-4272-4fa6-933f-1f8b8936aa46" providerId="ADAL" clId="{D9E86BF3-4612-4341-A992-F4387E480B6B}" dt="2020-05-06T15:15:00.282" v="4396"/>
          <ac:spMkLst>
            <pc:docMk/>
            <pc:sldMk cId="914774371" sldId="1138"/>
            <ac:spMk id="62" creationId="{BD136E03-5F20-40DC-90D3-C7873F3330DD}"/>
          </ac:spMkLst>
        </pc:spChg>
        <pc:spChg chg="add mod">
          <ac:chgData name="Mélina Guilley" userId="da75cb9a-4272-4fa6-933f-1f8b8936aa46" providerId="ADAL" clId="{D9E86BF3-4612-4341-A992-F4387E480B6B}" dt="2020-05-06T15:13:23.289" v="4373" actId="1035"/>
          <ac:spMkLst>
            <pc:docMk/>
            <pc:sldMk cId="914774371" sldId="1138"/>
            <ac:spMk id="63" creationId="{7E864B3C-ECB3-4E72-BAE1-85012C645FF3}"/>
          </ac:spMkLst>
        </pc:spChg>
        <pc:spChg chg="del mod">
          <ac:chgData name="Mélina Guilley" userId="da75cb9a-4272-4fa6-933f-1f8b8936aa46" providerId="ADAL" clId="{D9E86BF3-4612-4341-A992-F4387E480B6B}" dt="2020-05-06T15:15:03.150" v="4397" actId="478"/>
          <ac:spMkLst>
            <pc:docMk/>
            <pc:sldMk cId="914774371" sldId="1138"/>
            <ac:spMk id="65" creationId="{1DBDACCC-FA47-7C4C-8E0D-3F779824F62E}"/>
          </ac:spMkLst>
        </pc:spChg>
        <pc:spChg chg="add mod">
          <ac:chgData name="Mélina Guilley" userId="da75cb9a-4272-4fa6-933f-1f8b8936aa46" providerId="ADAL" clId="{D9E86BF3-4612-4341-A992-F4387E480B6B}" dt="2020-05-06T15:13:23.289" v="4373" actId="1035"/>
          <ac:spMkLst>
            <pc:docMk/>
            <pc:sldMk cId="914774371" sldId="1138"/>
            <ac:spMk id="66" creationId="{8AE7B050-C1A7-47AE-9E0E-C8A4FED06910}"/>
          </ac:spMkLst>
        </pc:spChg>
        <pc:spChg chg="add mod">
          <ac:chgData name="Mélina Guilley" userId="da75cb9a-4272-4fa6-933f-1f8b8936aa46" providerId="ADAL" clId="{D9E86BF3-4612-4341-A992-F4387E480B6B}" dt="2020-05-06T15:14:08.494" v="4395" actId="14100"/>
          <ac:spMkLst>
            <pc:docMk/>
            <pc:sldMk cId="914774371" sldId="1138"/>
            <ac:spMk id="67" creationId="{94919950-2519-4BA5-92D0-BDECE75F667E}"/>
          </ac:spMkLst>
        </pc:spChg>
        <pc:spChg chg="del mod">
          <ac:chgData name="Mélina Guilley" userId="da75cb9a-4272-4fa6-933f-1f8b8936aa46" providerId="ADAL" clId="{D9E86BF3-4612-4341-A992-F4387E480B6B}" dt="2020-05-06T15:15:03.150" v="4397" actId="478"/>
          <ac:spMkLst>
            <pc:docMk/>
            <pc:sldMk cId="914774371" sldId="1138"/>
            <ac:spMk id="71" creationId="{BF473F3A-2E10-3E4D-ADB2-47391AF33F61}"/>
          </ac:spMkLst>
        </pc:spChg>
        <pc:spChg chg="mod">
          <ac:chgData name="Mélina Guilley" userId="da75cb9a-4272-4fa6-933f-1f8b8936aa46" providerId="ADAL" clId="{D9E86BF3-4612-4341-A992-F4387E480B6B}" dt="2020-05-06T15:13:35.271" v="4376" actId="207"/>
          <ac:spMkLst>
            <pc:docMk/>
            <pc:sldMk cId="914774371" sldId="1138"/>
            <ac:spMk id="72" creationId="{C4501FE2-B6C9-8740-99FF-0C3FB2AD5ADE}"/>
          </ac:spMkLst>
        </pc:spChg>
        <pc:spChg chg="mod">
          <ac:chgData name="Mélina Guilley" userId="da75cb9a-4272-4fa6-933f-1f8b8936aa46" providerId="ADAL" clId="{D9E86BF3-4612-4341-A992-F4387E480B6B}" dt="2020-05-06T15:13:35.271" v="4376" actId="207"/>
          <ac:spMkLst>
            <pc:docMk/>
            <pc:sldMk cId="914774371" sldId="1138"/>
            <ac:spMk id="73" creationId="{4879BB0A-6CC2-4C42-BD91-AB30627FF43E}"/>
          </ac:spMkLst>
        </pc:spChg>
        <pc:spChg chg="add del mod">
          <ac:chgData name="Mélina Guilley" userId="da75cb9a-4272-4fa6-933f-1f8b8936aa46" providerId="ADAL" clId="{D9E86BF3-4612-4341-A992-F4387E480B6B}" dt="2020-05-06T15:14:00.666" v="4393" actId="478"/>
          <ac:spMkLst>
            <pc:docMk/>
            <pc:sldMk cId="914774371" sldId="1138"/>
            <ac:spMk id="75" creationId="{661023DB-A143-4D3C-BAB8-F740FC48B46A}"/>
          </ac:spMkLst>
        </pc:spChg>
        <pc:spChg chg="add del mod">
          <ac:chgData name="Mélina Guilley" userId="da75cb9a-4272-4fa6-933f-1f8b8936aa46" providerId="ADAL" clId="{D9E86BF3-4612-4341-A992-F4387E480B6B}" dt="2020-05-06T15:13:57.826" v="4391" actId="478"/>
          <ac:spMkLst>
            <pc:docMk/>
            <pc:sldMk cId="914774371" sldId="1138"/>
            <ac:spMk id="76" creationId="{42AD18E4-AED8-4A8C-96B5-D4088664C6BF}"/>
          </ac:spMkLst>
        </pc:spChg>
        <pc:spChg chg="add del mod">
          <ac:chgData name="Mélina Guilley" userId="da75cb9a-4272-4fa6-933f-1f8b8936aa46" providerId="ADAL" clId="{D9E86BF3-4612-4341-A992-F4387E480B6B}" dt="2020-05-06T15:13:54.028" v="4387" actId="478"/>
          <ac:spMkLst>
            <pc:docMk/>
            <pc:sldMk cId="914774371" sldId="1138"/>
            <ac:spMk id="77" creationId="{77F78623-09BC-463D-9D03-6D9F89274E6A}"/>
          </ac:spMkLst>
        </pc:spChg>
        <pc:spChg chg="add del mod">
          <ac:chgData name="Mélina Guilley" userId="da75cb9a-4272-4fa6-933f-1f8b8936aa46" providerId="ADAL" clId="{D9E86BF3-4612-4341-A992-F4387E480B6B}" dt="2020-05-06T15:13:53.071" v="4386" actId="478"/>
          <ac:spMkLst>
            <pc:docMk/>
            <pc:sldMk cId="914774371" sldId="1138"/>
            <ac:spMk id="78" creationId="{96AB17F2-C6E2-4CED-AA7D-B0103147A262}"/>
          </ac:spMkLst>
        </pc:spChg>
        <pc:spChg chg="add del mod">
          <ac:chgData name="Mélina Guilley" userId="da75cb9a-4272-4fa6-933f-1f8b8936aa46" providerId="ADAL" clId="{D9E86BF3-4612-4341-A992-F4387E480B6B}" dt="2020-05-06T15:13:47.561" v="4381" actId="478"/>
          <ac:spMkLst>
            <pc:docMk/>
            <pc:sldMk cId="914774371" sldId="1138"/>
            <ac:spMk id="79" creationId="{29CD216D-6459-4343-B60E-2B0248A987F3}"/>
          </ac:spMkLst>
        </pc:spChg>
        <pc:spChg chg="add del mod">
          <ac:chgData name="Mélina Guilley" userId="da75cb9a-4272-4fa6-933f-1f8b8936aa46" providerId="ADAL" clId="{D9E86BF3-4612-4341-A992-F4387E480B6B}" dt="2020-05-06T15:13:59.308" v="4392" actId="478"/>
          <ac:spMkLst>
            <pc:docMk/>
            <pc:sldMk cId="914774371" sldId="1138"/>
            <ac:spMk id="80" creationId="{BC8613F5-76EB-4884-8B41-1EBF465DBB82}"/>
          </ac:spMkLst>
        </pc:spChg>
        <pc:spChg chg="add del mod">
          <ac:chgData name="Mélina Guilley" userId="da75cb9a-4272-4fa6-933f-1f8b8936aa46" providerId="ADAL" clId="{D9E86BF3-4612-4341-A992-F4387E480B6B}" dt="2020-05-06T15:13:54.799" v="4388" actId="478"/>
          <ac:spMkLst>
            <pc:docMk/>
            <pc:sldMk cId="914774371" sldId="1138"/>
            <ac:spMk id="81" creationId="{45DA72EF-53C0-49DD-B42C-7C880DAC4B7B}"/>
          </ac:spMkLst>
        </pc:spChg>
        <pc:spChg chg="add del mod">
          <ac:chgData name="Mélina Guilley" userId="da75cb9a-4272-4fa6-933f-1f8b8936aa46" providerId="ADAL" clId="{D9E86BF3-4612-4341-A992-F4387E480B6B}" dt="2020-05-06T15:13:49.384" v="4382" actId="478"/>
          <ac:spMkLst>
            <pc:docMk/>
            <pc:sldMk cId="914774371" sldId="1138"/>
            <ac:spMk id="82" creationId="{BC82780C-7463-439C-89BF-0A0ECFF22DAF}"/>
          </ac:spMkLst>
        </pc:spChg>
        <pc:grpChg chg="del mod">
          <ac:chgData name="Mélina Guilley" userId="da75cb9a-4272-4fa6-933f-1f8b8936aa46" providerId="ADAL" clId="{D9E86BF3-4612-4341-A992-F4387E480B6B}" dt="2020-05-06T15:15:03.150" v="4397" actId="478"/>
          <ac:grpSpMkLst>
            <pc:docMk/>
            <pc:sldMk cId="914774371" sldId="1138"/>
            <ac:grpSpMk id="37" creationId="{4E29FDF0-55C7-41E3-9824-353447EB3EE0}"/>
          </ac:grpSpMkLst>
        </pc:grpChg>
        <pc:grpChg chg="add del mod">
          <ac:chgData name="Mélina Guilley" userId="da75cb9a-4272-4fa6-933f-1f8b8936aa46" providerId="ADAL" clId="{D9E86BF3-4612-4341-A992-F4387E480B6B}" dt="2020-05-06T15:05:42.598" v="4248"/>
          <ac:grpSpMkLst>
            <pc:docMk/>
            <pc:sldMk cId="914774371" sldId="1138"/>
            <ac:grpSpMk id="42" creationId="{36F57375-98F2-4B7D-B4F2-D0A61F26B57F}"/>
          </ac:grpSpMkLst>
        </pc:grpChg>
        <pc:grpChg chg="add del mod">
          <ac:chgData name="Mélina Guilley" userId="da75cb9a-4272-4fa6-933f-1f8b8936aa46" providerId="ADAL" clId="{D9E86BF3-4612-4341-A992-F4387E480B6B}" dt="2020-05-06T15:15:03.150" v="4397" actId="478"/>
          <ac:grpSpMkLst>
            <pc:docMk/>
            <pc:sldMk cId="914774371" sldId="1138"/>
            <ac:grpSpMk id="50" creationId="{5C3F3BA9-7153-43D5-94D0-D1CDAE8C5AA9}"/>
          </ac:grpSpMkLst>
        </pc:grpChg>
        <pc:grpChg chg="add mod">
          <ac:chgData name="Mélina Guilley" userId="da75cb9a-4272-4fa6-933f-1f8b8936aa46" providerId="ADAL" clId="{D9E86BF3-4612-4341-A992-F4387E480B6B}" dt="2020-05-06T15:13:23.289" v="4373" actId="1035"/>
          <ac:grpSpMkLst>
            <pc:docMk/>
            <pc:sldMk cId="914774371" sldId="1138"/>
            <ac:grpSpMk id="84" creationId="{7878DA45-E76B-468F-A9F9-57C7235F0BAD}"/>
          </ac:grpSpMkLst>
        </pc:grpChg>
        <pc:grpChg chg="add mod">
          <ac:chgData name="Mélina Guilley" userId="da75cb9a-4272-4fa6-933f-1f8b8936aa46" providerId="ADAL" clId="{D9E86BF3-4612-4341-A992-F4387E480B6B}" dt="2020-05-06T15:13:23.289" v="4373" actId="1035"/>
          <ac:grpSpMkLst>
            <pc:docMk/>
            <pc:sldMk cId="914774371" sldId="1138"/>
            <ac:grpSpMk id="87" creationId="{48AC590A-45E2-4438-B1DF-7C8BCBDA5A34}"/>
          </ac:grpSpMkLst>
        </pc:grpChg>
        <pc:grpChg chg="add del mod">
          <ac:chgData name="Mélina Guilley" userId="da75cb9a-4272-4fa6-933f-1f8b8936aa46" providerId="ADAL" clId="{D9E86BF3-4612-4341-A992-F4387E480B6B}" dt="2020-05-06T15:13:45.729" v="4379" actId="478"/>
          <ac:grpSpMkLst>
            <pc:docMk/>
            <pc:sldMk cId="914774371" sldId="1138"/>
            <ac:grpSpMk id="90" creationId="{3CBDCC19-457A-47EA-BF04-0503D325EE8F}"/>
          </ac:grpSpMkLst>
        </pc:grpChg>
        <pc:picChg chg="del mod">
          <ac:chgData name="Mélina Guilley" userId="da75cb9a-4272-4fa6-933f-1f8b8936aa46" providerId="ADAL" clId="{D9E86BF3-4612-4341-A992-F4387E480B6B}" dt="2020-05-06T15:15:03.150" v="4397" actId="478"/>
          <ac:picMkLst>
            <pc:docMk/>
            <pc:sldMk cId="914774371" sldId="1138"/>
            <ac:picMk id="22" creationId="{B339BA32-01F4-44C5-A687-B1EBE83AE884}"/>
          </ac:picMkLst>
        </pc:picChg>
        <pc:picChg chg="del mod">
          <ac:chgData name="Mélina Guilley" userId="da75cb9a-4272-4fa6-933f-1f8b8936aa46" providerId="ADAL" clId="{D9E86BF3-4612-4341-A992-F4387E480B6B}" dt="2020-05-06T15:15:03.150" v="4397" actId="478"/>
          <ac:picMkLst>
            <pc:docMk/>
            <pc:sldMk cId="914774371" sldId="1138"/>
            <ac:picMk id="23" creationId="{2B2EC5E9-5DE0-41A5-AA73-6635147D1CE2}"/>
          </ac:picMkLst>
        </pc:picChg>
        <pc:picChg chg="del">
          <ac:chgData name="Mélina Guilley" userId="da75cb9a-4272-4fa6-933f-1f8b8936aa46" providerId="ADAL" clId="{D9E86BF3-4612-4341-A992-F4387E480B6B}" dt="2020-05-06T15:05:41.086" v="4246" actId="478"/>
          <ac:picMkLst>
            <pc:docMk/>
            <pc:sldMk cId="914774371" sldId="1138"/>
            <ac:picMk id="25" creationId="{A55D794B-C2B3-4445-935A-ECD21EA6E37D}"/>
          </ac:picMkLst>
        </pc:picChg>
        <pc:picChg chg="del mod">
          <ac:chgData name="Mélina Guilley" userId="da75cb9a-4272-4fa6-933f-1f8b8936aa46" providerId="ADAL" clId="{D9E86BF3-4612-4341-A992-F4387E480B6B}" dt="2020-05-06T15:15:03.150" v="4397" actId="478"/>
          <ac:picMkLst>
            <pc:docMk/>
            <pc:sldMk cId="914774371" sldId="1138"/>
            <ac:picMk id="27" creationId="{D7B6DC83-70DD-498B-8253-067966F96F40}"/>
          </ac:picMkLst>
        </pc:picChg>
        <pc:picChg chg="del mod">
          <ac:chgData name="Mélina Guilley" userId="da75cb9a-4272-4fa6-933f-1f8b8936aa46" providerId="ADAL" clId="{D9E86BF3-4612-4341-A992-F4387E480B6B}" dt="2020-05-06T15:15:03.150" v="4397" actId="478"/>
          <ac:picMkLst>
            <pc:docMk/>
            <pc:sldMk cId="914774371" sldId="1138"/>
            <ac:picMk id="36" creationId="{0141503E-5435-4624-8B24-1226CF45247B}"/>
          </ac:picMkLst>
        </pc:picChg>
        <pc:picChg chg="mod">
          <ac:chgData name="Mélina Guilley" userId="da75cb9a-4272-4fa6-933f-1f8b8936aa46" providerId="ADAL" clId="{D9E86BF3-4612-4341-A992-F4387E480B6B}" dt="2020-05-06T15:05:41.332" v="4247"/>
          <ac:picMkLst>
            <pc:docMk/>
            <pc:sldMk cId="914774371" sldId="1138"/>
            <ac:picMk id="43" creationId="{6C16E52C-6211-4CC9-9AEB-F63389B27A7B}"/>
          </ac:picMkLst>
        </pc:picChg>
        <pc:picChg chg="mod">
          <ac:chgData name="Mélina Guilley" userId="da75cb9a-4272-4fa6-933f-1f8b8936aa46" providerId="ADAL" clId="{D9E86BF3-4612-4341-A992-F4387E480B6B}" dt="2020-05-06T15:05:41.332" v="4247"/>
          <ac:picMkLst>
            <pc:docMk/>
            <pc:sldMk cId="914774371" sldId="1138"/>
            <ac:picMk id="49" creationId="{D16FB8B4-593E-4A77-9229-A8D8D65EA400}"/>
          </ac:picMkLst>
        </pc:picChg>
        <pc:picChg chg="mod">
          <ac:chgData name="Mélina Guilley" userId="da75cb9a-4272-4fa6-933f-1f8b8936aa46" providerId="ADAL" clId="{D9E86BF3-4612-4341-A992-F4387E480B6B}" dt="2020-05-06T15:05:44.135" v="4250"/>
          <ac:picMkLst>
            <pc:docMk/>
            <pc:sldMk cId="914774371" sldId="1138"/>
            <ac:picMk id="51" creationId="{AF9A233D-12AF-4BE7-8741-F0958BAD5D1F}"/>
          </ac:picMkLst>
        </pc:picChg>
        <pc:picChg chg="mod">
          <ac:chgData name="Mélina Guilley" userId="da75cb9a-4272-4fa6-933f-1f8b8936aa46" providerId="ADAL" clId="{D9E86BF3-4612-4341-A992-F4387E480B6B}" dt="2020-05-06T15:05:44.135" v="4250"/>
          <ac:picMkLst>
            <pc:docMk/>
            <pc:sldMk cId="914774371" sldId="1138"/>
            <ac:picMk id="52" creationId="{9F6FD078-CF27-4095-9AC7-F83F21562CB4}"/>
          </ac:picMkLst>
        </pc:picChg>
        <pc:picChg chg="add mod">
          <ac:chgData name="Mélina Guilley" userId="da75cb9a-4272-4fa6-933f-1f8b8936aa46" providerId="ADAL" clId="{D9E86BF3-4612-4341-A992-F4387E480B6B}" dt="2020-05-06T15:13:23.289" v="4373" actId="1035"/>
          <ac:picMkLst>
            <pc:docMk/>
            <pc:sldMk cId="914774371" sldId="1138"/>
            <ac:picMk id="64" creationId="{C2B56C7E-3534-4CCC-8DAA-8C709C47A7A1}"/>
          </ac:picMkLst>
        </pc:picChg>
        <pc:picChg chg="add mod">
          <ac:chgData name="Mélina Guilley" userId="da75cb9a-4272-4fa6-933f-1f8b8936aa46" providerId="ADAL" clId="{D9E86BF3-4612-4341-A992-F4387E480B6B}" dt="2020-05-06T15:13:23.289" v="4373" actId="1035"/>
          <ac:picMkLst>
            <pc:docMk/>
            <pc:sldMk cId="914774371" sldId="1138"/>
            <ac:picMk id="68" creationId="{2E179077-2F6E-415C-A3D6-9B0591CC2817}"/>
          </ac:picMkLst>
        </pc:picChg>
        <pc:picChg chg="add mod">
          <ac:chgData name="Mélina Guilley" userId="da75cb9a-4272-4fa6-933f-1f8b8936aa46" providerId="ADAL" clId="{D9E86BF3-4612-4341-A992-F4387E480B6B}" dt="2020-05-06T15:13:23.289" v="4373" actId="1035"/>
          <ac:picMkLst>
            <pc:docMk/>
            <pc:sldMk cId="914774371" sldId="1138"/>
            <ac:picMk id="69" creationId="{C2EED88D-3DD2-4D94-9AB5-4F0907AE0E5D}"/>
          </ac:picMkLst>
        </pc:picChg>
        <pc:picChg chg="del mod">
          <ac:chgData name="Mélina Guilley" userId="da75cb9a-4272-4fa6-933f-1f8b8936aa46" providerId="ADAL" clId="{D9E86BF3-4612-4341-A992-F4387E480B6B}" dt="2020-05-06T15:15:03.150" v="4397" actId="478"/>
          <ac:picMkLst>
            <pc:docMk/>
            <pc:sldMk cId="914774371" sldId="1138"/>
            <ac:picMk id="70" creationId="{1F0CF87B-4B62-1D47-88BA-F83B682E7390}"/>
          </ac:picMkLst>
        </pc:picChg>
        <pc:picChg chg="add mod">
          <ac:chgData name="Mélina Guilley" userId="da75cb9a-4272-4fa6-933f-1f8b8936aa46" providerId="ADAL" clId="{D9E86BF3-4612-4341-A992-F4387E480B6B}" dt="2020-05-06T15:13:23.289" v="4373" actId="1035"/>
          <ac:picMkLst>
            <pc:docMk/>
            <pc:sldMk cId="914774371" sldId="1138"/>
            <ac:picMk id="74" creationId="{78B887D0-4204-4824-9B97-60D2F151A0B3}"/>
          </ac:picMkLst>
        </pc:picChg>
        <pc:picChg chg="add mod">
          <ac:chgData name="Mélina Guilley" userId="da75cb9a-4272-4fa6-933f-1f8b8936aa46" providerId="ADAL" clId="{D9E86BF3-4612-4341-A992-F4387E480B6B}" dt="2020-05-06T15:13:23.289" v="4373" actId="1035"/>
          <ac:picMkLst>
            <pc:docMk/>
            <pc:sldMk cId="914774371" sldId="1138"/>
            <ac:picMk id="83" creationId="{8C21ABCB-4DB6-40C4-A733-83874CA4A9B3}"/>
          </ac:picMkLst>
        </pc:picChg>
        <pc:picChg chg="mod">
          <ac:chgData name="Mélina Guilley" userId="da75cb9a-4272-4fa6-933f-1f8b8936aa46" providerId="ADAL" clId="{D9E86BF3-4612-4341-A992-F4387E480B6B}" dt="2020-05-06T15:13:20.577" v="4371"/>
          <ac:picMkLst>
            <pc:docMk/>
            <pc:sldMk cId="914774371" sldId="1138"/>
            <ac:picMk id="85" creationId="{23DCE76F-3A8C-44F8-90A4-B49A9161A25B}"/>
          </ac:picMkLst>
        </pc:picChg>
        <pc:picChg chg="mod">
          <ac:chgData name="Mélina Guilley" userId="da75cb9a-4272-4fa6-933f-1f8b8936aa46" providerId="ADAL" clId="{D9E86BF3-4612-4341-A992-F4387E480B6B}" dt="2020-05-06T15:13:20.577" v="4371"/>
          <ac:picMkLst>
            <pc:docMk/>
            <pc:sldMk cId="914774371" sldId="1138"/>
            <ac:picMk id="86" creationId="{F7B4E5ED-4166-42F1-8D23-C34AD281E152}"/>
          </ac:picMkLst>
        </pc:picChg>
        <pc:picChg chg="mod">
          <ac:chgData name="Mélina Guilley" userId="da75cb9a-4272-4fa6-933f-1f8b8936aa46" providerId="ADAL" clId="{D9E86BF3-4612-4341-A992-F4387E480B6B}" dt="2020-05-06T15:13:20.577" v="4371"/>
          <ac:picMkLst>
            <pc:docMk/>
            <pc:sldMk cId="914774371" sldId="1138"/>
            <ac:picMk id="88" creationId="{EC7BA41E-D2B1-457F-853A-B0ED79BCCDEC}"/>
          </ac:picMkLst>
        </pc:picChg>
        <pc:picChg chg="mod">
          <ac:chgData name="Mélina Guilley" userId="da75cb9a-4272-4fa6-933f-1f8b8936aa46" providerId="ADAL" clId="{D9E86BF3-4612-4341-A992-F4387E480B6B}" dt="2020-05-06T15:13:20.577" v="4371"/>
          <ac:picMkLst>
            <pc:docMk/>
            <pc:sldMk cId="914774371" sldId="1138"/>
            <ac:picMk id="89" creationId="{ECBEF53B-538A-45A8-9CCF-9EB445AA3DB0}"/>
          </ac:picMkLst>
        </pc:picChg>
        <pc:picChg chg="mod">
          <ac:chgData name="Mélina Guilley" userId="da75cb9a-4272-4fa6-933f-1f8b8936aa46" providerId="ADAL" clId="{D9E86BF3-4612-4341-A992-F4387E480B6B}" dt="2020-05-06T15:13:20.577" v="4371"/>
          <ac:picMkLst>
            <pc:docMk/>
            <pc:sldMk cId="914774371" sldId="1138"/>
            <ac:picMk id="91" creationId="{74DA60C7-71CB-4B1F-BE2D-4D9E552BC36F}"/>
          </ac:picMkLst>
        </pc:picChg>
        <pc:picChg chg="mod">
          <ac:chgData name="Mélina Guilley" userId="da75cb9a-4272-4fa6-933f-1f8b8936aa46" providerId="ADAL" clId="{D9E86BF3-4612-4341-A992-F4387E480B6B}" dt="2020-05-06T15:13:20.577" v="4371"/>
          <ac:picMkLst>
            <pc:docMk/>
            <pc:sldMk cId="914774371" sldId="1138"/>
            <ac:picMk id="92" creationId="{BCB78196-5942-4054-BD4C-F9B8033674A9}"/>
          </ac:picMkLst>
        </pc:picChg>
      </pc:sldChg>
      <pc:sldChg chg="addSp delSp modSp add del mod">
        <pc:chgData name="Mélina Guilley" userId="da75cb9a-4272-4fa6-933f-1f8b8936aa46" providerId="ADAL" clId="{D9E86BF3-4612-4341-A992-F4387E480B6B}" dt="2020-05-07T08:51:21.729" v="5391" actId="47"/>
        <pc:sldMkLst>
          <pc:docMk/>
          <pc:sldMk cId="3956505945" sldId="1138"/>
        </pc:sldMkLst>
        <pc:spChg chg="add del mod">
          <ac:chgData name="Mélina Guilley" userId="da75cb9a-4272-4fa6-933f-1f8b8936aa46" providerId="ADAL" clId="{D9E86BF3-4612-4341-A992-F4387E480B6B}" dt="2020-05-07T08:15:05.017" v="4897" actId="478"/>
          <ac:spMkLst>
            <pc:docMk/>
            <pc:sldMk cId="3956505945" sldId="1138"/>
            <ac:spMk id="4" creationId="{2E0DCE9B-A1F6-445F-BF51-8425E0D5FE96}"/>
          </ac:spMkLst>
        </pc:spChg>
        <pc:spChg chg="del">
          <ac:chgData name="Mélina Guilley" userId="da75cb9a-4272-4fa6-933f-1f8b8936aa46" providerId="ADAL" clId="{D9E86BF3-4612-4341-A992-F4387E480B6B}" dt="2020-05-07T08:12:05.750" v="4840" actId="478"/>
          <ac:spMkLst>
            <pc:docMk/>
            <pc:sldMk cId="3956505945" sldId="1138"/>
            <ac:spMk id="27" creationId="{F08D5CBC-FB38-4600-8018-8EC6243D3372}"/>
          </ac:spMkLst>
        </pc:spChg>
        <pc:spChg chg="del">
          <ac:chgData name="Mélina Guilley" userId="da75cb9a-4272-4fa6-933f-1f8b8936aa46" providerId="ADAL" clId="{D9E86BF3-4612-4341-A992-F4387E480B6B}" dt="2020-05-07T08:12:05.750" v="4840" actId="478"/>
          <ac:spMkLst>
            <pc:docMk/>
            <pc:sldMk cId="3956505945" sldId="1138"/>
            <ac:spMk id="28" creationId="{68F149C0-9911-4859-80B0-8529BF4CDAEF}"/>
          </ac:spMkLst>
        </pc:spChg>
        <pc:spChg chg="del">
          <ac:chgData name="Mélina Guilley" userId="da75cb9a-4272-4fa6-933f-1f8b8936aa46" providerId="ADAL" clId="{D9E86BF3-4612-4341-A992-F4387E480B6B}" dt="2020-05-07T08:12:05.750" v="4840" actId="478"/>
          <ac:spMkLst>
            <pc:docMk/>
            <pc:sldMk cId="3956505945" sldId="1138"/>
            <ac:spMk id="29" creationId="{A7D092CC-E002-4D31-A22E-56F4E5402305}"/>
          </ac:spMkLst>
        </pc:spChg>
        <pc:spChg chg="del">
          <ac:chgData name="Mélina Guilley" userId="da75cb9a-4272-4fa6-933f-1f8b8936aa46" providerId="ADAL" clId="{D9E86BF3-4612-4341-A992-F4387E480B6B}" dt="2020-05-07T08:12:07.471" v="4841" actId="478"/>
          <ac:spMkLst>
            <pc:docMk/>
            <pc:sldMk cId="3956505945" sldId="1138"/>
            <ac:spMk id="34" creationId="{218559C2-34CB-4884-8324-7F39E336C87F}"/>
          </ac:spMkLst>
        </pc:spChg>
        <pc:spChg chg="del">
          <ac:chgData name="Mélina Guilley" userId="da75cb9a-4272-4fa6-933f-1f8b8936aa46" providerId="ADAL" clId="{D9E86BF3-4612-4341-A992-F4387E480B6B}" dt="2020-05-07T08:12:05.750" v="4840" actId="478"/>
          <ac:spMkLst>
            <pc:docMk/>
            <pc:sldMk cId="3956505945" sldId="1138"/>
            <ac:spMk id="35" creationId="{FC86F7AF-6B07-4415-88A5-E79B8BE81228}"/>
          </ac:spMkLst>
        </pc:spChg>
        <pc:spChg chg="del">
          <ac:chgData name="Mélina Guilley" userId="da75cb9a-4272-4fa6-933f-1f8b8936aa46" providerId="ADAL" clId="{D9E86BF3-4612-4341-A992-F4387E480B6B}" dt="2020-05-07T08:12:05.750" v="4840" actId="478"/>
          <ac:spMkLst>
            <pc:docMk/>
            <pc:sldMk cId="3956505945" sldId="1138"/>
            <ac:spMk id="36" creationId="{3D01FCD7-8703-42CB-865F-268002779AC5}"/>
          </ac:spMkLst>
        </pc:spChg>
        <pc:spChg chg="del">
          <ac:chgData name="Mélina Guilley" userId="da75cb9a-4272-4fa6-933f-1f8b8936aa46" providerId="ADAL" clId="{D9E86BF3-4612-4341-A992-F4387E480B6B}" dt="2020-05-07T08:12:05.750" v="4840" actId="478"/>
          <ac:spMkLst>
            <pc:docMk/>
            <pc:sldMk cId="3956505945" sldId="1138"/>
            <ac:spMk id="37" creationId="{C0BE1995-4167-4E9A-A09E-6A2A69A3C594}"/>
          </ac:spMkLst>
        </pc:spChg>
        <pc:spChg chg="del">
          <ac:chgData name="Mélina Guilley" userId="da75cb9a-4272-4fa6-933f-1f8b8936aa46" providerId="ADAL" clId="{D9E86BF3-4612-4341-A992-F4387E480B6B}" dt="2020-05-07T08:12:05.750" v="4840" actId="478"/>
          <ac:spMkLst>
            <pc:docMk/>
            <pc:sldMk cId="3956505945" sldId="1138"/>
            <ac:spMk id="38" creationId="{6AAC4942-F5D3-402F-AF39-3CEE5EA03B5C}"/>
          </ac:spMkLst>
        </pc:spChg>
        <pc:spChg chg="del">
          <ac:chgData name="Mélina Guilley" userId="da75cb9a-4272-4fa6-933f-1f8b8936aa46" providerId="ADAL" clId="{D9E86BF3-4612-4341-A992-F4387E480B6B}" dt="2020-05-07T08:12:05.750" v="4840" actId="478"/>
          <ac:spMkLst>
            <pc:docMk/>
            <pc:sldMk cId="3956505945" sldId="1138"/>
            <ac:spMk id="39" creationId="{AE1682F0-6316-4782-BE3F-E50D68A77254}"/>
          </ac:spMkLst>
        </pc:spChg>
        <pc:spChg chg="del">
          <ac:chgData name="Mélina Guilley" userId="da75cb9a-4272-4fa6-933f-1f8b8936aa46" providerId="ADAL" clId="{D9E86BF3-4612-4341-A992-F4387E480B6B}" dt="2020-05-07T08:12:05.750" v="4840" actId="478"/>
          <ac:spMkLst>
            <pc:docMk/>
            <pc:sldMk cId="3956505945" sldId="1138"/>
            <ac:spMk id="40" creationId="{7C6D585D-88D3-483D-92F5-00D0DF271FF8}"/>
          </ac:spMkLst>
        </pc:spChg>
        <pc:spChg chg="del">
          <ac:chgData name="Mélina Guilley" userId="da75cb9a-4272-4fa6-933f-1f8b8936aa46" providerId="ADAL" clId="{D9E86BF3-4612-4341-A992-F4387E480B6B}" dt="2020-05-07T08:12:05.750" v="4840" actId="478"/>
          <ac:spMkLst>
            <pc:docMk/>
            <pc:sldMk cId="3956505945" sldId="1138"/>
            <ac:spMk id="41" creationId="{165F48B7-DEA7-4926-8230-0B8F6746EB34}"/>
          </ac:spMkLst>
        </pc:spChg>
        <pc:spChg chg="add mod ord">
          <ac:chgData name="Mélina Guilley" userId="da75cb9a-4272-4fa6-933f-1f8b8936aa46" providerId="ADAL" clId="{D9E86BF3-4612-4341-A992-F4387E480B6B}" dt="2020-05-07T08:33:14.368" v="5146" actId="208"/>
          <ac:spMkLst>
            <pc:docMk/>
            <pc:sldMk cId="3956505945" sldId="1138"/>
            <ac:spMk id="42" creationId="{E7C1EF0B-C779-4BE6-8D28-F155401F4A7B}"/>
          </ac:spMkLst>
        </pc:spChg>
        <pc:spChg chg="add mod">
          <ac:chgData name="Mélina Guilley" userId="da75cb9a-4272-4fa6-933f-1f8b8936aa46" providerId="ADAL" clId="{D9E86BF3-4612-4341-A992-F4387E480B6B}" dt="2020-05-07T08:33:46.359" v="5152" actId="14100"/>
          <ac:spMkLst>
            <pc:docMk/>
            <pc:sldMk cId="3956505945" sldId="1138"/>
            <ac:spMk id="43" creationId="{A5BA240D-587A-4790-8231-27C68B2927A7}"/>
          </ac:spMkLst>
        </pc:spChg>
        <pc:spChg chg="add mod">
          <ac:chgData name="Mélina Guilley" userId="da75cb9a-4272-4fa6-933f-1f8b8936aa46" providerId="ADAL" clId="{D9E86BF3-4612-4341-A992-F4387E480B6B}" dt="2020-05-07T08:33:25.060" v="5149" actId="207"/>
          <ac:spMkLst>
            <pc:docMk/>
            <pc:sldMk cId="3956505945" sldId="1138"/>
            <ac:spMk id="44" creationId="{2A5156A0-369B-4A89-B964-11E0F4D2AD66}"/>
          </ac:spMkLst>
        </pc:spChg>
        <pc:spChg chg="add mod">
          <ac:chgData name="Mélina Guilley" userId="da75cb9a-4272-4fa6-933f-1f8b8936aa46" providerId="ADAL" clId="{D9E86BF3-4612-4341-A992-F4387E480B6B}" dt="2020-05-07T08:33:25.060" v="5149" actId="207"/>
          <ac:spMkLst>
            <pc:docMk/>
            <pc:sldMk cId="3956505945" sldId="1138"/>
            <ac:spMk id="45" creationId="{65C0AAF4-2B37-4EEE-928E-90E63CD5201D}"/>
          </ac:spMkLst>
        </pc:spChg>
        <pc:spChg chg="add mod">
          <ac:chgData name="Mélina Guilley" userId="da75cb9a-4272-4fa6-933f-1f8b8936aa46" providerId="ADAL" clId="{D9E86BF3-4612-4341-A992-F4387E480B6B}" dt="2020-05-07T08:33:25.060" v="5149" actId="207"/>
          <ac:spMkLst>
            <pc:docMk/>
            <pc:sldMk cId="3956505945" sldId="1138"/>
            <ac:spMk id="46" creationId="{98750612-4B52-4FE9-A5C8-26DD798EB87A}"/>
          </ac:spMkLst>
        </pc:spChg>
        <pc:spChg chg="add mod">
          <ac:chgData name="Mélina Guilley" userId="da75cb9a-4272-4fa6-933f-1f8b8936aa46" providerId="ADAL" clId="{D9E86BF3-4612-4341-A992-F4387E480B6B}" dt="2020-05-07T08:33:25.060" v="5149" actId="207"/>
          <ac:spMkLst>
            <pc:docMk/>
            <pc:sldMk cId="3956505945" sldId="1138"/>
            <ac:spMk id="47" creationId="{92165240-2B2F-4AEE-9D1C-209615F538BC}"/>
          </ac:spMkLst>
        </pc:spChg>
        <pc:spChg chg="add del mod">
          <ac:chgData name="Mélina Guilley" userId="da75cb9a-4272-4fa6-933f-1f8b8936aa46" providerId="ADAL" clId="{D9E86BF3-4612-4341-A992-F4387E480B6B}" dt="2020-05-07T08:18:46.303" v="4958" actId="478"/>
          <ac:spMkLst>
            <pc:docMk/>
            <pc:sldMk cId="3956505945" sldId="1138"/>
            <ac:spMk id="48" creationId="{9C43409A-4431-4944-AE7A-BA649AABC78A}"/>
          </ac:spMkLst>
        </pc:spChg>
        <pc:spChg chg="add mod">
          <ac:chgData name="Mélina Guilley" userId="da75cb9a-4272-4fa6-933f-1f8b8936aa46" providerId="ADAL" clId="{D9E86BF3-4612-4341-A992-F4387E480B6B}" dt="2020-05-07T08:33:25.060" v="5149" actId="207"/>
          <ac:spMkLst>
            <pc:docMk/>
            <pc:sldMk cId="3956505945" sldId="1138"/>
            <ac:spMk id="49" creationId="{3A534C00-784E-433B-93A1-683BCF28256B}"/>
          </ac:spMkLst>
        </pc:spChg>
        <pc:spChg chg="add mod">
          <ac:chgData name="Mélina Guilley" userId="da75cb9a-4272-4fa6-933f-1f8b8936aa46" providerId="ADAL" clId="{D9E86BF3-4612-4341-A992-F4387E480B6B}" dt="2020-05-07T08:33:25.060" v="5149" actId="207"/>
          <ac:spMkLst>
            <pc:docMk/>
            <pc:sldMk cId="3956505945" sldId="1138"/>
            <ac:spMk id="50" creationId="{F4ED05DF-10E8-4B88-9007-782B07EBAA0B}"/>
          </ac:spMkLst>
        </pc:spChg>
        <pc:spChg chg="add mod">
          <ac:chgData name="Mélina Guilley" userId="da75cb9a-4272-4fa6-933f-1f8b8936aa46" providerId="ADAL" clId="{D9E86BF3-4612-4341-A992-F4387E480B6B}" dt="2020-05-07T08:33:25.060" v="5149" actId="207"/>
          <ac:spMkLst>
            <pc:docMk/>
            <pc:sldMk cId="3956505945" sldId="1138"/>
            <ac:spMk id="51" creationId="{762E806E-ED1F-4D15-85D0-1CFDC18AD316}"/>
          </ac:spMkLst>
        </pc:spChg>
        <pc:spChg chg="add mod">
          <ac:chgData name="Mélina Guilley" userId="da75cb9a-4272-4fa6-933f-1f8b8936aa46" providerId="ADAL" clId="{D9E86BF3-4612-4341-A992-F4387E480B6B}" dt="2020-05-07T08:33:25.060" v="5149" actId="207"/>
          <ac:spMkLst>
            <pc:docMk/>
            <pc:sldMk cId="3956505945" sldId="1138"/>
            <ac:spMk id="52" creationId="{96EBC8E1-1EC9-4A54-AD3B-B0E5CE4B16EB}"/>
          </ac:spMkLst>
        </pc:spChg>
        <pc:spChg chg="add mod">
          <ac:chgData name="Mélina Guilley" userId="da75cb9a-4272-4fa6-933f-1f8b8936aa46" providerId="ADAL" clId="{D9E86BF3-4612-4341-A992-F4387E480B6B}" dt="2020-05-07T08:33:25.060" v="5149" actId="207"/>
          <ac:spMkLst>
            <pc:docMk/>
            <pc:sldMk cId="3956505945" sldId="1138"/>
            <ac:spMk id="53" creationId="{681ACB2E-2B5C-4A7B-8ECA-0B1CE260D50A}"/>
          </ac:spMkLst>
        </pc:spChg>
        <pc:spChg chg="add mod">
          <ac:chgData name="Mélina Guilley" userId="da75cb9a-4272-4fa6-933f-1f8b8936aa46" providerId="ADAL" clId="{D9E86BF3-4612-4341-A992-F4387E480B6B}" dt="2020-05-07T08:33:25.060" v="5149" actId="207"/>
          <ac:spMkLst>
            <pc:docMk/>
            <pc:sldMk cId="3956505945" sldId="1138"/>
            <ac:spMk id="54" creationId="{6D1ED154-BEBB-4A53-A0CD-717D56FEEA77}"/>
          </ac:spMkLst>
        </pc:spChg>
        <pc:spChg chg="add mod ord">
          <ac:chgData name="Mélina Guilley" userId="da75cb9a-4272-4fa6-933f-1f8b8936aa46" providerId="ADAL" clId="{D9E86BF3-4612-4341-A992-F4387E480B6B}" dt="2020-05-07T08:33:14.368" v="5146" actId="208"/>
          <ac:spMkLst>
            <pc:docMk/>
            <pc:sldMk cId="3956505945" sldId="1138"/>
            <ac:spMk id="55" creationId="{F399A7C4-6749-49A8-A895-7B10D1164137}"/>
          </ac:spMkLst>
        </pc:spChg>
        <pc:spChg chg="add mod ord">
          <ac:chgData name="Mélina Guilley" userId="da75cb9a-4272-4fa6-933f-1f8b8936aa46" providerId="ADAL" clId="{D9E86BF3-4612-4341-A992-F4387E480B6B}" dt="2020-05-07T08:33:14.368" v="5146" actId="208"/>
          <ac:spMkLst>
            <pc:docMk/>
            <pc:sldMk cId="3956505945" sldId="1138"/>
            <ac:spMk id="56" creationId="{3174B84E-3E8E-4A58-A586-84D8350EDF4E}"/>
          </ac:spMkLst>
        </pc:spChg>
        <pc:spChg chg="add del mod">
          <ac:chgData name="Mélina Guilley" userId="da75cb9a-4272-4fa6-933f-1f8b8936aa46" providerId="ADAL" clId="{D9E86BF3-4612-4341-A992-F4387E480B6B}" dt="2020-05-07T08:28:53.114" v="5102"/>
          <ac:spMkLst>
            <pc:docMk/>
            <pc:sldMk cId="3956505945" sldId="1138"/>
            <ac:spMk id="57" creationId="{B8AE04D2-D630-43F1-B3C9-66302471C192}"/>
          </ac:spMkLst>
        </pc:spChg>
        <pc:spChg chg="add del mod">
          <ac:chgData name="Mélina Guilley" userId="da75cb9a-4272-4fa6-933f-1f8b8936aa46" providerId="ADAL" clId="{D9E86BF3-4612-4341-A992-F4387E480B6B}" dt="2020-05-07T08:28:52.231" v="5099"/>
          <ac:spMkLst>
            <pc:docMk/>
            <pc:sldMk cId="3956505945" sldId="1138"/>
            <ac:spMk id="58" creationId="{BB036E76-F853-44DD-A479-AA757D42D75A}"/>
          </ac:spMkLst>
        </pc:spChg>
        <pc:spChg chg="add mod ord">
          <ac:chgData name="Mélina Guilley" userId="da75cb9a-4272-4fa6-933f-1f8b8936aa46" providerId="ADAL" clId="{D9E86BF3-4612-4341-A992-F4387E480B6B}" dt="2020-05-07T08:33:14.368" v="5146" actId="208"/>
          <ac:spMkLst>
            <pc:docMk/>
            <pc:sldMk cId="3956505945" sldId="1138"/>
            <ac:spMk id="59" creationId="{DD08C0F2-EB4F-40CE-B4A3-CFB0FEE72C23}"/>
          </ac:spMkLst>
        </pc:spChg>
        <pc:spChg chg="add mod ord">
          <ac:chgData name="Mélina Guilley" userId="da75cb9a-4272-4fa6-933f-1f8b8936aa46" providerId="ADAL" clId="{D9E86BF3-4612-4341-A992-F4387E480B6B}" dt="2020-05-07T08:33:14.368" v="5146" actId="208"/>
          <ac:spMkLst>
            <pc:docMk/>
            <pc:sldMk cId="3956505945" sldId="1138"/>
            <ac:spMk id="60" creationId="{679B700C-E6DA-4058-9C27-2086BBE609FD}"/>
          </ac:spMkLst>
        </pc:spChg>
        <pc:spChg chg="add mod ord">
          <ac:chgData name="Mélina Guilley" userId="da75cb9a-4272-4fa6-933f-1f8b8936aa46" providerId="ADAL" clId="{D9E86BF3-4612-4341-A992-F4387E480B6B}" dt="2020-05-07T08:33:03.114" v="5144" actId="167"/>
          <ac:spMkLst>
            <pc:docMk/>
            <pc:sldMk cId="3956505945" sldId="1138"/>
            <ac:spMk id="61" creationId="{F32792BE-1BBB-4B71-A9B1-9FD0160C3C1A}"/>
          </ac:spMkLst>
        </pc:spChg>
        <pc:grpChg chg="del">
          <ac:chgData name="Mélina Guilley" userId="da75cb9a-4272-4fa6-933f-1f8b8936aa46" providerId="ADAL" clId="{D9E86BF3-4612-4341-A992-F4387E480B6B}" dt="2020-05-07T08:12:05.750" v="4840" actId="478"/>
          <ac:grpSpMkLst>
            <pc:docMk/>
            <pc:sldMk cId="3956505945" sldId="1138"/>
            <ac:grpSpMk id="9" creationId="{528E7BAB-2207-42DE-9258-F9B64F162185}"/>
          </ac:grpSpMkLst>
        </pc:grpChg>
        <pc:grpChg chg="del">
          <ac:chgData name="Mélina Guilley" userId="da75cb9a-4272-4fa6-933f-1f8b8936aa46" providerId="ADAL" clId="{D9E86BF3-4612-4341-A992-F4387E480B6B}" dt="2020-05-07T08:12:05.750" v="4840" actId="478"/>
          <ac:grpSpMkLst>
            <pc:docMk/>
            <pc:sldMk cId="3956505945" sldId="1138"/>
            <ac:grpSpMk id="13" creationId="{359252B4-5E6F-4FB9-9D96-F2477CB3498D}"/>
          </ac:grpSpMkLst>
        </pc:grpChg>
        <pc:grpChg chg="del">
          <ac:chgData name="Mélina Guilley" userId="da75cb9a-4272-4fa6-933f-1f8b8936aa46" providerId="ADAL" clId="{D9E86BF3-4612-4341-A992-F4387E480B6B}" dt="2020-05-07T08:12:05.750" v="4840" actId="478"/>
          <ac:grpSpMkLst>
            <pc:docMk/>
            <pc:sldMk cId="3956505945" sldId="1138"/>
            <ac:grpSpMk id="17" creationId="{2BAA4CDE-F4FE-471A-9E11-AFC256B28597}"/>
          </ac:grpSpMkLst>
        </pc:grpChg>
        <pc:grpChg chg="del">
          <ac:chgData name="Mélina Guilley" userId="da75cb9a-4272-4fa6-933f-1f8b8936aa46" providerId="ADAL" clId="{D9E86BF3-4612-4341-A992-F4387E480B6B}" dt="2020-05-07T08:12:05.750" v="4840" actId="478"/>
          <ac:grpSpMkLst>
            <pc:docMk/>
            <pc:sldMk cId="3956505945" sldId="1138"/>
            <ac:grpSpMk id="21" creationId="{67064A53-647B-4BF0-8F4C-7AE4DF663035}"/>
          </ac:grpSpMkLst>
        </pc:grpChg>
        <pc:grpChg chg="del">
          <ac:chgData name="Mélina Guilley" userId="da75cb9a-4272-4fa6-933f-1f8b8936aa46" providerId="ADAL" clId="{D9E86BF3-4612-4341-A992-F4387E480B6B}" dt="2020-05-07T08:12:05.750" v="4840" actId="478"/>
          <ac:grpSpMkLst>
            <pc:docMk/>
            <pc:sldMk cId="3956505945" sldId="1138"/>
            <ac:grpSpMk id="24" creationId="{502B9957-C8B3-4D26-9BD6-412BE9FB2956}"/>
          </ac:grpSpMkLst>
        </pc:grpChg>
        <pc:grpChg chg="del">
          <ac:chgData name="Mélina Guilley" userId="da75cb9a-4272-4fa6-933f-1f8b8936aa46" providerId="ADAL" clId="{D9E86BF3-4612-4341-A992-F4387E480B6B}" dt="2020-05-07T08:12:05.750" v="4840" actId="478"/>
          <ac:grpSpMkLst>
            <pc:docMk/>
            <pc:sldMk cId="3956505945" sldId="1138"/>
            <ac:grpSpMk id="30" creationId="{B818BBF8-2FFF-47FB-A487-ABF579E5AC1E}"/>
          </ac:grpSpMkLst>
        </pc:grpChg>
        <pc:cxnChg chg="add del">
          <ac:chgData name="Mélina Guilley" userId="da75cb9a-4272-4fa6-933f-1f8b8936aa46" providerId="ADAL" clId="{D9E86BF3-4612-4341-A992-F4387E480B6B}" dt="2020-05-07T08:12:18.191" v="4843" actId="11529"/>
          <ac:cxnSpMkLst>
            <pc:docMk/>
            <pc:sldMk cId="3956505945" sldId="1138"/>
            <ac:cxnSpMk id="3" creationId="{62D1FBDB-1505-4ED8-8E6D-9F0DFB7ED049}"/>
          </ac:cxnSpMkLst>
        </pc:cxnChg>
      </pc:sldChg>
      <pc:sldChg chg="addSp delSp modSp new del mod">
        <pc:chgData name="Mélina Guilley" userId="da75cb9a-4272-4fa6-933f-1f8b8936aa46" providerId="ADAL" clId="{D9E86BF3-4612-4341-A992-F4387E480B6B}" dt="2020-05-07T08:52:26.319" v="5431" actId="47"/>
        <pc:sldMkLst>
          <pc:docMk/>
          <pc:sldMk cId="2698555834" sldId="1139"/>
        </pc:sldMkLst>
        <pc:spChg chg="add mod">
          <ac:chgData name="Mélina Guilley" userId="da75cb9a-4272-4fa6-933f-1f8b8936aa46" providerId="ADAL" clId="{D9E86BF3-4612-4341-A992-F4387E480B6B}" dt="2020-05-07T08:51:33.347" v="5409" actId="1038"/>
          <ac:spMkLst>
            <pc:docMk/>
            <pc:sldMk cId="2698555834" sldId="1139"/>
            <ac:spMk id="5" creationId="{CFE48077-D3B3-4203-887A-E79B0C3F9583}"/>
          </ac:spMkLst>
        </pc:spChg>
        <pc:spChg chg="add mod">
          <ac:chgData name="Mélina Guilley" userId="da75cb9a-4272-4fa6-933f-1f8b8936aa46" providerId="ADAL" clId="{D9E86BF3-4612-4341-A992-F4387E480B6B}" dt="2020-05-07T08:51:33.347" v="5409" actId="1038"/>
          <ac:spMkLst>
            <pc:docMk/>
            <pc:sldMk cId="2698555834" sldId="1139"/>
            <ac:spMk id="6" creationId="{041A9B28-8151-4736-841F-3642CF44EA42}"/>
          </ac:spMkLst>
        </pc:spChg>
        <pc:spChg chg="add mod">
          <ac:chgData name="Mélina Guilley" userId="da75cb9a-4272-4fa6-933f-1f8b8936aa46" providerId="ADAL" clId="{D9E86BF3-4612-4341-A992-F4387E480B6B}" dt="2020-05-07T08:51:45.420" v="5417" actId="1038"/>
          <ac:spMkLst>
            <pc:docMk/>
            <pc:sldMk cId="2698555834" sldId="1139"/>
            <ac:spMk id="8" creationId="{C1A8C866-B277-4CE0-BAFB-94716727101E}"/>
          </ac:spMkLst>
        </pc:spChg>
        <pc:spChg chg="add mod">
          <ac:chgData name="Mélina Guilley" userId="da75cb9a-4272-4fa6-933f-1f8b8936aa46" providerId="ADAL" clId="{D9E86BF3-4612-4341-A992-F4387E480B6B}" dt="2020-05-07T08:50:17.962" v="5388" actId="1036"/>
          <ac:spMkLst>
            <pc:docMk/>
            <pc:sldMk cId="2698555834" sldId="1139"/>
            <ac:spMk id="9" creationId="{C49C27F4-E6ED-48AE-8D20-340AB17AD7D9}"/>
          </ac:spMkLst>
        </pc:spChg>
        <pc:spChg chg="add mod">
          <ac:chgData name="Mélina Guilley" userId="da75cb9a-4272-4fa6-933f-1f8b8936aa46" providerId="ADAL" clId="{D9E86BF3-4612-4341-A992-F4387E480B6B}" dt="2020-05-07T08:52:04.835" v="5428" actId="1037"/>
          <ac:spMkLst>
            <pc:docMk/>
            <pc:sldMk cId="2698555834" sldId="1139"/>
            <ac:spMk id="10" creationId="{D79B4049-41CF-45D3-B7C2-EC648DAC1B8A}"/>
          </ac:spMkLst>
        </pc:spChg>
        <pc:spChg chg="add mod">
          <ac:chgData name="Mélina Guilley" userId="da75cb9a-4272-4fa6-933f-1f8b8936aa46" providerId="ADAL" clId="{D9E86BF3-4612-4341-A992-F4387E480B6B}" dt="2020-05-07T08:50:17.962" v="5388" actId="1036"/>
          <ac:spMkLst>
            <pc:docMk/>
            <pc:sldMk cId="2698555834" sldId="1139"/>
            <ac:spMk id="11" creationId="{ABC7D72C-9CE9-400A-BD3F-C65B5C37D83A}"/>
          </ac:spMkLst>
        </pc:spChg>
        <pc:spChg chg="add mod">
          <ac:chgData name="Mélina Guilley" userId="da75cb9a-4272-4fa6-933f-1f8b8936aa46" providerId="ADAL" clId="{D9E86BF3-4612-4341-A992-F4387E480B6B}" dt="2020-05-07T08:50:17.962" v="5388" actId="1036"/>
          <ac:spMkLst>
            <pc:docMk/>
            <pc:sldMk cId="2698555834" sldId="1139"/>
            <ac:spMk id="12" creationId="{4075B39C-41D2-40BC-BF2F-B312C107362D}"/>
          </ac:spMkLst>
        </pc:spChg>
        <pc:spChg chg="add mod">
          <ac:chgData name="Mélina Guilley" userId="da75cb9a-4272-4fa6-933f-1f8b8936aa46" providerId="ADAL" clId="{D9E86BF3-4612-4341-A992-F4387E480B6B}" dt="2020-05-07T08:50:17.962" v="5388" actId="1036"/>
          <ac:spMkLst>
            <pc:docMk/>
            <pc:sldMk cId="2698555834" sldId="1139"/>
            <ac:spMk id="13" creationId="{D5158C4D-5125-41A6-9D3D-94BB68B82C4A}"/>
          </ac:spMkLst>
        </pc:spChg>
        <pc:spChg chg="add mod">
          <ac:chgData name="Mélina Guilley" userId="da75cb9a-4272-4fa6-933f-1f8b8936aa46" providerId="ADAL" clId="{D9E86BF3-4612-4341-A992-F4387E480B6B}" dt="2020-05-07T08:50:17.962" v="5388" actId="1036"/>
          <ac:spMkLst>
            <pc:docMk/>
            <pc:sldMk cId="2698555834" sldId="1139"/>
            <ac:spMk id="14" creationId="{7A3BDF1D-8993-45BC-A954-3A446BA74D6B}"/>
          </ac:spMkLst>
        </pc:spChg>
        <pc:spChg chg="add mod">
          <ac:chgData name="Mélina Guilley" userId="da75cb9a-4272-4fa6-933f-1f8b8936aa46" providerId="ADAL" clId="{D9E86BF3-4612-4341-A992-F4387E480B6B}" dt="2020-05-07T08:50:17.962" v="5388" actId="1036"/>
          <ac:spMkLst>
            <pc:docMk/>
            <pc:sldMk cId="2698555834" sldId="1139"/>
            <ac:spMk id="15" creationId="{B348F8C0-C8D4-4C48-88B0-485F36E62D2B}"/>
          </ac:spMkLst>
        </pc:spChg>
        <pc:spChg chg="add mod">
          <ac:chgData name="Mélina Guilley" userId="da75cb9a-4272-4fa6-933f-1f8b8936aa46" providerId="ADAL" clId="{D9E86BF3-4612-4341-A992-F4387E480B6B}" dt="2020-05-07T08:51:27.897" v="5393" actId="1076"/>
          <ac:spMkLst>
            <pc:docMk/>
            <pc:sldMk cId="2698555834" sldId="1139"/>
            <ac:spMk id="22" creationId="{D9F12356-C54F-4B26-BD33-98E3F9B3259A}"/>
          </ac:spMkLst>
        </pc:spChg>
        <pc:picChg chg="add del">
          <ac:chgData name="Mélina Guilley" userId="da75cb9a-4272-4fa6-933f-1f8b8936aa46" providerId="ADAL" clId="{D9E86BF3-4612-4341-A992-F4387E480B6B}" dt="2020-05-07T08:41:51.334" v="5156"/>
          <ac:picMkLst>
            <pc:docMk/>
            <pc:sldMk cId="2698555834" sldId="1139"/>
            <ac:picMk id="2" creationId="{462E9D3C-ED70-4205-A246-8FF0CEE61563}"/>
          </ac:picMkLst>
        </pc:picChg>
        <pc:picChg chg="add del">
          <ac:chgData name="Mélina Guilley" userId="da75cb9a-4272-4fa6-933f-1f8b8936aa46" providerId="ADAL" clId="{D9E86BF3-4612-4341-A992-F4387E480B6B}" dt="2020-05-07T08:41:55.544" v="5158"/>
          <ac:picMkLst>
            <pc:docMk/>
            <pc:sldMk cId="2698555834" sldId="1139"/>
            <ac:picMk id="3" creationId="{54C87987-2575-4F39-90C9-598F215866B7}"/>
          </ac:picMkLst>
        </pc:picChg>
        <pc:picChg chg="add del mod">
          <ac:chgData name="Mélina Guilley" userId="da75cb9a-4272-4fa6-933f-1f8b8936aa46" providerId="ADAL" clId="{D9E86BF3-4612-4341-A992-F4387E480B6B}" dt="2020-05-07T08:45:47.957" v="5216" actId="478"/>
          <ac:picMkLst>
            <pc:docMk/>
            <pc:sldMk cId="2698555834" sldId="1139"/>
            <ac:picMk id="4" creationId="{CF6E438C-51AC-4227-B3A1-55128EBB1BDA}"/>
          </ac:picMkLst>
        </pc:picChg>
        <pc:picChg chg="add mod modCrop">
          <ac:chgData name="Mélina Guilley" userId="da75cb9a-4272-4fa6-933f-1f8b8936aa46" providerId="ADAL" clId="{D9E86BF3-4612-4341-A992-F4387E480B6B}" dt="2020-05-07T08:50:17.962" v="5388" actId="1036"/>
          <ac:picMkLst>
            <pc:docMk/>
            <pc:sldMk cId="2698555834" sldId="1139"/>
            <ac:picMk id="7" creationId="{41AA0C8E-E5CE-4106-8823-28A14F7A8DE6}"/>
          </ac:picMkLst>
        </pc:picChg>
        <pc:picChg chg="add mod">
          <ac:chgData name="Mélina Guilley" userId="da75cb9a-4272-4fa6-933f-1f8b8936aa46" providerId="ADAL" clId="{D9E86BF3-4612-4341-A992-F4387E480B6B}" dt="2020-05-07T08:50:17.962" v="5388" actId="1036"/>
          <ac:picMkLst>
            <pc:docMk/>
            <pc:sldMk cId="2698555834" sldId="1139"/>
            <ac:picMk id="16" creationId="{199A5E7E-E45D-435F-9611-F30D80CFD6CF}"/>
          </ac:picMkLst>
        </pc:picChg>
        <pc:picChg chg="add mod">
          <ac:chgData name="Mélina Guilley" userId="da75cb9a-4272-4fa6-933f-1f8b8936aa46" providerId="ADAL" clId="{D9E86BF3-4612-4341-A992-F4387E480B6B}" dt="2020-05-07T08:50:17.962" v="5388" actId="1036"/>
          <ac:picMkLst>
            <pc:docMk/>
            <pc:sldMk cId="2698555834" sldId="1139"/>
            <ac:picMk id="17" creationId="{82FCC9F4-A48F-4349-B7CE-D60E7A894786}"/>
          </ac:picMkLst>
        </pc:picChg>
        <pc:picChg chg="add del mod">
          <ac:chgData name="Mélina Guilley" userId="da75cb9a-4272-4fa6-933f-1f8b8936aa46" providerId="ADAL" clId="{D9E86BF3-4612-4341-A992-F4387E480B6B}" dt="2020-05-07T08:44:49.670" v="5189" actId="478"/>
          <ac:picMkLst>
            <pc:docMk/>
            <pc:sldMk cId="2698555834" sldId="1139"/>
            <ac:picMk id="18" creationId="{DADEE074-9844-4268-81DE-D5683A934665}"/>
          </ac:picMkLst>
        </pc:picChg>
        <pc:picChg chg="add mod modCrop">
          <ac:chgData name="Mélina Guilley" userId="da75cb9a-4272-4fa6-933f-1f8b8936aa46" providerId="ADAL" clId="{D9E86BF3-4612-4341-A992-F4387E480B6B}" dt="2020-05-07T08:50:17.962" v="5388" actId="1036"/>
          <ac:picMkLst>
            <pc:docMk/>
            <pc:sldMk cId="2698555834" sldId="1139"/>
            <ac:picMk id="19" creationId="{1DF5B128-A54B-4974-A66E-9F1820B260CE}"/>
          </ac:picMkLst>
        </pc:picChg>
        <pc:picChg chg="add mod">
          <ac:chgData name="Mélina Guilley" userId="da75cb9a-4272-4fa6-933f-1f8b8936aa46" providerId="ADAL" clId="{D9E86BF3-4612-4341-A992-F4387E480B6B}" dt="2020-05-07T08:50:17.962" v="5388" actId="1036"/>
          <ac:picMkLst>
            <pc:docMk/>
            <pc:sldMk cId="2698555834" sldId="1139"/>
            <ac:picMk id="20" creationId="{179B3145-0AE8-4338-8AFE-357D1207237A}"/>
          </ac:picMkLst>
        </pc:picChg>
        <pc:picChg chg="add mod">
          <ac:chgData name="Mélina Guilley" userId="da75cb9a-4272-4fa6-933f-1f8b8936aa46" providerId="ADAL" clId="{D9E86BF3-4612-4341-A992-F4387E480B6B}" dt="2020-05-07T08:50:17.962" v="5388" actId="1036"/>
          <ac:picMkLst>
            <pc:docMk/>
            <pc:sldMk cId="2698555834" sldId="1139"/>
            <ac:picMk id="21" creationId="{1005BDD0-7D27-4195-A681-C479A3DF734B}"/>
          </ac:picMkLst>
        </pc:picChg>
      </pc:sldChg>
      <pc:sldMasterChg chg="modSldLayout">
        <pc:chgData name="Mélina Guilley" userId="da75cb9a-4272-4fa6-933f-1f8b8936aa46" providerId="ADAL" clId="{D9E86BF3-4612-4341-A992-F4387E480B6B}" dt="2020-05-06T15:34:05.553" v="4594" actId="1076"/>
        <pc:sldMasterMkLst>
          <pc:docMk/>
          <pc:sldMasterMk cId="619048816" sldId="2147483664"/>
        </pc:sldMasterMkLst>
        <pc:sldLayoutChg chg="modSp mod">
          <pc:chgData name="Mélina Guilley" userId="da75cb9a-4272-4fa6-933f-1f8b8936aa46" providerId="ADAL" clId="{D9E86BF3-4612-4341-A992-F4387E480B6B}" dt="2020-05-06T08:26:01.989" v="6" actId="113"/>
          <pc:sldLayoutMkLst>
            <pc:docMk/>
            <pc:sldMasterMk cId="619048816" sldId="2147483664"/>
            <pc:sldLayoutMk cId="3935694942" sldId="2147483665"/>
          </pc:sldLayoutMkLst>
          <pc:spChg chg="mod">
            <ac:chgData name="Mélina Guilley" userId="da75cb9a-4272-4fa6-933f-1f8b8936aa46" providerId="ADAL" clId="{D9E86BF3-4612-4341-A992-F4387E480B6B}" dt="2020-05-06T08:25:26.498" v="1" actId="113"/>
            <ac:spMkLst>
              <pc:docMk/>
              <pc:sldMasterMk cId="619048816" sldId="2147483664"/>
              <pc:sldLayoutMk cId="3935694942" sldId="2147483665"/>
              <ac:spMk id="14" creationId="{AADC927C-8032-3940-90E5-2A44CCCCA62C}"/>
            </ac:spMkLst>
          </pc:spChg>
          <pc:spChg chg="mod">
            <ac:chgData name="Mélina Guilley" userId="da75cb9a-4272-4fa6-933f-1f8b8936aa46" providerId="ADAL" clId="{D9E86BF3-4612-4341-A992-F4387E480B6B}" dt="2020-05-06T08:26:01.989" v="6" actId="113"/>
            <ac:spMkLst>
              <pc:docMk/>
              <pc:sldMasterMk cId="619048816" sldId="2147483664"/>
              <pc:sldLayoutMk cId="3935694942" sldId="2147483665"/>
              <ac:spMk id="17" creationId="{189E70C3-07B0-744F-9D09-EC5120B52DE2}"/>
            </ac:spMkLst>
          </pc:spChg>
          <pc:picChg chg="mod">
            <ac:chgData name="Mélina Guilley" userId="da75cb9a-4272-4fa6-933f-1f8b8936aa46" providerId="ADAL" clId="{D9E86BF3-4612-4341-A992-F4387E480B6B}" dt="2020-05-06T08:25:57.001" v="4" actId="1076"/>
            <ac:picMkLst>
              <pc:docMk/>
              <pc:sldMasterMk cId="619048816" sldId="2147483664"/>
              <pc:sldLayoutMk cId="3935694942" sldId="2147483665"/>
              <ac:picMk id="10" creationId="{90843854-7812-461D-9F49-A27A9AA2D32D}"/>
            </ac:picMkLst>
          </pc:picChg>
        </pc:sldLayoutChg>
        <pc:sldLayoutChg chg="addSp delSp modSp mod">
          <pc:chgData name="Mélina Guilley" userId="da75cb9a-4272-4fa6-933f-1f8b8936aa46" providerId="ADAL" clId="{D9E86BF3-4612-4341-A992-F4387E480B6B}" dt="2020-05-06T15:32:07.139" v="4578"/>
          <pc:sldLayoutMkLst>
            <pc:docMk/>
            <pc:sldMasterMk cId="619048816" sldId="2147483664"/>
            <pc:sldLayoutMk cId="1970342331" sldId="2147483692"/>
          </pc:sldLayoutMkLst>
          <pc:spChg chg="mod">
            <ac:chgData name="Mélina Guilley" userId="da75cb9a-4272-4fa6-933f-1f8b8936aa46" providerId="ADAL" clId="{D9E86BF3-4612-4341-A992-F4387E480B6B}" dt="2020-05-06T08:35:26.019" v="18" actId="2711"/>
            <ac:spMkLst>
              <pc:docMk/>
              <pc:sldMasterMk cId="619048816" sldId="2147483664"/>
              <pc:sldLayoutMk cId="1970342331" sldId="2147483692"/>
              <ac:spMk id="5" creationId="{983DFE8A-3F54-2349-8738-FE79460CE814}"/>
            </ac:spMkLst>
          </pc:spChg>
          <pc:spChg chg="mod">
            <ac:chgData name="Mélina Guilley" userId="da75cb9a-4272-4fa6-933f-1f8b8936aa46" providerId="ADAL" clId="{D9E86BF3-4612-4341-A992-F4387E480B6B}" dt="2020-05-06T08:35:36.878" v="20" actId="404"/>
            <ac:spMkLst>
              <pc:docMk/>
              <pc:sldMasterMk cId="619048816" sldId="2147483664"/>
              <pc:sldLayoutMk cId="1970342331" sldId="2147483692"/>
              <ac:spMk id="11" creationId="{5338D32F-F358-8A4C-83E1-FAB8687B7080}"/>
            </ac:spMkLst>
          </pc:spChg>
          <pc:spChg chg="mod">
            <ac:chgData name="Mélina Guilley" userId="da75cb9a-4272-4fa6-933f-1f8b8936aa46" providerId="ADAL" clId="{D9E86BF3-4612-4341-A992-F4387E480B6B}" dt="2020-05-06T08:35:36.878" v="20" actId="404"/>
            <ac:spMkLst>
              <pc:docMk/>
              <pc:sldMasterMk cId="619048816" sldId="2147483664"/>
              <pc:sldLayoutMk cId="1970342331" sldId="2147483692"/>
              <ac:spMk id="12" creationId="{04B81046-8734-AD48-850D-63048B2CF058}"/>
            </ac:spMkLst>
          </pc:spChg>
          <pc:spChg chg="mod">
            <ac:chgData name="Mélina Guilley" userId="da75cb9a-4272-4fa6-933f-1f8b8936aa46" providerId="ADAL" clId="{D9E86BF3-4612-4341-A992-F4387E480B6B}" dt="2020-05-06T08:35:36.878" v="20" actId="404"/>
            <ac:spMkLst>
              <pc:docMk/>
              <pc:sldMasterMk cId="619048816" sldId="2147483664"/>
              <pc:sldLayoutMk cId="1970342331" sldId="2147483692"/>
              <ac:spMk id="13" creationId="{F95DF6AD-DD16-0D47-98BB-281B619BDA6A}"/>
            </ac:spMkLst>
          </pc:spChg>
          <pc:spChg chg="add del mod">
            <ac:chgData name="Mélina Guilley" userId="da75cb9a-4272-4fa6-933f-1f8b8936aa46" providerId="ADAL" clId="{D9E86BF3-4612-4341-A992-F4387E480B6B}" dt="2020-05-06T15:32:07.139" v="4578"/>
            <ac:spMkLst>
              <pc:docMk/>
              <pc:sldMasterMk cId="619048816" sldId="2147483664"/>
              <pc:sldLayoutMk cId="1970342331" sldId="2147483692"/>
              <ac:spMk id="14" creationId="{353FF632-30CE-4D5E-8F00-5D8C3553E980}"/>
            </ac:spMkLst>
          </pc:spChg>
          <pc:spChg chg="mod">
            <ac:chgData name="Mélina Guilley" userId="da75cb9a-4272-4fa6-933f-1f8b8936aa46" providerId="ADAL" clId="{D9E86BF3-4612-4341-A992-F4387E480B6B}" dt="2020-05-06T08:35:36.878" v="20" actId="404"/>
            <ac:spMkLst>
              <pc:docMk/>
              <pc:sldMasterMk cId="619048816" sldId="2147483664"/>
              <pc:sldLayoutMk cId="1970342331" sldId="2147483692"/>
              <ac:spMk id="19" creationId="{FD5DF697-AE62-AD43-B41D-9F4821E49370}"/>
            </ac:spMkLst>
          </pc:spChg>
          <pc:spChg chg="mod">
            <ac:chgData name="Mélina Guilley" userId="da75cb9a-4272-4fa6-933f-1f8b8936aa46" providerId="ADAL" clId="{D9E86BF3-4612-4341-A992-F4387E480B6B}" dt="2020-05-06T08:35:36.878" v="20" actId="404"/>
            <ac:spMkLst>
              <pc:docMk/>
              <pc:sldMasterMk cId="619048816" sldId="2147483664"/>
              <pc:sldLayoutMk cId="1970342331" sldId="2147483692"/>
              <ac:spMk id="21" creationId="{4E02481C-21DE-F44E-9F91-509A001A2FC3}"/>
            </ac:spMkLst>
          </pc:spChg>
        </pc:sldLayoutChg>
        <pc:sldLayoutChg chg="addSp delSp modSp mod setBg">
          <pc:chgData name="Mélina Guilley" userId="da75cb9a-4272-4fa6-933f-1f8b8936aa46" providerId="ADAL" clId="{D9E86BF3-4612-4341-A992-F4387E480B6B}" dt="2020-05-06T15:34:05.553" v="4594" actId="1076"/>
          <pc:sldLayoutMkLst>
            <pc:docMk/>
            <pc:sldMasterMk cId="619048816" sldId="2147483664"/>
            <pc:sldLayoutMk cId="1019225486" sldId="2147483695"/>
          </pc:sldLayoutMkLst>
          <pc:spChg chg="mod">
            <ac:chgData name="Mélina Guilley" userId="da75cb9a-4272-4fa6-933f-1f8b8936aa46" providerId="ADAL" clId="{D9E86BF3-4612-4341-A992-F4387E480B6B}" dt="2020-05-06T15:33:09.441" v="4584" actId="1076"/>
            <ac:spMkLst>
              <pc:docMk/>
              <pc:sldMasterMk cId="619048816" sldId="2147483664"/>
              <pc:sldLayoutMk cId="1019225486" sldId="2147483695"/>
              <ac:spMk id="8" creationId="{13B32EB0-012B-4E11-8EE8-B7AE58C78512}"/>
            </ac:spMkLst>
          </pc:spChg>
          <pc:spChg chg="add mod">
            <ac:chgData name="Mélina Guilley" userId="da75cb9a-4272-4fa6-933f-1f8b8936aa46" providerId="ADAL" clId="{D9E86BF3-4612-4341-A992-F4387E480B6B}" dt="2020-05-06T15:34:05.553" v="4594" actId="1076"/>
            <ac:spMkLst>
              <pc:docMk/>
              <pc:sldMasterMk cId="619048816" sldId="2147483664"/>
              <pc:sldLayoutMk cId="1019225486" sldId="2147483695"/>
              <ac:spMk id="9" creationId="{59D964C5-577E-4DA9-A2B0-6C7512C28572}"/>
            </ac:spMkLst>
          </pc:spChg>
          <pc:spChg chg="add mod">
            <ac:chgData name="Mélina Guilley" userId="da75cb9a-4272-4fa6-933f-1f8b8936aa46" providerId="ADAL" clId="{D9E86BF3-4612-4341-A992-F4387E480B6B}" dt="2020-05-06T15:33:52.714" v="4593" actId="1076"/>
            <ac:spMkLst>
              <pc:docMk/>
              <pc:sldMasterMk cId="619048816" sldId="2147483664"/>
              <pc:sldLayoutMk cId="1019225486" sldId="2147483695"/>
              <ac:spMk id="10" creationId="{64F438E6-87FC-4487-84FA-DD978D43D8A0}"/>
            </ac:spMkLst>
          </pc:spChg>
          <pc:spChg chg="del">
            <ac:chgData name="Mélina Guilley" userId="da75cb9a-4272-4fa6-933f-1f8b8936aa46" providerId="ADAL" clId="{D9E86BF3-4612-4341-A992-F4387E480B6B}" dt="2020-05-06T15:30:42.451" v="4563" actId="478"/>
            <ac:spMkLst>
              <pc:docMk/>
              <pc:sldMasterMk cId="619048816" sldId="2147483664"/>
              <pc:sldLayoutMk cId="1019225486" sldId="2147483695"/>
              <ac:spMk id="11" creationId="{C78F0E94-CE4B-46ED-B32D-3ACE9A328986}"/>
            </ac:spMkLst>
          </pc:spChg>
          <pc:spChg chg="mod">
            <ac:chgData name="Mélina Guilley" userId="da75cb9a-4272-4fa6-933f-1f8b8936aa46" providerId="ADAL" clId="{D9E86BF3-4612-4341-A992-F4387E480B6B}" dt="2020-05-06T15:34:05.553" v="4594" actId="1076"/>
            <ac:spMkLst>
              <pc:docMk/>
              <pc:sldMasterMk cId="619048816" sldId="2147483664"/>
              <pc:sldLayoutMk cId="1019225486" sldId="2147483695"/>
              <ac:spMk id="13" creationId="{CC2EC89B-8FE0-49FD-8FE2-5B30BB5B37C4}"/>
            </ac:spMkLst>
          </pc:spChg>
          <pc:spChg chg="mod">
            <ac:chgData name="Mélina Guilley" userId="da75cb9a-4272-4fa6-933f-1f8b8936aa46" providerId="ADAL" clId="{D9E86BF3-4612-4341-A992-F4387E480B6B}" dt="2020-05-06T15:34:05.553" v="4594" actId="1076"/>
            <ac:spMkLst>
              <pc:docMk/>
              <pc:sldMasterMk cId="619048816" sldId="2147483664"/>
              <pc:sldLayoutMk cId="1019225486" sldId="2147483695"/>
              <ac:spMk id="14" creationId="{78BA9C2B-5A45-4776-A1CE-DB4BF065C145}"/>
            </ac:spMkLst>
          </pc:spChg>
          <pc:spChg chg="mod">
            <ac:chgData name="Mélina Guilley" userId="da75cb9a-4272-4fa6-933f-1f8b8936aa46" providerId="ADAL" clId="{D9E86BF3-4612-4341-A992-F4387E480B6B}" dt="2020-05-06T15:34:05.553" v="4594" actId="1076"/>
            <ac:spMkLst>
              <pc:docMk/>
              <pc:sldMasterMk cId="619048816" sldId="2147483664"/>
              <pc:sldLayoutMk cId="1019225486" sldId="2147483695"/>
              <ac:spMk id="15" creationId="{9BEF1AC1-1F06-429F-BE0A-4B427F5C9732}"/>
            </ac:spMkLst>
          </pc:spChg>
          <pc:picChg chg="add mod">
            <ac:chgData name="Mélina Guilley" userId="da75cb9a-4272-4fa6-933f-1f8b8936aa46" providerId="ADAL" clId="{D9E86BF3-4612-4341-A992-F4387E480B6B}" dt="2020-05-06T15:33:45.125" v="4591"/>
            <ac:picMkLst>
              <pc:docMk/>
              <pc:sldMasterMk cId="619048816" sldId="2147483664"/>
              <pc:sldLayoutMk cId="1019225486" sldId="2147483695"/>
              <ac:picMk id="12" creationId="{7915A627-DDD2-4709-94C1-8B19C3D1CE57}"/>
            </ac:picMkLst>
          </pc:picChg>
          <pc:picChg chg="del mod">
            <ac:chgData name="Mélina Guilley" userId="da75cb9a-4272-4fa6-933f-1f8b8936aa46" providerId="ADAL" clId="{D9E86BF3-4612-4341-A992-F4387E480B6B}" dt="2020-05-06T15:33:48.280" v="4592" actId="478"/>
            <ac:picMkLst>
              <pc:docMk/>
              <pc:sldMasterMk cId="619048816" sldId="2147483664"/>
              <pc:sldLayoutMk cId="1019225486" sldId="2147483695"/>
              <ac:picMk id="17" creationId="{B03FD158-5FC9-4D2C-80C7-3909DD17889D}"/>
            </ac:picMkLst>
          </pc:picChg>
        </pc:sldLayoutChg>
      </pc:sldMasterChg>
    </pc:docChg>
  </pc:docChgLst>
  <pc:docChgLst>
    <pc:chgData name="Alessandro Bottarelli" userId="bb43ae5c-0e53-45aa-a531-5806ec988e31" providerId="ADAL" clId="{282C1829-2D75-433A-9E05-FD6619F8837F}"/>
    <pc:docChg chg="undo custSel modSld">
      <pc:chgData name="Alessandro Bottarelli" userId="bb43ae5c-0e53-45aa-a531-5806ec988e31" providerId="ADAL" clId="{282C1829-2D75-433A-9E05-FD6619F8837F}" dt="2020-05-06T14:39:34.196" v="6"/>
      <pc:docMkLst>
        <pc:docMk/>
      </pc:docMkLst>
      <pc:sldChg chg="addSp delSp modSp mod">
        <pc:chgData name="Alessandro Bottarelli" userId="bb43ae5c-0e53-45aa-a531-5806ec988e31" providerId="ADAL" clId="{282C1829-2D75-433A-9E05-FD6619F8837F}" dt="2020-05-06T14:33:55.998" v="3" actId="1076"/>
        <pc:sldMkLst>
          <pc:docMk/>
          <pc:sldMk cId="290544667" sldId="1093"/>
        </pc:sldMkLst>
        <pc:spChg chg="add del mod">
          <ac:chgData name="Alessandro Bottarelli" userId="bb43ae5c-0e53-45aa-a531-5806ec988e31" providerId="ADAL" clId="{282C1829-2D75-433A-9E05-FD6619F8837F}" dt="2020-05-06T14:33:55.998" v="3" actId="1076"/>
          <ac:spMkLst>
            <pc:docMk/>
            <pc:sldMk cId="290544667" sldId="1093"/>
            <ac:spMk id="26" creationId="{697BEF76-0EB7-4870-8642-990C2A5D2B7E}"/>
          </ac:spMkLst>
        </pc:spChg>
      </pc:sldChg>
      <pc:sldChg chg="modSp">
        <pc:chgData name="Alessandro Bottarelli" userId="bb43ae5c-0e53-45aa-a531-5806ec988e31" providerId="ADAL" clId="{282C1829-2D75-433A-9E05-FD6619F8837F}" dt="2020-05-06T14:39:34.196" v="6"/>
        <pc:sldMkLst>
          <pc:docMk/>
          <pc:sldMk cId="930746466" sldId="1113"/>
        </pc:sldMkLst>
        <pc:spChg chg="mod">
          <ac:chgData name="Alessandro Bottarelli" userId="bb43ae5c-0e53-45aa-a531-5806ec988e31" providerId="ADAL" clId="{282C1829-2D75-433A-9E05-FD6619F8837F}" dt="2020-05-06T14:39:34.196" v="6"/>
          <ac:spMkLst>
            <pc:docMk/>
            <pc:sldMk cId="930746466" sldId="1113"/>
            <ac:spMk id="14" creationId="{9CFB6FA9-0D65-4547-840C-6FDA33F25C40}"/>
          </ac:spMkLst>
        </pc:spChg>
        <pc:spChg chg="mod">
          <ac:chgData name="Alessandro Bottarelli" userId="bb43ae5c-0e53-45aa-a531-5806ec988e31" providerId="ADAL" clId="{282C1829-2D75-433A-9E05-FD6619F8837F}" dt="2020-05-06T14:39:34.196" v="6"/>
          <ac:spMkLst>
            <pc:docMk/>
            <pc:sldMk cId="930746466" sldId="1113"/>
            <ac:spMk id="15" creationId="{B9ABA385-3545-4EA3-93BA-C62E2C4BBA2B}"/>
          </ac:spMkLst>
        </pc:spChg>
        <pc:spChg chg="mod">
          <ac:chgData name="Alessandro Bottarelli" userId="bb43ae5c-0e53-45aa-a531-5806ec988e31" providerId="ADAL" clId="{282C1829-2D75-433A-9E05-FD6619F8837F}" dt="2020-05-06T14:39:34.196" v="6"/>
          <ac:spMkLst>
            <pc:docMk/>
            <pc:sldMk cId="930746466" sldId="1113"/>
            <ac:spMk id="16" creationId="{83CBD484-1345-4B56-8C9E-C54F5F6282D9}"/>
          </ac:spMkLst>
        </pc:spChg>
      </pc:sldChg>
      <pc:sldChg chg="modCm">
        <pc:chgData name="Alessandro Bottarelli" userId="bb43ae5c-0e53-45aa-a531-5806ec988e31" providerId="ADAL" clId="{282C1829-2D75-433A-9E05-FD6619F8837F}" dt="2020-05-06T14:38:21.433" v="4"/>
        <pc:sldMkLst>
          <pc:docMk/>
          <pc:sldMk cId="3855846367" sldId="1123"/>
        </pc:sldMkLst>
      </pc:sldChg>
    </pc:docChg>
  </pc:docChgLst>
  <pc:docChgLst>
    <pc:chgData name="Alessandro Bottarelli" userId="bb43ae5c-0e53-45aa-a531-5806ec988e31" providerId="ADAL" clId="{C719E7BA-83CB-2A49-AE67-861A1BB6EA9A}"/>
    <pc:docChg chg="custSel addSld delSld modSld modSection">
      <pc:chgData name="Alessandro Bottarelli" userId="bb43ae5c-0e53-45aa-a531-5806ec988e31" providerId="ADAL" clId="{C719E7BA-83CB-2A49-AE67-861A1BB6EA9A}" dt="2020-07-27T08:48:43.561" v="8"/>
      <pc:docMkLst>
        <pc:docMk/>
      </pc:docMkLst>
      <pc:sldChg chg="del">
        <pc:chgData name="Alessandro Bottarelli" userId="bb43ae5c-0e53-45aa-a531-5806ec988e31" providerId="ADAL" clId="{C719E7BA-83CB-2A49-AE67-861A1BB6EA9A}" dt="2020-07-27T08:48:22.278" v="6" actId="2696"/>
        <pc:sldMkLst>
          <pc:docMk/>
          <pc:sldMk cId="3189069809" sldId="1091"/>
        </pc:sldMkLst>
      </pc:sldChg>
      <pc:sldChg chg="del">
        <pc:chgData name="Alessandro Bottarelli" userId="bb43ae5c-0e53-45aa-a531-5806ec988e31" providerId="ADAL" clId="{C719E7BA-83CB-2A49-AE67-861A1BB6EA9A}" dt="2020-07-27T08:48:21.152" v="5" actId="2696"/>
        <pc:sldMkLst>
          <pc:docMk/>
          <pc:sldMk cId="4233071138" sldId="1104"/>
        </pc:sldMkLst>
      </pc:sldChg>
      <pc:sldChg chg="add del">
        <pc:chgData name="Alessandro Bottarelli" userId="bb43ae5c-0e53-45aa-a531-5806ec988e31" providerId="ADAL" clId="{C719E7BA-83CB-2A49-AE67-861A1BB6EA9A}" dt="2020-07-27T08:48:10.747" v="1"/>
        <pc:sldMkLst>
          <pc:docMk/>
          <pc:sldMk cId="487198204" sldId="1211"/>
        </pc:sldMkLst>
      </pc:sldChg>
      <pc:sldChg chg="addSp delSp modSp add mod">
        <pc:chgData name="Alessandro Bottarelli" userId="bb43ae5c-0e53-45aa-a531-5806ec988e31" providerId="ADAL" clId="{C719E7BA-83CB-2A49-AE67-861A1BB6EA9A}" dt="2020-07-27T08:48:43.561" v="8"/>
        <pc:sldMkLst>
          <pc:docMk/>
          <pc:sldMk cId="2136823107" sldId="1211"/>
        </pc:sldMkLst>
        <pc:spChg chg="del">
          <ac:chgData name="Alessandro Bottarelli" userId="bb43ae5c-0e53-45aa-a531-5806ec988e31" providerId="ADAL" clId="{C719E7BA-83CB-2A49-AE67-861A1BB6EA9A}" dt="2020-07-27T08:48:17.756" v="3" actId="478"/>
          <ac:spMkLst>
            <pc:docMk/>
            <pc:sldMk cId="2136823107" sldId="1211"/>
            <ac:spMk id="3" creationId="{04436288-4811-42AA-AB02-E40EB7DBAC50}"/>
          </ac:spMkLst>
        </pc:spChg>
        <pc:spChg chg="add del mod">
          <ac:chgData name="Alessandro Bottarelli" userId="bb43ae5c-0e53-45aa-a531-5806ec988e31" providerId="ADAL" clId="{C719E7BA-83CB-2A49-AE67-861A1BB6EA9A}" dt="2020-07-27T08:48:43.229" v="7" actId="478"/>
          <ac:spMkLst>
            <pc:docMk/>
            <pc:sldMk cId="2136823107" sldId="1211"/>
            <ac:spMk id="4" creationId="{FCBE098E-0941-B549-BA0C-0909515A4CDD}"/>
          </ac:spMkLst>
        </pc:spChg>
        <pc:spChg chg="add mod">
          <ac:chgData name="Alessandro Bottarelli" userId="bb43ae5c-0e53-45aa-a531-5806ec988e31" providerId="ADAL" clId="{C719E7BA-83CB-2A49-AE67-861A1BB6EA9A}" dt="2020-07-27T08:48:43.561" v="8"/>
          <ac:spMkLst>
            <pc:docMk/>
            <pc:sldMk cId="2136823107" sldId="1211"/>
            <ac:spMk id="5" creationId="{EE88D276-FE80-9244-B091-0007D7376D4A}"/>
          </ac:spMkLst>
        </pc:spChg>
      </pc:sldChg>
    </pc:docChg>
  </pc:docChgLst>
  <pc:docChgLst>
    <pc:chgData name="Mélina Guilley" userId="da75cb9a-4272-4fa6-933f-1f8b8936aa46" providerId="ADAL" clId="{F0B6D805-3679-9844-91CE-11E207894472}"/>
    <pc:docChg chg="undo custSel addSld delSld modSld modSection">
      <pc:chgData name="Mélina Guilley" userId="da75cb9a-4272-4fa6-933f-1f8b8936aa46" providerId="ADAL" clId="{F0B6D805-3679-9844-91CE-11E207894472}" dt="2021-01-27T09:00:13.756" v="18" actId="20577"/>
      <pc:docMkLst>
        <pc:docMk/>
      </pc:docMkLst>
      <pc:sldChg chg="add del">
        <pc:chgData name="Mélina Guilley" userId="da75cb9a-4272-4fa6-933f-1f8b8936aa46" providerId="ADAL" clId="{F0B6D805-3679-9844-91CE-11E207894472}" dt="2021-01-12T14:00:51.390" v="3" actId="2696"/>
        <pc:sldMkLst>
          <pc:docMk/>
          <pc:sldMk cId="1038518261" sldId="1305"/>
        </pc:sldMkLst>
      </pc:sldChg>
      <pc:sldChg chg="addSp delSp modSp add mod">
        <pc:chgData name="Mélina Guilley" userId="da75cb9a-4272-4fa6-933f-1f8b8936aa46" providerId="ADAL" clId="{F0B6D805-3679-9844-91CE-11E207894472}" dt="2021-01-27T09:00:13.756" v="18" actId="20577"/>
        <pc:sldMkLst>
          <pc:docMk/>
          <pc:sldMk cId="3581256694" sldId="1306"/>
        </pc:sldMkLst>
        <pc:spChg chg="add del mod topLvl">
          <ac:chgData name="Mélina Guilley" userId="da75cb9a-4272-4fa6-933f-1f8b8936aa46" providerId="ADAL" clId="{F0B6D805-3679-9844-91CE-11E207894472}" dt="2021-01-27T09:00:13.756" v="18" actId="20577"/>
          <ac:spMkLst>
            <pc:docMk/>
            <pc:sldMk cId="3581256694" sldId="1306"/>
            <ac:spMk id="10" creationId="{917C7048-B275-CB46-9ED5-015E504004E8}"/>
          </ac:spMkLst>
        </pc:spChg>
        <pc:spChg chg="topLvl">
          <ac:chgData name="Mélina Guilley" userId="da75cb9a-4272-4fa6-933f-1f8b8936aa46" providerId="ADAL" clId="{F0B6D805-3679-9844-91CE-11E207894472}" dt="2021-01-27T09:00:11.556" v="15" actId="478"/>
          <ac:spMkLst>
            <pc:docMk/>
            <pc:sldMk cId="3581256694" sldId="1306"/>
            <ac:spMk id="11" creationId="{4ACD74BF-650A-B046-8AE4-93509DD422D7}"/>
          </ac:spMkLst>
        </pc:spChg>
        <pc:spChg chg="mod">
          <ac:chgData name="Mélina Guilley" userId="da75cb9a-4272-4fa6-933f-1f8b8936aa46" providerId="ADAL" clId="{F0B6D805-3679-9844-91CE-11E207894472}" dt="2021-01-12T14:01:43.588" v="12" actId="1035"/>
          <ac:spMkLst>
            <pc:docMk/>
            <pc:sldMk cId="3581256694" sldId="1306"/>
            <ac:spMk id="18" creationId="{C9333144-E8EC-5C4C-A5FA-D5F5A80B5652}"/>
          </ac:spMkLst>
        </pc:spChg>
        <pc:grpChg chg="add del">
          <ac:chgData name="Mélina Guilley" userId="da75cb9a-4272-4fa6-933f-1f8b8936aa46" providerId="ADAL" clId="{F0B6D805-3679-9844-91CE-11E207894472}" dt="2021-01-27T09:00:12.416" v="16" actId="478"/>
          <ac:grpSpMkLst>
            <pc:docMk/>
            <pc:sldMk cId="3581256694" sldId="1306"/>
            <ac:grpSpMk id="9" creationId="{5C8B9679-F8E5-444E-8C31-E1A6BACB3D8A}"/>
          </ac:grpSpMkLst>
        </pc:grpChg>
      </pc:sldChg>
    </pc:docChg>
  </pc:docChgLst>
  <pc:docChgLst>
    <pc:chgData name="Alessandro Bottarelli" userId="bb43ae5c-0e53-45aa-a531-5806ec988e31" providerId="ADAL" clId="{3B574570-A107-B148-B2C9-425E4CCDE7AC}"/>
    <pc:docChg chg="custSel modSld">
      <pc:chgData name="Alessandro Bottarelli" userId="bb43ae5c-0e53-45aa-a531-5806ec988e31" providerId="ADAL" clId="{3B574570-A107-B148-B2C9-425E4CCDE7AC}" dt="2021-01-04T17:12:13.315" v="0" actId="313"/>
      <pc:docMkLst>
        <pc:docMk/>
      </pc:docMkLst>
      <pc:sldChg chg="modNotesTx">
        <pc:chgData name="Alessandro Bottarelli" userId="bb43ae5c-0e53-45aa-a531-5806ec988e31" providerId="ADAL" clId="{3B574570-A107-B148-B2C9-425E4CCDE7AC}" dt="2021-01-04T17:12:13.315" v="0" actId="313"/>
        <pc:sldMkLst>
          <pc:docMk/>
          <pc:sldMk cId="1192295914" sldId="1065"/>
        </pc:sldMkLst>
      </pc:sldChg>
    </pc:docChg>
  </pc:docChgLst>
  <pc:docChgLst>
    <pc:chgData name="Justine Gretten" userId="0fcb33a0-02ff-4bb2-80af-5c8e21c89ba7" providerId="ADAL" clId="{D0DAD0CA-F9DE-40ED-9875-8409571AE324}"/>
    <pc:docChg chg="custSel modSld">
      <pc:chgData name="Justine Gretten" userId="0fcb33a0-02ff-4bb2-80af-5c8e21c89ba7" providerId="ADAL" clId="{D0DAD0CA-F9DE-40ED-9875-8409571AE324}" dt="2020-09-28T14:49:13.973" v="63" actId="1592"/>
      <pc:docMkLst>
        <pc:docMk/>
      </pc:docMkLst>
      <pc:sldChg chg="modSp mod">
        <pc:chgData name="Justine Gretten" userId="0fcb33a0-02ff-4bb2-80af-5c8e21c89ba7" providerId="ADAL" clId="{D0DAD0CA-F9DE-40ED-9875-8409571AE324}" dt="2020-09-28T13:56:03.100" v="58" actId="20577"/>
        <pc:sldMkLst>
          <pc:docMk/>
          <pc:sldMk cId="4129037871" sldId="1080"/>
        </pc:sldMkLst>
        <pc:graphicFrameChg chg="modGraphic">
          <ac:chgData name="Justine Gretten" userId="0fcb33a0-02ff-4bb2-80af-5c8e21c89ba7" providerId="ADAL" clId="{D0DAD0CA-F9DE-40ED-9875-8409571AE324}" dt="2020-09-28T13:56:03.100" v="58" actId="20577"/>
          <ac:graphicFrameMkLst>
            <pc:docMk/>
            <pc:sldMk cId="4129037871" sldId="1080"/>
            <ac:graphicFrameMk id="16" creationId="{49622E0D-191D-462E-816A-B7AD4BD3085C}"/>
          </ac:graphicFrameMkLst>
        </pc:graphicFrameChg>
      </pc:sldChg>
      <pc:sldChg chg="modSp mod">
        <pc:chgData name="Justine Gretten" userId="0fcb33a0-02ff-4bb2-80af-5c8e21c89ba7" providerId="ADAL" clId="{D0DAD0CA-F9DE-40ED-9875-8409571AE324}" dt="2020-09-28T13:55:36.649" v="49" actId="20577"/>
        <pc:sldMkLst>
          <pc:docMk/>
          <pc:sldMk cId="2854316313" sldId="1099"/>
        </pc:sldMkLst>
        <pc:spChg chg="mod">
          <ac:chgData name="Justine Gretten" userId="0fcb33a0-02ff-4bb2-80af-5c8e21c89ba7" providerId="ADAL" clId="{D0DAD0CA-F9DE-40ED-9875-8409571AE324}" dt="2020-09-28T13:55:36.649" v="49" actId="20577"/>
          <ac:spMkLst>
            <pc:docMk/>
            <pc:sldMk cId="2854316313" sldId="1099"/>
            <ac:spMk id="46" creationId="{46A3E52E-8E94-48E3-AC99-587FF202E6D0}"/>
          </ac:spMkLst>
        </pc:spChg>
      </pc:sldChg>
      <pc:sldChg chg="modSp mod addCm modCm">
        <pc:chgData name="Justine Gretten" userId="0fcb33a0-02ff-4bb2-80af-5c8e21c89ba7" providerId="ADAL" clId="{D0DAD0CA-F9DE-40ED-9875-8409571AE324}" dt="2020-09-28T13:51:49.107" v="7"/>
        <pc:sldMkLst>
          <pc:docMk/>
          <pc:sldMk cId="619917066" sldId="1109"/>
        </pc:sldMkLst>
        <pc:spChg chg="mod">
          <ac:chgData name="Justine Gretten" userId="0fcb33a0-02ff-4bb2-80af-5c8e21c89ba7" providerId="ADAL" clId="{D0DAD0CA-F9DE-40ED-9875-8409571AE324}" dt="2020-09-28T13:51:21.848" v="5" actId="20577"/>
          <ac:spMkLst>
            <pc:docMk/>
            <pc:sldMk cId="619917066" sldId="1109"/>
            <ac:spMk id="39" creationId="{AB3E5EBB-BF81-6242-A20C-73D1BC0B9D82}"/>
          </ac:spMkLst>
        </pc:spChg>
      </pc:sldChg>
      <pc:sldChg chg="modSp mod">
        <pc:chgData name="Justine Gretten" userId="0fcb33a0-02ff-4bb2-80af-5c8e21c89ba7" providerId="ADAL" clId="{D0DAD0CA-F9DE-40ED-9875-8409571AE324}" dt="2020-09-28T13:54:27.410" v="28" actId="20577"/>
        <pc:sldMkLst>
          <pc:docMk/>
          <pc:sldMk cId="930746466" sldId="1113"/>
        </pc:sldMkLst>
        <pc:spChg chg="mod">
          <ac:chgData name="Justine Gretten" userId="0fcb33a0-02ff-4bb2-80af-5c8e21c89ba7" providerId="ADAL" clId="{D0DAD0CA-F9DE-40ED-9875-8409571AE324}" dt="2020-09-28T13:54:27.410" v="28" actId="20577"/>
          <ac:spMkLst>
            <pc:docMk/>
            <pc:sldMk cId="930746466" sldId="1113"/>
            <ac:spMk id="16" creationId="{83CBD484-1345-4B56-8C9E-C54F5F6282D9}"/>
          </ac:spMkLst>
        </pc:spChg>
      </pc:sldChg>
      <pc:sldChg chg="modSp mod">
        <pc:chgData name="Justine Gretten" userId="0fcb33a0-02ff-4bb2-80af-5c8e21c89ba7" providerId="ADAL" clId="{D0DAD0CA-F9DE-40ED-9875-8409571AE324}" dt="2020-09-28T13:53:46.796" v="27" actId="20577"/>
        <pc:sldMkLst>
          <pc:docMk/>
          <pc:sldMk cId="3151185050" sldId="1130"/>
        </pc:sldMkLst>
        <pc:graphicFrameChg chg="modGraphic">
          <ac:chgData name="Justine Gretten" userId="0fcb33a0-02ff-4bb2-80af-5c8e21c89ba7" providerId="ADAL" clId="{D0DAD0CA-F9DE-40ED-9875-8409571AE324}" dt="2020-09-28T13:53:46.796" v="27" actId="20577"/>
          <ac:graphicFrameMkLst>
            <pc:docMk/>
            <pc:sldMk cId="3151185050" sldId="1130"/>
            <ac:graphicFrameMk id="16" creationId="{0D6B5A0B-F11B-488B-9205-CEF057DA17BB}"/>
          </ac:graphicFrameMkLst>
        </pc:graphicFrameChg>
      </pc:sldChg>
      <pc:sldChg chg="modCm">
        <pc:chgData name="Justine Gretten" userId="0fcb33a0-02ff-4bb2-80af-5c8e21c89ba7" providerId="ADAL" clId="{D0DAD0CA-F9DE-40ED-9875-8409571AE324}" dt="2020-09-28T14:02:05.915" v="60"/>
        <pc:sldMkLst>
          <pc:docMk/>
          <pc:sldMk cId="3675423216" sldId="1131"/>
        </pc:sldMkLst>
      </pc:sldChg>
      <pc:sldChg chg="modSp mod">
        <pc:chgData name="Justine Gretten" userId="0fcb33a0-02ff-4bb2-80af-5c8e21c89ba7" providerId="ADAL" clId="{D0DAD0CA-F9DE-40ED-9875-8409571AE324}" dt="2020-09-28T13:54:55.331" v="40" actId="20577"/>
        <pc:sldMkLst>
          <pc:docMk/>
          <pc:sldMk cId="2027657650" sldId="1136"/>
        </pc:sldMkLst>
        <pc:spChg chg="mod">
          <ac:chgData name="Justine Gretten" userId="0fcb33a0-02ff-4bb2-80af-5c8e21c89ba7" providerId="ADAL" clId="{D0DAD0CA-F9DE-40ED-9875-8409571AE324}" dt="2020-09-28T13:54:55.331" v="40" actId="20577"/>
          <ac:spMkLst>
            <pc:docMk/>
            <pc:sldMk cId="2027657650" sldId="1136"/>
            <ac:spMk id="45" creationId="{B402015E-2833-4942-B765-5D71E9279DDF}"/>
          </ac:spMkLst>
        </pc:spChg>
      </pc:sldChg>
      <pc:sldChg chg="modSp mod">
        <pc:chgData name="Justine Gretten" userId="0fcb33a0-02ff-4bb2-80af-5c8e21c89ba7" providerId="ADAL" clId="{D0DAD0CA-F9DE-40ED-9875-8409571AE324}" dt="2020-09-28T13:53:04.765" v="18" actId="20577"/>
        <pc:sldMkLst>
          <pc:docMk/>
          <pc:sldMk cId="2968082505" sldId="1137"/>
        </pc:sldMkLst>
        <pc:spChg chg="mod">
          <ac:chgData name="Justine Gretten" userId="0fcb33a0-02ff-4bb2-80af-5c8e21c89ba7" providerId="ADAL" clId="{D0DAD0CA-F9DE-40ED-9875-8409571AE324}" dt="2020-09-28T13:53:04.765" v="18" actId="20577"/>
          <ac:spMkLst>
            <pc:docMk/>
            <pc:sldMk cId="2968082505" sldId="1137"/>
            <ac:spMk id="46" creationId="{46A3E52E-8E94-48E3-AC99-587FF202E6D0}"/>
          </ac:spMkLst>
        </pc:spChg>
      </pc:sldChg>
      <pc:sldChg chg="modSp mod addCm delCm modCm">
        <pc:chgData name="Justine Gretten" userId="0fcb33a0-02ff-4bb2-80af-5c8e21c89ba7" providerId="ADAL" clId="{D0DAD0CA-F9DE-40ED-9875-8409571AE324}" dt="2020-09-28T14:49:13.973" v="63" actId="1592"/>
        <pc:sldMkLst>
          <pc:docMk/>
          <pc:sldMk cId="3549527229" sldId="1201"/>
        </pc:sldMkLst>
        <pc:spChg chg="mod">
          <ac:chgData name="Justine Gretten" userId="0fcb33a0-02ff-4bb2-80af-5c8e21c89ba7" providerId="ADAL" clId="{D0DAD0CA-F9DE-40ED-9875-8409571AE324}" dt="2020-09-28T14:49:08.946" v="61" actId="2711"/>
          <ac:spMkLst>
            <pc:docMk/>
            <pc:sldMk cId="3549527229" sldId="1201"/>
            <ac:spMk id="2" creationId="{700217C7-83BA-9146-A24E-37EF4EED4F32}"/>
          </ac:spMkLst>
        </pc:spChg>
      </pc:sldChg>
      <pc:sldChg chg="modSp mod">
        <pc:chgData name="Justine Gretten" userId="0fcb33a0-02ff-4bb2-80af-5c8e21c89ba7" providerId="ADAL" clId="{D0DAD0CA-F9DE-40ED-9875-8409571AE324}" dt="2020-09-28T13:52:32.690" v="9" actId="20577"/>
        <pc:sldMkLst>
          <pc:docMk/>
          <pc:sldMk cId="1369309540" sldId="1299"/>
        </pc:sldMkLst>
        <pc:spChg chg="mod">
          <ac:chgData name="Justine Gretten" userId="0fcb33a0-02ff-4bb2-80af-5c8e21c89ba7" providerId="ADAL" clId="{D0DAD0CA-F9DE-40ED-9875-8409571AE324}" dt="2020-09-28T13:52:32.690" v="9" actId="20577"/>
          <ac:spMkLst>
            <pc:docMk/>
            <pc:sldMk cId="1369309540" sldId="1299"/>
            <ac:spMk id="16" creationId="{006FE99B-B2B5-B840-BF96-5CD70BB75F5C}"/>
          </ac:spMkLst>
        </pc:spChg>
      </pc:sldChg>
    </pc:docChg>
  </pc:docChgLst>
  <pc:docChgLst>
    <pc:chgData name="Alessandro Bottarelli" userId="bb43ae5c-0e53-45aa-a531-5806ec988e31" providerId="ADAL" clId="{3D7C0617-538C-E841-B56D-B1BE477D6351}"/>
    <pc:docChg chg="undo redo custSel addSld delSld modSld sldOrd modMainMaster delSection modSection">
      <pc:chgData name="Alessandro Bottarelli" userId="bb43ae5c-0e53-45aa-a531-5806ec988e31" providerId="ADAL" clId="{3D7C0617-538C-E841-B56D-B1BE477D6351}" dt="2020-06-17T08:36:41.558" v="1564" actId="6549"/>
      <pc:docMkLst>
        <pc:docMk/>
      </pc:docMkLst>
      <pc:sldChg chg="delCm">
        <pc:chgData name="Alessandro Bottarelli" userId="bb43ae5c-0e53-45aa-a531-5806ec988e31" providerId="ADAL" clId="{3D7C0617-538C-E841-B56D-B1BE477D6351}" dt="2020-04-15T17:24:59.461" v="203" actId="1592"/>
        <pc:sldMkLst>
          <pc:docMk/>
          <pc:sldMk cId="3177635568" sldId="351"/>
        </pc:sldMkLst>
      </pc:sldChg>
      <pc:sldChg chg="del">
        <pc:chgData name="Alessandro Bottarelli" userId="bb43ae5c-0e53-45aa-a531-5806ec988e31" providerId="ADAL" clId="{3D7C0617-538C-E841-B56D-B1BE477D6351}" dt="2020-04-14T14:31:03.532" v="3" actId="2696"/>
        <pc:sldMkLst>
          <pc:docMk/>
          <pc:sldMk cId="3821275175" sldId="355"/>
        </pc:sldMkLst>
      </pc:sldChg>
      <pc:sldChg chg="delSp delCm">
        <pc:chgData name="Alessandro Bottarelli" userId="bb43ae5c-0e53-45aa-a531-5806ec988e31" providerId="ADAL" clId="{3D7C0617-538C-E841-B56D-B1BE477D6351}" dt="2020-05-15T13:00:37.793" v="1422" actId="478"/>
        <pc:sldMkLst>
          <pc:docMk/>
          <pc:sldMk cId="1270508634" sldId="357"/>
        </pc:sldMkLst>
        <pc:spChg chg="del">
          <ac:chgData name="Alessandro Bottarelli" userId="bb43ae5c-0e53-45aa-a531-5806ec988e31" providerId="ADAL" clId="{3D7C0617-538C-E841-B56D-B1BE477D6351}" dt="2020-05-06T17:19:23.853" v="724" actId="478"/>
          <ac:spMkLst>
            <pc:docMk/>
            <pc:sldMk cId="1270508634" sldId="357"/>
            <ac:spMk id="29" creationId="{BD68844E-7445-4651-9681-0B1037A6DDD4}"/>
          </ac:spMkLst>
        </pc:spChg>
        <pc:picChg chg="del">
          <ac:chgData name="Alessandro Bottarelli" userId="bb43ae5c-0e53-45aa-a531-5806ec988e31" providerId="ADAL" clId="{3D7C0617-538C-E841-B56D-B1BE477D6351}" dt="2020-05-15T13:00:37.793" v="1422" actId="478"/>
          <ac:picMkLst>
            <pc:docMk/>
            <pc:sldMk cId="1270508634" sldId="357"/>
            <ac:picMk id="26" creationId="{DEDC21A0-300D-45B2-A715-067A29EFC82A}"/>
          </ac:picMkLst>
        </pc:picChg>
      </pc:sldChg>
      <pc:sldChg chg="addSp delSp">
        <pc:chgData name="Alessandro Bottarelli" userId="bb43ae5c-0e53-45aa-a531-5806ec988e31" providerId="ADAL" clId="{3D7C0617-538C-E841-B56D-B1BE477D6351}" dt="2020-05-07T16:23:10.413" v="1379" actId="478"/>
        <pc:sldMkLst>
          <pc:docMk/>
          <pc:sldMk cId="3241297976" sldId="358"/>
        </pc:sldMkLst>
        <pc:spChg chg="add del">
          <ac:chgData name="Alessandro Bottarelli" userId="bb43ae5c-0e53-45aa-a531-5806ec988e31" providerId="ADAL" clId="{3D7C0617-538C-E841-B56D-B1BE477D6351}" dt="2020-05-07T16:23:10.413" v="1379" actId="478"/>
          <ac:spMkLst>
            <pc:docMk/>
            <pc:sldMk cId="3241297976" sldId="358"/>
            <ac:spMk id="9" creationId="{EA0D7114-1020-4498-A15F-27CBB36F9A42}"/>
          </ac:spMkLst>
        </pc:spChg>
      </pc:sldChg>
      <pc:sldChg chg="addSp delSp modSp">
        <pc:chgData name="Alessandro Bottarelli" userId="bb43ae5c-0e53-45aa-a531-5806ec988e31" providerId="ADAL" clId="{3D7C0617-538C-E841-B56D-B1BE477D6351}" dt="2020-05-26T07:40:52.484" v="1457" actId="20577"/>
        <pc:sldMkLst>
          <pc:docMk/>
          <pc:sldMk cId="3142503864" sldId="359"/>
        </pc:sldMkLst>
        <pc:spChg chg="add del mod">
          <ac:chgData name="Alessandro Bottarelli" userId="bb43ae5c-0e53-45aa-a531-5806ec988e31" providerId="ADAL" clId="{3D7C0617-538C-E841-B56D-B1BE477D6351}" dt="2020-05-14T10:30:59.564" v="1409" actId="478"/>
          <ac:spMkLst>
            <pc:docMk/>
            <pc:sldMk cId="3142503864" sldId="359"/>
            <ac:spMk id="22" creationId="{2A30407E-145B-384D-98F5-972D448DFCD8}"/>
          </ac:spMkLst>
        </pc:spChg>
        <pc:spChg chg="add mod">
          <ac:chgData name="Alessandro Bottarelli" userId="bb43ae5c-0e53-45aa-a531-5806ec988e31" providerId="ADAL" clId="{3D7C0617-538C-E841-B56D-B1BE477D6351}" dt="2020-05-25T07:16:29.369" v="1449"/>
          <ac:spMkLst>
            <pc:docMk/>
            <pc:sldMk cId="3142503864" sldId="359"/>
            <ac:spMk id="22" creationId="{41C232C2-EFE3-F54B-B119-0F12101DAE8E}"/>
          </ac:spMkLst>
        </pc:spChg>
        <pc:spChg chg="add del mod">
          <ac:chgData name="Alessandro Bottarelli" userId="bb43ae5c-0e53-45aa-a531-5806ec988e31" providerId="ADAL" clId="{3D7C0617-538C-E841-B56D-B1BE477D6351}" dt="2020-05-25T07:16:29.026" v="1448" actId="478"/>
          <ac:spMkLst>
            <pc:docMk/>
            <pc:sldMk cId="3142503864" sldId="359"/>
            <ac:spMk id="23" creationId="{53D09BCE-1FFA-1544-BF15-0929D8983F5F}"/>
          </ac:spMkLst>
        </pc:spChg>
        <pc:spChg chg="add del mod">
          <ac:chgData name="Alessandro Bottarelli" userId="bb43ae5c-0e53-45aa-a531-5806ec988e31" providerId="ADAL" clId="{3D7C0617-538C-E841-B56D-B1BE477D6351}" dt="2020-05-06T17:38:45.928" v="896" actId="478"/>
          <ac:spMkLst>
            <pc:docMk/>
            <pc:sldMk cId="3142503864" sldId="359"/>
            <ac:spMk id="23" creationId="{966B5079-179D-114A-8F1F-34B5885975A5}"/>
          </ac:spMkLst>
        </pc:spChg>
        <pc:spChg chg="del">
          <ac:chgData name="Alessandro Bottarelli" userId="bb43ae5c-0e53-45aa-a531-5806ec988e31" providerId="ADAL" clId="{3D7C0617-538C-E841-B56D-B1BE477D6351}" dt="2020-05-06T17:38:42.939" v="894" actId="478"/>
          <ac:spMkLst>
            <pc:docMk/>
            <pc:sldMk cId="3142503864" sldId="359"/>
            <ac:spMk id="26" creationId="{B52A611D-D32F-6247-97FF-DF220E3C089A}"/>
          </ac:spMkLst>
        </pc:spChg>
        <pc:spChg chg="mod">
          <ac:chgData name="Alessandro Bottarelli" userId="bb43ae5c-0e53-45aa-a531-5806ec988e31" providerId="ADAL" clId="{3D7C0617-538C-E841-B56D-B1BE477D6351}" dt="2020-05-26T07:40:52.484" v="1457" actId="20577"/>
          <ac:spMkLst>
            <pc:docMk/>
            <pc:sldMk cId="3142503864" sldId="359"/>
            <ac:spMk id="36" creationId="{12A4E436-BDBA-47B2-A3BF-189767397F7C}"/>
          </ac:spMkLst>
        </pc:spChg>
      </pc:sldChg>
      <pc:sldChg chg="addSp delSp setBg">
        <pc:chgData name="Alessandro Bottarelli" userId="bb43ae5c-0e53-45aa-a531-5806ec988e31" providerId="ADAL" clId="{3D7C0617-538C-E841-B56D-B1BE477D6351}" dt="2020-05-06T17:50:53.574" v="977"/>
        <pc:sldMkLst>
          <pc:docMk/>
          <pc:sldMk cId="2278138252" sldId="365"/>
        </pc:sldMkLst>
        <pc:spChg chg="add del">
          <ac:chgData name="Alessandro Bottarelli" userId="bb43ae5c-0e53-45aa-a531-5806ec988e31" providerId="ADAL" clId="{3D7C0617-538C-E841-B56D-B1BE477D6351}" dt="2020-05-06T17:50:51.312" v="976" actId="478"/>
          <ac:spMkLst>
            <pc:docMk/>
            <pc:sldMk cId="2278138252" sldId="365"/>
            <ac:spMk id="25" creationId="{8C3348AF-A3A8-4B4F-BEA4-2F6DE5F446EF}"/>
          </ac:spMkLst>
        </pc:spChg>
      </pc:sldChg>
      <pc:sldChg chg="del">
        <pc:chgData name="Alessandro Bottarelli" userId="bb43ae5c-0e53-45aa-a531-5806ec988e31" providerId="ADAL" clId="{3D7C0617-538C-E841-B56D-B1BE477D6351}" dt="2020-04-14T14:31:03.544" v="5" actId="2696"/>
        <pc:sldMkLst>
          <pc:docMk/>
          <pc:sldMk cId="1548087695" sldId="370"/>
        </pc:sldMkLst>
      </pc:sldChg>
      <pc:sldChg chg="addSp delSp modSp setBg">
        <pc:chgData name="Alessandro Bottarelli" userId="bb43ae5c-0e53-45aa-a531-5806ec988e31" providerId="ADAL" clId="{3D7C0617-538C-E841-B56D-B1BE477D6351}" dt="2020-05-14T10:31:19.584" v="1415"/>
        <pc:sldMkLst>
          <pc:docMk/>
          <pc:sldMk cId="2326677576" sldId="372"/>
        </pc:sldMkLst>
        <pc:spChg chg="mod">
          <ac:chgData name="Alessandro Bottarelli" userId="bb43ae5c-0e53-45aa-a531-5806ec988e31" providerId="ADAL" clId="{3D7C0617-538C-E841-B56D-B1BE477D6351}" dt="2020-04-22T08:36:42.028" v="247" actId="242"/>
          <ac:spMkLst>
            <pc:docMk/>
            <pc:sldMk cId="2326677576" sldId="372"/>
            <ac:spMk id="3" creationId="{D0E83181-3424-0444-9BCD-07BABF87B385}"/>
          </ac:spMkLst>
        </pc:spChg>
        <pc:spChg chg="del">
          <ac:chgData name="Alessandro Bottarelli" userId="bb43ae5c-0e53-45aa-a531-5806ec988e31" providerId="ADAL" clId="{3D7C0617-538C-E841-B56D-B1BE477D6351}" dt="2020-05-06T17:43:30.993" v="933" actId="478"/>
          <ac:spMkLst>
            <pc:docMk/>
            <pc:sldMk cId="2326677576" sldId="372"/>
            <ac:spMk id="9" creationId="{C777A416-FEEA-A148-AC60-0418EC9F9DB1}"/>
          </ac:spMkLst>
        </pc:spChg>
        <pc:spChg chg="add del mod">
          <ac:chgData name="Alessandro Bottarelli" userId="bb43ae5c-0e53-45aa-a531-5806ec988e31" providerId="ADAL" clId="{3D7C0617-538C-E841-B56D-B1BE477D6351}" dt="2020-05-07T13:39:48.313" v="1370" actId="478"/>
          <ac:spMkLst>
            <pc:docMk/>
            <pc:sldMk cId="2326677576" sldId="372"/>
            <ac:spMk id="17" creationId="{1EA63CDF-D883-964F-B565-040F1A8AB20E}"/>
          </ac:spMkLst>
        </pc:spChg>
        <pc:spChg chg="add del mod">
          <ac:chgData name="Alessandro Bottarelli" userId="bb43ae5c-0e53-45aa-a531-5806ec988e31" providerId="ADAL" clId="{3D7C0617-538C-E841-B56D-B1BE477D6351}" dt="2020-05-07T13:39:51.202" v="1372" actId="478"/>
          <ac:spMkLst>
            <pc:docMk/>
            <pc:sldMk cId="2326677576" sldId="372"/>
            <ac:spMk id="26" creationId="{26A405AE-6ED6-E94A-912C-2E967AE3CC36}"/>
          </ac:spMkLst>
        </pc:spChg>
        <pc:spChg chg="add mod">
          <ac:chgData name="Alessandro Bottarelli" userId="bb43ae5c-0e53-45aa-a531-5806ec988e31" providerId="ADAL" clId="{3D7C0617-538C-E841-B56D-B1BE477D6351}" dt="2020-05-14T10:31:19.584" v="1415"/>
          <ac:spMkLst>
            <pc:docMk/>
            <pc:sldMk cId="2326677576" sldId="372"/>
            <ac:spMk id="27" creationId="{4C413314-4746-1B4C-B637-39D1FBC67B5D}"/>
          </ac:spMkLst>
        </pc:spChg>
        <pc:spChg chg="del">
          <ac:chgData name="Alessandro Bottarelli" userId="bb43ae5c-0e53-45aa-a531-5806ec988e31" providerId="ADAL" clId="{3D7C0617-538C-E841-B56D-B1BE477D6351}" dt="2020-05-06T17:50:17.896" v="966" actId="478"/>
          <ac:spMkLst>
            <pc:docMk/>
            <pc:sldMk cId="2326677576" sldId="372"/>
            <ac:spMk id="33" creationId="{CEA6AC56-58BB-47E7-8A42-FB356DFAFB26}"/>
          </ac:spMkLst>
        </pc:spChg>
        <pc:spChg chg="mod">
          <ac:chgData name="Alessandro Bottarelli" userId="bb43ae5c-0e53-45aa-a531-5806ec988e31" providerId="ADAL" clId="{3D7C0617-538C-E841-B56D-B1BE477D6351}" dt="2020-05-07T08:34:02.812" v="1168" actId="12789"/>
          <ac:spMkLst>
            <pc:docMk/>
            <pc:sldMk cId="2326677576" sldId="372"/>
            <ac:spMk id="38" creationId="{92AC1016-B886-436B-89CE-01BA46F51D49}"/>
          </ac:spMkLst>
        </pc:spChg>
        <pc:spChg chg="mod">
          <ac:chgData name="Alessandro Bottarelli" userId="bb43ae5c-0e53-45aa-a531-5806ec988e31" providerId="ADAL" clId="{3D7C0617-538C-E841-B56D-B1BE477D6351}" dt="2020-05-07T08:34:02.812" v="1168" actId="12789"/>
          <ac:spMkLst>
            <pc:docMk/>
            <pc:sldMk cId="2326677576" sldId="372"/>
            <ac:spMk id="39" creationId="{1D29A2A9-D5A0-4FE9-9398-48B80803933C}"/>
          </ac:spMkLst>
        </pc:spChg>
        <pc:spChg chg="mod">
          <ac:chgData name="Alessandro Bottarelli" userId="bb43ae5c-0e53-45aa-a531-5806ec988e31" providerId="ADAL" clId="{3D7C0617-538C-E841-B56D-B1BE477D6351}" dt="2020-05-07T08:34:02.812" v="1168" actId="12789"/>
          <ac:spMkLst>
            <pc:docMk/>
            <pc:sldMk cId="2326677576" sldId="372"/>
            <ac:spMk id="40" creationId="{BB27705C-D2FB-40CC-82C2-E63A1D73AB31}"/>
          </ac:spMkLst>
        </pc:spChg>
        <pc:spChg chg="mod">
          <ac:chgData name="Alessandro Bottarelli" userId="bb43ae5c-0e53-45aa-a531-5806ec988e31" providerId="ADAL" clId="{3D7C0617-538C-E841-B56D-B1BE477D6351}" dt="2020-05-06T17:44:11.214" v="940" actId="242"/>
          <ac:spMkLst>
            <pc:docMk/>
            <pc:sldMk cId="2326677576" sldId="372"/>
            <ac:spMk id="41" creationId="{E4524A20-D3EA-435A-86A1-A92719E6F996}"/>
          </ac:spMkLst>
        </pc:spChg>
        <pc:spChg chg="mod">
          <ac:chgData name="Alessandro Bottarelli" userId="bb43ae5c-0e53-45aa-a531-5806ec988e31" providerId="ADAL" clId="{3D7C0617-538C-E841-B56D-B1BE477D6351}" dt="2020-05-07T08:34:21.224" v="1181" actId="12789"/>
          <ac:spMkLst>
            <pc:docMk/>
            <pc:sldMk cId="2326677576" sldId="372"/>
            <ac:spMk id="43" creationId="{024895C0-379E-4500-BE33-112F923B0C53}"/>
          </ac:spMkLst>
        </pc:spChg>
        <pc:spChg chg="mod">
          <ac:chgData name="Alessandro Bottarelli" userId="bb43ae5c-0e53-45aa-a531-5806ec988e31" providerId="ADAL" clId="{3D7C0617-538C-E841-B56D-B1BE477D6351}" dt="2020-05-07T08:34:21.224" v="1181" actId="12789"/>
          <ac:spMkLst>
            <pc:docMk/>
            <pc:sldMk cId="2326677576" sldId="372"/>
            <ac:spMk id="45" creationId="{D321B3B9-57B1-4D62-AA40-0FB6AD4F806D}"/>
          </ac:spMkLst>
        </pc:spChg>
        <pc:grpChg chg="add mod">
          <ac:chgData name="Alessandro Bottarelli" userId="bb43ae5c-0e53-45aa-a531-5806ec988e31" providerId="ADAL" clId="{3D7C0617-538C-E841-B56D-B1BE477D6351}" dt="2020-05-07T08:31:47.265" v="1144" actId="164"/>
          <ac:grpSpMkLst>
            <pc:docMk/>
            <pc:sldMk cId="2326677576" sldId="372"/>
            <ac:grpSpMk id="2" creationId="{228CE85F-508D-E749-A173-A975017581A7}"/>
          </ac:grpSpMkLst>
        </pc:grpChg>
        <pc:grpChg chg="add mod">
          <ac:chgData name="Alessandro Bottarelli" userId="bb43ae5c-0e53-45aa-a531-5806ec988e31" providerId="ADAL" clId="{3D7C0617-538C-E841-B56D-B1BE477D6351}" dt="2020-05-07T08:31:46.360" v="1143" actId="164"/>
          <ac:grpSpMkLst>
            <pc:docMk/>
            <pc:sldMk cId="2326677576" sldId="372"/>
            <ac:grpSpMk id="3" creationId="{2707495E-42BB-6F4C-AB9E-4AFBF51EC200}"/>
          </ac:grpSpMkLst>
        </pc:grpChg>
        <pc:grpChg chg="add mod">
          <ac:chgData name="Alessandro Bottarelli" userId="bb43ae5c-0e53-45aa-a531-5806ec988e31" providerId="ADAL" clId="{3D7C0617-538C-E841-B56D-B1BE477D6351}" dt="2020-05-07T08:31:45.986" v="1142" actId="164"/>
          <ac:grpSpMkLst>
            <pc:docMk/>
            <pc:sldMk cId="2326677576" sldId="372"/>
            <ac:grpSpMk id="4" creationId="{A0FEFF21-05BF-BE42-8BC1-07C1F40D69F6}"/>
          </ac:grpSpMkLst>
        </pc:grpChg>
        <pc:grpChg chg="add mod">
          <ac:chgData name="Alessandro Bottarelli" userId="bb43ae5c-0e53-45aa-a531-5806ec988e31" providerId="ADAL" clId="{3D7C0617-538C-E841-B56D-B1BE477D6351}" dt="2020-05-07T08:31:45.617" v="1141" actId="164"/>
          <ac:grpSpMkLst>
            <pc:docMk/>
            <pc:sldMk cId="2326677576" sldId="372"/>
            <ac:grpSpMk id="5" creationId="{793FAD38-2E23-7A44-A215-996E87AB211A}"/>
          </ac:grpSpMkLst>
        </pc:grpChg>
        <pc:grpChg chg="add mod">
          <ac:chgData name="Alessandro Bottarelli" userId="bb43ae5c-0e53-45aa-a531-5806ec988e31" providerId="ADAL" clId="{3D7C0617-538C-E841-B56D-B1BE477D6351}" dt="2020-05-07T08:34:43.055" v="1199" actId="1038"/>
          <ac:grpSpMkLst>
            <pc:docMk/>
            <pc:sldMk cId="2326677576" sldId="372"/>
            <ac:grpSpMk id="6" creationId="{B1C69FA0-4991-3D49-AFD5-ADB8F374F808}"/>
          </ac:grpSpMkLst>
        </pc:grpChg>
        <pc:grpChg chg="add mod">
          <ac:chgData name="Alessandro Bottarelli" userId="bb43ae5c-0e53-45aa-a531-5806ec988e31" providerId="ADAL" clId="{3D7C0617-538C-E841-B56D-B1BE477D6351}" dt="2020-05-07T08:35:11.678" v="1212" actId="1038"/>
          <ac:grpSpMkLst>
            <pc:docMk/>
            <pc:sldMk cId="2326677576" sldId="372"/>
            <ac:grpSpMk id="7" creationId="{EDF9CDEA-7FF2-8E40-A8D2-162AFA75C28D}"/>
          </ac:grpSpMkLst>
        </pc:grpChg>
        <pc:grpChg chg="add mod">
          <ac:chgData name="Alessandro Bottarelli" userId="bb43ae5c-0e53-45aa-a531-5806ec988e31" providerId="ADAL" clId="{3D7C0617-538C-E841-B56D-B1BE477D6351}" dt="2020-05-07T08:34:51.424" v="1200" actId="1076"/>
          <ac:grpSpMkLst>
            <pc:docMk/>
            <pc:sldMk cId="2326677576" sldId="372"/>
            <ac:grpSpMk id="8" creationId="{8BE0DA83-91F4-5540-AE09-1DEFCB716944}"/>
          </ac:grpSpMkLst>
        </pc:grpChg>
        <pc:grpChg chg="add mod">
          <ac:chgData name="Alessandro Bottarelli" userId="bb43ae5c-0e53-45aa-a531-5806ec988e31" providerId="ADAL" clId="{3D7C0617-538C-E841-B56D-B1BE477D6351}" dt="2020-05-07T08:34:31.582" v="1193" actId="1037"/>
          <ac:grpSpMkLst>
            <pc:docMk/>
            <pc:sldMk cId="2326677576" sldId="372"/>
            <ac:grpSpMk id="9" creationId="{74AC34CF-0633-A94C-A062-FE09C1C278B0}"/>
          </ac:grpSpMkLst>
        </pc:grpChg>
        <pc:grpChg chg="add mod">
          <ac:chgData name="Alessandro Bottarelli" userId="bb43ae5c-0e53-45aa-a531-5806ec988e31" providerId="ADAL" clId="{3D7C0617-538C-E841-B56D-B1BE477D6351}" dt="2020-05-07T08:34:13.100" v="1179" actId="164"/>
          <ac:grpSpMkLst>
            <pc:docMk/>
            <pc:sldMk cId="2326677576" sldId="372"/>
            <ac:grpSpMk id="10" creationId="{AE3BCBCC-8BF5-A545-B8F9-4CDD584A446B}"/>
          </ac:grpSpMkLst>
        </pc:grpChg>
        <pc:grpChg chg="add mod">
          <ac:chgData name="Alessandro Bottarelli" userId="bb43ae5c-0e53-45aa-a531-5806ec988e31" providerId="ADAL" clId="{3D7C0617-538C-E841-B56D-B1BE477D6351}" dt="2020-05-07T08:34:31.582" v="1193" actId="1037"/>
          <ac:grpSpMkLst>
            <pc:docMk/>
            <pc:sldMk cId="2326677576" sldId="372"/>
            <ac:grpSpMk id="11" creationId="{74EEDA0D-10B7-7A4E-8474-5458FBD0DB8A}"/>
          </ac:grpSpMkLst>
        </pc:grpChg>
        <pc:picChg chg="mod">
          <ac:chgData name="Alessandro Bottarelli" userId="bb43ae5c-0e53-45aa-a531-5806ec988e31" providerId="ADAL" clId="{3D7C0617-538C-E841-B56D-B1BE477D6351}" dt="2020-05-07T08:34:02.812" v="1168" actId="12789"/>
          <ac:picMkLst>
            <pc:docMk/>
            <pc:sldMk cId="2326677576" sldId="372"/>
            <ac:picMk id="35" creationId="{662C3902-D6B2-4FC5-A6AD-D1F7B5F03564}"/>
          </ac:picMkLst>
        </pc:picChg>
        <pc:picChg chg="mod">
          <ac:chgData name="Alessandro Bottarelli" userId="bb43ae5c-0e53-45aa-a531-5806ec988e31" providerId="ADAL" clId="{3D7C0617-538C-E841-B56D-B1BE477D6351}" dt="2020-05-07T08:34:02.812" v="1168" actId="12789"/>
          <ac:picMkLst>
            <pc:docMk/>
            <pc:sldMk cId="2326677576" sldId="372"/>
            <ac:picMk id="36" creationId="{41EA3B1D-6415-4372-B2A0-0F52A0F68543}"/>
          </ac:picMkLst>
        </pc:picChg>
        <pc:picChg chg="mod">
          <ac:chgData name="Alessandro Bottarelli" userId="bb43ae5c-0e53-45aa-a531-5806ec988e31" providerId="ADAL" clId="{3D7C0617-538C-E841-B56D-B1BE477D6351}" dt="2020-05-07T08:34:02.812" v="1168" actId="12789"/>
          <ac:picMkLst>
            <pc:docMk/>
            <pc:sldMk cId="2326677576" sldId="372"/>
            <ac:picMk id="37" creationId="{7988B5A8-67B8-467E-B136-8FFF3CD6A337}"/>
          </ac:picMkLst>
        </pc:picChg>
        <pc:picChg chg="mod">
          <ac:chgData name="Alessandro Bottarelli" userId="bb43ae5c-0e53-45aa-a531-5806ec988e31" providerId="ADAL" clId="{3D7C0617-538C-E841-B56D-B1BE477D6351}" dt="2020-05-07T08:34:21.224" v="1181" actId="12789"/>
          <ac:picMkLst>
            <pc:docMk/>
            <pc:sldMk cId="2326677576" sldId="372"/>
            <ac:picMk id="42" creationId="{B6A4789F-8BD6-432E-82D5-FB6AFA450DBA}"/>
          </ac:picMkLst>
        </pc:picChg>
        <pc:picChg chg="mod">
          <ac:chgData name="Alessandro Bottarelli" userId="bb43ae5c-0e53-45aa-a531-5806ec988e31" providerId="ADAL" clId="{3D7C0617-538C-E841-B56D-B1BE477D6351}" dt="2020-05-07T08:34:21.224" v="1181" actId="12789"/>
          <ac:picMkLst>
            <pc:docMk/>
            <pc:sldMk cId="2326677576" sldId="372"/>
            <ac:picMk id="44" creationId="{3092F156-F802-40F7-B17F-6801C3C6ECFC}"/>
          </ac:picMkLst>
        </pc:picChg>
      </pc:sldChg>
      <pc:sldChg chg="del">
        <pc:chgData name="Alessandro Bottarelli" userId="bb43ae5c-0e53-45aa-a531-5806ec988e31" providerId="ADAL" clId="{3D7C0617-538C-E841-B56D-B1BE477D6351}" dt="2020-04-15T17:19:47.055" v="32" actId="2696"/>
        <pc:sldMkLst>
          <pc:docMk/>
          <pc:sldMk cId="2145280501" sldId="373"/>
        </pc:sldMkLst>
      </pc:sldChg>
      <pc:sldChg chg="del">
        <pc:chgData name="Alessandro Bottarelli" userId="bb43ae5c-0e53-45aa-a531-5806ec988e31" providerId="ADAL" clId="{3D7C0617-538C-E841-B56D-B1BE477D6351}" dt="2020-04-14T14:31:03.517" v="0" actId="2696"/>
        <pc:sldMkLst>
          <pc:docMk/>
          <pc:sldMk cId="2682847583" sldId="1026"/>
        </pc:sldMkLst>
      </pc:sldChg>
      <pc:sldChg chg="delSp setBg">
        <pc:chgData name="Alessandro Bottarelli" userId="bb43ae5c-0e53-45aa-a531-5806ec988e31" providerId="ADAL" clId="{3D7C0617-538C-E841-B56D-B1BE477D6351}" dt="2020-05-06T17:50:59.087" v="979"/>
        <pc:sldMkLst>
          <pc:docMk/>
          <pc:sldMk cId="118869492" sldId="1030"/>
        </pc:sldMkLst>
        <pc:spChg chg="del">
          <ac:chgData name="Alessandro Bottarelli" userId="bb43ae5c-0e53-45aa-a531-5806ec988e31" providerId="ADAL" clId="{3D7C0617-538C-E841-B56D-B1BE477D6351}" dt="2020-05-06T17:50:56.813" v="978" actId="478"/>
          <ac:spMkLst>
            <pc:docMk/>
            <pc:sldMk cId="118869492" sldId="1030"/>
            <ac:spMk id="6" creationId="{1A88940B-EB62-446D-97E0-0348416D325C}"/>
          </ac:spMkLst>
        </pc:spChg>
      </pc:sldChg>
      <pc:sldChg chg="addSp delSp modSp setBg delCm">
        <pc:chgData name="Alessandro Bottarelli" userId="bb43ae5c-0e53-45aa-a531-5806ec988e31" providerId="ADAL" clId="{3D7C0617-538C-E841-B56D-B1BE477D6351}" dt="2020-05-14T10:31:23.655" v="1417"/>
        <pc:sldMkLst>
          <pc:docMk/>
          <pc:sldMk cId="1192295914" sldId="1065"/>
        </pc:sldMkLst>
        <pc:spChg chg="del">
          <ac:chgData name="Alessandro Bottarelli" userId="bb43ae5c-0e53-45aa-a531-5806ec988e31" providerId="ADAL" clId="{3D7C0617-538C-E841-B56D-B1BE477D6351}" dt="2020-05-06T17:44:47.423" v="941" actId="478"/>
          <ac:spMkLst>
            <pc:docMk/>
            <pc:sldMk cId="1192295914" sldId="1065"/>
            <ac:spMk id="6" creationId="{7AA1AAB0-EF86-DB44-85AB-DF596E32AAB9}"/>
          </ac:spMkLst>
        </pc:spChg>
        <pc:spChg chg="del">
          <ac:chgData name="Alessandro Bottarelli" userId="bb43ae5c-0e53-45aa-a531-5806ec988e31" providerId="ADAL" clId="{3D7C0617-538C-E841-B56D-B1BE477D6351}" dt="2020-05-06T17:44:47.423" v="941" actId="478"/>
          <ac:spMkLst>
            <pc:docMk/>
            <pc:sldMk cId="1192295914" sldId="1065"/>
            <ac:spMk id="8" creationId="{FC169DE2-4AD4-6B46-A2F1-20B5211F84B3}"/>
          </ac:spMkLst>
        </pc:spChg>
        <pc:spChg chg="add mod">
          <ac:chgData name="Alessandro Bottarelli" userId="bb43ae5c-0e53-45aa-a531-5806ec988e31" providerId="ADAL" clId="{3D7C0617-538C-E841-B56D-B1BE477D6351}" dt="2020-05-07T13:39:45.440" v="1369"/>
          <ac:spMkLst>
            <pc:docMk/>
            <pc:sldMk cId="1192295914" sldId="1065"/>
            <ac:spMk id="9" creationId="{A8231EC7-A72E-4545-B413-13A3D20AF6CF}"/>
          </ac:spMkLst>
        </pc:spChg>
        <pc:spChg chg="add del mod">
          <ac:chgData name="Alessandro Bottarelli" userId="bb43ae5c-0e53-45aa-a531-5806ec988e31" providerId="ADAL" clId="{3D7C0617-538C-E841-B56D-B1BE477D6351}" dt="2020-05-14T10:31:23.115" v="1416" actId="478"/>
          <ac:spMkLst>
            <pc:docMk/>
            <pc:sldMk cId="1192295914" sldId="1065"/>
            <ac:spMk id="10" creationId="{26C89D14-F901-604D-897B-0CF9FED45BC8}"/>
          </ac:spMkLst>
        </pc:spChg>
        <pc:spChg chg="add mod">
          <ac:chgData name="Alessandro Bottarelli" userId="bb43ae5c-0e53-45aa-a531-5806ec988e31" providerId="ADAL" clId="{3D7C0617-538C-E841-B56D-B1BE477D6351}" dt="2020-05-14T10:31:23.655" v="1417"/>
          <ac:spMkLst>
            <pc:docMk/>
            <pc:sldMk cId="1192295914" sldId="1065"/>
            <ac:spMk id="11" creationId="{09515C06-D0CD-6748-BD3C-3FE5C61D9CBB}"/>
          </ac:spMkLst>
        </pc:spChg>
        <pc:spChg chg="del">
          <ac:chgData name="Alessandro Bottarelli" userId="bb43ae5c-0e53-45aa-a531-5806ec988e31" providerId="ADAL" clId="{3D7C0617-538C-E841-B56D-B1BE477D6351}" dt="2020-05-06T17:50:25.835" v="969" actId="478"/>
          <ac:spMkLst>
            <pc:docMk/>
            <pc:sldMk cId="1192295914" sldId="1065"/>
            <ac:spMk id="15" creationId="{C2D5108B-A48E-42F4-AD88-42DD34DA5C3A}"/>
          </ac:spMkLst>
        </pc:spChg>
        <pc:spChg chg="add del mod">
          <ac:chgData name="Alessandro Bottarelli" userId="bb43ae5c-0e53-45aa-a531-5806ec988e31" providerId="ADAL" clId="{3D7C0617-538C-E841-B56D-B1BE477D6351}" dt="2020-05-07T13:39:45.025" v="1368" actId="478"/>
          <ac:spMkLst>
            <pc:docMk/>
            <pc:sldMk cId="1192295914" sldId="1065"/>
            <ac:spMk id="18" creationId="{7F65DDF4-FD78-2749-ACE6-AC74ED381276}"/>
          </ac:spMkLst>
        </pc:spChg>
        <pc:spChg chg="add del mod">
          <ac:chgData name="Alessandro Bottarelli" userId="bb43ae5c-0e53-45aa-a531-5806ec988e31" providerId="ADAL" clId="{3D7C0617-538C-E841-B56D-B1BE477D6351}" dt="2020-05-07T13:39:45.025" v="1368" actId="478"/>
          <ac:spMkLst>
            <pc:docMk/>
            <pc:sldMk cId="1192295914" sldId="1065"/>
            <ac:spMk id="21" creationId="{07F1C651-F8E3-984F-B360-DE36CFAA4970}"/>
          </ac:spMkLst>
        </pc:spChg>
        <pc:picChg chg="del">
          <ac:chgData name="Alessandro Bottarelli" userId="bb43ae5c-0e53-45aa-a531-5806ec988e31" providerId="ADAL" clId="{3D7C0617-538C-E841-B56D-B1BE477D6351}" dt="2020-05-06T17:33:36.569" v="848" actId="478"/>
          <ac:picMkLst>
            <pc:docMk/>
            <pc:sldMk cId="1192295914" sldId="1065"/>
            <ac:picMk id="13" creationId="{BF6B0363-D1D8-7D4D-9779-DF8C02C0A26F}"/>
          </ac:picMkLst>
        </pc:picChg>
        <pc:picChg chg="del">
          <ac:chgData name="Alessandro Bottarelli" userId="bb43ae5c-0e53-45aa-a531-5806ec988e31" providerId="ADAL" clId="{3D7C0617-538C-E841-B56D-B1BE477D6351}" dt="2020-05-06T17:33:36.569" v="848" actId="478"/>
          <ac:picMkLst>
            <pc:docMk/>
            <pc:sldMk cId="1192295914" sldId="1065"/>
            <ac:picMk id="14" creationId="{E27962D1-8CFB-C547-8B0D-B0AF46C0CCC9}"/>
          </ac:picMkLst>
        </pc:picChg>
      </pc:sldChg>
      <pc:sldChg chg="del">
        <pc:chgData name="Alessandro Bottarelli" userId="bb43ae5c-0e53-45aa-a531-5806ec988e31" providerId="ADAL" clId="{3D7C0617-538C-E841-B56D-B1BE477D6351}" dt="2020-04-14T14:31:03.527" v="2" actId="2696"/>
        <pc:sldMkLst>
          <pc:docMk/>
          <pc:sldMk cId="2080153794" sldId="1066"/>
        </pc:sldMkLst>
      </pc:sldChg>
      <pc:sldChg chg="del">
        <pc:chgData name="Alessandro Bottarelli" userId="bb43ae5c-0e53-45aa-a531-5806ec988e31" providerId="ADAL" clId="{3D7C0617-538C-E841-B56D-B1BE477D6351}" dt="2020-04-14T14:31:03.523" v="1" actId="2696"/>
        <pc:sldMkLst>
          <pc:docMk/>
          <pc:sldMk cId="2834011903" sldId="1067"/>
        </pc:sldMkLst>
      </pc:sldChg>
      <pc:sldChg chg="del delCm">
        <pc:chgData name="Alessandro Bottarelli" userId="bb43ae5c-0e53-45aa-a531-5806ec988e31" providerId="ADAL" clId="{3D7C0617-538C-E841-B56D-B1BE477D6351}" dt="2020-05-06T17:00:14.702" v="639" actId="2696"/>
        <pc:sldMkLst>
          <pc:docMk/>
          <pc:sldMk cId="2035076988" sldId="1068"/>
        </pc:sldMkLst>
      </pc:sldChg>
      <pc:sldChg chg="addSp delSp modSp">
        <pc:chgData name="Alessandro Bottarelli" userId="bb43ae5c-0e53-45aa-a531-5806ec988e31" providerId="ADAL" clId="{3D7C0617-538C-E841-B56D-B1BE477D6351}" dt="2020-06-10T12:47:04.077" v="1477" actId="6549"/>
        <pc:sldMkLst>
          <pc:docMk/>
          <pc:sldMk cId="1728655292" sldId="1071"/>
        </pc:sldMkLst>
        <pc:spChg chg="mod">
          <ac:chgData name="Alessandro Bottarelli" userId="bb43ae5c-0e53-45aa-a531-5806ec988e31" providerId="ADAL" clId="{3D7C0617-538C-E841-B56D-B1BE477D6351}" dt="2020-06-10T12:47:04.077" v="1477" actId="6549"/>
          <ac:spMkLst>
            <pc:docMk/>
            <pc:sldMk cId="1728655292" sldId="1071"/>
            <ac:spMk id="11" creationId="{FD5E2402-E08E-479D-BC7A-254527128531}"/>
          </ac:spMkLst>
        </pc:spChg>
        <pc:picChg chg="add del mod">
          <ac:chgData name="Alessandro Bottarelli" userId="bb43ae5c-0e53-45aa-a531-5806ec988e31" providerId="ADAL" clId="{3D7C0617-538C-E841-B56D-B1BE477D6351}" dt="2020-05-06T17:39:20.739" v="903"/>
          <ac:picMkLst>
            <pc:docMk/>
            <pc:sldMk cId="1728655292" sldId="1071"/>
            <ac:picMk id="9" creationId="{83F88D45-374C-CA44-B15B-7D9063150E4E}"/>
          </ac:picMkLst>
        </pc:picChg>
        <pc:picChg chg="add del mod">
          <ac:chgData name="Alessandro Bottarelli" userId="bb43ae5c-0e53-45aa-a531-5806ec988e31" providerId="ADAL" clId="{3D7C0617-538C-E841-B56D-B1BE477D6351}" dt="2020-05-06T17:40:23.670" v="928"/>
          <ac:picMkLst>
            <pc:docMk/>
            <pc:sldMk cId="1728655292" sldId="1071"/>
            <ac:picMk id="10" creationId="{6FAE75D1-6BFC-C945-8FA2-3B79749FE335}"/>
          </ac:picMkLst>
        </pc:picChg>
        <pc:picChg chg="add del mod">
          <ac:chgData name="Alessandro Bottarelli" userId="bb43ae5c-0e53-45aa-a531-5806ec988e31" providerId="ADAL" clId="{3D7C0617-538C-E841-B56D-B1BE477D6351}" dt="2020-05-06T17:40:25.131" v="929" actId="478"/>
          <ac:picMkLst>
            <pc:docMk/>
            <pc:sldMk cId="1728655292" sldId="1071"/>
            <ac:picMk id="12" creationId="{72929C39-03AC-6447-8F4A-55FB924BAC35}"/>
          </ac:picMkLst>
        </pc:picChg>
        <pc:picChg chg="add del mod">
          <ac:chgData name="Alessandro Bottarelli" userId="bb43ae5c-0e53-45aa-a531-5806ec988e31" providerId="ADAL" clId="{3D7C0617-538C-E841-B56D-B1BE477D6351}" dt="2020-05-06T17:39:33.568" v="910"/>
          <ac:picMkLst>
            <pc:docMk/>
            <pc:sldMk cId="1728655292" sldId="1071"/>
            <ac:picMk id="13" creationId="{F5B54E8D-556A-7847-BB1C-818B151C9680}"/>
          </ac:picMkLst>
        </pc:picChg>
        <pc:picChg chg="add del mod">
          <ac:chgData name="Alessandro Bottarelli" userId="bb43ae5c-0e53-45aa-a531-5806ec988e31" providerId="ADAL" clId="{3D7C0617-538C-E841-B56D-B1BE477D6351}" dt="2020-05-06T17:40:02.722" v="920"/>
          <ac:picMkLst>
            <pc:docMk/>
            <pc:sldMk cId="1728655292" sldId="1071"/>
            <ac:picMk id="14" creationId="{FAAD5A11-43F4-B54C-8CC8-0043E473E6FF}"/>
          </ac:picMkLst>
        </pc:picChg>
        <pc:picChg chg="add mod">
          <ac:chgData name="Alessandro Bottarelli" userId="bb43ae5c-0e53-45aa-a531-5806ec988e31" providerId="ADAL" clId="{3D7C0617-538C-E841-B56D-B1BE477D6351}" dt="2020-05-06T17:40:26.273" v="930"/>
          <ac:picMkLst>
            <pc:docMk/>
            <pc:sldMk cId="1728655292" sldId="1071"/>
            <ac:picMk id="15" creationId="{7C4AAD37-5C5F-CB44-8190-A51919B17827}"/>
          </ac:picMkLst>
        </pc:picChg>
      </pc:sldChg>
      <pc:sldChg chg="delSp">
        <pc:chgData name="Alessandro Bottarelli" userId="bb43ae5c-0e53-45aa-a531-5806ec988e31" providerId="ADAL" clId="{3D7C0617-538C-E841-B56D-B1BE477D6351}" dt="2020-05-06T17:26:58.404" v="783" actId="478"/>
        <pc:sldMkLst>
          <pc:docMk/>
          <pc:sldMk cId="3371634049" sldId="1072"/>
        </pc:sldMkLst>
        <pc:spChg chg="del">
          <ac:chgData name="Alessandro Bottarelli" userId="bb43ae5c-0e53-45aa-a531-5806ec988e31" providerId="ADAL" clId="{3D7C0617-538C-E841-B56D-B1BE477D6351}" dt="2020-05-06T17:26:58.404" v="783" actId="478"/>
          <ac:spMkLst>
            <pc:docMk/>
            <pc:sldMk cId="3371634049" sldId="1072"/>
            <ac:spMk id="5" creationId="{669E3310-1B83-440C-B228-4408F12981DF}"/>
          </ac:spMkLst>
        </pc:spChg>
      </pc:sldChg>
      <pc:sldChg chg="del">
        <pc:chgData name="Alessandro Bottarelli" userId="bb43ae5c-0e53-45aa-a531-5806ec988e31" providerId="ADAL" clId="{3D7C0617-538C-E841-B56D-B1BE477D6351}" dt="2020-04-14T14:31:03.566" v="8" actId="2696"/>
        <pc:sldMkLst>
          <pc:docMk/>
          <pc:sldMk cId="2780249656" sldId="1078"/>
        </pc:sldMkLst>
      </pc:sldChg>
      <pc:sldChg chg="del">
        <pc:chgData name="Alessandro Bottarelli" userId="bb43ae5c-0e53-45aa-a531-5806ec988e31" providerId="ADAL" clId="{3D7C0617-538C-E841-B56D-B1BE477D6351}" dt="2020-04-14T14:31:03.538" v="4" actId="2696"/>
        <pc:sldMkLst>
          <pc:docMk/>
          <pc:sldMk cId="3764383435" sldId="1079"/>
        </pc:sldMkLst>
      </pc:sldChg>
      <pc:sldChg chg="addSp delSp modSp delCm">
        <pc:chgData name="Alessandro Bottarelli" userId="bb43ae5c-0e53-45aa-a531-5806ec988e31" providerId="ADAL" clId="{3D7C0617-538C-E841-B56D-B1BE477D6351}" dt="2020-05-25T07:16:23.439" v="1445"/>
        <pc:sldMkLst>
          <pc:docMk/>
          <pc:sldMk cId="4129037871" sldId="1080"/>
        </pc:sldMkLst>
        <pc:spChg chg="add del mod">
          <ac:chgData name="Alessandro Bottarelli" userId="bb43ae5c-0e53-45aa-a531-5806ec988e31" providerId="ADAL" clId="{3D7C0617-538C-E841-B56D-B1BE477D6351}" dt="2020-05-25T07:16:23.016" v="1444" actId="478"/>
          <ac:spMkLst>
            <pc:docMk/>
            <pc:sldMk cId="4129037871" sldId="1080"/>
            <ac:spMk id="9" creationId="{737B5A30-C615-474F-9777-1D2FEA943669}"/>
          </ac:spMkLst>
        </pc:spChg>
        <pc:spChg chg="add del mod">
          <ac:chgData name="Alessandro Bottarelli" userId="bb43ae5c-0e53-45aa-a531-5806ec988e31" providerId="ADAL" clId="{3D7C0617-538C-E841-B56D-B1BE477D6351}" dt="2020-05-14T10:30:54.763" v="1405" actId="478"/>
          <ac:spMkLst>
            <pc:docMk/>
            <pc:sldMk cId="4129037871" sldId="1080"/>
            <ac:spMk id="10" creationId="{6DB8367C-9DCF-694F-83BD-C3E1F73335B6}"/>
          </ac:spMkLst>
        </pc:spChg>
        <pc:spChg chg="add mod">
          <ac:chgData name="Alessandro Bottarelli" userId="bb43ae5c-0e53-45aa-a531-5806ec988e31" providerId="ADAL" clId="{3D7C0617-538C-E841-B56D-B1BE477D6351}" dt="2020-05-25T07:16:23.439" v="1445"/>
          <ac:spMkLst>
            <pc:docMk/>
            <pc:sldMk cId="4129037871" sldId="1080"/>
            <ac:spMk id="10" creationId="{F24936D8-045A-4E40-8924-56875C503A2F}"/>
          </ac:spMkLst>
        </pc:spChg>
        <pc:spChg chg="add del mod">
          <ac:chgData name="Alessandro Bottarelli" userId="bb43ae5c-0e53-45aa-a531-5806ec988e31" providerId="ADAL" clId="{3D7C0617-538C-E841-B56D-B1BE477D6351}" dt="2020-05-06T17:38:09.529" v="887" actId="478"/>
          <ac:spMkLst>
            <pc:docMk/>
            <pc:sldMk cId="4129037871" sldId="1080"/>
            <ac:spMk id="11" creationId="{521C6302-2AFE-474B-8E62-AF75EFAA0771}"/>
          </ac:spMkLst>
        </pc:spChg>
        <pc:spChg chg="del">
          <ac:chgData name="Alessandro Bottarelli" userId="bb43ae5c-0e53-45aa-a531-5806ec988e31" providerId="ADAL" clId="{3D7C0617-538C-E841-B56D-B1BE477D6351}" dt="2020-05-06T17:38:07.443" v="885" actId="478"/>
          <ac:spMkLst>
            <pc:docMk/>
            <pc:sldMk cId="4129037871" sldId="1080"/>
            <ac:spMk id="12" creationId="{0879AF24-8B98-2D45-A727-5FDE79F2B6A6}"/>
          </ac:spMkLst>
        </pc:spChg>
        <pc:spChg chg="del">
          <ac:chgData name="Alessandro Bottarelli" userId="bb43ae5c-0e53-45aa-a531-5806ec988e31" providerId="ADAL" clId="{3D7C0617-538C-E841-B56D-B1BE477D6351}" dt="2020-05-06T17:38:10.375" v="888" actId="478"/>
          <ac:spMkLst>
            <pc:docMk/>
            <pc:sldMk cId="4129037871" sldId="1080"/>
            <ac:spMk id="13" creationId="{58A1B731-64D3-4685-87E9-E4BC9BBB26FF}"/>
          </ac:spMkLst>
        </pc:spChg>
      </pc:sldChg>
      <pc:sldChg chg="del">
        <pc:chgData name="Alessandro Bottarelli" userId="bb43ae5c-0e53-45aa-a531-5806ec988e31" providerId="ADAL" clId="{3D7C0617-538C-E841-B56D-B1BE477D6351}" dt="2020-04-14T14:31:03.570" v="9" actId="2696"/>
        <pc:sldMkLst>
          <pc:docMk/>
          <pc:sldMk cId="2698013588" sldId="1082"/>
        </pc:sldMkLst>
      </pc:sldChg>
      <pc:sldChg chg="addSp delSp modSp mod addAnim delAnim modAnim delCm chgLayout">
        <pc:chgData name="Alessandro Bottarelli" userId="bb43ae5c-0e53-45aa-a531-5806ec988e31" providerId="ADAL" clId="{3D7C0617-538C-E841-B56D-B1BE477D6351}" dt="2020-05-06T17:37:10.132" v="879"/>
        <pc:sldMkLst>
          <pc:docMk/>
          <pc:sldMk cId="1303969298" sldId="1083"/>
        </pc:sldMkLst>
        <pc:spChg chg="add del mod">
          <ac:chgData name="Alessandro Bottarelli" userId="bb43ae5c-0e53-45aa-a531-5806ec988e31" providerId="ADAL" clId="{3D7C0617-538C-E841-B56D-B1BE477D6351}" dt="2020-05-06T16:36:46.806" v="391" actId="11529"/>
          <ac:spMkLst>
            <pc:docMk/>
            <pc:sldMk cId="1303969298" sldId="1083"/>
            <ac:spMk id="17" creationId="{074D4E3E-19DC-924B-9BB3-9E3B6EE84EA8}"/>
          </ac:spMkLst>
        </pc:spChg>
        <pc:spChg chg="add del mod">
          <ac:chgData name="Alessandro Bottarelli" userId="bb43ae5c-0e53-45aa-a531-5806ec988e31" providerId="ADAL" clId="{3D7C0617-538C-E841-B56D-B1BE477D6351}" dt="2020-05-06T17:37:10.132" v="879"/>
          <ac:spMkLst>
            <pc:docMk/>
            <pc:sldMk cId="1303969298" sldId="1083"/>
            <ac:spMk id="41" creationId="{3E42FBE5-6702-034F-A842-7D9E4EFC446D}"/>
          </ac:spMkLst>
        </pc:spChg>
        <pc:spChg chg="del">
          <ac:chgData name="Alessandro Bottarelli" userId="bb43ae5c-0e53-45aa-a531-5806ec988e31" providerId="ADAL" clId="{3D7C0617-538C-E841-B56D-B1BE477D6351}" dt="2020-05-06T17:19:14.052" v="722" actId="478"/>
          <ac:spMkLst>
            <pc:docMk/>
            <pc:sldMk cId="1303969298" sldId="1083"/>
            <ac:spMk id="47" creationId="{53E50D4D-E36E-4087-9E61-D25C5252AEBF}"/>
          </ac:spMkLst>
        </pc:spChg>
        <pc:spChg chg="mod">
          <ac:chgData name="Alessandro Bottarelli" userId="bb43ae5c-0e53-45aa-a531-5806ec988e31" providerId="ADAL" clId="{3D7C0617-538C-E841-B56D-B1BE477D6351}" dt="2020-05-06T16:22:52.190" v="331"/>
          <ac:spMkLst>
            <pc:docMk/>
            <pc:sldMk cId="1303969298" sldId="1083"/>
            <ac:spMk id="51" creationId="{8D657AFF-66EE-9D4B-A5A9-FDA836411898}"/>
          </ac:spMkLst>
        </pc:spChg>
        <pc:spChg chg="mod">
          <ac:chgData name="Alessandro Bottarelli" userId="bb43ae5c-0e53-45aa-a531-5806ec988e31" providerId="ADAL" clId="{3D7C0617-538C-E841-B56D-B1BE477D6351}" dt="2020-05-06T16:22:57.402" v="333"/>
          <ac:spMkLst>
            <pc:docMk/>
            <pc:sldMk cId="1303969298" sldId="1083"/>
            <ac:spMk id="54" creationId="{A40A4DEF-0605-B54D-8E0F-23F21369E977}"/>
          </ac:spMkLst>
        </pc:spChg>
        <pc:spChg chg="mod">
          <ac:chgData name="Alessandro Bottarelli" userId="bb43ae5c-0e53-45aa-a531-5806ec988e31" providerId="ADAL" clId="{3D7C0617-538C-E841-B56D-B1BE477D6351}" dt="2020-05-06T16:13:44.738" v="316" actId="1038"/>
          <ac:spMkLst>
            <pc:docMk/>
            <pc:sldMk cId="1303969298" sldId="1083"/>
            <ac:spMk id="77" creationId="{65342D79-184C-4919-8E38-70C98D19269C}"/>
          </ac:spMkLst>
        </pc:spChg>
        <pc:spChg chg="mod">
          <ac:chgData name="Alessandro Bottarelli" userId="bb43ae5c-0e53-45aa-a531-5806ec988e31" providerId="ADAL" clId="{3D7C0617-538C-E841-B56D-B1BE477D6351}" dt="2020-05-06T16:14:09.274" v="317" actId="1038"/>
          <ac:spMkLst>
            <pc:docMk/>
            <pc:sldMk cId="1303969298" sldId="1083"/>
            <ac:spMk id="86" creationId="{B53BF55D-D814-420E-8696-7EB702A8B2E7}"/>
          </ac:spMkLst>
        </pc:spChg>
        <pc:spChg chg="mod ord">
          <ac:chgData name="Alessandro Bottarelli" userId="bb43ae5c-0e53-45aa-a531-5806ec988e31" providerId="ADAL" clId="{3D7C0617-538C-E841-B56D-B1BE477D6351}" dt="2020-05-06T17:29:23.343" v="806" actId="700"/>
          <ac:spMkLst>
            <pc:docMk/>
            <pc:sldMk cId="1303969298" sldId="1083"/>
            <ac:spMk id="89" creationId="{EC42A253-87DA-4E14-8CB0-CA5B5091230E}"/>
          </ac:spMkLst>
        </pc:spChg>
        <pc:spChg chg="mod">
          <ac:chgData name="Alessandro Bottarelli" userId="bb43ae5c-0e53-45aa-a531-5806ec988e31" providerId="ADAL" clId="{3D7C0617-538C-E841-B56D-B1BE477D6351}" dt="2020-05-06T16:22:47.813" v="330" actId="164"/>
          <ac:spMkLst>
            <pc:docMk/>
            <pc:sldMk cId="1303969298" sldId="1083"/>
            <ac:spMk id="91" creationId="{CEE0F437-DC9A-4D6D-A335-7958B4004797}"/>
          </ac:spMkLst>
        </pc:spChg>
        <pc:spChg chg="mod">
          <ac:chgData name="Alessandro Bottarelli" userId="bb43ae5c-0e53-45aa-a531-5806ec988e31" providerId="ADAL" clId="{3D7C0617-538C-E841-B56D-B1BE477D6351}" dt="2020-05-06T16:22:17.066" v="326" actId="164"/>
          <ac:spMkLst>
            <pc:docMk/>
            <pc:sldMk cId="1303969298" sldId="1083"/>
            <ac:spMk id="93" creationId="{931DA907-D2F8-4B9D-9D7D-FC6A91DD7CF8}"/>
          </ac:spMkLst>
        </pc:spChg>
        <pc:spChg chg="mod">
          <ac:chgData name="Alessandro Bottarelli" userId="bb43ae5c-0e53-45aa-a531-5806ec988e31" providerId="ADAL" clId="{3D7C0617-538C-E841-B56D-B1BE477D6351}" dt="2020-05-06T16:22:23.876" v="327" actId="164"/>
          <ac:spMkLst>
            <pc:docMk/>
            <pc:sldMk cId="1303969298" sldId="1083"/>
            <ac:spMk id="95" creationId="{3596CE47-F0F6-4040-A111-C8A5A6214085}"/>
          </ac:spMkLst>
        </pc:spChg>
        <pc:spChg chg="mod">
          <ac:chgData name="Alessandro Bottarelli" userId="bb43ae5c-0e53-45aa-a531-5806ec988e31" providerId="ADAL" clId="{3D7C0617-538C-E841-B56D-B1BE477D6351}" dt="2020-05-06T16:22:32.602" v="328" actId="164"/>
          <ac:spMkLst>
            <pc:docMk/>
            <pc:sldMk cId="1303969298" sldId="1083"/>
            <ac:spMk id="97" creationId="{4E7264DE-2622-457D-8C43-29E71CA3ABF4}"/>
          </ac:spMkLst>
        </pc:spChg>
        <pc:spChg chg="mod">
          <ac:chgData name="Alessandro Bottarelli" userId="bb43ae5c-0e53-45aa-a531-5806ec988e31" providerId="ADAL" clId="{3D7C0617-538C-E841-B56D-B1BE477D6351}" dt="2020-05-06T16:22:41.729" v="329" actId="164"/>
          <ac:spMkLst>
            <pc:docMk/>
            <pc:sldMk cId="1303969298" sldId="1083"/>
            <ac:spMk id="99" creationId="{D4A87FD3-799D-4652-B4B9-12A2C4BA7EC6}"/>
          </ac:spMkLst>
        </pc:spChg>
        <pc:grpChg chg="add mod">
          <ac:chgData name="Alessandro Bottarelli" userId="bb43ae5c-0e53-45aa-a531-5806ec988e31" providerId="ADAL" clId="{3D7C0617-538C-E841-B56D-B1BE477D6351}" dt="2020-05-06T16:22:17.066" v="326" actId="164"/>
          <ac:grpSpMkLst>
            <pc:docMk/>
            <pc:sldMk cId="1303969298" sldId="1083"/>
            <ac:grpSpMk id="2" creationId="{9302C325-8993-7541-86ED-CEE0AB3B4E92}"/>
          </ac:grpSpMkLst>
        </pc:grpChg>
        <pc:grpChg chg="add mod">
          <ac:chgData name="Alessandro Bottarelli" userId="bb43ae5c-0e53-45aa-a531-5806ec988e31" providerId="ADAL" clId="{3D7C0617-538C-E841-B56D-B1BE477D6351}" dt="2020-05-06T16:22:23.876" v="327" actId="164"/>
          <ac:grpSpMkLst>
            <pc:docMk/>
            <pc:sldMk cId="1303969298" sldId="1083"/>
            <ac:grpSpMk id="3" creationId="{CF201CD3-E448-C540-A9C5-A3E5F2108656}"/>
          </ac:grpSpMkLst>
        </pc:grpChg>
        <pc:grpChg chg="add mod">
          <ac:chgData name="Alessandro Bottarelli" userId="bb43ae5c-0e53-45aa-a531-5806ec988e31" providerId="ADAL" clId="{3D7C0617-538C-E841-B56D-B1BE477D6351}" dt="2020-05-06T16:22:32.602" v="328" actId="164"/>
          <ac:grpSpMkLst>
            <pc:docMk/>
            <pc:sldMk cId="1303969298" sldId="1083"/>
            <ac:grpSpMk id="4" creationId="{113B11BC-AA33-E542-A0A2-A1AC67B26743}"/>
          </ac:grpSpMkLst>
        </pc:grpChg>
        <pc:grpChg chg="add mod">
          <ac:chgData name="Alessandro Bottarelli" userId="bb43ae5c-0e53-45aa-a531-5806ec988e31" providerId="ADAL" clId="{3D7C0617-538C-E841-B56D-B1BE477D6351}" dt="2020-05-06T16:22:41.729" v="329" actId="164"/>
          <ac:grpSpMkLst>
            <pc:docMk/>
            <pc:sldMk cId="1303969298" sldId="1083"/>
            <ac:grpSpMk id="5" creationId="{54692C38-BE2A-024D-82BA-A2CD2CDAA416}"/>
          </ac:grpSpMkLst>
        </pc:grpChg>
        <pc:grpChg chg="add mod">
          <ac:chgData name="Alessandro Bottarelli" userId="bb43ae5c-0e53-45aa-a531-5806ec988e31" providerId="ADAL" clId="{3D7C0617-538C-E841-B56D-B1BE477D6351}" dt="2020-05-06T16:22:47.813" v="330" actId="164"/>
          <ac:grpSpMkLst>
            <pc:docMk/>
            <pc:sldMk cId="1303969298" sldId="1083"/>
            <ac:grpSpMk id="6" creationId="{8B21974A-9647-294F-B6F5-F0A18FBD742D}"/>
          </ac:grpSpMkLst>
        </pc:grpChg>
        <pc:grpChg chg="add del mod">
          <ac:chgData name="Alessandro Bottarelli" userId="bb43ae5c-0e53-45aa-a531-5806ec988e31" providerId="ADAL" clId="{3D7C0617-538C-E841-B56D-B1BE477D6351}" dt="2020-05-06T16:22:54.492" v="332"/>
          <ac:grpSpMkLst>
            <pc:docMk/>
            <pc:sldMk cId="1303969298" sldId="1083"/>
            <ac:grpSpMk id="50" creationId="{F3E32906-770C-DD47-9C79-3833E3B6FBD3}"/>
          </ac:grpSpMkLst>
        </pc:grpChg>
        <pc:grpChg chg="add del mod">
          <ac:chgData name="Alessandro Bottarelli" userId="bb43ae5c-0e53-45aa-a531-5806ec988e31" providerId="ADAL" clId="{3D7C0617-538C-E841-B56D-B1BE477D6351}" dt="2020-05-06T16:23:00.029" v="334"/>
          <ac:grpSpMkLst>
            <pc:docMk/>
            <pc:sldMk cId="1303969298" sldId="1083"/>
            <ac:grpSpMk id="53" creationId="{C752B6C0-C1D6-ED44-9D61-AEDA95AE6E61}"/>
          </ac:grpSpMkLst>
        </pc:grpChg>
        <pc:picChg chg="mod">
          <ac:chgData name="Alessandro Bottarelli" userId="bb43ae5c-0e53-45aa-a531-5806ec988e31" providerId="ADAL" clId="{3D7C0617-538C-E841-B56D-B1BE477D6351}" dt="2020-05-06T16:22:52.190" v="331"/>
          <ac:picMkLst>
            <pc:docMk/>
            <pc:sldMk cId="1303969298" sldId="1083"/>
            <ac:picMk id="52" creationId="{567C7512-7DEA-804E-95F8-5F046685C11A}"/>
          </ac:picMkLst>
        </pc:picChg>
        <pc:picChg chg="mod">
          <ac:chgData name="Alessandro Bottarelli" userId="bb43ae5c-0e53-45aa-a531-5806ec988e31" providerId="ADAL" clId="{3D7C0617-538C-E841-B56D-B1BE477D6351}" dt="2020-05-06T16:22:57.402" v="333"/>
          <ac:picMkLst>
            <pc:docMk/>
            <pc:sldMk cId="1303969298" sldId="1083"/>
            <ac:picMk id="55" creationId="{735365F0-6A66-204D-9166-1D579A03EACC}"/>
          </ac:picMkLst>
        </pc:picChg>
        <pc:picChg chg="mod">
          <ac:chgData name="Alessandro Bottarelli" userId="bb43ae5c-0e53-45aa-a531-5806ec988e31" providerId="ADAL" clId="{3D7C0617-538C-E841-B56D-B1BE477D6351}" dt="2020-05-06T16:22:47.813" v="330" actId="164"/>
          <ac:picMkLst>
            <pc:docMk/>
            <pc:sldMk cId="1303969298" sldId="1083"/>
            <ac:picMk id="92" creationId="{307A94BA-52E3-40C7-93C7-73BEC67B4355}"/>
          </ac:picMkLst>
        </pc:picChg>
        <pc:picChg chg="mod">
          <ac:chgData name="Alessandro Bottarelli" userId="bb43ae5c-0e53-45aa-a531-5806ec988e31" providerId="ADAL" clId="{3D7C0617-538C-E841-B56D-B1BE477D6351}" dt="2020-05-06T16:22:17.066" v="326" actId="164"/>
          <ac:picMkLst>
            <pc:docMk/>
            <pc:sldMk cId="1303969298" sldId="1083"/>
            <ac:picMk id="94" creationId="{8AA3AAAA-054D-4677-9914-77BB1E7CB28D}"/>
          </ac:picMkLst>
        </pc:picChg>
        <pc:picChg chg="mod">
          <ac:chgData name="Alessandro Bottarelli" userId="bb43ae5c-0e53-45aa-a531-5806ec988e31" providerId="ADAL" clId="{3D7C0617-538C-E841-B56D-B1BE477D6351}" dt="2020-05-06T16:22:23.876" v="327" actId="164"/>
          <ac:picMkLst>
            <pc:docMk/>
            <pc:sldMk cId="1303969298" sldId="1083"/>
            <ac:picMk id="96" creationId="{5F02A5BD-4A8E-420C-860D-B26DF5639B68}"/>
          </ac:picMkLst>
        </pc:picChg>
        <pc:picChg chg="mod">
          <ac:chgData name="Alessandro Bottarelli" userId="bb43ae5c-0e53-45aa-a531-5806ec988e31" providerId="ADAL" clId="{3D7C0617-538C-E841-B56D-B1BE477D6351}" dt="2020-05-06T16:22:32.602" v="328" actId="164"/>
          <ac:picMkLst>
            <pc:docMk/>
            <pc:sldMk cId="1303969298" sldId="1083"/>
            <ac:picMk id="98" creationId="{26DBAAF6-F6AC-4270-BB07-DC56BCF7D1FB}"/>
          </ac:picMkLst>
        </pc:picChg>
        <pc:picChg chg="mod">
          <ac:chgData name="Alessandro Bottarelli" userId="bb43ae5c-0e53-45aa-a531-5806ec988e31" providerId="ADAL" clId="{3D7C0617-538C-E841-B56D-B1BE477D6351}" dt="2020-05-06T16:22:41.729" v="329" actId="164"/>
          <ac:picMkLst>
            <pc:docMk/>
            <pc:sldMk cId="1303969298" sldId="1083"/>
            <ac:picMk id="100" creationId="{3A8AF881-9CE2-48A6-9E9D-AAFC75186968}"/>
          </ac:picMkLst>
        </pc:picChg>
        <pc:cxnChg chg="mod">
          <ac:chgData name="Alessandro Bottarelli" userId="bb43ae5c-0e53-45aa-a531-5806ec988e31" providerId="ADAL" clId="{3D7C0617-538C-E841-B56D-B1BE477D6351}" dt="2020-05-06T16:35:36.752" v="381" actId="14100"/>
          <ac:cxnSpMkLst>
            <pc:docMk/>
            <pc:sldMk cId="1303969298" sldId="1083"/>
            <ac:cxnSpMk id="57" creationId="{51BEFE50-F5DC-4D50-BFF0-02B8FE483F83}"/>
          </ac:cxnSpMkLst>
        </pc:cxnChg>
        <pc:cxnChg chg="mod">
          <ac:chgData name="Alessandro Bottarelli" userId="bb43ae5c-0e53-45aa-a531-5806ec988e31" providerId="ADAL" clId="{3D7C0617-538C-E841-B56D-B1BE477D6351}" dt="2020-05-06T16:35:33.274" v="380" actId="14100"/>
          <ac:cxnSpMkLst>
            <pc:docMk/>
            <pc:sldMk cId="1303969298" sldId="1083"/>
            <ac:cxnSpMk id="58" creationId="{8AE0980C-78E1-4063-BE68-37B72620859F}"/>
          </ac:cxnSpMkLst>
        </pc:cxnChg>
        <pc:cxnChg chg="mod">
          <ac:chgData name="Alessandro Bottarelli" userId="bb43ae5c-0e53-45aa-a531-5806ec988e31" providerId="ADAL" clId="{3D7C0617-538C-E841-B56D-B1BE477D6351}" dt="2020-05-06T16:35:28.801" v="379" actId="14100"/>
          <ac:cxnSpMkLst>
            <pc:docMk/>
            <pc:sldMk cId="1303969298" sldId="1083"/>
            <ac:cxnSpMk id="60" creationId="{CF94DF5C-109C-43EF-B7D7-2C2CE0EED205}"/>
          </ac:cxnSpMkLst>
        </pc:cxnChg>
        <pc:cxnChg chg="mod">
          <ac:chgData name="Alessandro Bottarelli" userId="bb43ae5c-0e53-45aa-a531-5806ec988e31" providerId="ADAL" clId="{3D7C0617-538C-E841-B56D-B1BE477D6351}" dt="2020-05-06T16:35:12.150" v="377" actId="14100"/>
          <ac:cxnSpMkLst>
            <pc:docMk/>
            <pc:sldMk cId="1303969298" sldId="1083"/>
            <ac:cxnSpMk id="61" creationId="{973FE883-8A47-42D9-B96A-FDFB1B05E85A}"/>
          </ac:cxnSpMkLst>
        </pc:cxnChg>
        <pc:cxnChg chg="mod">
          <ac:chgData name="Alessandro Bottarelli" userId="bb43ae5c-0e53-45aa-a531-5806ec988e31" providerId="ADAL" clId="{3D7C0617-538C-E841-B56D-B1BE477D6351}" dt="2020-05-06T16:35:20.729" v="378" actId="14100"/>
          <ac:cxnSpMkLst>
            <pc:docMk/>
            <pc:sldMk cId="1303969298" sldId="1083"/>
            <ac:cxnSpMk id="62" creationId="{6BE5B66A-9B54-4796-82B5-1ACB8B39155D}"/>
          </ac:cxnSpMkLst>
        </pc:cxnChg>
      </pc:sldChg>
      <pc:sldChg chg="delSp mod modClrScheme delCm chgLayout">
        <pc:chgData name="Alessandro Bottarelli" userId="bb43ae5c-0e53-45aa-a531-5806ec988e31" providerId="ADAL" clId="{3D7C0617-538C-E841-B56D-B1BE477D6351}" dt="2020-05-06T17:27:06.022" v="785" actId="700"/>
        <pc:sldMkLst>
          <pc:docMk/>
          <pc:sldMk cId="259737896" sldId="1085"/>
        </pc:sldMkLst>
        <pc:spChg chg="del">
          <ac:chgData name="Alessandro Bottarelli" userId="bb43ae5c-0e53-45aa-a531-5806ec988e31" providerId="ADAL" clId="{3D7C0617-538C-E841-B56D-B1BE477D6351}" dt="2020-05-06T17:27:06.022" v="785" actId="700"/>
          <ac:spMkLst>
            <pc:docMk/>
            <pc:sldMk cId="259737896" sldId="1085"/>
            <ac:spMk id="6" creationId="{DEF94D7C-3EEC-42D0-9E84-F6C27E220991}"/>
          </ac:spMkLst>
        </pc:spChg>
        <pc:spChg chg="del">
          <ac:chgData name="Alessandro Bottarelli" userId="bb43ae5c-0e53-45aa-a531-5806ec988e31" providerId="ADAL" clId="{3D7C0617-538C-E841-B56D-B1BE477D6351}" dt="2020-05-06T17:27:02.765" v="784" actId="478"/>
          <ac:spMkLst>
            <pc:docMk/>
            <pc:sldMk cId="259737896" sldId="1085"/>
            <ac:spMk id="36" creationId="{D0DD0594-26DE-43FF-8B59-1239A405ADB7}"/>
          </ac:spMkLst>
        </pc:spChg>
      </pc:sldChg>
      <pc:sldChg chg="delSp mod modClrScheme chgLayout">
        <pc:chgData name="Alessandro Bottarelli" userId="bb43ae5c-0e53-45aa-a531-5806ec988e31" providerId="ADAL" clId="{3D7C0617-538C-E841-B56D-B1BE477D6351}" dt="2020-05-06T17:27:11.635" v="787" actId="478"/>
        <pc:sldMkLst>
          <pc:docMk/>
          <pc:sldMk cId="1058350922" sldId="1086"/>
        </pc:sldMkLst>
        <pc:spChg chg="del">
          <ac:chgData name="Alessandro Bottarelli" userId="bb43ae5c-0e53-45aa-a531-5806ec988e31" providerId="ADAL" clId="{3D7C0617-538C-E841-B56D-B1BE477D6351}" dt="2020-05-06T17:27:10.441" v="786" actId="700"/>
          <ac:spMkLst>
            <pc:docMk/>
            <pc:sldMk cId="1058350922" sldId="1086"/>
            <ac:spMk id="4" creationId="{A6DE200B-927E-40C6-8D6B-966E46EC992B}"/>
          </ac:spMkLst>
        </pc:spChg>
        <pc:spChg chg="del">
          <ac:chgData name="Alessandro Bottarelli" userId="bb43ae5c-0e53-45aa-a531-5806ec988e31" providerId="ADAL" clId="{3D7C0617-538C-E841-B56D-B1BE477D6351}" dt="2020-05-06T17:27:11.635" v="787" actId="478"/>
          <ac:spMkLst>
            <pc:docMk/>
            <pc:sldMk cId="1058350922" sldId="1086"/>
            <ac:spMk id="100" creationId="{93307926-149D-4984-BE19-74FBB39D7D03}"/>
          </ac:spMkLst>
        </pc:spChg>
      </pc:sldChg>
      <pc:sldChg chg="addSp delSp modSp setBg modAnim addCm modCm">
        <pc:chgData name="Alessandro Bottarelli" userId="bb43ae5c-0e53-45aa-a531-5806ec988e31" providerId="ADAL" clId="{3D7C0617-538C-E841-B56D-B1BE477D6351}" dt="2020-05-06T17:50:42.204" v="973"/>
        <pc:sldMkLst>
          <pc:docMk/>
          <pc:sldMk cId="1819201839" sldId="1088"/>
        </pc:sldMkLst>
        <pc:spChg chg="del">
          <ac:chgData name="Alessandro Bottarelli" userId="bb43ae5c-0e53-45aa-a531-5806ec988e31" providerId="ADAL" clId="{3D7C0617-538C-E841-B56D-B1BE477D6351}" dt="2020-05-06T17:50:38.590" v="972" actId="478"/>
          <ac:spMkLst>
            <pc:docMk/>
            <pc:sldMk cId="1819201839" sldId="1088"/>
            <ac:spMk id="15" creationId="{7BBA38E2-F317-4C2B-95A6-9FE3AF4991D8}"/>
          </ac:spMkLst>
        </pc:spChg>
        <pc:picChg chg="add del mod">
          <ac:chgData name="Alessandro Bottarelli" userId="bb43ae5c-0e53-45aa-a531-5806ec988e31" providerId="ADAL" clId="{3D7C0617-538C-E841-B56D-B1BE477D6351}" dt="2020-05-06T16:15:41.420" v="319"/>
          <ac:picMkLst>
            <pc:docMk/>
            <pc:sldMk cId="1819201839" sldId="1088"/>
            <ac:picMk id="11" creationId="{CF2A397D-CEE3-D240-894E-D0022E9252DF}"/>
          </ac:picMkLst>
        </pc:picChg>
      </pc:sldChg>
      <pc:sldChg chg="addSp delSp modSp">
        <pc:chgData name="Alessandro Bottarelli" userId="bb43ae5c-0e53-45aa-a531-5806ec988e31" providerId="ADAL" clId="{3D7C0617-538C-E841-B56D-B1BE477D6351}" dt="2020-05-14T10:30:43.101" v="1398"/>
        <pc:sldMkLst>
          <pc:docMk/>
          <pc:sldMk cId="3304107897" sldId="1090"/>
        </pc:sldMkLst>
        <pc:spChg chg="add del">
          <ac:chgData name="Alessandro Bottarelli" userId="bb43ae5c-0e53-45aa-a531-5806ec988e31" providerId="ADAL" clId="{3D7C0617-538C-E841-B56D-B1BE477D6351}" dt="2020-05-06T17:35:09.358" v="859" actId="478"/>
          <ac:spMkLst>
            <pc:docMk/>
            <pc:sldMk cId="3304107897" sldId="1090"/>
            <ac:spMk id="7" creationId="{3137F730-9C40-447D-809E-CF541B6C495E}"/>
          </ac:spMkLst>
        </pc:spChg>
        <pc:spChg chg="add del mod">
          <ac:chgData name="Alessandro Bottarelli" userId="bb43ae5c-0e53-45aa-a531-5806ec988e31" providerId="ADAL" clId="{3D7C0617-538C-E841-B56D-B1BE477D6351}" dt="2020-05-14T10:30:42.488" v="1397" actId="478"/>
          <ac:spMkLst>
            <pc:docMk/>
            <pc:sldMk cId="3304107897" sldId="1090"/>
            <ac:spMk id="11" creationId="{5C1023FE-6B5C-3344-9789-212DD8DE97AC}"/>
          </ac:spMkLst>
        </pc:spChg>
        <pc:spChg chg="add mod">
          <ac:chgData name="Alessandro Bottarelli" userId="bb43ae5c-0e53-45aa-a531-5806ec988e31" providerId="ADAL" clId="{3D7C0617-538C-E841-B56D-B1BE477D6351}" dt="2020-05-14T10:30:43.101" v="1398"/>
          <ac:spMkLst>
            <pc:docMk/>
            <pc:sldMk cId="3304107897" sldId="1090"/>
            <ac:spMk id="12" creationId="{99B9011A-44CA-D04E-A0A4-E553B14EA6E2}"/>
          </ac:spMkLst>
        </pc:spChg>
        <pc:spChg chg="add del mod">
          <ac:chgData name="Alessandro Bottarelli" userId="bb43ae5c-0e53-45aa-a531-5806ec988e31" providerId="ADAL" clId="{3D7C0617-538C-E841-B56D-B1BE477D6351}" dt="2020-05-06T17:35:14.946" v="862" actId="478"/>
          <ac:spMkLst>
            <pc:docMk/>
            <pc:sldMk cId="3304107897" sldId="1090"/>
            <ac:spMk id="12" creationId="{FE2AA20A-0ECB-4A48-AA0D-FACBE2837B43}"/>
          </ac:spMkLst>
        </pc:spChg>
        <pc:spChg chg="del">
          <ac:chgData name="Alessandro Bottarelli" userId="bb43ae5c-0e53-45aa-a531-5806ec988e31" providerId="ADAL" clId="{3D7C0617-538C-E841-B56D-B1BE477D6351}" dt="2020-05-06T17:35:11.472" v="860" actId="478"/>
          <ac:spMkLst>
            <pc:docMk/>
            <pc:sldMk cId="3304107897" sldId="1090"/>
            <ac:spMk id="21" creationId="{69D255FA-2C76-2643-AA3D-DF737E1444BD}"/>
          </ac:spMkLst>
        </pc:spChg>
      </pc:sldChg>
      <pc:sldChg chg="addSp delSp modSp setBg">
        <pc:chgData name="Alessandro Bottarelli" userId="bb43ae5c-0e53-45aa-a531-5806ec988e31" providerId="ADAL" clId="{3D7C0617-538C-E841-B56D-B1BE477D6351}" dt="2020-05-14T10:31:31.245" v="1421"/>
        <pc:sldMkLst>
          <pc:docMk/>
          <pc:sldMk cId="3189069809" sldId="1091"/>
        </pc:sldMkLst>
        <pc:spChg chg="add del mod">
          <ac:chgData name="Alessandro Bottarelli" userId="bb43ae5c-0e53-45aa-a531-5806ec988e31" providerId="ADAL" clId="{3D7C0617-538C-E841-B56D-B1BE477D6351}" dt="2020-05-14T10:31:30.764" v="1420" actId="478"/>
          <ac:spMkLst>
            <pc:docMk/>
            <pc:sldMk cId="3189069809" sldId="1091"/>
            <ac:spMk id="37" creationId="{331EC30F-3AE3-EE41-99A0-60E224EC98A2}"/>
          </ac:spMkLst>
        </pc:spChg>
        <pc:spChg chg="add del mod">
          <ac:chgData name="Alessandro Bottarelli" userId="bb43ae5c-0e53-45aa-a531-5806ec988e31" providerId="ADAL" clId="{3D7C0617-538C-E841-B56D-B1BE477D6351}" dt="2020-05-07T13:38:56.984" v="1366" actId="478"/>
          <ac:spMkLst>
            <pc:docMk/>
            <pc:sldMk cId="3189069809" sldId="1091"/>
            <ac:spMk id="38" creationId="{149848D9-C493-D544-923E-B7A8AF44C3FE}"/>
          </ac:spMkLst>
        </pc:spChg>
        <pc:spChg chg="add mod">
          <ac:chgData name="Alessandro Bottarelli" userId="bb43ae5c-0e53-45aa-a531-5806ec988e31" providerId="ADAL" clId="{3D7C0617-538C-E841-B56D-B1BE477D6351}" dt="2020-05-14T10:31:31.245" v="1421"/>
          <ac:spMkLst>
            <pc:docMk/>
            <pc:sldMk cId="3189069809" sldId="1091"/>
            <ac:spMk id="38" creationId="{51DEE6F5-98D9-7149-AF6F-5DAD162AFDA2}"/>
          </ac:spMkLst>
        </pc:spChg>
        <pc:spChg chg="add del mod">
          <ac:chgData name="Alessandro Bottarelli" userId="bb43ae5c-0e53-45aa-a531-5806ec988e31" providerId="ADAL" clId="{3D7C0617-538C-E841-B56D-B1BE477D6351}" dt="2020-05-06T17:45:21.129" v="948" actId="478"/>
          <ac:spMkLst>
            <pc:docMk/>
            <pc:sldMk cId="3189069809" sldId="1091"/>
            <ac:spMk id="39" creationId="{2C592D95-056F-C343-8540-5F0382DF59BB}"/>
          </ac:spMkLst>
        </pc:spChg>
        <pc:spChg chg="del">
          <ac:chgData name="Alessandro Bottarelli" userId="bb43ae5c-0e53-45aa-a531-5806ec988e31" providerId="ADAL" clId="{3D7C0617-538C-E841-B56D-B1BE477D6351}" dt="2020-05-06T17:46:26.860" v="953" actId="478"/>
          <ac:spMkLst>
            <pc:docMk/>
            <pc:sldMk cId="3189069809" sldId="1091"/>
            <ac:spMk id="40" creationId="{E7D483B2-EE6C-4140-B50E-C13DB1AE35C0}"/>
          </ac:spMkLst>
        </pc:spChg>
        <pc:spChg chg="del">
          <ac:chgData name="Alessandro Bottarelli" userId="bb43ae5c-0e53-45aa-a531-5806ec988e31" providerId="ADAL" clId="{3D7C0617-538C-E841-B56D-B1BE477D6351}" dt="2020-05-06T17:45:18.677" v="946" actId="478"/>
          <ac:spMkLst>
            <pc:docMk/>
            <pc:sldMk cId="3189069809" sldId="1091"/>
            <ac:spMk id="41" creationId="{42428C2D-3FA0-E24C-AD5D-C471F123D354}"/>
          </ac:spMkLst>
        </pc:spChg>
        <pc:spChg chg="add mod">
          <ac:chgData name="Alessandro Bottarelli" userId="bb43ae5c-0e53-45aa-a531-5806ec988e31" providerId="ADAL" clId="{3D7C0617-538C-E841-B56D-B1BE477D6351}" dt="2020-05-06T17:46:21.277" v="952" actId="14100"/>
          <ac:spMkLst>
            <pc:docMk/>
            <pc:sldMk cId="3189069809" sldId="1091"/>
            <ac:spMk id="45" creationId="{B8927C91-CC05-0043-963F-E481A9702F38}"/>
          </ac:spMkLst>
        </pc:spChg>
        <pc:spChg chg="del">
          <ac:chgData name="Alessandro Bottarelli" userId="bb43ae5c-0e53-45aa-a531-5806ec988e31" providerId="ADAL" clId="{3D7C0617-538C-E841-B56D-B1BE477D6351}" dt="2020-05-06T17:46:09.153" v="949" actId="478"/>
          <ac:spMkLst>
            <pc:docMk/>
            <pc:sldMk cId="3189069809" sldId="1091"/>
            <ac:spMk id="56" creationId="{528E85F0-5065-43A2-B096-09972E5956E4}"/>
          </ac:spMkLst>
        </pc:spChg>
        <pc:grpChg chg="add mod">
          <ac:chgData name="Alessandro Bottarelli" userId="bb43ae5c-0e53-45aa-a531-5806ec988e31" providerId="ADAL" clId="{3D7C0617-538C-E841-B56D-B1BE477D6351}" dt="2020-05-06T17:49:54.989" v="965" actId="164"/>
          <ac:grpSpMkLst>
            <pc:docMk/>
            <pc:sldMk cId="3189069809" sldId="1091"/>
            <ac:grpSpMk id="2" creationId="{8A00ED63-B374-8440-8DE0-7AEC8745156D}"/>
          </ac:grpSpMkLst>
        </pc:grpChg>
        <pc:grpChg chg="del mod">
          <ac:chgData name="Alessandro Bottarelli" userId="bb43ae5c-0e53-45aa-a531-5806ec988e31" providerId="ADAL" clId="{3D7C0617-538C-E841-B56D-B1BE477D6351}" dt="2020-05-06T17:49:46.687" v="963" actId="165"/>
          <ac:grpSpMkLst>
            <pc:docMk/>
            <pc:sldMk cId="3189069809" sldId="1091"/>
            <ac:grpSpMk id="75" creationId="{EDCEE14C-036D-40B3-8877-839E21909B19}"/>
          </ac:grpSpMkLst>
        </pc:grpChg>
        <pc:picChg chg="mod topLvl">
          <ac:chgData name="Alessandro Bottarelli" userId="bb43ae5c-0e53-45aa-a531-5806ec988e31" providerId="ADAL" clId="{3D7C0617-538C-E841-B56D-B1BE477D6351}" dt="2020-05-06T17:49:54.989" v="965" actId="164"/>
          <ac:picMkLst>
            <pc:docMk/>
            <pc:sldMk cId="3189069809" sldId="1091"/>
            <ac:picMk id="76" creationId="{989B505E-410B-4FEC-9AD6-AB7FBB1151E0}"/>
          </ac:picMkLst>
        </pc:picChg>
        <pc:picChg chg="mod topLvl">
          <ac:chgData name="Alessandro Bottarelli" userId="bb43ae5c-0e53-45aa-a531-5806ec988e31" providerId="ADAL" clId="{3D7C0617-538C-E841-B56D-B1BE477D6351}" dt="2020-05-06T17:49:54.989" v="965" actId="164"/>
          <ac:picMkLst>
            <pc:docMk/>
            <pc:sldMk cId="3189069809" sldId="1091"/>
            <ac:picMk id="77" creationId="{B6CE7DE2-F2DC-4986-A862-5FF263019385}"/>
          </ac:picMkLst>
        </pc:picChg>
      </pc:sldChg>
      <pc:sldChg chg="addSp delSp modSp">
        <pc:chgData name="Alessandro Bottarelli" userId="bb43ae5c-0e53-45aa-a531-5806ec988e31" providerId="ADAL" clId="{3D7C0617-538C-E841-B56D-B1BE477D6351}" dt="2020-05-25T07:16:11.454" v="1437"/>
        <pc:sldMkLst>
          <pc:docMk/>
          <pc:sldMk cId="3224087452" sldId="1092"/>
        </pc:sldMkLst>
        <pc:spChg chg="del">
          <ac:chgData name="Alessandro Bottarelli" userId="bb43ae5c-0e53-45aa-a531-5806ec988e31" providerId="ADAL" clId="{3D7C0617-538C-E841-B56D-B1BE477D6351}" dt="2020-05-06T17:35:26.072" v="863" actId="478"/>
          <ac:spMkLst>
            <pc:docMk/>
            <pc:sldMk cId="3224087452" sldId="1092"/>
            <ac:spMk id="7" creationId="{12495B6E-135A-AC4A-9AE4-CE722C037CCE}"/>
          </ac:spMkLst>
        </pc:spChg>
        <pc:spChg chg="del">
          <ac:chgData name="Alessandro Bottarelli" userId="bb43ae5c-0e53-45aa-a531-5806ec988e31" providerId="ADAL" clId="{3D7C0617-538C-E841-B56D-B1BE477D6351}" dt="2020-05-06T17:35:29.012" v="865" actId="478"/>
          <ac:spMkLst>
            <pc:docMk/>
            <pc:sldMk cId="3224087452" sldId="1092"/>
            <ac:spMk id="8" creationId="{56755683-A241-9947-998D-7130A87E586F}"/>
          </ac:spMkLst>
        </pc:spChg>
        <pc:spChg chg="add mod">
          <ac:chgData name="Alessandro Bottarelli" userId="bb43ae5c-0e53-45aa-a531-5806ec988e31" providerId="ADAL" clId="{3D7C0617-538C-E841-B56D-B1BE477D6351}" dt="2020-05-25T07:16:11.454" v="1437"/>
          <ac:spMkLst>
            <pc:docMk/>
            <pc:sldMk cId="3224087452" sldId="1092"/>
            <ac:spMk id="17" creationId="{0F28A852-1DD0-5540-B55E-C7AF229288A1}"/>
          </ac:spMkLst>
        </pc:spChg>
        <pc:spChg chg="add del mod">
          <ac:chgData name="Alessandro Bottarelli" userId="bb43ae5c-0e53-45aa-a531-5806ec988e31" providerId="ADAL" clId="{3D7C0617-538C-E841-B56D-B1BE477D6351}" dt="2020-05-14T10:30:45.505" v="1399" actId="478"/>
          <ac:spMkLst>
            <pc:docMk/>
            <pc:sldMk cId="3224087452" sldId="1092"/>
            <ac:spMk id="17" creationId="{3ADF3BB7-DACD-A84F-BB95-0FBE7E17D0BD}"/>
          </ac:spMkLst>
        </pc:spChg>
        <pc:spChg chg="add mod">
          <ac:chgData name="Alessandro Bottarelli" userId="bb43ae5c-0e53-45aa-a531-5806ec988e31" providerId="ADAL" clId="{3D7C0617-538C-E841-B56D-B1BE477D6351}" dt="2020-05-06T17:35:26.520" v="864"/>
          <ac:spMkLst>
            <pc:docMk/>
            <pc:sldMk cId="3224087452" sldId="1092"/>
            <ac:spMk id="18" creationId="{3AFE3E35-AE80-264D-945A-22C550368070}"/>
          </ac:spMkLst>
        </pc:spChg>
        <pc:spChg chg="add del mod">
          <ac:chgData name="Alessandro Bottarelli" userId="bb43ae5c-0e53-45aa-a531-5806ec988e31" providerId="ADAL" clId="{3D7C0617-538C-E841-B56D-B1BE477D6351}" dt="2020-05-25T07:16:11.043" v="1436" actId="478"/>
          <ac:spMkLst>
            <pc:docMk/>
            <pc:sldMk cId="3224087452" sldId="1092"/>
            <ac:spMk id="19" creationId="{BC749764-A141-D14A-92AD-BD56A9A6CA8C}"/>
          </ac:spMkLst>
        </pc:spChg>
        <pc:picChg chg="add del mod">
          <ac:chgData name="Alessandro Bottarelli" userId="bb43ae5c-0e53-45aa-a531-5806ec988e31" providerId="ADAL" clId="{3D7C0617-538C-E841-B56D-B1BE477D6351}" dt="2020-05-06T18:13:41.541" v="1062" actId="478"/>
          <ac:picMkLst>
            <pc:docMk/>
            <pc:sldMk cId="3224087452" sldId="1092"/>
            <ac:picMk id="19" creationId="{AF7D5FFB-2D51-1648-87F0-B47033AD3BAD}"/>
          </ac:picMkLst>
        </pc:picChg>
        <pc:picChg chg="mod">
          <ac:chgData name="Alessandro Bottarelli" userId="bb43ae5c-0e53-45aa-a531-5806ec988e31" providerId="ADAL" clId="{3D7C0617-538C-E841-B56D-B1BE477D6351}" dt="2020-05-06T18:13:39.459" v="1061" actId="1076"/>
          <ac:picMkLst>
            <pc:docMk/>
            <pc:sldMk cId="3224087452" sldId="1092"/>
            <ac:picMk id="21" creationId="{13DCE7D6-E2EE-4073-A4B5-E2FF614290E9}"/>
          </ac:picMkLst>
        </pc:picChg>
      </pc:sldChg>
      <pc:sldChg chg="addSp delSp modSp delCm">
        <pc:chgData name="Alessandro Bottarelli" userId="bb43ae5c-0e53-45aa-a531-5806ec988e31" providerId="ADAL" clId="{3D7C0617-538C-E841-B56D-B1BE477D6351}" dt="2020-05-19T10:11:09.158" v="1423" actId="20577"/>
        <pc:sldMkLst>
          <pc:docMk/>
          <pc:sldMk cId="290544667" sldId="1093"/>
        </pc:sldMkLst>
        <pc:spChg chg="add del mod">
          <ac:chgData name="Alessandro Bottarelli" userId="bb43ae5c-0e53-45aa-a531-5806ec988e31" providerId="ADAL" clId="{3D7C0617-538C-E841-B56D-B1BE477D6351}" dt="2020-05-06T17:19:37.355" v="728"/>
          <ac:spMkLst>
            <pc:docMk/>
            <pc:sldMk cId="290544667" sldId="1093"/>
            <ac:spMk id="3" creationId="{94A72C29-373D-BA4A-B3AC-6BC602506163}"/>
          </ac:spMkLst>
        </pc:spChg>
        <pc:spChg chg="mod">
          <ac:chgData name="Alessandro Bottarelli" userId="bb43ae5c-0e53-45aa-a531-5806ec988e31" providerId="ADAL" clId="{3D7C0617-538C-E841-B56D-B1BE477D6351}" dt="2020-05-06T17:21:16.875" v="759" actId="465"/>
          <ac:spMkLst>
            <pc:docMk/>
            <pc:sldMk cId="290544667" sldId="1093"/>
            <ac:spMk id="7" creationId="{4E47D668-6431-684E-ABD5-B288333B76FA}"/>
          </ac:spMkLst>
        </pc:spChg>
        <pc:spChg chg="mod">
          <ac:chgData name="Alessandro Bottarelli" userId="bb43ae5c-0e53-45aa-a531-5806ec988e31" providerId="ADAL" clId="{3D7C0617-538C-E841-B56D-B1BE477D6351}" dt="2020-05-06T17:21:16.875" v="759" actId="465"/>
          <ac:spMkLst>
            <pc:docMk/>
            <pc:sldMk cId="290544667" sldId="1093"/>
            <ac:spMk id="24" creationId="{A9C9AD84-6FEB-9E41-9A49-37270C7A4263}"/>
          </ac:spMkLst>
        </pc:spChg>
        <pc:spChg chg="mod">
          <ac:chgData name="Alessandro Bottarelli" userId="bb43ae5c-0e53-45aa-a531-5806ec988e31" providerId="ADAL" clId="{3D7C0617-538C-E841-B56D-B1BE477D6351}" dt="2020-05-06T17:21:16.875" v="759" actId="465"/>
          <ac:spMkLst>
            <pc:docMk/>
            <pc:sldMk cId="290544667" sldId="1093"/>
            <ac:spMk id="25" creationId="{719D0DF9-8346-F247-AEFE-F3FB92490954}"/>
          </ac:spMkLst>
        </pc:spChg>
        <pc:spChg chg="add del mod">
          <ac:chgData name="Alessandro Bottarelli" userId="bb43ae5c-0e53-45aa-a531-5806ec988e31" providerId="ADAL" clId="{3D7C0617-538C-E841-B56D-B1BE477D6351}" dt="2020-05-06T17:18:13.232" v="716" actId="478"/>
          <ac:spMkLst>
            <pc:docMk/>
            <pc:sldMk cId="290544667" sldId="1093"/>
            <ac:spMk id="26" creationId="{697BEF76-0EB7-4870-8642-990C2A5D2B7E}"/>
          </ac:spMkLst>
        </pc:spChg>
        <pc:spChg chg="mod">
          <ac:chgData name="Alessandro Bottarelli" userId="bb43ae5c-0e53-45aa-a531-5806ec988e31" providerId="ADAL" clId="{3D7C0617-538C-E841-B56D-B1BE477D6351}" dt="2020-05-06T17:25:46.758" v="774"/>
          <ac:spMkLst>
            <pc:docMk/>
            <pc:sldMk cId="290544667" sldId="1093"/>
            <ac:spMk id="27" creationId="{E05E6BBA-9EFF-DB47-8898-3589BBC23739}"/>
          </ac:spMkLst>
        </pc:spChg>
        <pc:spChg chg="mod">
          <ac:chgData name="Alessandro Bottarelli" userId="bb43ae5c-0e53-45aa-a531-5806ec988e31" providerId="ADAL" clId="{3D7C0617-538C-E841-B56D-B1BE477D6351}" dt="2020-05-06T17:25:03.178" v="772"/>
          <ac:spMkLst>
            <pc:docMk/>
            <pc:sldMk cId="290544667" sldId="1093"/>
            <ac:spMk id="30" creationId="{F1C2AAA9-56E7-4B49-BAF9-CA81E8C6CDA3}"/>
          </ac:spMkLst>
        </pc:spChg>
        <pc:spChg chg="mod">
          <ac:chgData name="Alessandro Bottarelli" userId="bb43ae5c-0e53-45aa-a531-5806ec988e31" providerId="ADAL" clId="{3D7C0617-538C-E841-B56D-B1BE477D6351}" dt="2020-05-19T10:11:09.158" v="1423" actId="20577"/>
          <ac:spMkLst>
            <pc:docMk/>
            <pc:sldMk cId="290544667" sldId="1093"/>
            <ac:spMk id="32" creationId="{5167B5A2-34C1-F148-9515-93B8354E96D8}"/>
          </ac:spMkLst>
        </pc:spChg>
        <pc:spChg chg="mod">
          <ac:chgData name="Alessandro Bottarelli" userId="bb43ae5c-0e53-45aa-a531-5806ec988e31" providerId="ADAL" clId="{3D7C0617-538C-E841-B56D-B1BE477D6351}" dt="2020-05-07T07:53:59.235" v="1078" actId="14100"/>
          <ac:spMkLst>
            <pc:docMk/>
            <pc:sldMk cId="290544667" sldId="1093"/>
            <ac:spMk id="35" creationId="{9045B5AC-0E4C-F14D-A172-F3CE0E031EF2}"/>
          </ac:spMkLst>
        </pc:spChg>
        <pc:spChg chg="mod">
          <ac:chgData name="Alessandro Bottarelli" userId="bb43ae5c-0e53-45aa-a531-5806ec988e31" providerId="ADAL" clId="{3D7C0617-538C-E841-B56D-B1BE477D6351}" dt="2020-05-06T17:25:39.067" v="773"/>
          <ac:spMkLst>
            <pc:docMk/>
            <pc:sldMk cId="290544667" sldId="1093"/>
            <ac:spMk id="36" creationId="{F58E8569-A883-4140-ABF3-67FD2E9F1B96}"/>
          </ac:spMkLst>
        </pc:spChg>
        <pc:spChg chg="mod">
          <ac:chgData name="Alessandro Bottarelli" userId="bb43ae5c-0e53-45aa-a531-5806ec988e31" providerId="ADAL" clId="{3D7C0617-538C-E841-B56D-B1BE477D6351}" dt="2020-05-06T17:21:46.704" v="762" actId="465"/>
          <ac:spMkLst>
            <pc:docMk/>
            <pc:sldMk cId="290544667" sldId="1093"/>
            <ac:spMk id="39" creationId="{4515586A-8331-4944-B0FF-5A6A693A9977}"/>
          </ac:spMkLst>
        </pc:spChg>
        <pc:spChg chg="mod">
          <ac:chgData name="Alessandro Bottarelli" userId="bb43ae5c-0e53-45aa-a531-5806ec988e31" providerId="ADAL" clId="{3D7C0617-538C-E841-B56D-B1BE477D6351}" dt="2020-05-07T07:54:00.844" v="1079" actId="14100"/>
          <ac:spMkLst>
            <pc:docMk/>
            <pc:sldMk cId="290544667" sldId="1093"/>
            <ac:spMk id="40" creationId="{0C313E03-6E3C-B949-8648-3A56BE863D76}"/>
          </ac:spMkLst>
        </pc:spChg>
        <pc:spChg chg="mod">
          <ac:chgData name="Alessandro Bottarelli" userId="bb43ae5c-0e53-45aa-a531-5806ec988e31" providerId="ADAL" clId="{3D7C0617-538C-E841-B56D-B1BE477D6351}" dt="2020-05-06T17:21:29.157" v="760" actId="465"/>
          <ac:spMkLst>
            <pc:docMk/>
            <pc:sldMk cId="290544667" sldId="1093"/>
            <ac:spMk id="41" creationId="{0C39D206-5E59-2D45-A9B4-4ED00BAA6E12}"/>
          </ac:spMkLst>
        </pc:spChg>
        <pc:spChg chg="mod">
          <ac:chgData name="Alessandro Bottarelli" userId="bb43ae5c-0e53-45aa-a531-5806ec988e31" providerId="ADAL" clId="{3D7C0617-538C-E841-B56D-B1BE477D6351}" dt="2020-05-06T17:22:31.246" v="769" actId="12788"/>
          <ac:spMkLst>
            <pc:docMk/>
            <pc:sldMk cId="290544667" sldId="1093"/>
            <ac:spMk id="46" creationId="{13BB074D-DD71-4C88-A2F0-AD5571D592BE}"/>
          </ac:spMkLst>
        </pc:spChg>
        <pc:spChg chg="mod">
          <ac:chgData name="Alessandro Bottarelli" userId="bb43ae5c-0e53-45aa-a531-5806ec988e31" providerId="ADAL" clId="{3D7C0617-538C-E841-B56D-B1BE477D6351}" dt="2020-05-06T17:22:24.730" v="768" actId="12788"/>
          <ac:spMkLst>
            <pc:docMk/>
            <pc:sldMk cId="290544667" sldId="1093"/>
            <ac:spMk id="47" creationId="{B7871768-A94D-4CC5-A25E-DBF549ABCA6E}"/>
          </ac:spMkLst>
        </pc:spChg>
        <pc:picChg chg="mod">
          <ac:chgData name="Alessandro Bottarelli" userId="bb43ae5c-0e53-45aa-a531-5806ec988e31" providerId="ADAL" clId="{3D7C0617-538C-E841-B56D-B1BE477D6351}" dt="2020-05-06T17:22:31.246" v="769" actId="12788"/>
          <ac:picMkLst>
            <pc:docMk/>
            <pc:sldMk cId="290544667" sldId="1093"/>
            <ac:picMk id="18" creationId="{F20E6389-0526-CC41-BC6D-08AE8D13810C}"/>
          </ac:picMkLst>
        </pc:picChg>
        <pc:picChg chg="mod">
          <ac:chgData name="Alessandro Bottarelli" userId="bb43ae5c-0e53-45aa-a531-5806ec988e31" providerId="ADAL" clId="{3D7C0617-538C-E841-B56D-B1BE477D6351}" dt="2020-05-06T17:22:24.730" v="768" actId="12788"/>
          <ac:picMkLst>
            <pc:docMk/>
            <pc:sldMk cId="290544667" sldId="1093"/>
            <ac:picMk id="20" creationId="{8527EC44-1E33-F64E-9485-03C3C1FD551C}"/>
          </ac:picMkLst>
        </pc:picChg>
      </pc:sldChg>
      <pc:sldChg chg="addSp delSp modSp">
        <pc:chgData name="Alessandro Bottarelli" userId="bb43ae5c-0e53-45aa-a531-5806ec988e31" providerId="ADAL" clId="{3D7C0617-538C-E841-B56D-B1BE477D6351}" dt="2020-05-25T07:16:20.898" v="1443"/>
        <pc:sldMkLst>
          <pc:docMk/>
          <pc:sldMk cId="2854316313" sldId="1099"/>
        </pc:sldMkLst>
        <pc:spChg chg="add del mod">
          <ac:chgData name="Alessandro Bottarelli" userId="bb43ae5c-0e53-45aa-a531-5806ec988e31" providerId="ADAL" clId="{3D7C0617-538C-E841-B56D-B1BE477D6351}" dt="2020-05-25T07:16:20.584" v="1442" actId="478"/>
          <ac:spMkLst>
            <pc:docMk/>
            <pc:sldMk cId="2854316313" sldId="1099"/>
            <ac:spMk id="17" creationId="{9C9A6717-E8A5-A242-88EF-4220B3DBACD2}"/>
          </ac:spMkLst>
        </pc:spChg>
        <pc:spChg chg="add mod">
          <ac:chgData name="Alessandro Bottarelli" userId="bb43ae5c-0e53-45aa-a531-5806ec988e31" providerId="ADAL" clId="{3D7C0617-538C-E841-B56D-B1BE477D6351}" dt="2020-05-25T07:16:20.898" v="1443"/>
          <ac:spMkLst>
            <pc:docMk/>
            <pc:sldMk cId="2854316313" sldId="1099"/>
            <ac:spMk id="18" creationId="{23A9F63C-A676-714E-B9A9-D02C750FE743}"/>
          </ac:spMkLst>
        </pc:spChg>
        <pc:spChg chg="add del mod">
          <ac:chgData name="Alessandro Bottarelli" userId="bb43ae5c-0e53-45aa-a531-5806ec988e31" providerId="ADAL" clId="{3D7C0617-538C-E841-B56D-B1BE477D6351}" dt="2020-05-06T17:38:03.796" v="883" actId="478"/>
          <ac:spMkLst>
            <pc:docMk/>
            <pc:sldMk cId="2854316313" sldId="1099"/>
            <ac:spMk id="18" creationId="{DC7D0EFC-A683-6C4D-8C9B-08A0D59C99CA}"/>
          </ac:spMkLst>
        </pc:spChg>
        <pc:spChg chg="add del mod">
          <ac:chgData name="Alessandro Bottarelli" userId="bb43ae5c-0e53-45aa-a531-5806ec988e31" providerId="ADAL" clId="{3D7C0617-538C-E841-B56D-B1BE477D6351}" dt="2020-05-06T17:38:03.796" v="883" actId="478"/>
          <ac:spMkLst>
            <pc:docMk/>
            <pc:sldMk cId="2854316313" sldId="1099"/>
            <ac:spMk id="19" creationId="{22CD3D4A-3948-9948-A599-191028574CE2}"/>
          </ac:spMkLst>
        </pc:spChg>
        <pc:spChg chg="add del mod">
          <ac:chgData name="Alessandro Bottarelli" userId="bb43ae5c-0e53-45aa-a531-5806ec988e31" providerId="ADAL" clId="{3D7C0617-538C-E841-B56D-B1BE477D6351}" dt="2020-05-14T10:30:52.382" v="1403" actId="478"/>
          <ac:spMkLst>
            <pc:docMk/>
            <pc:sldMk cId="2854316313" sldId="1099"/>
            <ac:spMk id="20" creationId="{37E185CD-88DD-774C-A3FB-542008F5E8FB}"/>
          </ac:spMkLst>
        </pc:spChg>
        <pc:spChg chg="add mod">
          <ac:chgData name="Alessandro Bottarelli" userId="bb43ae5c-0e53-45aa-a531-5806ec988e31" providerId="ADAL" clId="{3D7C0617-538C-E841-B56D-B1BE477D6351}" dt="2020-05-06T17:38:04.123" v="884"/>
          <ac:spMkLst>
            <pc:docMk/>
            <pc:sldMk cId="2854316313" sldId="1099"/>
            <ac:spMk id="21" creationId="{92A0D0FC-3819-D448-83A0-CA8701BEF9CA}"/>
          </ac:spMkLst>
        </pc:spChg>
        <pc:spChg chg="del">
          <ac:chgData name="Alessandro Bottarelli" userId="bb43ae5c-0e53-45aa-a531-5806ec988e31" providerId="ADAL" clId="{3D7C0617-538C-E841-B56D-B1BE477D6351}" dt="2020-05-06T17:35:46.600" v="872" actId="478"/>
          <ac:spMkLst>
            <pc:docMk/>
            <pc:sldMk cId="2854316313" sldId="1099"/>
            <ac:spMk id="26" creationId="{28EDB8BB-6E72-AD46-B31E-F400289B9D2A}"/>
          </ac:spMkLst>
        </pc:spChg>
        <pc:spChg chg="del">
          <ac:chgData name="Alessandro Bottarelli" userId="bb43ae5c-0e53-45aa-a531-5806ec988e31" providerId="ADAL" clId="{3D7C0617-538C-E841-B56D-B1BE477D6351}" dt="2020-05-06T17:35:46.600" v="872" actId="478"/>
          <ac:spMkLst>
            <pc:docMk/>
            <pc:sldMk cId="2854316313" sldId="1099"/>
            <ac:spMk id="28" creationId="{CE6DFB33-A1E6-8645-84BA-2B7E527F9D7C}"/>
          </ac:spMkLst>
        </pc:spChg>
        <pc:spChg chg="del">
          <ac:chgData name="Alessandro Bottarelli" userId="bb43ae5c-0e53-45aa-a531-5806ec988e31" providerId="ADAL" clId="{3D7C0617-538C-E841-B56D-B1BE477D6351}" dt="2020-05-06T17:38:12.583" v="889" actId="478"/>
          <ac:spMkLst>
            <pc:docMk/>
            <pc:sldMk cId="2854316313" sldId="1099"/>
            <ac:spMk id="52" creationId="{EF190843-3BC6-4D82-A160-81ECA7EBE6E6}"/>
          </ac:spMkLst>
        </pc:spChg>
      </pc:sldChg>
      <pc:sldChg chg="addSp delSp modSp">
        <pc:chgData name="Alessandro Bottarelli" userId="bb43ae5c-0e53-45aa-a531-5806ec988e31" providerId="ADAL" clId="{3D7C0617-538C-E841-B56D-B1BE477D6351}" dt="2020-05-25T07:16:17.581" v="1441"/>
        <pc:sldMkLst>
          <pc:docMk/>
          <pc:sldMk cId="2422524443" sldId="1101"/>
        </pc:sldMkLst>
        <pc:spChg chg="add del mod">
          <ac:chgData name="Alessandro Bottarelli" userId="bb43ae5c-0e53-45aa-a531-5806ec988e31" providerId="ADAL" clId="{3D7C0617-538C-E841-B56D-B1BE477D6351}" dt="2020-05-25T07:16:17.285" v="1440" actId="478"/>
          <ac:spMkLst>
            <pc:docMk/>
            <pc:sldMk cId="2422524443" sldId="1101"/>
            <ac:spMk id="9" creationId="{C5F2FC11-FE4F-C944-81DE-AE92E864E65E}"/>
          </ac:spMkLst>
        </pc:spChg>
        <pc:spChg chg="add mod">
          <ac:chgData name="Alessandro Bottarelli" userId="bb43ae5c-0e53-45aa-a531-5806ec988e31" providerId="ADAL" clId="{3D7C0617-538C-E841-B56D-B1BE477D6351}" dt="2020-05-25T07:16:17.581" v="1441"/>
          <ac:spMkLst>
            <pc:docMk/>
            <pc:sldMk cId="2422524443" sldId="1101"/>
            <ac:spMk id="10" creationId="{8F7E1094-551F-3F45-8A3E-B67755487371}"/>
          </ac:spMkLst>
        </pc:spChg>
        <pc:spChg chg="add del mod">
          <ac:chgData name="Alessandro Bottarelli" userId="bb43ae5c-0e53-45aa-a531-5806ec988e31" providerId="ADAL" clId="{3D7C0617-538C-E841-B56D-B1BE477D6351}" dt="2020-05-06T17:35:41.014" v="871" actId="478"/>
          <ac:spMkLst>
            <pc:docMk/>
            <pc:sldMk cId="2422524443" sldId="1101"/>
            <ac:spMk id="10" creationId="{F700276F-5C44-E445-8804-104D89A6F380}"/>
          </ac:spMkLst>
        </pc:spChg>
        <pc:spChg chg="del">
          <ac:chgData name="Alessandro Bottarelli" userId="bb43ae5c-0e53-45aa-a531-5806ec988e31" providerId="ADAL" clId="{3D7C0617-538C-E841-B56D-B1BE477D6351}" dt="2020-05-06T17:35:38.280" v="869" actId="478"/>
          <ac:spMkLst>
            <pc:docMk/>
            <pc:sldMk cId="2422524443" sldId="1101"/>
            <ac:spMk id="17" creationId="{78D97C2E-4B50-FB41-89A4-01593E0CF0D9}"/>
          </ac:spMkLst>
        </pc:spChg>
        <pc:grpChg chg="add mod">
          <ac:chgData name="Alessandro Bottarelli" userId="bb43ae5c-0e53-45aa-a531-5806ec988e31" providerId="ADAL" clId="{3D7C0617-538C-E841-B56D-B1BE477D6351}" dt="2020-05-06T18:15:00.839" v="1074" actId="1076"/>
          <ac:grpSpMkLst>
            <pc:docMk/>
            <pc:sldMk cId="2422524443" sldId="1101"/>
            <ac:grpSpMk id="2" creationId="{26387FF5-C5E3-8148-B159-FCD5560D8E7C}"/>
          </ac:grpSpMkLst>
        </pc:grpChg>
        <pc:picChg chg="add del mod">
          <ac:chgData name="Alessandro Bottarelli" userId="bb43ae5c-0e53-45aa-a531-5806ec988e31" providerId="ADAL" clId="{3D7C0617-538C-E841-B56D-B1BE477D6351}" dt="2020-05-06T18:13:58.374" v="1064"/>
          <ac:picMkLst>
            <pc:docMk/>
            <pc:sldMk cId="2422524443" sldId="1101"/>
            <ac:picMk id="12" creationId="{48BD6DB8-D046-3C44-9A59-E513A740E2C2}"/>
          </ac:picMkLst>
        </pc:picChg>
        <pc:picChg chg="add del mod">
          <ac:chgData name="Alessandro Bottarelli" userId="bb43ae5c-0e53-45aa-a531-5806ec988e31" providerId="ADAL" clId="{3D7C0617-538C-E841-B56D-B1BE477D6351}" dt="2020-05-06T18:15:03.462" v="1075" actId="478"/>
          <ac:picMkLst>
            <pc:docMk/>
            <pc:sldMk cId="2422524443" sldId="1101"/>
            <ac:picMk id="13" creationId="{507082A4-E9A7-794F-BE46-982FD269F500}"/>
          </ac:picMkLst>
        </pc:picChg>
        <pc:picChg chg="mod">
          <ac:chgData name="Alessandro Bottarelli" userId="bb43ae5c-0e53-45aa-a531-5806ec988e31" providerId="ADAL" clId="{3D7C0617-538C-E841-B56D-B1BE477D6351}" dt="2020-05-06T18:14:05.099" v="1065" actId="164"/>
          <ac:picMkLst>
            <pc:docMk/>
            <pc:sldMk cId="2422524443" sldId="1101"/>
            <ac:picMk id="15" creationId="{898F1529-8EC5-46FE-A7B8-E10089955B3A}"/>
          </ac:picMkLst>
        </pc:picChg>
        <pc:picChg chg="mod">
          <ac:chgData name="Alessandro Bottarelli" userId="bb43ae5c-0e53-45aa-a531-5806ec988e31" providerId="ADAL" clId="{3D7C0617-538C-E841-B56D-B1BE477D6351}" dt="2020-05-06T18:14:05.099" v="1065" actId="164"/>
          <ac:picMkLst>
            <pc:docMk/>
            <pc:sldMk cId="2422524443" sldId="1101"/>
            <ac:picMk id="18" creationId="{9B73C39A-B750-46EB-97EF-B42D441B61B6}"/>
          </ac:picMkLst>
        </pc:picChg>
      </pc:sldChg>
      <pc:sldChg chg="del">
        <pc:chgData name="Alessandro Bottarelli" userId="bb43ae5c-0e53-45aa-a531-5806ec988e31" providerId="ADAL" clId="{3D7C0617-538C-E841-B56D-B1BE477D6351}" dt="2020-04-14T14:31:03.558" v="6" actId="2696"/>
        <pc:sldMkLst>
          <pc:docMk/>
          <pc:sldMk cId="1257711124" sldId="1102"/>
        </pc:sldMkLst>
      </pc:sldChg>
      <pc:sldChg chg="addSp delSp modSp setBg">
        <pc:chgData name="Alessandro Bottarelli" userId="bb43ae5c-0e53-45aa-a531-5806ec988e31" providerId="ADAL" clId="{3D7C0617-538C-E841-B56D-B1BE477D6351}" dt="2020-05-14T10:31:26.845" v="1419"/>
        <pc:sldMkLst>
          <pc:docMk/>
          <pc:sldMk cId="4233071138" sldId="1104"/>
        </pc:sldMkLst>
        <pc:spChg chg="del">
          <ac:chgData name="Alessandro Bottarelli" userId="bb43ae5c-0e53-45aa-a531-5806ec988e31" providerId="ADAL" clId="{3D7C0617-538C-E841-B56D-B1BE477D6351}" dt="2020-05-06T17:47:39.790" v="955" actId="478"/>
          <ac:spMkLst>
            <pc:docMk/>
            <pc:sldMk cId="4233071138" sldId="1104"/>
            <ac:spMk id="20" creationId="{2BAB9CE4-1FED-41DC-A0C3-F0AFF2EABA32}"/>
          </ac:spMkLst>
        </pc:spChg>
        <pc:spChg chg="del">
          <ac:chgData name="Alessandro Bottarelli" userId="bb43ae5c-0e53-45aa-a531-5806ec988e31" providerId="ADAL" clId="{3D7C0617-538C-E841-B56D-B1BE477D6351}" dt="2020-05-06T17:48:48.243" v="957" actId="478"/>
          <ac:spMkLst>
            <pc:docMk/>
            <pc:sldMk cId="4233071138" sldId="1104"/>
            <ac:spMk id="21" creationId="{4FBB30D0-A4E5-4D03-881D-8C642DB6DD71}"/>
          </ac:spMkLst>
        </pc:spChg>
        <pc:spChg chg="add mod">
          <ac:chgData name="Alessandro Bottarelli" userId="bb43ae5c-0e53-45aa-a531-5806ec988e31" providerId="ADAL" clId="{3D7C0617-538C-E841-B56D-B1BE477D6351}" dt="2020-05-07T13:38:44.280" v="1365" actId="2085"/>
          <ac:spMkLst>
            <pc:docMk/>
            <pc:sldMk cId="4233071138" sldId="1104"/>
            <ac:spMk id="21" creationId="{A71F79AB-3AE4-6D4F-97AE-30FEF2AD0B84}"/>
          </ac:spMkLst>
        </pc:spChg>
        <pc:spChg chg="add del mod">
          <ac:chgData name="Alessandro Bottarelli" userId="bb43ae5c-0e53-45aa-a531-5806ec988e31" providerId="ADAL" clId="{3D7C0617-538C-E841-B56D-B1BE477D6351}" dt="2020-05-14T10:31:26.332" v="1418" actId="478"/>
          <ac:spMkLst>
            <pc:docMk/>
            <pc:sldMk cId="4233071138" sldId="1104"/>
            <ac:spMk id="22" creationId="{0612791F-AA7A-C747-9201-989400E8EA16}"/>
          </ac:spMkLst>
        </pc:spChg>
        <pc:spChg chg="del">
          <ac:chgData name="Alessandro Bottarelli" userId="bb43ae5c-0e53-45aa-a531-5806ec988e31" providerId="ADAL" clId="{3D7C0617-538C-E841-B56D-B1BE477D6351}" dt="2020-05-06T17:48:48.243" v="957" actId="478"/>
          <ac:spMkLst>
            <pc:docMk/>
            <pc:sldMk cId="4233071138" sldId="1104"/>
            <ac:spMk id="22" creationId="{C0284E5F-07CF-46FF-A287-AC4BC94A55C8}"/>
          </ac:spMkLst>
        </pc:spChg>
        <pc:spChg chg="mod">
          <ac:chgData name="Alessandro Bottarelli" userId="bb43ae5c-0e53-45aa-a531-5806ec988e31" providerId="ADAL" clId="{3D7C0617-538C-E841-B56D-B1BE477D6351}" dt="2020-05-06T17:48:59.842" v="960" actId="167"/>
          <ac:spMkLst>
            <pc:docMk/>
            <pc:sldMk cId="4233071138" sldId="1104"/>
            <ac:spMk id="27" creationId="{43D67F2E-A921-4D44-8049-FFB77FD093E4}"/>
          </ac:spMkLst>
        </pc:spChg>
        <pc:spChg chg="add del mod">
          <ac:chgData name="Alessandro Bottarelli" userId="bb43ae5c-0e53-45aa-a531-5806ec988e31" providerId="ADAL" clId="{3D7C0617-538C-E841-B56D-B1BE477D6351}" dt="2020-05-07T13:38:38.312" v="1362" actId="478"/>
          <ac:spMkLst>
            <pc:docMk/>
            <pc:sldMk cId="4233071138" sldId="1104"/>
            <ac:spMk id="35" creationId="{20F2CFFA-B214-054A-953C-CCE1DF447C6E}"/>
          </ac:spMkLst>
        </pc:spChg>
        <pc:spChg chg="add mod">
          <ac:chgData name="Alessandro Bottarelli" userId="bb43ae5c-0e53-45aa-a531-5806ec988e31" providerId="ADAL" clId="{3D7C0617-538C-E841-B56D-B1BE477D6351}" dt="2020-05-14T10:31:26.845" v="1419"/>
          <ac:spMkLst>
            <pc:docMk/>
            <pc:sldMk cId="4233071138" sldId="1104"/>
            <ac:spMk id="35" creationId="{E96284A3-5E3D-0D4A-8E63-10D4BEED7775}"/>
          </ac:spMkLst>
        </pc:spChg>
        <pc:spChg chg="add del mod">
          <ac:chgData name="Alessandro Bottarelli" userId="bb43ae5c-0e53-45aa-a531-5806ec988e31" providerId="ADAL" clId="{3D7C0617-538C-E841-B56D-B1BE477D6351}" dt="2020-05-07T13:38:38.312" v="1362" actId="478"/>
          <ac:spMkLst>
            <pc:docMk/>
            <pc:sldMk cId="4233071138" sldId="1104"/>
            <ac:spMk id="39" creationId="{4E3E7360-8A12-5841-9CC3-32E87569393B}"/>
          </ac:spMkLst>
        </pc:spChg>
        <pc:spChg chg="add mod">
          <ac:chgData name="Alessandro Bottarelli" userId="bb43ae5c-0e53-45aa-a531-5806ec988e31" providerId="ADAL" clId="{3D7C0617-538C-E841-B56D-B1BE477D6351}" dt="2020-05-06T17:48:55.649" v="959" actId="167"/>
          <ac:spMkLst>
            <pc:docMk/>
            <pc:sldMk cId="4233071138" sldId="1104"/>
            <ac:spMk id="40" creationId="{FDD73928-13DA-4240-B6E7-557F1FEFDA70}"/>
          </ac:spMkLst>
        </pc:spChg>
        <pc:spChg chg="add mod">
          <ac:chgData name="Alessandro Bottarelli" userId="bb43ae5c-0e53-45aa-a531-5806ec988e31" providerId="ADAL" clId="{3D7C0617-538C-E841-B56D-B1BE477D6351}" dt="2020-05-06T17:48:55.649" v="959" actId="167"/>
          <ac:spMkLst>
            <pc:docMk/>
            <pc:sldMk cId="4233071138" sldId="1104"/>
            <ac:spMk id="41" creationId="{CB71FF2E-9816-124B-BA38-BFDB738027E6}"/>
          </ac:spMkLst>
        </pc:spChg>
        <pc:spChg chg="del">
          <ac:chgData name="Alessandro Bottarelli" userId="bb43ae5c-0e53-45aa-a531-5806ec988e31" providerId="ADAL" clId="{3D7C0617-538C-E841-B56D-B1BE477D6351}" dt="2020-05-06T17:45:14.820" v="944" actId="478"/>
          <ac:spMkLst>
            <pc:docMk/>
            <pc:sldMk cId="4233071138" sldId="1104"/>
            <ac:spMk id="72" creationId="{C4501FE2-B6C9-8740-99FF-0C3FB2AD5ADE}"/>
          </ac:spMkLst>
        </pc:spChg>
        <pc:spChg chg="del">
          <ac:chgData name="Alessandro Bottarelli" userId="bb43ae5c-0e53-45aa-a531-5806ec988e31" providerId="ADAL" clId="{3D7C0617-538C-E841-B56D-B1BE477D6351}" dt="2020-05-06T17:45:14.820" v="944" actId="478"/>
          <ac:spMkLst>
            <pc:docMk/>
            <pc:sldMk cId="4233071138" sldId="1104"/>
            <ac:spMk id="73" creationId="{4879BB0A-6CC2-4C42-BD91-AB30627FF43E}"/>
          </ac:spMkLst>
        </pc:spChg>
      </pc:sldChg>
      <pc:sldChg chg="addSp delSp modSp addCm delCm modCm">
        <pc:chgData name="Alessandro Bottarelli" userId="bb43ae5c-0e53-45aa-a531-5806ec988e31" providerId="ADAL" clId="{3D7C0617-538C-E841-B56D-B1BE477D6351}" dt="2020-05-06T17:29:12.361" v="804" actId="478"/>
        <pc:sldMkLst>
          <pc:docMk/>
          <pc:sldMk cId="619917066" sldId="1109"/>
        </pc:sldMkLst>
        <pc:spChg chg="add del">
          <ac:chgData name="Alessandro Bottarelli" userId="bb43ae5c-0e53-45aa-a531-5806ec988e31" providerId="ADAL" clId="{3D7C0617-538C-E841-B56D-B1BE477D6351}" dt="2020-05-06T17:29:12.361" v="804" actId="478"/>
          <ac:spMkLst>
            <pc:docMk/>
            <pc:sldMk cId="619917066" sldId="1109"/>
            <ac:spMk id="8" creationId="{D753B251-CA7B-4816-8C28-24830591FB4F}"/>
          </ac:spMkLst>
        </pc:spChg>
        <pc:spChg chg="add mod">
          <ac:chgData name="Alessandro Bottarelli" userId="bb43ae5c-0e53-45aa-a531-5806ec988e31" providerId="ADAL" clId="{3D7C0617-538C-E841-B56D-B1BE477D6351}" dt="2020-05-06T16:58:56.759" v="630" actId="313"/>
          <ac:spMkLst>
            <pc:docMk/>
            <pc:sldMk cId="619917066" sldId="1109"/>
            <ac:spMk id="13" creationId="{90E281C8-334D-ED41-B454-84E0CE8AE915}"/>
          </ac:spMkLst>
        </pc:spChg>
        <pc:spChg chg="del">
          <ac:chgData name="Alessandro Bottarelli" userId="bb43ae5c-0e53-45aa-a531-5806ec988e31" providerId="ADAL" clId="{3D7C0617-538C-E841-B56D-B1BE477D6351}" dt="2020-05-06T17:19:17.289" v="723" actId="478"/>
          <ac:spMkLst>
            <pc:docMk/>
            <pc:sldMk cId="619917066" sldId="1109"/>
            <ac:spMk id="14" creationId="{7D959856-1AB5-4D60-A4AA-FBC6FEE48379}"/>
          </ac:spMkLst>
        </pc:spChg>
        <pc:spChg chg="mod">
          <ac:chgData name="Alessandro Bottarelli" userId="bb43ae5c-0e53-45aa-a531-5806ec988e31" providerId="ADAL" clId="{3D7C0617-538C-E841-B56D-B1BE477D6351}" dt="2020-05-06T16:51:18.077" v="478" actId="14100"/>
          <ac:spMkLst>
            <pc:docMk/>
            <pc:sldMk cId="619917066" sldId="1109"/>
            <ac:spMk id="15" creationId="{1CD0F258-C912-429E-AB82-102A18653AFE}"/>
          </ac:spMkLst>
        </pc:spChg>
        <pc:spChg chg="mod">
          <ac:chgData name="Alessandro Bottarelli" userId="bb43ae5c-0e53-45aa-a531-5806ec988e31" providerId="ADAL" clId="{3D7C0617-538C-E841-B56D-B1BE477D6351}" dt="2020-05-06T16:51:18.077" v="478" actId="14100"/>
          <ac:spMkLst>
            <pc:docMk/>
            <pc:sldMk cId="619917066" sldId="1109"/>
            <ac:spMk id="23" creationId="{E913B944-B23B-4061-9080-7C4BBBB31EC8}"/>
          </ac:spMkLst>
        </pc:spChg>
        <pc:spChg chg="mod">
          <ac:chgData name="Alessandro Bottarelli" userId="bb43ae5c-0e53-45aa-a531-5806ec988e31" providerId="ADAL" clId="{3D7C0617-538C-E841-B56D-B1BE477D6351}" dt="2020-05-06T16:51:18.077" v="478" actId="14100"/>
          <ac:spMkLst>
            <pc:docMk/>
            <pc:sldMk cId="619917066" sldId="1109"/>
            <ac:spMk id="24" creationId="{164307E5-113D-4698-BDD5-1CD87D1ECDE4}"/>
          </ac:spMkLst>
        </pc:spChg>
        <pc:picChg chg="add mod">
          <ac:chgData name="Alessandro Bottarelli" userId="bb43ae5c-0e53-45aa-a531-5806ec988e31" providerId="ADAL" clId="{3D7C0617-538C-E841-B56D-B1BE477D6351}" dt="2020-05-06T16:51:02.714" v="475" actId="408"/>
          <ac:picMkLst>
            <pc:docMk/>
            <pc:sldMk cId="619917066" sldId="1109"/>
            <ac:picMk id="12" creationId="{2221B35E-F590-B447-A39F-31491DE2B646}"/>
          </ac:picMkLst>
        </pc:picChg>
        <pc:picChg chg="mod">
          <ac:chgData name="Alessandro Bottarelli" userId="bb43ae5c-0e53-45aa-a531-5806ec988e31" providerId="ADAL" clId="{3D7C0617-538C-E841-B56D-B1BE477D6351}" dt="2020-05-06T16:51:02.714" v="475" actId="408"/>
          <ac:picMkLst>
            <pc:docMk/>
            <pc:sldMk cId="619917066" sldId="1109"/>
            <ac:picMk id="16" creationId="{AFB52769-E83B-4C7D-A31B-1AECF9E5711C}"/>
          </ac:picMkLst>
        </pc:picChg>
        <pc:picChg chg="mod">
          <ac:chgData name="Alessandro Bottarelli" userId="bb43ae5c-0e53-45aa-a531-5806ec988e31" providerId="ADAL" clId="{3D7C0617-538C-E841-B56D-B1BE477D6351}" dt="2020-05-06T16:51:02.714" v="475" actId="408"/>
          <ac:picMkLst>
            <pc:docMk/>
            <pc:sldMk cId="619917066" sldId="1109"/>
            <ac:picMk id="18" creationId="{BEA7C8F1-E1D7-465C-81E5-A41450618BBA}"/>
          </ac:picMkLst>
        </pc:picChg>
        <pc:picChg chg="mod">
          <ac:chgData name="Alessandro Bottarelli" userId="bb43ae5c-0e53-45aa-a531-5806ec988e31" providerId="ADAL" clId="{3D7C0617-538C-E841-B56D-B1BE477D6351}" dt="2020-05-06T16:51:02.714" v="475" actId="408"/>
          <ac:picMkLst>
            <pc:docMk/>
            <pc:sldMk cId="619917066" sldId="1109"/>
            <ac:picMk id="19" creationId="{57DA495C-32ED-4559-ABA0-A42CC5819C43}"/>
          </ac:picMkLst>
        </pc:picChg>
      </pc:sldChg>
      <pc:sldChg chg="addSp delSp modSp">
        <pc:chgData name="Alessandro Bottarelli" userId="bb43ae5c-0e53-45aa-a531-5806ec988e31" providerId="ADAL" clId="{3D7C0617-538C-E841-B56D-B1BE477D6351}" dt="2020-05-14T10:30:40.454" v="1396"/>
        <pc:sldMkLst>
          <pc:docMk/>
          <pc:sldMk cId="3001973251" sldId="1110"/>
        </pc:sldMkLst>
        <pc:spChg chg="del">
          <ac:chgData name="Alessandro Bottarelli" userId="bb43ae5c-0e53-45aa-a531-5806ec988e31" providerId="ADAL" clId="{3D7C0617-538C-E841-B56D-B1BE477D6351}" dt="2020-05-06T17:33:55.458" v="852" actId="478"/>
          <ac:spMkLst>
            <pc:docMk/>
            <pc:sldMk cId="3001973251" sldId="1110"/>
            <ac:spMk id="6" creationId="{7AA1AAB0-EF86-DB44-85AB-DF596E32AAB9}"/>
          </ac:spMkLst>
        </pc:spChg>
        <pc:spChg chg="del">
          <ac:chgData name="Alessandro Bottarelli" userId="bb43ae5c-0e53-45aa-a531-5806ec988e31" providerId="ADAL" clId="{3D7C0617-538C-E841-B56D-B1BE477D6351}" dt="2020-05-06T17:34:03.822" v="854" actId="478"/>
          <ac:spMkLst>
            <pc:docMk/>
            <pc:sldMk cId="3001973251" sldId="1110"/>
            <ac:spMk id="8" creationId="{FC169DE2-4AD4-6B46-A2F1-20B5211F84B3}"/>
          </ac:spMkLst>
        </pc:spChg>
        <pc:spChg chg="add mod">
          <ac:chgData name="Alessandro Bottarelli" userId="bb43ae5c-0e53-45aa-a531-5806ec988e31" providerId="ADAL" clId="{3D7C0617-538C-E841-B56D-B1BE477D6351}" dt="2020-05-07T13:38:22.983" v="1359"/>
          <ac:spMkLst>
            <pc:docMk/>
            <pc:sldMk cId="3001973251" sldId="1110"/>
            <ac:spMk id="9" creationId="{CDC4DFF3-EDD0-7F41-91CB-18AB204F318B}"/>
          </ac:spMkLst>
        </pc:spChg>
        <pc:spChg chg="add del mod">
          <ac:chgData name="Alessandro Bottarelli" userId="bb43ae5c-0e53-45aa-a531-5806ec988e31" providerId="ADAL" clId="{3D7C0617-538C-E841-B56D-B1BE477D6351}" dt="2020-05-14T10:30:39.866" v="1395" actId="478"/>
          <ac:spMkLst>
            <pc:docMk/>
            <pc:sldMk cId="3001973251" sldId="1110"/>
            <ac:spMk id="11" creationId="{02ABBEC4-E0E7-4B47-AC55-66D2FC6BAD5B}"/>
          </ac:spMkLst>
        </pc:spChg>
        <pc:spChg chg="del">
          <ac:chgData name="Alessandro Bottarelli" userId="bb43ae5c-0e53-45aa-a531-5806ec988e31" providerId="ADAL" clId="{3D7C0617-538C-E841-B56D-B1BE477D6351}" dt="2020-05-06T17:33:53.744" v="851" actId="478"/>
          <ac:spMkLst>
            <pc:docMk/>
            <pc:sldMk cId="3001973251" sldId="1110"/>
            <ac:spMk id="11" creationId="{3F810373-4A25-41A0-AFC0-9C7528DF114B}"/>
          </ac:spMkLst>
        </pc:spChg>
        <pc:spChg chg="add mod">
          <ac:chgData name="Alessandro Bottarelli" userId="bb43ae5c-0e53-45aa-a531-5806ec988e31" providerId="ADAL" clId="{3D7C0617-538C-E841-B56D-B1BE477D6351}" dt="2020-05-14T10:30:40.454" v="1396"/>
          <ac:spMkLst>
            <pc:docMk/>
            <pc:sldMk cId="3001973251" sldId="1110"/>
            <ac:spMk id="16" creationId="{43E63506-062E-2B45-BA3C-FC7EECD9D6B9}"/>
          </ac:spMkLst>
        </pc:spChg>
        <pc:spChg chg="add del mod">
          <ac:chgData name="Alessandro Bottarelli" userId="bb43ae5c-0e53-45aa-a531-5806ec988e31" providerId="ADAL" clId="{3D7C0617-538C-E841-B56D-B1BE477D6351}" dt="2020-05-07T13:38:29.848" v="1360" actId="478"/>
          <ac:spMkLst>
            <pc:docMk/>
            <pc:sldMk cId="3001973251" sldId="1110"/>
            <ac:spMk id="16" creationId="{7F31FF65-0895-4C4E-84C4-C17566509D3E}"/>
          </ac:spMkLst>
        </pc:spChg>
        <pc:spChg chg="add del mod">
          <ac:chgData name="Alessandro Bottarelli" userId="bb43ae5c-0e53-45aa-a531-5806ec988e31" providerId="ADAL" clId="{3D7C0617-538C-E841-B56D-B1BE477D6351}" dt="2020-05-07T13:38:22.623" v="1358" actId="478"/>
          <ac:spMkLst>
            <pc:docMk/>
            <pc:sldMk cId="3001973251" sldId="1110"/>
            <ac:spMk id="17" creationId="{F85F364F-7CDE-B04A-8FAC-A781A9D67A89}"/>
          </ac:spMkLst>
        </pc:spChg>
      </pc:sldChg>
      <pc:sldChg chg="addSp delSp modSp">
        <pc:chgData name="Alessandro Bottarelli" userId="bb43ae5c-0e53-45aa-a531-5806ec988e31" providerId="ADAL" clId="{3D7C0617-538C-E841-B56D-B1BE477D6351}" dt="2020-05-25T07:16:32.729" v="1451"/>
        <pc:sldMkLst>
          <pc:docMk/>
          <pc:sldMk cId="988281472" sldId="1111"/>
        </pc:sldMkLst>
        <pc:spChg chg="del">
          <ac:chgData name="Alessandro Bottarelli" userId="bb43ae5c-0e53-45aa-a531-5806ec988e31" providerId="ADAL" clId="{3D7C0617-538C-E841-B56D-B1BE477D6351}" dt="2020-05-06T17:38:50.210" v="897" actId="478"/>
          <ac:spMkLst>
            <pc:docMk/>
            <pc:sldMk cId="988281472" sldId="1111"/>
            <ac:spMk id="6" creationId="{68581446-F00C-3F4F-A3E9-D0BDDB8AAA38}"/>
          </ac:spMkLst>
        </pc:spChg>
        <pc:spChg chg="del">
          <ac:chgData name="Alessandro Bottarelli" userId="bb43ae5c-0e53-45aa-a531-5806ec988e31" providerId="ADAL" clId="{3D7C0617-538C-E841-B56D-B1BE477D6351}" dt="2020-05-07T12:41:38.338" v="1356" actId="478"/>
          <ac:spMkLst>
            <pc:docMk/>
            <pc:sldMk cId="988281472" sldId="1111"/>
            <ac:spMk id="7" creationId="{800D9B97-C8CF-4F0F-BFF8-40B313B17A51}"/>
          </ac:spMkLst>
        </pc:spChg>
        <pc:spChg chg="add del mod">
          <ac:chgData name="Alessandro Bottarelli" userId="bb43ae5c-0e53-45aa-a531-5806ec988e31" providerId="ADAL" clId="{3D7C0617-538C-E841-B56D-B1BE477D6351}" dt="2020-05-25T07:16:32.446" v="1450" actId="478"/>
          <ac:spMkLst>
            <pc:docMk/>
            <pc:sldMk cId="988281472" sldId="1111"/>
            <ac:spMk id="7" creationId="{E7B96B3E-4C19-B34C-B715-86D1623A01E0}"/>
          </ac:spMkLst>
        </pc:spChg>
        <pc:spChg chg="add mod">
          <ac:chgData name="Alessandro Bottarelli" userId="bb43ae5c-0e53-45aa-a531-5806ec988e31" providerId="ADAL" clId="{3D7C0617-538C-E841-B56D-B1BE477D6351}" dt="2020-05-25T07:16:32.729" v="1451"/>
          <ac:spMkLst>
            <pc:docMk/>
            <pc:sldMk cId="988281472" sldId="1111"/>
            <ac:spMk id="8" creationId="{833DC7E8-BB9B-6E41-A3FE-0EF1C0186480}"/>
          </ac:spMkLst>
        </pc:spChg>
        <pc:spChg chg="add del mod">
          <ac:chgData name="Alessandro Bottarelli" userId="bb43ae5c-0e53-45aa-a531-5806ec988e31" providerId="ADAL" clId="{3D7C0617-538C-E841-B56D-B1BE477D6351}" dt="2020-05-14T10:31:02.853" v="1411" actId="478"/>
          <ac:spMkLst>
            <pc:docMk/>
            <pc:sldMk cId="988281472" sldId="1111"/>
            <ac:spMk id="8" creationId="{CAC6A360-065A-AB4F-B6D2-A942875FF229}"/>
          </ac:spMkLst>
        </pc:spChg>
        <pc:spChg chg="add mod">
          <ac:chgData name="Alessandro Bottarelli" userId="bb43ae5c-0e53-45aa-a531-5806ec988e31" providerId="ADAL" clId="{3D7C0617-538C-E841-B56D-B1BE477D6351}" dt="2020-05-06T17:38:51.265" v="898"/>
          <ac:spMkLst>
            <pc:docMk/>
            <pc:sldMk cId="988281472" sldId="1111"/>
            <ac:spMk id="9" creationId="{7246B3E0-662F-714C-9510-AB8BED8C77BA}"/>
          </ac:spMkLst>
        </pc:spChg>
        <pc:spChg chg="del">
          <ac:chgData name="Alessandro Bottarelli" userId="bb43ae5c-0e53-45aa-a531-5806ec988e31" providerId="ADAL" clId="{3D7C0617-538C-E841-B56D-B1BE477D6351}" dt="2020-05-06T17:38:50.210" v="897" actId="478"/>
          <ac:spMkLst>
            <pc:docMk/>
            <pc:sldMk cId="988281472" sldId="1111"/>
            <ac:spMk id="21" creationId="{CE410471-F515-0D4C-B2AA-8923A539FF9A}"/>
          </ac:spMkLst>
        </pc:spChg>
        <pc:graphicFrameChg chg="modGraphic">
          <ac:chgData name="Alessandro Bottarelli" userId="bb43ae5c-0e53-45aa-a531-5806ec988e31" providerId="ADAL" clId="{3D7C0617-538C-E841-B56D-B1BE477D6351}" dt="2020-04-21T16:41:37.560" v="243" actId="20577"/>
          <ac:graphicFrameMkLst>
            <pc:docMk/>
            <pc:sldMk cId="988281472" sldId="1111"/>
            <ac:graphicFrameMk id="20" creationId="{0D0F5104-7B2C-5E41-B59C-6EB8AB8A407A}"/>
          </ac:graphicFrameMkLst>
        </pc:graphicFrameChg>
      </pc:sldChg>
      <pc:sldChg chg="addSp delSp modSp">
        <pc:chgData name="Alessandro Bottarelli" userId="bb43ae5c-0e53-45aa-a531-5806ec988e31" providerId="ADAL" clId="{3D7C0617-538C-E841-B56D-B1BE477D6351}" dt="2020-05-25T07:16:35.146" v="1453"/>
        <pc:sldMkLst>
          <pc:docMk/>
          <pc:sldMk cId="754904544" sldId="1112"/>
        </pc:sldMkLst>
        <pc:spChg chg="del">
          <ac:chgData name="Alessandro Bottarelli" userId="bb43ae5c-0e53-45aa-a531-5806ec988e31" providerId="ADAL" clId="{3D7C0617-538C-E841-B56D-B1BE477D6351}" dt="2020-05-06T17:39:01.527" v="899" actId="478"/>
          <ac:spMkLst>
            <pc:docMk/>
            <pc:sldMk cId="754904544" sldId="1112"/>
            <ac:spMk id="5" creationId="{C8B9A7F4-D6FB-314E-845A-FE6728D88C91}"/>
          </ac:spMkLst>
        </pc:spChg>
        <pc:spChg chg="add del mod">
          <ac:chgData name="Alessandro Bottarelli" userId="bb43ae5c-0e53-45aa-a531-5806ec988e31" providerId="ADAL" clId="{3D7C0617-538C-E841-B56D-B1BE477D6351}" dt="2020-05-25T07:16:34.809" v="1452" actId="478"/>
          <ac:spMkLst>
            <pc:docMk/>
            <pc:sldMk cId="754904544" sldId="1112"/>
            <ac:spMk id="6" creationId="{1B56E576-5C17-B24B-8058-6C22E2AF82B3}"/>
          </ac:spMkLst>
        </pc:spChg>
        <pc:spChg chg="del">
          <ac:chgData name="Alessandro Bottarelli" userId="bb43ae5c-0e53-45aa-a531-5806ec988e31" providerId="ADAL" clId="{3D7C0617-538C-E841-B56D-B1BE477D6351}" dt="2020-05-07T12:41:40.055" v="1357" actId="478"/>
          <ac:spMkLst>
            <pc:docMk/>
            <pc:sldMk cId="754904544" sldId="1112"/>
            <ac:spMk id="6" creationId="{AB4BB27D-758F-4935-B087-430B9F3F15D6}"/>
          </ac:spMkLst>
        </pc:spChg>
        <pc:spChg chg="add del mod">
          <ac:chgData name="Alessandro Bottarelli" userId="bb43ae5c-0e53-45aa-a531-5806ec988e31" providerId="ADAL" clId="{3D7C0617-538C-E841-B56D-B1BE477D6351}" dt="2020-05-14T10:31:05.228" v="1413" actId="478"/>
          <ac:spMkLst>
            <pc:docMk/>
            <pc:sldMk cId="754904544" sldId="1112"/>
            <ac:spMk id="7" creationId="{BA56B7C9-3A39-1E4D-84DC-029A9DEEE1AF}"/>
          </ac:spMkLst>
        </pc:spChg>
        <pc:spChg chg="add mod">
          <ac:chgData name="Alessandro Bottarelli" userId="bb43ae5c-0e53-45aa-a531-5806ec988e31" providerId="ADAL" clId="{3D7C0617-538C-E841-B56D-B1BE477D6351}" dt="2020-05-25T07:16:35.146" v="1453"/>
          <ac:spMkLst>
            <pc:docMk/>
            <pc:sldMk cId="754904544" sldId="1112"/>
            <ac:spMk id="7" creationId="{E97A6C8D-90AE-D941-9AE5-BD7164F9F857}"/>
          </ac:spMkLst>
        </pc:spChg>
        <pc:spChg chg="add del mod">
          <ac:chgData name="Alessandro Bottarelli" userId="bb43ae5c-0e53-45aa-a531-5806ec988e31" providerId="ADAL" clId="{3D7C0617-538C-E841-B56D-B1BE477D6351}" dt="2020-05-06T17:39:03.902" v="901" actId="478"/>
          <ac:spMkLst>
            <pc:docMk/>
            <pc:sldMk cId="754904544" sldId="1112"/>
            <ac:spMk id="8" creationId="{2220BB96-1080-F042-B672-0DF95116309F}"/>
          </ac:spMkLst>
        </pc:spChg>
        <pc:graphicFrameChg chg="mod modGraphic">
          <ac:chgData name="Alessandro Bottarelli" userId="bb43ae5c-0e53-45aa-a531-5806ec988e31" providerId="ADAL" clId="{3D7C0617-538C-E841-B56D-B1BE477D6351}" dt="2020-05-07T12:41:24.600" v="1355" actId="1076"/>
          <ac:graphicFrameMkLst>
            <pc:docMk/>
            <pc:sldMk cId="754904544" sldId="1112"/>
            <ac:graphicFrameMk id="20" creationId="{0D0F5104-7B2C-5E41-B59C-6EB8AB8A407A}"/>
          </ac:graphicFrameMkLst>
        </pc:graphicFrameChg>
      </pc:sldChg>
      <pc:sldChg chg="addSp delSp modSp">
        <pc:chgData name="Alessandro Bottarelli" userId="bb43ae5c-0e53-45aa-a531-5806ec988e31" providerId="ADAL" clId="{3D7C0617-538C-E841-B56D-B1BE477D6351}" dt="2020-05-14T10:30:26.419" v="1392"/>
        <pc:sldMkLst>
          <pc:docMk/>
          <pc:sldMk cId="930746466" sldId="1113"/>
        </pc:sldMkLst>
        <pc:spChg chg="mod">
          <ac:chgData name="Alessandro Bottarelli" userId="bb43ae5c-0e53-45aa-a531-5806ec988e31" providerId="ADAL" clId="{3D7C0617-538C-E841-B56D-B1BE477D6351}" dt="2020-04-14T14:39:26.951" v="30" actId="20577"/>
          <ac:spMkLst>
            <pc:docMk/>
            <pc:sldMk cId="930746466" sldId="1113"/>
            <ac:spMk id="2" creationId="{7333D36A-0268-3844-8AA3-A55BBF4BB5F2}"/>
          </ac:spMkLst>
        </pc:spChg>
        <pc:spChg chg="del">
          <ac:chgData name="Alessandro Bottarelli" userId="bb43ae5c-0e53-45aa-a531-5806ec988e31" providerId="ADAL" clId="{3D7C0617-538C-E841-B56D-B1BE477D6351}" dt="2020-05-06T17:31:56.676" v="824" actId="478"/>
          <ac:spMkLst>
            <pc:docMk/>
            <pc:sldMk cId="930746466" sldId="1113"/>
            <ac:spMk id="7" creationId="{12495B6E-135A-AC4A-9AE4-CE722C037CCE}"/>
          </ac:spMkLst>
        </pc:spChg>
        <pc:spChg chg="del">
          <ac:chgData name="Alessandro Bottarelli" userId="bb43ae5c-0e53-45aa-a531-5806ec988e31" providerId="ADAL" clId="{3D7C0617-538C-E841-B56D-B1BE477D6351}" dt="2020-05-06T17:31:57.568" v="825" actId="478"/>
          <ac:spMkLst>
            <pc:docMk/>
            <pc:sldMk cId="930746466" sldId="1113"/>
            <ac:spMk id="13" creationId="{6651333A-5BBE-44A1-9E1F-0BC51E60BFF1}"/>
          </ac:spMkLst>
        </pc:spChg>
        <pc:spChg chg="mod">
          <ac:chgData name="Alessandro Bottarelli" userId="bb43ae5c-0e53-45aa-a531-5806ec988e31" providerId="ADAL" clId="{3D7C0617-538C-E841-B56D-B1BE477D6351}" dt="2020-05-06T18:03:45.519" v="993" actId="20577"/>
          <ac:spMkLst>
            <pc:docMk/>
            <pc:sldMk cId="930746466" sldId="1113"/>
            <ac:spMk id="15" creationId="{B9ABA385-3545-4EA3-93BA-C62E2C4BBA2B}"/>
          </ac:spMkLst>
        </pc:spChg>
        <pc:spChg chg="mod">
          <ac:chgData name="Alessandro Bottarelli" userId="bb43ae5c-0e53-45aa-a531-5806ec988e31" providerId="ADAL" clId="{3D7C0617-538C-E841-B56D-B1BE477D6351}" dt="2020-05-06T18:03:48.683" v="994" actId="20577"/>
          <ac:spMkLst>
            <pc:docMk/>
            <pc:sldMk cId="930746466" sldId="1113"/>
            <ac:spMk id="16" creationId="{83CBD484-1345-4B56-8C9E-C54F5F6282D9}"/>
          </ac:spMkLst>
        </pc:spChg>
        <pc:spChg chg="mod topLvl">
          <ac:chgData name="Alessandro Bottarelli" userId="bb43ae5c-0e53-45aa-a531-5806ec988e31" providerId="ADAL" clId="{3D7C0617-538C-E841-B56D-B1BE477D6351}" dt="2020-05-06T18:06:11.714" v="1055" actId="14100"/>
          <ac:spMkLst>
            <pc:docMk/>
            <pc:sldMk cId="930746466" sldId="1113"/>
            <ac:spMk id="19" creationId="{BDDE6465-779A-410F-BFE6-CB13A0A0F853}"/>
          </ac:spMkLst>
        </pc:spChg>
        <pc:spChg chg="del mod topLvl">
          <ac:chgData name="Alessandro Bottarelli" userId="bb43ae5c-0e53-45aa-a531-5806ec988e31" providerId="ADAL" clId="{3D7C0617-538C-E841-B56D-B1BE477D6351}" dt="2020-05-06T18:04:51.312" v="1029" actId="478"/>
          <ac:spMkLst>
            <pc:docMk/>
            <pc:sldMk cId="930746466" sldId="1113"/>
            <ac:spMk id="20" creationId="{F914D1B9-E820-4579-B605-11839C24A36D}"/>
          </ac:spMkLst>
        </pc:spChg>
        <pc:spChg chg="del mod topLvl">
          <ac:chgData name="Alessandro Bottarelli" userId="bb43ae5c-0e53-45aa-a531-5806ec988e31" providerId="ADAL" clId="{3D7C0617-538C-E841-B56D-B1BE477D6351}" dt="2020-05-06T18:05:57.062" v="1051" actId="478"/>
          <ac:spMkLst>
            <pc:docMk/>
            <pc:sldMk cId="930746466" sldId="1113"/>
            <ac:spMk id="22" creationId="{F19AB2BB-F4E7-4F70-BE3E-745A8C89D7DA}"/>
          </ac:spMkLst>
        </pc:spChg>
        <pc:spChg chg="del mod topLvl">
          <ac:chgData name="Alessandro Bottarelli" userId="bb43ae5c-0e53-45aa-a531-5806ec988e31" providerId="ADAL" clId="{3D7C0617-538C-E841-B56D-B1BE477D6351}" dt="2020-05-06T18:04:10.228" v="996" actId="478"/>
          <ac:spMkLst>
            <pc:docMk/>
            <pc:sldMk cId="930746466" sldId="1113"/>
            <ac:spMk id="23" creationId="{A948D1CE-59D8-4A21-8BC1-4CEA0D08301C}"/>
          </ac:spMkLst>
        </pc:spChg>
        <pc:spChg chg="add mod">
          <ac:chgData name="Alessandro Bottarelli" userId="bb43ae5c-0e53-45aa-a531-5806ec988e31" providerId="ADAL" clId="{3D7C0617-538C-E841-B56D-B1BE477D6351}" dt="2020-05-14T10:30:26.419" v="1392"/>
          <ac:spMkLst>
            <pc:docMk/>
            <pc:sldMk cId="930746466" sldId="1113"/>
            <ac:spMk id="24" creationId="{FDF9B9D9-DE73-8A44-A5ED-938717C0425F}"/>
          </ac:spMkLst>
        </pc:spChg>
        <pc:spChg chg="add del mod">
          <ac:chgData name="Alessandro Bottarelli" userId="bb43ae5c-0e53-45aa-a531-5806ec988e31" providerId="ADAL" clId="{3D7C0617-538C-E841-B56D-B1BE477D6351}" dt="2020-05-06T18:05:55.747" v="1050"/>
          <ac:spMkLst>
            <pc:docMk/>
            <pc:sldMk cId="930746466" sldId="1113"/>
            <ac:spMk id="25" creationId="{075550BE-1A53-2B4E-BF82-2816516C80BD}"/>
          </ac:spMkLst>
        </pc:spChg>
        <pc:spChg chg="add mod">
          <ac:chgData name="Alessandro Bottarelli" userId="bb43ae5c-0e53-45aa-a531-5806ec988e31" providerId="ADAL" clId="{3D7C0617-538C-E841-B56D-B1BE477D6351}" dt="2020-05-06T18:06:15.962" v="1056" actId="14100"/>
          <ac:spMkLst>
            <pc:docMk/>
            <pc:sldMk cId="930746466" sldId="1113"/>
            <ac:spMk id="26" creationId="{2DEAEB02-9710-A94F-98B4-34FEEEEF356D}"/>
          </ac:spMkLst>
        </pc:spChg>
        <pc:grpChg chg="del mod">
          <ac:chgData name="Alessandro Bottarelli" userId="bb43ae5c-0e53-45aa-a531-5806ec988e31" providerId="ADAL" clId="{3D7C0617-538C-E841-B56D-B1BE477D6351}" dt="2020-05-06T18:04:51.312" v="1029" actId="478"/>
          <ac:grpSpMkLst>
            <pc:docMk/>
            <pc:sldMk cId="930746466" sldId="1113"/>
            <ac:grpSpMk id="18" creationId="{E9C87E9D-FF0D-4CBC-9E43-351E0207F93D}"/>
          </ac:grpSpMkLst>
        </pc:grpChg>
        <pc:grpChg chg="del mod">
          <ac:chgData name="Alessandro Bottarelli" userId="bb43ae5c-0e53-45aa-a531-5806ec988e31" providerId="ADAL" clId="{3D7C0617-538C-E841-B56D-B1BE477D6351}" dt="2020-05-06T18:04:10.228" v="996" actId="478"/>
          <ac:grpSpMkLst>
            <pc:docMk/>
            <pc:sldMk cId="930746466" sldId="1113"/>
            <ac:grpSpMk id="21" creationId="{50A33C85-AA8C-43FF-B0AA-411D4B647D74}"/>
          </ac:grpSpMkLst>
        </pc:grpChg>
      </pc:sldChg>
      <pc:sldChg chg="del">
        <pc:chgData name="Alessandro Bottarelli" userId="bb43ae5c-0e53-45aa-a531-5806ec988e31" providerId="ADAL" clId="{3D7C0617-538C-E841-B56D-B1BE477D6351}" dt="2020-04-14T14:31:03.562" v="7" actId="2696"/>
        <pc:sldMkLst>
          <pc:docMk/>
          <pc:sldMk cId="3732575475" sldId="1114"/>
        </pc:sldMkLst>
      </pc:sldChg>
      <pc:sldChg chg="addSp delSp modSp">
        <pc:chgData name="Alessandro Bottarelli" userId="bb43ae5c-0e53-45aa-a531-5806ec988e31" providerId="ADAL" clId="{3D7C0617-538C-E841-B56D-B1BE477D6351}" dt="2020-05-25T07:16:14.389" v="1439"/>
        <pc:sldMkLst>
          <pc:docMk/>
          <pc:sldMk cId="3143250792" sldId="1117"/>
        </pc:sldMkLst>
        <pc:spChg chg="del">
          <ac:chgData name="Alessandro Bottarelli" userId="bb43ae5c-0e53-45aa-a531-5806ec988e31" providerId="ADAL" clId="{3D7C0617-538C-E841-B56D-B1BE477D6351}" dt="2020-05-06T17:35:32.523" v="866" actId="478"/>
          <ac:spMkLst>
            <pc:docMk/>
            <pc:sldMk cId="3143250792" sldId="1117"/>
            <ac:spMk id="7" creationId="{12495B6E-135A-AC4A-9AE4-CE722C037CCE}"/>
          </ac:spMkLst>
        </pc:spChg>
        <pc:spChg chg="add del mod">
          <ac:chgData name="Alessandro Bottarelli" userId="bb43ae5c-0e53-45aa-a531-5806ec988e31" providerId="ADAL" clId="{3D7C0617-538C-E841-B56D-B1BE477D6351}" dt="2020-05-25T07:16:14.063" v="1438" actId="478"/>
          <ac:spMkLst>
            <pc:docMk/>
            <pc:sldMk cId="3143250792" sldId="1117"/>
            <ac:spMk id="12" creationId="{1921C31C-ADC3-684A-95F2-CA26A4E03D39}"/>
          </ac:spMkLst>
        </pc:spChg>
        <pc:spChg chg="add del mod">
          <ac:chgData name="Alessandro Bottarelli" userId="bb43ae5c-0e53-45aa-a531-5806ec988e31" providerId="ADAL" clId="{3D7C0617-538C-E841-B56D-B1BE477D6351}" dt="2020-05-06T17:37:52.981" v="880" actId="478"/>
          <ac:spMkLst>
            <pc:docMk/>
            <pc:sldMk cId="3143250792" sldId="1117"/>
            <ac:spMk id="12" creationId="{F20652DF-6B5C-4845-B244-1CF40BD374CE}"/>
          </ac:spMkLst>
        </pc:spChg>
        <pc:spChg chg="add del mod">
          <ac:chgData name="Alessandro Bottarelli" userId="bb43ae5c-0e53-45aa-a531-5806ec988e31" providerId="ADAL" clId="{3D7C0617-538C-E841-B56D-B1BE477D6351}" dt="2020-05-06T17:35:35.364" v="868" actId="478"/>
          <ac:spMkLst>
            <pc:docMk/>
            <pc:sldMk cId="3143250792" sldId="1117"/>
            <ac:spMk id="14" creationId="{1402DAB5-B06C-9D44-8FE2-C31321C6B264}"/>
          </ac:spMkLst>
        </pc:spChg>
        <pc:spChg chg="add mod">
          <ac:chgData name="Alessandro Bottarelli" userId="bb43ae5c-0e53-45aa-a531-5806ec988e31" providerId="ADAL" clId="{3D7C0617-538C-E841-B56D-B1BE477D6351}" dt="2020-05-25T07:16:14.389" v="1439"/>
          <ac:spMkLst>
            <pc:docMk/>
            <pc:sldMk cId="3143250792" sldId="1117"/>
            <ac:spMk id="14" creationId="{D5C2F3D2-42AC-7847-8F26-A7B19D518D7A}"/>
          </ac:spMkLst>
        </pc:spChg>
        <pc:spChg chg="add del mod">
          <ac:chgData name="Alessandro Bottarelli" userId="bb43ae5c-0e53-45aa-a531-5806ec988e31" providerId="ADAL" clId="{3D7C0617-538C-E841-B56D-B1BE477D6351}" dt="2020-05-14T10:30:49.121" v="1401" actId="478"/>
          <ac:spMkLst>
            <pc:docMk/>
            <pc:sldMk cId="3143250792" sldId="1117"/>
            <ac:spMk id="15" creationId="{0FB8AD0E-59A7-674B-88D4-65DDA22C3D3A}"/>
          </ac:spMkLst>
        </pc:spChg>
        <pc:spChg chg="add del mod">
          <ac:chgData name="Alessandro Bottarelli" userId="bb43ae5c-0e53-45aa-a531-5806ec988e31" providerId="ADAL" clId="{3D7C0617-538C-E841-B56D-B1BE477D6351}" dt="2020-05-06T17:37:55.271" v="882" actId="478"/>
          <ac:spMkLst>
            <pc:docMk/>
            <pc:sldMk cId="3143250792" sldId="1117"/>
            <ac:spMk id="16" creationId="{11AA094F-BE9B-C146-8A31-6CEB3EA13509}"/>
          </ac:spMkLst>
        </pc:spChg>
      </pc:sldChg>
      <pc:sldChg chg="addSp delSp modSp mod modClrScheme addCm delCm modCm chgLayout">
        <pc:chgData name="Alessandro Bottarelli" userId="bb43ae5c-0e53-45aa-a531-5806ec988e31" providerId="ADAL" clId="{3D7C0617-538C-E841-B56D-B1BE477D6351}" dt="2020-06-17T08:35:39.386" v="1512" actId="1076"/>
        <pc:sldMkLst>
          <pc:docMk/>
          <pc:sldMk cId="3742441967" sldId="1118"/>
        </pc:sldMkLst>
        <pc:spChg chg="add del mod ord">
          <ac:chgData name="Alessandro Bottarelli" userId="bb43ae5c-0e53-45aa-a531-5806ec988e31" providerId="ADAL" clId="{3D7C0617-538C-E841-B56D-B1BE477D6351}" dt="2020-05-07T12:37:22.228" v="1241" actId="478"/>
          <ac:spMkLst>
            <pc:docMk/>
            <pc:sldMk cId="3742441967" sldId="1118"/>
            <ac:spMk id="2" creationId="{B95D2F77-CD5B-0148-A587-3B8F01D2454E}"/>
          </ac:spMkLst>
        </pc:spChg>
        <pc:spChg chg="add mod ord">
          <ac:chgData name="Alessandro Bottarelli" userId="bb43ae5c-0e53-45aa-a531-5806ec988e31" providerId="ADAL" clId="{3D7C0617-538C-E841-B56D-B1BE477D6351}" dt="2020-05-07T12:40:36.045" v="1352" actId="20577"/>
          <ac:spMkLst>
            <pc:docMk/>
            <pc:sldMk cId="3742441967" sldId="1118"/>
            <ac:spMk id="3" creationId="{318F1A0D-E7B7-8B46-86C6-A26463F61175}"/>
          </ac:spMkLst>
        </pc:spChg>
        <pc:spChg chg="del">
          <ac:chgData name="Alessandro Bottarelli" userId="bb43ae5c-0e53-45aa-a531-5806ec988e31" providerId="ADAL" clId="{3D7C0617-538C-E841-B56D-B1BE477D6351}" dt="2020-05-06T17:38:27.150" v="890" actId="478"/>
          <ac:spMkLst>
            <pc:docMk/>
            <pc:sldMk cId="3742441967" sldId="1118"/>
            <ac:spMk id="3" creationId="{D4D587F7-617F-9146-BE7C-8DEFC5B8893C}"/>
          </ac:spMkLst>
        </pc:spChg>
        <pc:spChg chg="del">
          <ac:chgData name="Alessandro Bottarelli" userId="bb43ae5c-0e53-45aa-a531-5806ec988e31" providerId="ADAL" clId="{3D7C0617-538C-E841-B56D-B1BE477D6351}" dt="2020-05-06T17:38:30.551" v="893" actId="478"/>
          <ac:spMkLst>
            <pc:docMk/>
            <pc:sldMk cId="3742441967" sldId="1118"/>
            <ac:spMk id="4" creationId="{D689E648-55FE-4198-A42D-5DE6129873A6}"/>
          </ac:spMkLst>
        </pc:spChg>
        <pc:spChg chg="add del mod">
          <ac:chgData name="Alessandro Bottarelli" userId="bb43ae5c-0e53-45aa-a531-5806ec988e31" providerId="ADAL" clId="{3D7C0617-538C-E841-B56D-B1BE477D6351}" dt="2020-05-14T10:30:57.120" v="1407" actId="478"/>
          <ac:spMkLst>
            <pc:docMk/>
            <pc:sldMk cId="3742441967" sldId="1118"/>
            <ac:spMk id="6" creationId="{1928EEFA-0F8D-E641-AACB-1164B22FEB30}"/>
          </ac:spMkLst>
        </pc:spChg>
        <pc:spChg chg="add del mod">
          <ac:chgData name="Alessandro Bottarelli" userId="bb43ae5c-0e53-45aa-a531-5806ec988e31" providerId="ADAL" clId="{3D7C0617-538C-E841-B56D-B1BE477D6351}" dt="2020-05-06T17:38:29.723" v="892" actId="478"/>
          <ac:spMkLst>
            <pc:docMk/>
            <pc:sldMk cId="3742441967" sldId="1118"/>
            <ac:spMk id="7" creationId="{A234ECF3-B188-A14C-B976-5FF6D983C472}"/>
          </ac:spMkLst>
        </pc:spChg>
        <pc:spChg chg="add del mod">
          <ac:chgData name="Alessandro Bottarelli" userId="bb43ae5c-0e53-45aa-a531-5806ec988e31" providerId="ADAL" clId="{3D7C0617-538C-E841-B56D-B1BE477D6351}" dt="2020-05-25T07:16:26.239" v="1446" actId="478"/>
          <ac:spMkLst>
            <pc:docMk/>
            <pc:sldMk cId="3742441967" sldId="1118"/>
            <ac:spMk id="13" creationId="{F68C765C-68F9-A242-ADD2-CA7BD788E019}"/>
          </ac:spMkLst>
        </pc:spChg>
        <pc:spChg chg="add mod">
          <ac:chgData name="Alessandro Bottarelli" userId="bb43ae5c-0e53-45aa-a531-5806ec988e31" providerId="ADAL" clId="{3D7C0617-538C-E841-B56D-B1BE477D6351}" dt="2020-05-25T07:16:26.609" v="1447"/>
          <ac:spMkLst>
            <pc:docMk/>
            <pc:sldMk cId="3742441967" sldId="1118"/>
            <ac:spMk id="14" creationId="{9E5A343A-09BC-2A47-8A1E-69E57B86F9B1}"/>
          </ac:spMkLst>
        </pc:spChg>
        <pc:picChg chg="mod">
          <ac:chgData name="Alessandro Bottarelli" userId="bb43ae5c-0e53-45aa-a531-5806ec988e31" providerId="ADAL" clId="{3D7C0617-538C-E841-B56D-B1BE477D6351}" dt="2020-06-17T08:35:26.901" v="1511" actId="1076"/>
          <ac:picMkLst>
            <pc:docMk/>
            <pc:sldMk cId="3742441967" sldId="1118"/>
            <ac:picMk id="4" creationId="{862F7DA0-00AE-4B10-BD59-0535C785BD04}"/>
          </ac:picMkLst>
        </pc:picChg>
        <pc:picChg chg="mod">
          <ac:chgData name="Alessandro Bottarelli" userId="bb43ae5c-0e53-45aa-a531-5806ec988e31" providerId="ADAL" clId="{3D7C0617-538C-E841-B56D-B1BE477D6351}" dt="2020-06-17T08:35:39.386" v="1512" actId="1076"/>
          <ac:picMkLst>
            <pc:docMk/>
            <pc:sldMk cId="3742441967" sldId="1118"/>
            <ac:picMk id="8" creationId="{FD8A5953-F0EA-43AA-B71D-9B99AC02A34A}"/>
          </ac:picMkLst>
        </pc:picChg>
        <pc:picChg chg="del">
          <ac:chgData name="Alessandro Bottarelli" userId="bb43ae5c-0e53-45aa-a531-5806ec988e31" providerId="ADAL" clId="{3D7C0617-538C-E841-B56D-B1BE477D6351}" dt="2020-06-17T08:35:20.234" v="1510" actId="478"/>
          <ac:picMkLst>
            <pc:docMk/>
            <pc:sldMk cId="3742441967" sldId="1118"/>
            <ac:picMk id="12" creationId="{61D4D980-7EDC-4885-AA93-2AECC10D0200}"/>
          </ac:picMkLst>
        </pc:picChg>
      </pc:sldChg>
      <pc:sldChg chg="addSp delSp modSp">
        <pc:chgData name="Alessandro Bottarelli" userId="bb43ae5c-0e53-45aa-a531-5806ec988e31" providerId="ADAL" clId="{3D7C0617-538C-E841-B56D-B1BE477D6351}" dt="2020-05-07T16:31:08.202" v="1387" actId="1076"/>
        <pc:sldMkLst>
          <pc:docMk/>
          <pc:sldMk cId="950076554" sldId="1119"/>
        </pc:sldMkLst>
        <pc:spChg chg="add del mod">
          <ac:chgData name="Alessandro Bottarelli" userId="bb43ae5c-0e53-45aa-a531-5806ec988e31" providerId="ADAL" clId="{3D7C0617-538C-E841-B56D-B1BE477D6351}" dt="2020-05-06T16:08:36.365" v="250"/>
          <ac:spMkLst>
            <pc:docMk/>
            <pc:sldMk cId="950076554" sldId="1119"/>
            <ac:spMk id="2" creationId="{BBD53C34-D2C8-2E4C-A47E-4558A181FBB2}"/>
          </ac:spMkLst>
        </pc:spChg>
        <pc:spChg chg="del">
          <ac:chgData name="Alessandro Bottarelli" userId="bb43ae5c-0e53-45aa-a531-5806ec988e31" providerId="ADAL" clId="{3D7C0617-538C-E841-B56D-B1BE477D6351}" dt="2020-05-06T17:18:31.331" v="717" actId="478"/>
          <ac:spMkLst>
            <pc:docMk/>
            <pc:sldMk cId="950076554" sldId="1119"/>
            <ac:spMk id="17" creationId="{FB80214A-D8A0-47EB-B1D6-0B77DAB5F014}"/>
          </ac:spMkLst>
        </pc:spChg>
        <pc:spChg chg="mod">
          <ac:chgData name="Alessandro Bottarelli" userId="bb43ae5c-0e53-45aa-a531-5806ec988e31" providerId="ADAL" clId="{3D7C0617-538C-E841-B56D-B1BE477D6351}" dt="2020-05-07T16:31:08.202" v="1387" actId="1076"/>
          <ac:spMkLst>
            <pc:docMk/>
            <pc:sldMk cId="950076554" sldId="1119"/>
            <ac:spMk id="20" creationId="{B1B9F78D-ADF1-47A2-AACE-6044095D67F2}"/>
          </ac:spMkLst>
        </pc:spChg>
        <pc:spChg chg="mod">
          <ac:chgData name="Alessandro Bottarelli" userId="bb43ae5c-0e53-45aa-a531-5806ec988e31" providerId="ADAL" clId="{3D7C0617-538C-E841-B56D-B1BE477D6351}" dt="2020-05-06T17:57:59.098" v="980" actId="554"/>
          <ac:spMkLst>
            <pc:docMk/>
            <pc:sldMk cId="950076554" sldId="1119"/>
            <ac:spMk id="23" creationId="{703C9B17-F36F-429D-918B-3A817B1A0C1D}"/>
          </ac:spMkLst>
        </pc:spChg>
        <pc:spChg chg="mod">
          <ac:chgData name="Alessandro Bottarelli" userId="bb43ae5c-0e53-45aa-a531-5806ec988e31" providerId="ADAL" clId="{3D7C0617-538C-E841-B56D-B1BE477D6351}" dt="2020-05-06T17:58:53.507" v="985" actId="554"/>
          <ac:spMkLst>
            <pc:docMk/>
            <pc:sldMk cId="950076554" sldId="1119"/>
            <ac:spMk id="27" creationId="{E6E1B935-94FF-4A53-BC46-4B0564126CD4}"/>
          </ac:spMkLst>
        </pc:spChg>
        <pc:spChg chg="mod">
          <ac:chgData name="Alessandro Bottarelli" userId="bb43ae5c-0e53-45aa-a531-5806ec988e31" providerId="ADAL" clId="{3D7C0617-538C-E841-B56D-B1BE477D6351}" dt="2020-05-06T17:58:53.507" v="985" actId="554"/>
          <ac:spMkLst>
            <pc:docMk/>
            <pc:sldMk cId="950076554" sldId="1119"/>
            <ac:spMk id="28" creationId="{E2F8E30F-1A9E-4E64-BC48-F3EC72B99253}"/>
          </ac:spMkLst>
        </pc:spChg>
        <pc:spChg chg="mod">
          <ac:chgData name="Alessandro Bottarelli" userId="bb43ae5c-0e53-45aa-a531-5806ec988e31" providerId="ADAL" clId="{3D7C0617-538C-E841-B56D-B1BE477D6351}" dt="2020-05-06T17:58:37.864" v="983" actId="554"/>
          <ac:spMkLst>
            <pc:docMk/>
            <pc:sldMk cId="950076554" sldId="1119"/>
            <ac:spMk id="30" creationId="{3C76CDA9-D651-4C2E-B615-F7669E792A20}"/>
          </ac:spMkLst>
        </pc:spChg>
        <pc:spChg chg="mod">
          <ac:chgData name="Alessandro Bottarelli" userId="bb43ae5c-0e53-45aa-a531-5806ec988e31" providerId="ADAL" clId="{3D7C0617-538C-E841-B56D-B1BE477D6351}" dt="2020-05-06T17:58:37.864" v="983" actId="554"/>
          <ac:spMkLst>
            <pc:docMk/>
            <pc:sldMk cId="950076554" sldId="1119"/>
            <ac:spMk id="31" creationId="{3A55D3E0-0FC2-4A8D-9252-7F81E98F9313}"/>
          </ac:spMkLst>
        </pc:spChg>
        <pc:spChg chg="mod">
          <ac:chgData name="Alessandro Bottarelli" userId="bb43ae5c-0e53-45aa-a531-5806ec988e31" providerId="ADAL" clId="{3D7C0617-538C-E841-B56D-B1BE477D6351}" dt="2020-05-06T17:58:53.507" v="985" actId="554"/>
          <ac:spMkLst>
            <pc:docMk/>
            <pc:sldMk cId="950076554" sldId="1119"/>
            <ac:spMk id="33" creationId="{D0443D50-2EA5-491F-8302-016FC9B72244}"/>
          </ac:spMkLst>
        </pc:spChg>
        <pc:spChg chg="mod">
          <ac:chgData name="Alessandro Bottarelli" userId="bb43ae5c-0e53-45aa-a531-5806ec988e31" providerId="ADAL" clId="{3D7C0617-538C-E841-B56D-B1BE477D6351}" dt="2020-05-06T17:58:53.507" v="985" actId="554"/>
          <ac:spMkLst>
            <pc:docMk/>
            <pc:sldMk cId="950076554" sldId="1119"/>
            <ac:spMk id="34" creationId="{716C37A3-6D50-4FCF-870B-02CA936692DF}"/>
          </ac:spMkLst>
        </pc:spChg>
        <pc:spChg chg="mod">
          <ac:chgData name="Alessandro Bottarelli" userId="bb43ae5c-0e53-45aa-a531-5806ec988e31" providerId="ADAL" clId="{3D7C0617-538C-E841-B56D-B1BE477D6351}" dt="2020-05-06T17:58:37.864" v="983" actId="554"/>
          <ac:spMkLst>
            <pc:docMk/>
            <pc:sldMk cId="950076554" sldId="1119"/>
            <ac:spMk id="36" creationId="{CE48E717-9872-44CF-99F7-71DB16EA899B}"/>
          </ac:spMkLst>
        </pc:spChg>
        <pc:spChg chg="mod">
          <ac:chgData name="Alessandro Bottarelli" userId="bb43ae5c-0e53-45aa-a531-5806ec988e31" providerId="ADAL" clId="{3D7C0617-538C-E841-B56D-B1BE477D6351}" dt="2020-05-06T17:58:37.864" v="983" actId="554"/>
          <ac:spMkLst>
            <pc:docMk/>
            <pc:sldMk cId="950076554" sldId="1119"/>
            <ac:spMk id="37" creationId="{CD96B21B-99FF-467E-949E-FF36FB7174E5}"/>
          </ac:spMkLst>
        </pc:spChg>
        <pc:grpChg chg="mod">
          <ac:chgData name="Alessandro Bottarelli" userId="bb43ae5c-0e53-45aa-a531-5806ec988e31" providerId="ADAL" clId="{3D7C0617-538C-E841-B56D-B1BE477D6351}" dt="2020-05-06T17:58:53.507" v="985" actId="554"/>
          <ac:grpSpMkLst>
            <pc:docMk/>
            <pc:sldMk cId="950076554" sldId="1119"/>
            <ac:grpSpMk id="26" creationId="{ED335C68-10AD-4991-B8D1-AC8E975DCEFD}"/>
          </ac:grpSpMkLst>
        </pc:grpChg>
        <pc:grpChg chg="mod">
          <ac:chgData name="Alessandro Bottarelli" userId="bb43ae5c-0e53-45aa-a531-5806ec988e31" providerId="ADAL" clId="{3D7C0617-538C-E841-B56D-B1BE477D6351}" dt="2020-05-06T17:58:37.864" v="983" actId="554"/>
          <ac:grpSpMkLst>
            <pc:docMk/>
            <pc:sldMk cId="950076554" sldId="1119"/>
            <ac:grpSpMk id="29" creationId="{E6E97286-F7C8-42AE-BC1A-A557DF8AFDF6}"/>
          </ac:grpSpMkLst>
        </pc:grpChg>
        <pc:grpChg chg="mod">
          <ac:chgData name="Alessandro Bottarelli" userId="bb43ae5c-0e53-45aa-a531-5806ec988e31" providerId="ADAL" clId="{3D7C0617-538C-E841-B56D-B1BE477D6351}" dt="2020-05-07T16:31:08.202" v="1387" actId="1076"/>
          <ac:grpSpMkLst>
            <pc:docMk/>
            <pc:sldMk cId="950076554" sldId="1119"/>
            <ac:grpSpMk id="32" creationId="{10F35F77-921A-4DC3-8E19-7F20FAA31A84}"/>
          </ac:grpSpMkLst>
        </pc:grpChg>
        <pc:grpChg chg="add del mod">
          <ac:chgData name="Alessandro Bottarelli" userId="bb43ae5c-0e53-45aa-a531-5806ec988e31" providerId="ADAL" clId="{3D7C0617-538C-E841-B56D-B1BE477D6351}" dt="2020-05-07T16:31:08.202" v="1387" actId="1076"/>
          <ac:grpSpMkLst>
            <pc:docMk/>
            <pc:sldMk cId="950076554" sldId="1119"/>
            <ac:grpSpMk id="35" creationId="{CBA215B6-8E44-4769-B97A-3C5EAD2AC0EB}"/>
          </ac:grpSpMkLst>
        </pc:grpChg>
        <pc:picChg chg="mod">
          <ac:chgData name="Alessandro Bottarelli" userId="bb43ae5c-0e53-45aa-a531-5806ec988e31" providerId="ADAL" clId="{3D7C0617-538C-E841-B56D-B1BE477D6351}" dt="2020-05-07T16:31:08.202" v="1387" actId="1076"/>
          <ac:picMkLst>
            <pc:docMk/>
            <pc:sldMk cId="950076554" sldId="1119"/>
            <ac:picMk id="24" creationId="{3E57C298-07B2-4950-8C32-DB6626A81F94}"/>
          </ac:picMkLst>
        </pc:picChg>
        <pc:picChg chg="mod">
          <ac:chgData name="Alessandro Bottarelli" userId="bb43ae5c-0e53-45aa-a531-5806ec988e31" providerId="ADAL" clId="{3D7C0617-538C-E841-B56D-B1BE477D6351}" dt="2020-05-06T17:58:46.766" v="984" actId="554"/>
          <ac:picMkLst>
            <pc:docMk/>
            <pc:sldMk cId="950076554" sldId="1119"/>
            <ac:picMk id="25" creationId="{66D80B2F-8858-4129-87B1-1D40B20703D7}"/>
          </ac:picMkLst>
        </pc:picChg>
      </pc:sldChg>
      <pc:sldChg chg="modSp">
        <pc:chgData name="Alessandro Bottarelli" userId="bb43ae5c-0e53-45aa-a531-5806ec988e31" providerId="ADAL" clId="{3D7C0617-538C-E841-B56D-B1BE477D6351}" dt="2020-04-17T13:21:24.859" v="214" actId="20577"/>
        <pc:sldMkLst>
          <pc:docMk/>
          <pc:sldMk cId="3977503680" sldId="1120"/>
        </pc:sldMkLst>
        <pc:spChg chg="mod">
          <ac:chgData name="Alessandro Bottarelli" userId="bb43ae5c-0e53-45aa-a531-5806ec988e31" providerId="ADAL" clId="{3D7C0617-538C-E841-B56D-B1BE477D6351}" dt="2020-04-17T13:21:24.859" v="214" actId="20577"/>
          <ac:spMkLst>
            <pc:docMk/>
            <pc:sldMk cId="3977503680" sldId="1120"/>
            <ac:spMk id="2" creationId="{CAFDD4B9-39C9-E245-9BE1-83854A8E62DF}"/>
          </ac:spMkLst>
        </pc:spChg>
      </pc:sldChg>
      <pc:sldChg chg="addSp delSp modSp setBg">
        <pc:chgData name="Alessandro Bottarelli" userId="bb43ae5c-0e53-45aa-a531-5806ec988e31" providerId="ADAL" clId="{3D7C0617-538C-E841-B56D-B1BE477D6351}" dt="2020-05-07T16:19:30.758" v="1377"/>
        <pc:sldMkLst>
          <pc:docMk/>
          <pc:sldMk cId="705212850" sldId="1122"/>
        </pc:sldMkLst>
        <pc:spChg chg="add del mod">
          <ac:chgData name="Alessandro Bottarelli" userId="bb43ae5c-0e53-45aa-a531-5806ec988e31" providerId="ADAL" clId="{3D7C0617-538C-E841-B56D-B1BE477D6351}" dt="2020-05-07T16:19:30.758" v="1377"/>
          <ac:spMkLst>
            <pc:docMk/>
            <pc:sldMk cId="705212850" sldId="1122"/>
            <ac:spMk id="7" creationId="{298AFA8E-5419-0B4E-9172-9E05F65E1345}"/>
          </ac:spMkLst>
        </pc:spChg>
        <pc:spChg chg="del">
          <ac:chgData name="Alessandro Bottarelli" userId="bb43ae5c-0e53-45aa-a531-5806ec988e31" providerId="ADAL" clId="{3D7C0617-538C-E841-B56D-B1BE477D6351}" dt="2020-05-06T17:50:45.560" v="974" actId="478"/>
          <ac:spMkLst>
            <pc:docMk/>
            <pc:sldMk cId="705212850" sldId="1122"/>
            <ac:spMk id="16" creationId="{3D46C3A4-BDBA-4E2D-8217-1F0B02B91B8B}"/>
          </ac:spMkLst>
        </pc:spChg>
      </pc:sldChg>
      <pc:sldChg chg="addSp delSp modSp mod modClrScheme addCm delCm modCm chgLayout">
        <pc:chgData name="Alessandro Bottarelli" userId="bb43ae5c-0e53-45aa-a531-5806ec988e31" providerId="ADAL" clId="{3D7C0617-538C-E841-B56D-B1BE477D6351}" dt="2020-05-07T16:27:54.755" v="1385" actId="700"/>
        <pc:sldMkLst>
          <pc:docMk/>
          <pc:sldMk cId="3855846367" sldId="1123"/>
        </pc:sldMkLst>
        <pc:spChg chg="del mod ord">
          <ac:chgData name="Alessandro Bottarelli" userId="bb43ae5c-0e53-45aa-a531-5806ec988e31" providerId="ADAL" clId="{3D7C0617-538C-E841-B56D-B1BE477D6351}" dt="2020-05-06T17:26:51.399" v="782" actId="478"/>
          <ac:spMkLst>
            <pc:docMk/>
            <pc:sldMk cId="3855846367" sldId="1123"/>
            <ac:spMk id="2" creationId="{43986713-4DBB-3247-AE57-F0DE2B593F5D}"/>
          </ac:spMkLst>
        </pc:spChg>
        <pc:spChg chg="add del mod ord">
          <ac:chgData name="Alessandro Bottarelli" userId="bb43ae5c-0e53-45aa-a531-5806ec988e31" providerId="ADAL" clId="{3D7C0617-538C-E841-B56D-B1BE477D6351}" dt="2020-05-07T16:27:29.576" v="1381" actId="700"/>
          <ac:spMkLst>
            <pc:docMk/>
            <pc:sldMk cId="3855846367" sldId="1123"/>
            <ac:spMk id="2" creationId="{490987E3-79C7-A542-BBB6-BE06D71F8DA1}"/>
          </ac:spMkLst>
        </pc:spChg>
        <pc:spChg chg="add del mod ord">
          <ac:chgData name="Alessandro Bottarelli" userId="bb43ae5c-0e53-45aa-a531-5806ec988e31" providerId="ADAL" clId="{3D7C0617-538C-E841-B56D-B1BE477D6351}" dt="2020-05-07T16:27:54.755" v="1385" actId="700"/>
          <ac:spMkLst>
            <pc:docMk/>
            <pc:sldMk cId="3855846367" sldId="1123"/>
            <ac:spMk id="3" creationId="{D3BCD299-4D59-C845-ABF2-842821D3530B}"/>
          </ac:spMkLst>
        </pc:spChg>
        <pc:spChg chg="del mod ord">
          <ac:chgData name="Alessandro Bottarelli" userId="bb43ae5c-0e53-45aa-a531-5806ec988e31" providerId="ADAL" clId="{3D7C0617-538C-E841-B56D-B1BE477D6351}" dt="2020-05-06T17:26:51.399" v="782" actId="478"/>
          <ac:spMkLst>
            <pc:docMk/>
            <pc:sldMk cId="3855846367" sldId="1123"/>
            <ac:spMk id="3" creationId="{E82B0339-C7ED-7C42-A8CD-7EB22C46641F}"/>
          </ac:spMkLst>
        </pc:spChg>
        <pc:spChg chg="del mod ord">
          <ac:chgData name="Alessandro Bottarelli" userId="bb43ae5c-0e53-45aa-a531-5806ec988e31" providerId="ADAL" clId="{3D7C0617-538C-E841-B56D-B1BE477D6351}" dt="2020-05-06T17:26:51.399" v="782" actId="478"/>
          <ac:spMkLst>
            <pc:docMk/>
            <pc:sldMk cId="3855846367" sldId="1123"/>
            <ac:spMk id="4" creationId="{2B57078D-CBF0-C846-9DC0-358D43D02E10}"/>
          </ac:spMkLst>
        </pc:spChg>
        <pc:spChg chg="del mod ord">
          <ac:chgData name="Alessandro Bottarelli" userId="bb43ae5c-0e53-45aa-a531-5806ec988e31" providerId="ADAL" clId="{3D7C0617-538C-E841-B56D-B1BE477D6351}" dt="2020-05-06T17:26:51.399" v="782" actId="478"/>
          <ac:spMkLst>
            <pc:docMk/>
            <pc:sldMk cId="3855846367" sldId="1123"/>
            <ac:spMk id="5" creationId="{D66CA500-ED31-8047-A634-A61CF9FF7E74}"/>
          </ac:spMkLst>
        </pc:spChg>
        <pc:spChg chg="del mod ord">
          <ac:chgData name="Alessandro Bottarelli" userId="bb43ae5c-0e53-45aa-a531-5806ec988e31" providerId="ADAL" clId="{3D7C0617-538C-E841-B56D-B1BE477D6351}" dt="2020-05-06T17:26:51.399" v="782" actId="478"/>
          <ac:spMkLst>
            <pc:docMk/>
            <pc:sldMk cId="3855846367" sldId="1123"/>
            <ac:spMk id="6" creationId="{53588AFF-EA3E-384D-893E-CE0314B7A996}"/>
          </ac:spMkLst>
        </pc:spChg>
        <pc:spChg chg="del mod ord">
          <ac:chgData name="Alessandro Bottarelli" userId="bb43ae5c-0e53-45aa-a531-5806ec988e31" providerId="ADAL" clId="{3D7C0617-538C-E841-B56D-B1BE477D6351}" dt="2020-05-06T17:26:51.399" v="782" actId="478"/>
          <ac:spMkLst>
            <pc:docMk/>
            <pc:sldMk cId="3855846367" sldId="1123"/>
            <ac:spMk id="7" creationId="{652BE8EF-6B47-C54F-80E7-6A062C6BE533}"/>
          </ac:spMkLst>
        </pc:spChg>
        <pc:spChg chg="add del">
          <ac:chgData name="Alessandro Bottarelli" userId="bb43ae5c-0e53-45aa-a531-5806ec988e31" providerId="ADAL" clId="{3D7C0617-538C-E841-B56D-B1BE477D6351}" dt="2020-05-06T17:26:28.607" v="775" actId="478"/>
          <ac:spMkLst>
            <pc:docMk/>
            <pc:sldMk cId="3855846367" sldId="1123"/>
            <ac:spMk id="8" creationId="{86B73761-92A5-4109-B7F0-D5D6385A3831}"/>
          </ac:spMkLst>
        </pc:spChg>
        <pc:spChg chg="mod">
          <ac:chgData name="Alessandro Bottarelli" userId="bb43ae5c-0e53-45aa-a531-5806ec988e31" providerId="ADAL" clId="{3D7C0617-538C-E841-B56D-B1BE477D6351}" dt="2020-05-06T18:00:06.856" v="986" actId="20577"/>
          <ac:spMkLst>
            <pc:docMk/>
            <pc:sldMk cId="3855846367" sldId="1123"/>
            <ac:spMk id="34" creationId="{218559C2-34CB-4884-8324-7F39E336C87F}"/>
          </ac:spMkLst>
        </pc:spChg>
      </pc:sldChg>
      <pc:sldChg chg="modSp modNotesTx">
        <pc:chgData name="Alessandro Bottarelli" userId="bb43ae5c-0e53-45aa-a531-5806ec988e31" providerId="ADAL" clId="{3D7C0617-538C-E841-B56D-B1BE477D6351}" dt="2020-06-17T08:36:41.558" v="1564" actId="6549"/>
        <pc:sldMkLst>
          <pc:docMk/>
          <pc:sldMk cId="1772662981" sldId="1125"/>
        </pc:sldMkLst>
        <pc:spChg chg="mod">
          <ac:chgData name="Alessandro Bottarelli" userId="bb43ae5c-0e53-45aa-a531-5806ec988e31" providerId="ADAL" clId="{3D7C0617-538C-E841-B56D-B1BE477D6351}" dt="2020-06-17T08:36:41.558" v="1564" actId="6549"/>
          <ac:spMkLst>
            <pc:docMk/>
            <pc:sldMk cId="1772662981" sldId="1125"/>
            <ac:spMk id="2" creationId="{1399A608-4071-9349-9420-F107BE7C7BCD}"/>
          </ac:spMkLst>
        </pc:spChg>
      </pc:sldChg>
      <pc:sldChg chg="modSp">
        <pc:chgData name="Alessandro Bottarelli" userId="bb43ae5c-0e53-45aa-a531-5806ec988e31" providerId="ADAL" clId="{3D7C0617-538C-E841-B56D-B1BE477D6351}" dt="2020-06-10T12:48:01.239" v="1509" actId="20577"/>
        <pc:sldMkLst>
          <pc:docMk/>
          <pc:sldMk cId="2152697502" sldId="1128"/>
        </pc:sldMkLst>
        <pc:spChg chg="mod">
          <ac:chgData name="Alessandro Bottarelli" userId="bb43ae5c-0e53-45aa-a531-5806ec988e31" providerId="ADAL" clId="{3D7C0617-538C-E841-B56D-B1BE477D6351}" dt="2020-06-10T12:48:01.239" v="1509" actId="20577"/>
          <ac:spMkLst>
            <pc:docMk/>
            <pc:sldMk cId="2152697502" sldId="1128"/>
            <ac:spMk id="3" creationId="{7C41A893-6D88-7D4A-8D6D-112D95B451A2}"/>
          </ac:spMkLst>
        </pc:spChg>
      </pc:sldChg>
      <pc:sldChg chg="addSp delSp modSp del mod ord modTransition modClrScheme chgLayout">
        <pc:chgData name="Alessandro Bottarelli" userId="bb43ae5c-0e53-45aa-a531-5806ec988e31" providerId="ADAL" clId="{3D7C0617-538C-E841-B56D-B1BE477D6351}" dt="2020-05-06T17:36:39.336" v="878" actId="2696"/>
        <pc:sldMkLst>
          <pc:docMk/>
          <pc:sldMk cId="582084979" sldId="1129"/>
        </pc:sldMkLst>
        <pc:spChg chg="mod">
          <ac:chgData name="Alessandro Bottarelli" userId="bb43ae5c-0e53-45aa-a531-5806ec988e31" providerId="ADAL" clId="{3D7C0617-538C-E841-B56D-B1BE477D6351}" dt="2020-05-06T17:31:25.480" v="820" actId="1076"/>
          <ac:spMkLst>
            <pc:docMk/>
            <pc:sldMk cId="582084979" sldId="1129"/>
            <ac:spMk id="26" creationId="{28EDB8BB-6E72-AD46-B31E-F400289B9D2A}"/>
          </ac:spMkLst>
        </pc:spChg>
        <pc:spChg chg="mod">
          <ac:chgData name="Alessandro Bottarelli" userId="bb43ae5c-0e53-45aa-a531-5806ec988e31" providerId="ADAL" clId="{3D7C0617-538C-E841-B56D-B1BE477D6351}" dt="2020-05-06T17:31:31.695" v="821" actId="1076"/>
          <ac:spMkLst>
            <pc:docMk/>
            <pc:sldMk cId="582084979" sldId="1129"/>
            <ac:spMk id="28" creationId="{CE6DFB33-A1E6-8645-84BA-2B7E527F9D7C}"/>
          </ac:spMkLst>
        </pc:spChg>
        <pc:spChg chg="add del">
          <ac:chgData name="Alessandro Bottarelli" userId="bb43ae5c-0e53-45aa-a531-5806ec988e31" providerId="ADAL" clId="{3D7C0617-538C-E841-B56D-B1BE477D6351}" dt="2020-05-06T17:30:36.725" v="816" actId="478"/>
          <ac:spMkLst>
            <pc:docMk/>
            <pc:sldMk cId="582084979" sldId="1129"/>
            <ac:spMk id="30" creationId="{C2E5BCFA-363A-4218-9C1E-A8C3236CE58A}"/>
          </ac:spMkLst>
        </pc:spChg>
        <pc:spChg chg="mod ord">
          <ac:chgData name="Alessandro Bottarelli" userId="bb43ae5c-0e53-45aa-a531-5806ec988e31" providerId="ADAL" clId="{3D7C0617-538C-E841-B56D-B1BE477D6351}" dt="2020-05-06T17:29:23.872" v="807" actId="700"/>
          <ac:spMkLst>
            <pc:docMk/>
            <pc:sldMk cId="582084979" sldId="1129"/>
            <ac:spMk id="32" creationId="{1E463DD8-0CAA-4323-8042-99A1F9F30550}"/>
          </ac:spMkLst>
        </pc:spChg>
      </pc:sldChg>
      <pc:sldChg chg="addSp delSp modSp ord modTransition addCm modCm">
        <pc:chgData name="Alessandro Bottarelli" userId="bb43ae5c-0e53-45aa-a531-5806ec988e31" providerId="ADAL" clId="{3D7C0617-538C-E841-B56D-B1BE477D6351}" dt="2020-05-07T08:39:08.649" v="1237" actId="1589"/>
        <pc:sldMkLst>
          <pc:docMk/>
          <pc:sldMk cId="3151185050" sldId="1130"/>
        </pc:sldMkLst>
        <pc:spChg chg="add mod">
          <ac:chgData name="Alessandro Bottarelli" userId="bb43ae5c-0e53-45aa-a531-5806ec988e31" providerId="ADAL" clId="{3D7C0617-538C-E841-B56D-B1BE477D6351}" dt="2020-05-07T08:01:31.447" v="1129" actId="12789"/>
          <ac:spMkLst>
            <pc:docMk/>
            <pc:sldMk cId="3151185050" sldId="1130"/>
            <ac:spMk id="2" creationId="{B6FFD11F-D6BB-1148-A428-C0C29FA5685E}"/>
          </ac:spMkLst>
        </pc:spChg>
        <pc:spChg chg="add mod">
          <ac:chgData name="Alessandro Bottarelli" userId="bb43ae5c-0e53-45aa-a531-5806ec988e31" providerId="ADAL" clId="{3D7C0617-538C-E841-B56D-B1BE477D6351}" dt="2020-05-07T08:01:31.447" v="1129" actId="12789"/>
          <ac:spMkLst>
            <pc:docMk/>
            <pc:sldMk cId="3151185050" sldId="1130"/>
            <ac:spMk id="10" creationId="{D2F556CE-454B-8649-BF87-B3FD0EF8E91A}"/>
          </ac:spMkLst>
        </pc:spChg>
        <pc:spChg chg="add del mod">
          <ac:chgData name="Alessandro Bottarelli" userId="bb43ae5c-0e53-45aa-a531-5806ec988e31" providerId="ADAL" clId="{3D7C0617-538C-E841-B56D-B1BE477D6351}" dt="2020-05-06T17:31:44.001" v="822" actId="478"/>
          <ac:spMkLst>
            <pc:docMk/>
            <pc:sldMk cId="3151185050" sldId="1130"/>
            <ac:spMk id="10" creationId="{E4C29D26-1D39-EE49-9718-6DA772018ABE}"/>
          </ac:spMkLst>
        </pc:spChg>
        <pc:spChg chg="add mod">
          <ac:chgData name="Alessandro Bottarelli" userId="bb43ae5c-0e53-45aa-a531-5806ec988e31" providerId="ADAL" clId="{3D7C0617-538C-E841-B56D-B1BE477D6351}" dt="2020-05-06T17:31:44.273" v="823"/>
          <ac:spMkLst>
            <pc:docMk/>
            <pc:sldMk cId="3151185050" sldId="1130"/>
            <ac:spMk id="11" creationId="{08EEFF98-8DA4-2C46-A2E5-F61A52DA99BB}"/>
          </ac:spMkLst>
        </pc:spChg>
        <pc:spChg chg="del">
          <ac:chgData name="Alessandro Bottarelli" userId="bb43ae5c-0e53-45aa-a531-5806ec988e31" providerId="ADAL" clId="{3D7C0617-538C-E841-B56D-B1BE477D6351}" dt="2020-05-06T17:30:50.101" v="818" actId="478"/>
          <ac:spMkLst>
            <pc:docMk/>
            <pc:sldMk cId="3151185050" sldId="1130"/>
            <ac:spMk id="12" creationId="{0879AF24-8B98-2D45-A727-5FDE79F2B6A6}"/>
          </ac:spMkLst>
        </pc:spChg>
        <pc:spChg chg="del">
          <ac:chgData name="Alessandro Bottarelli" userId="bb43ae5c-0e53-45aa-a531-5806ec988e31" providerId="ADAL" clId="{3D7C0617-538C-E841-B56D-B1BE477D6351}" dt="2020-05-06T17:30:41.987" v="817" actId="478"/>
          <ac:spMkLst>
            <pc:docMk/>
            <pc:sldMk cId="3151185050" sldId="1130"/>
            <ac:spMk id="13" creationId="{4E205C48-A53D-458C-A80F-B509527E0004}"/>
          </ac:spMkLst>
        </pc:spChg>
        <pc:grpChg chg="add del mod">
          <ac:chgData name="Alessandro Bottarelli" userId="bb43ae5c-0e53-45aa-a531-5806ec988e31" providerId="ADAL" clId="{3D7C0617-538C-E841-B56D-B1BE477D6351}" dt="2020-05-07T08:37:52.576" v="1232" actId="478"/>
          <ac:grpSpMkLst>
            <pc:docMk/>
            <pc:sldMk cId="3151185050" sldId="1130"/>
            <ac:grpSpMk id="3" creationId="{5B6357A9-BC69-4540-988E-BE4628437A1E}"/>
          </ac:grpSpMkLst>
        </pc:grpChg>
        <pc:grpChg chg="add del mod">
          <ac:chgData name="Alessandro Bottarelli" userId="bb43ae5c-0e53-45aa-a531-5806ec988e31" providerId="ADAL" clId="{3D7C0617-538C-E841-B56D-B1BE477D6351}" dt="2020-05-07T08:37:52.576" v="1232" actId="478"/>
          <ac:grpSpMkLst>
            <pc:docMk/>
            <pc:sldMk cId="3151185050" sldId="1130"/>
            <ac:grpSpMk id="4" creationId="{A5BDD04E-4DC7-E149-A514-76648711E393}"/>
          </ac:grpSpMkLst>
        </pc:grpChg>
        <pc:picChg chg="add mod">
          <ac:chgData name="Alessandro Bottarelli" userId="bb43ae5c-0e53-45aa-a531-5806ec988e31" providerId="ADAL" clId="{3D7C0617-538C-E841-B56D-B1BE477D6351}" dt="2020-05-07T08:37:52.912" v="1233"/>
          <ac:picMkLst>
            <pc:docMk/>
            <pc:sldMk cId="3151185050" sldId="1130"/>
            <ac:picMk id="13" creationId="{61A25AA8-6C21-0145-A63C-A0630A4DFB9A}"/>
          </ac:picMkLst>
        </pc:picChg>
        <pc:picChg chg="add mod">
          <ac:chgData name="Alessandro Bottarelli" userId="bb43ae5c-0e53-45aa-a531-5806ec988e31" providerId="ADAL" clId="{3D7C0617-538C-E841-B56D-B1BE477D6351}" dt="2020-05-07T08:37:52.912" v="1233"/>
          <ac:picMkLst>
            <pc:docMk/>
            <pc:sldMk cId="3151185050" sldId="1130"/>
            <ac:picMk id="14" creationId="{AE34C087-4591-B741-A815-933005C48A39}"/>
          </ac:picMkLst>
        </pc:picChg>
        <pc:picChg chg="del mod">
          <ac:chgData name="Alessandro Bottarelli" userId="bb43ae5c-0e53-45aa-a531-5806ec988e31" providerId="ADAL" clId="{3D7C0617-538C-E841-B56D-B1BE477D6351}" dt="2020-05-07T08:37:52.576" v="1232" actId="478"/>
          <ac:picMkLst>
            <pc:docMk/>
            <pc:sldMk cId="3151185050" sldId="1130"/>
            <ac:picMk id="17" creationId="{68A44DE5-2042-47F1-AFF1-943D5E18A650}"/>
          </ac:picMkLst>
        </pc:picChg>
        <pc:picChg chg="mod modCrop">
          <ac:chgData name="Alessandro Bottarelli" userId="bb43ae5c-0e53-45aa-a531-5806ec988e31" providerId="ADAL" clId="{3D7C0617-538C-E841-B56D-B1BE477D6351}" dt="2020-05-07T08:37:23.938" v="1231" actId="1037"/>
          <ac:picMkLst>
            <pc:docMk/>
            <pc:sldMk cId="3151185050" sldId="1130"/>
            <ac:picMk id="18" creationId="{38EA266F-C1ED-4A04-945C-AB4EE99E8BAF}"/>
          </ac:picMkLst>
        </pc:picChg>
        <pc:picChg chg="mod modCrop">
          <ac:chgData name="Alessandro Bottarelli" userId="bb43ae5c-0e53-45aa-a531-5806ec988e31" providerId="ADAL" clId="{3D7C0617-538C-E841-B56D-B1BE477D6351}" dt="2020-05-07T08:01:52.460" v="1130" actId="732"/>
          <ac:picMkLst>
            <pc:docMk/>
            <pc:sldMk cId="3151185050" sldId="1130"/>
            <ac:picMk id="19" creationId="{A526C382-358F-48D1-BFB8-297801653E9E}"/>
          </ac:picMkLst>
        </pc:picChg>
        <pc:picChg chg="add mod modCrop">
          <ac:chgData name="Alessandro Bottarelli" userId="bb43ae5c-0e53-45aa-a531-5806ec988e31" providerId="ADAL" clId="{3D7C0617-538C-E841-B56D-B1BE477D6351}" dt="2020-05-07T08:38:26.413" v="1236" actId="14100"/>
          <ac:picMkLst>
            <pc:docMk/>
            <pc:sldMk cId="3151185050" sldId="1130"/>
            <ac:picMk id="21" creationId="{9DFFCDC0-D03B-CB4C-8084-C01D4D628A49}"/>
          </ac:picMkLst>
        </pc:picChg>
      </pc:sldChg>
      <pc:sldChg chg="modSp add">
        <pc:chgData name="Alessandro Bottarelli" userId="bb43ae5c-0e53-45aa-a531-5806ec988e31" providerId="ADAL" clId="{3D7C0617-538C-E841-B56D-B1BE477D6351}" dt="2020-06-10T12:46:42.034" v="1458" actId="20577"/>
        <pc:sldMkLst>
          <pc:docMk/>
          <pc:sldMk cId="3675423216" sldId="1131"/>
        </pc:sldMkLst>
        <pc:spChg chg="mod">
          <ac:chgData name="Alessandro Bottarelli" userId="bb43ae5c-0e53-45aa-a531-5806ec988e31" providerId="ADAL" clId="{3D7C0617-538C-E841-B56D-B1BE477D6351}" dt="2020-06-10T12:46:42.034" v="1458" actId="20577"/>
          <ac:spMkLst>
            <pc:docMk/>
            <pc:sldMk cId="3675423216" sldId="1131"/>
            <ac:spMk id="6" creationId="{A92B139C-4362-B440-B7DF-5D5154636F88}"/>
          </ac:spMkLst>
        </pc:spChg>
      </pc:sldChg>
      <pc:sldChg chg="add del">
        <pc:chgData name="Alessandro Bottarelli" userId="bb43ae5c-0e53-45aa-a531-5806ec988e31" providerId="ADAL" clId="{3D7C0617-538C-E841-B56D-B1BE477D6351}" dt="2020-04-17T15:10:28.148" v="216" actId="2696"/>
        <pc:sldMkLst>
          <pc:docMk/>
          <pc:sldMk cId="29682465" sldId="1132"/>
        </pc:sldMkLst>
      </pc:sldChg>
      <pc:sldChg chg="delSp">
        <pc:chgData name="Alessandro Bottarelli" userId="bb43ae5c-0e53-45aa-a531-5806ec988e31" providerId="ADAL" clId="{3D7C0617-538C-E841-B56D-B1BE477D6351}" dt="2020-05-06T17:19:30.258" v="725" actId="478"/>
        <pc:sldMkLst>
          <pc:docMk/>
          <pc:sldMk cId="2178678213" sldId="1132"/>
        </pc:sldMkLst>
        <pc:spChg chg="del">
          <ac:chgData name="Alessandro Bottarelli" userId="bb43ae5c-0e53-45aa-a531-5806ec988e31" providerId="ADAL" clId="{3D7C0617-538C-E841-B56D-B1BE477D6351}" dt="2020-05-06T17:19:30.258" v="725" actId="478"/>
          <ac:spMkLst>
            <pc:docMk/>
            <pc:sldMk cId="2178678213" sldId="1132"/>
            <ac:spMk id="5" creationId="{669E3310-1B83-440C-B228-4408F12981DF}"/>
          </ac:spMkLst>
        </pc:spChg>
      </pc:sldChg>
      <pc:sldChg chg="add del">
        <pc:chgData name="Alessandro Bottarelli" userId="bb43ae5c-0e53-45aa-a531-5806ec988e31" providerId="ADAL" clId="{3D7C0617-538C-E841-B56D-B1BE477D6351}" dt="2020-04-17T15:10:28.156" v="217" actId="2696"/>
        <pc:sldMkLst>
          <pc:docMk/>
          <pc:sldMk cId="1530790025" sldId="1133"/>
        </pc:sldMkLst>
      </pc:sldChg>
      <pc:sldChg chg="delSp">
        <pc:chgData name="Alessandro Bottarelli" userId="bb43ae5c-0e53-45aa-a531-5806ec988e31" providerId="ADAL" clId="{3D7C0617-538C-E841-B56D-B1BE477D6351}" dt="2020-05-06T17:19:09.714" v="721" actId="478"/>
        <pc:sldMkLst>
          <pc:docMk/>
          <pc:sldMk cId="3011153912" sldId="1133"/>
        </pc:sldMkLst>
        <pc:spChg chg="del">
          <ac:chgData name="Alessandro Bottarelli" userId="bb43ae5c-0e53-45aa-a531-5806ec988e31" providerId="ADAL" clId="{3D7C0617-538C-E841-B56D-B1BE477D6351}" dt="2020-05-06T17:19:09.714" v="721" actId="478"/>
          <ac:spMkLst>
            <pc:docMk/>
            <pc:sldMk cId="3011153912" sldId="1133"/>
            <ac:spMk id="5" creationId="{669E3310-1B83-440C-B228-4408F12981DF}"/>
          </ac:spMkLst>
        </pc:spChg>
      </pc:sldChg>
      <pc:sldChg chg="addSp delSp modSp setBg">
        <pc:chgData name="Alessandro Bottarelli" userId="bb43ae5c-0e53-45aa-a531-5806ec988e31" providerId="ADAL" clId="{3D7C0617-538C-E841-B56D-B1BE477D6351}" dt="2020-05-06T17:50:35.053" v="971"/>
        <pc:sldMkLst>
          <pc:docMk/>
          <pc:sldMk cId="1703950260" sldId="1134"/>
        </pc:sldMkLst>
        <pc:spChg chg="add del mod">
          <ac:chgData name="Alessandro Bottarelli" userId="bb43ae5c-0e53-45aa-a531-5806ec988e31" providerId="ADAL" clId="{3D7C0617-538C-E841-B56D-B1BE477D6351}" dt="2020-05-06T17:50:32.912" v="970" actId="478"/>
          <ac:spMkLst>
            <pc:docMk/>
            <pc:sldMk cId="1703950260" sldId="1134"/>
            <ac:spMk id="3" creationId="{70812DF3-E0BF-4258-8D0A-20290221A6C9}"/>
          </ac:spMkLst>
        </pc:spChg>
        <pc:spChg chg="mod">
          <ac:chgData name="Alessandro Bottarelli" userId="bb43ae5c-0e53-45aa-a531-5806ec988e31" providerId="ADAL" clId="{3D7C0617-538C-E841-B56D-B1BE477D6351}" dt="2020-05-06T17:02:29.122" v="687" actId="6549"/>
          <ac:spMkLst>
            <pc:docMk/>
            <pc:sldMk cId="1703950260" sldId="1134"/>
            <ac:spMk id="8" creationId="{B91C4488-11B4-4BB1-BC5C-BE885497C30D}"/>
          </ac:spMkLst>
        </pc:spChg>
      </pc:sldChg>
      <pc:sldChg chg="add del">
        <pc:chgData name="Alessandro Bottarelli" userId="bb43ae5c-0e53-45aa-a531-5806ec988e31" providerId="ADAL" clId="{3D7C0617-538C-E841-B56D-B1BE477D6351}" dt="2020-04-17T15:10:28.164" v="218" actId="2696"/>
        <pc:sldMkLst>
          <pc:docMk/>
          <pc:sldMk cId="3120801387" sldId="1134"/>
        </pc:sldMkLst>
      </pc:sldChg>
      <pc:sldChg chg="add del">
        <pc:chgData name="Alessandro Bottarelli" userId="bb43ae5c-0e53-45aa-a531-5806ec988e31" providerId="ADAL" clId="{3D7C0617-538C-E841-B56D-B1BE477D6351}" dt="2020-04-17T15:10:28.172" v="219" actId="2696"/>
        <pc:sldMkLst>
          <pc:docMk/>
          <pc:sldMk cId="554080583" sldId="1135"/>
        </pc:sldMkLst>
      </pc:sldChg>
      <pc:sldChg chg="addSp delSp modSp add ord addCm modCm">
        <pc:chgData name="Alessandro Bottarelli" userId="bb43ae5c-0e53-45aa-a531-5806ec988e31" providerId="ADAL" clId="{3D7C0617-538C-E841-B56D-B1BE477D6351}" dt="2020-05-14T10:30:32.137" v="1394"/>
        <pc:sldMkLst>
          <pc:docMk/>
          <pc:sldMk cId="2027657650" sldId="1136"/>
        </pc:sldMkLst>
        <pc:spChg chg="add del mod">
          <ac:chgData name="Alessandro Bottarelli" userId="bb43ae5c-0e53-45aa-a531-5806ec988e31" providerId="ADAL" clId="{3D7C0617-538C-E841-B56D-B1BE477D6351}" dt="2020-05-06T17:32:35.505" v="840" actId="478"/>
          <ac:spMkLst>
            <pc:docMk/>
            <pc:sldMk cId="2027657650" sldId="1136"/>
            <ac:spMk id="8" creationId="{D753B251-CA7B-4816-8C28-24830591FB4F}"/>
          </ac:spMkLst>
        </pc:spChg>
        <pc:spChg chg="add mod">
          <ac:chgData name="Alessandro Bottarelli" userId="bb43ae5c-0e53-45aa-a531-5806ec988e31" providerId="ADAL" clId="{3D7C0617-538C-E841-B56D-B1BE477D6351}" dt="2020-05-14T10:30:32.137" v="1394"/>
          <ac:spMkLst>
            <pc:docMk/>
            <pc:sldMk cId="2027657650" sldId="1136"/>
            <ac:spMk id="13" creationId="{E67AA156-52D8-8045-AF2E-B4F906D19E78}"/>
          </ac:spMkLst>
        </pc:spChg>
        <pc:spChg chg="add del mod">
          <ac:chgData name="Alessandro Bottarelli" userId="bb43ae5c-0e53-45aa-a531-5806ec988e31" providerId="ADAL" clId="{3D7C0617-538C-E841-B56D-B1BE477D6351}" dt="2020-05-06T17:32:36.748" v="841" actId="478"/>
          <ac:spMkLst>
            <pc:docMk/>
            <pc:sldMk cId="2027657650" sldId="1136"/>
            <ac:spMk id="14" creationId="{7D959856-1AB5-4D60-A4AA-FBC6FEE48379}"/>
          </ac:spMkLst>
        </pc:spChg>
        <pc:spChg chg="mod">
          <ac:chgData name="Alessandro Bottarelli" userId="bb43ae5c-0e53-45aa-a531-5806ec988e31" providerId="ADAL" clId="{3D7C0617-538C-E841-B56D-B1BE477D6351}" dt="2020-05-07T07:55:43.136" v="1082" actId="27636"/>
          <ac:spMkLst>
            <pc:docMk/>
            <pc:sldMk cId="2027657650" sldId="1136"/>
            <ac:spMk id="15" creationId="{1CD0F258-C912-429E-AB82-102A18653AFE}"/>
          </ac:spMkLst>
        </pc:spChg>
        <pc:spChg chg="add del mod">
          <ac:chgData name="Alessandro Bottarelli" userId="bb43ae5c-0e53-45aa-a531-5806ec988e31" providerId="ADAL" clId="{3D7C0617-538C-E841-B56D-B1BE477D6351}" dt="2020-05-06T17:32:39.436" v="842" actId="478"/>
          <ac:spMkLst>
            <pc:docMk/>
            <pc:sldMk cId="2027657650" sldId="1136"/>
            <ac:spMk id="17" creationId="{17253BCD-311D-6E47-BD8F-F87FFCF8F686}"/>
          </ac:spMkLst>
        </pc:spChg>
        <pc:spChg chg="add del mod">
          <ac:chgData name="Alessandro Bottarelli" userId="bb43ae5c-0e53-45aa-a531-5806ec988e31" providerId="ADAL" clId="{3D7C0617-538C-E841-B56D-B1BE477D6351}" dt="2020-05-06T17:33:46.817" v="849" actId="478"/>
          <ac:spMkLst>
            <pc:docMk/>
            <pc:sldMk cId="2027657650" sldId="1136"/>
            <ac:spMk id="21" creationId="{A40790A9-F8B1-EC48-9F60-FCC15C88C6E1}"/>
          </ac:spMkLst>
        </pc:spChg>
        <pc:spChg chg="add del mod">
          <ac:chgData name="Alessandro Bottarelli" userId="bb43ae5c-0e53-45aa-a531-5806ec988e31" providerId="ADAL" clId="{3D7C0617-538C-E841-B56D-B1BE477D6351}" dt="2020-05-07T13:40:05.364" v="1373" actId="478"/>
          <ac:spMkLst>
            <pc:docMk/>
            <pc:sldMk cId="2027657650" sldId="1136"/>
            <ac:spMk id="25" creationId="{F30250BF-ACF9-F842-82D7-B693972DD15F}"/>
          </ac:spMkLst>
        </pc:spChg>
        <pc:spChg chg="add del mod">
          <ac:chgData name="Alessandro Bottarelli" userId="bb43ae5c-0e53-45aa-a531-5806ec988e31" providerId="ADAL" clId="{3D7C0617-538C-E841-B56D-B1BE477D6351}" dt="2020-05-14T10:30:31.657" v="1393" actId="478"/>
          <ac:spMkLst>
            <pc:docMk/>
            <pc:sldMk cId="2027657650" sldId="1136"/>
            <ac:spMk id="26" creationId="{CE4F5E2B-704F-7546-BCAA-478C9A2FF2BF}"/>
          </ac:spMkLst>
        </pc:spChg>
        <pc:picChg chg="mod">
          <ac:chgData name="Alessandro Bottarelli" userId="bb43ae5c-0e53-45aa-a531-5806ec988e31" providerId="ADAL" clId="{3D7C0617-538C-E841-B56D-B1BE477D6351}" dt="2020-05-07T08:30:47.918" v="1134" actId="12789"/>
          <ac:picMkLst>
            <pc:docMk/>
            <pc:sldMk cId="2027657650" sldId="1136"/>
            <ac:picMk id="35" creationId="{9F8716A2-9386-45D1-BC53-802C6F690CF8}"/>
          </ac:picMkLst>
        </pc:picChg>
        <pc:picChg chg="mod">
          <ac:chgData name="Alessandro Bottarelli" userId="bb43ae5c-0e53-45aa-a531-5806ec988e31" providerId="ADAL" clId="{3D7C0617-538C-E841-B56D-B1BE477D6351}" dt="2020-05-07T08:30:47.918" v="1134" actId="12789"/>
          <ac:picMkLst>
            <pc:docMk/>
            <pc:sldMk cId="2027657650" sldId="1136"/>
            <ac:picMk id="36" creationId="{0925DA8B-2B75-4BB1-B6D8-A7B1CFD88DAD}"/>
          </ac:picMkLst>
        </pc:picChg>
        <pc:picChg chg="mod">
          <ac:chgData name="Alessandro Bottarelli" userId="bb43ae5c-0e53-45aa-a531-5806ec988e31" providerId="ADAL" clId="{3D7C0617-538C-E841-B56D-B1BE477D6351}" dt="2020-05-07T08:30:47.918" v="1134" actId="12789"/>
          <ac:picMkLst>
            <pc:docMk/>
            <pc:sldMk cId="2027657650" sldId="1136"/>
            <ac:picMk id="37" creationId="{3934C322-ADBF-481B-A130-9FCBBC32F191}"/>
          </ac:picMkLst>
        </pc:picChg>
        <pc:picChg chg="mod">
          <ac:chgData name="Alessandro Bottarelli" userId="bb43ae5c-0e53-45aa-a531-5806ec988e31" providerId="ADAL" clId="{3D7C0617-538C-E841-B56D-B1BE477D6351}" dt="2020-05-07T08:31:03.289" v="1136" actId="1035"/>
          <ac:picMkLst>
            <pc:docMk/>
            <pc:sldMk cId="2027657650" sldId="1136"/>
            <ac:picMk id="43" creationId="{713E290C-BD97-4779-A2E4-86622FD89537}"/>
          </ac:picMkLst>
        </pc:picChg>
      </pc:sldChg>
      <pc:sldChg chg="add del">
        <pc:chgData name="Alessandro Bottarelli" userId="bb43ae5c-0e53-45aa-a531-5806ec988e31" providerId="ADAL" clId="{3D7C0617-538C-E841-B56D-B1BE477D6351}" dt="2020-04-17T15:10:28.183" v="220" actId="2696"/>
        <pc:sldMkLst>
          <pc:docMk/>
          <pc:sldMk cId="2038926264" sldId="1136"/>
        </pc:sldMkLst>
      </pc:sldChg>
      <pc:sldChg chg="add del">
        <pc:chgData name="Alessandro Bottarelli" userId="bb43ae5c-0e53-45aa-a531-5806ec988e31" providerId="ADAL" clId="{3D7C0617-538C-E841-B56D-B1BE477D6351}" dt="2020-04-17T15:10:28.203" v="221" actId="2696"/>
        <pc:sldMkLst>
          <pc:docMk/>
          <pc:sldMk cId="2851442614" sldId="1137"/>
        </pc:sldMkLst>
      </pc:sldChg>
      <pc:sldChg chg="addSp delSp modSp add ord">
        <pc:chgData name="Alessandro Bottarelli" userId="bb43ae5c-0e53-45aa-a531-5806ec988e31" providerId="ADAL" clId="{3D7C0617-538C-E841-B56D-B1BE477D6351}" dt="2020-05-06T17:36:33.914" v="877"/>
        <pc:sldMkLst>
          <pc:docMk/>
          <pc:sldMk cId="2968082505" sldId="1137"/>
        </pc:sldMkLst>
        <pc:spChg chg="del">
          <ac:chgData name="Alessandro Bottarelli" userId="bb43ae5c-0e53-45aa-a531-5806ec988e31" providerId="ADAL" clId="{3D7C0617-538C-E841-B56D-B1BE477D6351}" dt="2020-05-06T17:36:33.605" v="876" actId="478"/>
          <ac:spMkLst>
            <pc:docMk/>
            <pc:sldMk cId="2968082505" sldId="1137"/>
            <ac:spMk id="18" creationId="{DC7D0EFC-A683-6C4D-8C9B-08A0D59C99CA}"/>
          </ac:spMkLst>
        </pc:spChg>
        <pc:spChg chg="del">
          <ac:chgData name="Alessandro Bottarelli" userId="bb43ae5c-0e53-45aa-a531-5806ec988e31" providerId="ADAL" clId="{3D7C0617-538C-E841-B56D-B1BE477D6351}" dt="2020-05-06T17:36:33.605" v="876" actId="478"/>
          <ac:spMkLst>
            <pc:docMk/>
            <pc:sldMk cId="2968082505" sldId="1137"/>
            <ac:spMk id="19" creationId="{22CD3D4A-3948-9948-A599-191028574CE2}"/>
          </ac:spMkLst>
        </pc:spChg>
        <pc:spChg chg="add mod">
          <ac:chgData name="Alessandro Bottarelli" userId="bb43ae5c-0e53-45aa-a531-5806ec988e31" providerId="ADAL" clId="{3D7C0617-538C-E841-B56D-B1BE477D6351}" dt="2020-05-06T17:36:33.914" v="877"/>
          <ac:spMkLst>
            <pc:docMk/>
            <pc:sldMk cId="2968082505" sldId="1137"/>
            <ac:spMk id="20" creationId="{6F5E5BE2-23B7-EA4B-ABC4-665C45E7EEE1}"/>
          </ac:spMkLst>
        </pc:spChg>
        <pc:spChg chg="add mod">
          <ac:chgData name="Alessandro Bottarelli" userId="bb43ae5c-0e53-45aa-a531-5806ec988e31" providerId="ADAL" clId="{3D7C0617-538C-E841-B56D-B1BE477D6351}" dt="2020-05-06T17:36:33.914" v="877"/>
          <ac:spMkLst>
            <pc:docMk/>
            <pc:sldMk cId="2968082505" sldId="1137"/>
            <ac:spMk id="21" creationId="{02981CF6-825D-0240-9715-F2DD26E62284}"/>
          </ac:spMkLst>
        </pc:spChg>
      </pc:sldChg>
      <pc:sldChg chg="modSp add">
        <pc:chgData name="Alessandro Bottarelli" userId="bb43ae5c-0e53-45aa-a531-5806ec988e31" providerId="ADAL" clId="{3D7C0617-538C-E841-B56D-B1BE477D6351}" dt="2020-05-25T07:14:53.054" v="1435" actId="20577"/>
        <pc:sldMkLst>
          <pc:docMk/>
          <pc:sldMk cId="1211503309" sldId="1138"/>
        </pc:sldMkLst>
        <pc:spChg chg="mod">
          <ac:chgData name="Alessandro Bottarelli" userId="bb43ae5c-0e53-45aa-a531-5806ec988e31" providerId="ADAL" clId="{3D7C0617-538C-E841-B56D-B1BE477D6351}" dt="2020-05-25T07:14:53.054" v="1435" actId="20577"/>
          <ac:spMkLst>
            <pc:docMk/>
            <pc:sldMk cId="1211503309" sldId="1138"/>
            <ac:spMk id="4" creationId="{03046628-2A02-427E-A0D9-E69322D90E4E}"/>
          </ac:spMkLst>
        </pc:spChg>
      </pc:sldChg>
      <pc:sldChg chg="add del">
        <pc:chgData name="Alessandro Bottarelli" userId="bb43ae5c-0e53-45aa-a531-5806ec988e31" providerId="ADAL" clId="{3D7C0617-538C-E841-B56D-B1BE477D6351}" dt="2020-04-17T15:10:28.227" v="222" actId="2696"/>
        <pc:sldMkLst>
          <pc:docMk/>
          <pc:sldMk cId="1347223318" sldId="1138"/>
        </pc:sldMkLst>
      </pc:sldChg>
      <pc:sldChg chg="add del">
        <pc:chgData name="Alessandro Bottarelli" userId="bb43ae5c-0e53-45aa-a531-5806ec988e31" providerId="ADAL" clId="{3D7C0617-538C-E841-B56D-B1BE477D6351}" dt="2020-04-17T15:10:28.251" v="223" actId="2696"/>
        <pc:sldMkLst>
          <pc:docMk/>
          <pc:sldMk cId="1271344797" sldId="1139"/>
        </pc:sldMkLst>
      </pc:sldChg>
      <pc:sldChg chg="add del">
        <pc:chgData name="Alessandro Bottarelli" userId="bb43ae5c-0e53-45aa-a531-5806ec988e31" providerId="ADAL" clId="{3D7C0617-538C-E841-B56D-B1BE477D6351}" dt="2020-04-17T15:10:28.270" v="224" actId="2696"/>
        <pc:sldMkLst>
          <pc:docMk/>
          <pc:sldMk cId="582833842" sldId="1140"/>
        </pc:sldMkLst>
      </pc:sldChg>
      <pc:sldChg chg="add del">
        <pc:chgData name="Alessandro Bottarelli" userId="bb43ae5c-0e53-45aa-a531-5806ec988e31" providerId="ADAL" clId="{3D7C0617-538C-E841-B56D-B1BE477D6351}" dt="2020-04-17T15:10:28.283" v="225" actId="2696"/>
        <pc:sldMkLst>
          <pc:docMk/>
          <pc:sldMk cId="2041988763" sldId="1141"/>
        </pc:sldMkLst>
      </pc:sldChg>
      <pc:sldChg chg="add del">
        <pc:chgData name="Alessandro Bottarelli" userId="bb43ae5c-0e53-45aa-a531-5806ec988e31" providerId="ADAL" clId="{3D7C0617-538C-E841-B56D-B1BE477D6351}" dt="2020-04-17T15:10:28.305" v="226" actId="2696"/>
        <pc:sldMkLst>
          <pc:docMk/>
          <pc:sldMk cId="3457569582" sldId="1142"/>
        </pc:sldMkLst>
      </pc:sldChg>
      <pc:sldChg chg="add del">
        <pc:chgData name="Alessandro Bottarelli" userId="bb43ae5c-0e53-45aa-a531-5806ec988e31" providerId="ADAL" clId="{3D7C0617-538C-E841-B56D-B1BE477D6351}" dt="2020-04-17T15:10:28.343" v="227" actId="2696"/>
        <pc:sldMkLst>
          <pc:docMk/>
          <pc:sldMk cId="715318494" sldId="1143"/>
        </pc:sldMkLst>
      </pc:sldChg>
      <pc:sldChg chg="add del">
        <pc:chgData name="Alessandro Bottarelli" userId="bb43ae5c-0e53-45aa-a531-5806ec988e31" providerId="ADAL" clId="{3D7C0617-538C-E841-B56D-B1BE477D6351}" dt="2020-04-17T15:10:28.357" v="228" actId="2696"/>
        <pc:sldMkLst>
          <pc:docMk/>
          <pc:sldMk cId="2582557338" sldId="1144"/>
        </pc:sldMkLst>
      </pc:sldChg>
      <pc:sldChg chg="add del">
        <pc:chgData name="Alessandro Bottarelli" userId="bb43ae5c-0e53-45aa-a531-5806ec988e31" providerId="ADAL" clId="{3D7C0617-538C-E841-B56D-B1BE477D6351}" dt="2020-04-17T15:10:28.372" v="229" actId="2696"/>
        <pc:sldMkLst>
          <pc:docMk/>
          <pc:sldMk cId="2059607570" sldId="1145"/>
        </pc:sldMkLst>
      </pc:sldChg>
      <pc:sldChg chg="add del">
        <pc:chgData name="Alessandro Bottarelli" userId="bb43ae5c-0e53-45aa-a531-5806ec988e31" providerId="ADAL" clId="{3D7C0617-538C-E841-B56D-B1BE477D6351}" dt="2020-04-17T15:10:28.386" v="230" actId="2696"/>
        <pc:sldMkLst>
          <pc:docMk/>
          <pc:sldMk cId="1398976369" sldId="1146"/>
        </pc:sldMkLst>
      </pc:sldChg>
      <pc:sldChg chg="add del">
        <pc:chgData name="Alessandro Bottarelli" userId="bb43ae5c-0e53-45aa-a531-5806ec988e31" providerId="ADAL" clId="{3D7C0617-538C-E841-B56D-B1BE477D6351}" dt="2020-04-17T15:10:28.406" v="231" actId="2696"/>
        <pc:sldMkLst>
          <pc:docMk/>
          <pc:sldMk cId="2421504123" sldId="1147"/>
        </pc:sldMkLst>
      </pc:sldChg>
      <pc:sldMasterChg chg="addSp delSp modSp mod setBg modSldLayout">
        <pc:chgData name="Alessandro Bottarelli" userId="bb43ae5c-0e53-45aa-a531-5806ec988e31" providerId="ADAL" clId="{3D7C0617-538C-E841-B56D-B1BE477D6351}" dt="2020-05-06T17:33:20.993" v="847" actId="478"/>
        <pc:sldMasterMkLst>
          <pc:docMk/>
          <pc:sldMasterMk cId="619048816" sldId="2147483664"/>
        </pc:sldMasterMkLst>
        <pc:spChg chg="add del mod">
          <ac:chgData name="Alessandro Bottarelli" userId="bb43ae5c-0e53-45aa-a531-5806ec988e31" providerId="ADAL" clId="{3D7C0617-538C-E841-B56D-B1BE477D6351}" dt="2020-05-06T17:20:07.140" v="754" actId="478"/>
          <ac:spMkLst>
            <pc:docMk/>
            <pc:sldMasterMk cId="619048816" sldId="2147483664"/>
            <ac:spMk id="10" creationId="{6364ABE9-78F8-B940-9C6B-21801621260F}"/>
          </ac:spMkLst>
        </pc:spChg>
        <pc:spChg chg="add del mod">
          <ac:chgData name="Alessandro Bottarelli" userId="bb43ae5c-0e53-45aa-a531-5806ec988e31" providerId="ADAL" clId="{3D7C0617-538C-E841-B56D-B1BE477D6351}" dt="2020-05-06T17:30:30.566" v="815" actId="478"/>
          <ac:spMkLst>
            <pc:docMk/>
            <pc:sldMasterMk cId="619048816" sldId="2147483664"/>
            <ac:spMk id="12" creationId="{114E917E-C3EC-5249-819A-5B6CB3C7BC60}"/>
          </ac:spMkLst>
        </pc:spChg>
        <pc:spChg chg="add del mod">
          <ac:chgData name="Alessandro Bottarelli" userId="bb43ae5c-0e53-45aa-a531-5806ec988e31" providerId="ADAL" clId="{3D7C0617-538C-E841-B56D-B1BE477D6351}" dt="2020-05-06T17:33:20.993" v="847" actId="478"/>
          <ac:spMkLst>
            <pc:docMk/>
            <pc:sldMasterMk cId="619048816" sldId="2147483664"/>
            <ac:spMk id="13" creationId="{C8BE78B9-EC53-B842-90D9-5D56C1FB05FE}"/>
          </ac:spMkLst>
        </pc:spChg>
        <pc:picChg chg="del">
          <ac:chgData name="Alessandro Bottarelli" userId="bb43ae5c-0e53-45aa-a531-5806ec988e31" providerId="ADAL" clId="{3D7C0617-538C-E841-B56D-B1BE477D6351}" dt="2020-05-06T17:17:20.959" v="709" actId="478"/>
          <ac:picMkLst>
            <pc:docMk/>
            <pc:sldMasterMk cId="619048816" sldId="2147483664"/>
            <ac:picMk id="11" creationId="{860FBF3A-3798-4397-BA70-9B8975A6AE87}"/>
          </ac:picMkLst>
        </pc:picChg>
        <pc:cxnChg chg="del">
          <ac:chgData name="Alessandro Bottarelli" userId="bb43ae5c-0e53-45aa-a531-5806ec988e31" providerId="ADAL" clId="{3D7C0617-538C-E841-B56D-B1BE477D6351}" dt="2020-05-06T17:17:18.253" v="708" actId="478"/>
          <ac:cxnSpMkLst>
            <pc:docMk/>
            <pc:sldMasterMk cId="619048816" sldId="2147483664"/>
            <ac:cxnSpMk id="9" creationId="{B4D11BF1-8970-CA4A-9AC5-E4597163500D}"/>
          </ac:cxnSpMkLst>
        </pc:cxnChg>
        <pc:sldLayoutChg chg="modSp">
          <pc:chgData name="Alessandro Bottarelli" userId="bb43ae5c-0e53-45aa-a531-5806ec988e31" providerId="ADAL" clId="{3D7C0617-538C-E841-B56D-B1BE477D6351}" dt="2020-04-15T17:20:11.060" v="35" actId="20577"/>
          <pc:sldLayoutMkLst>
            <pc:docMk/>
            <pc:sldMasterMk cId="619048816" sldId="2147483664"/>
            <pc:sldLayoutMk cId="3935694942" sldId="2147483665"/>
          </pc:sldLayoutMkLst>
          <pc:spChg chg="mod">
            <ac:chgData name="Alessandro Bottarelli" userId="bb43ae5c-0e53-45aa-a531-5806ec988e31" providerId="ADAL" clId="{3D7C0617-538C-E841-B56D-B1BE477D6351}" dt="2020-04-15T17:20:11.060" v="35" actId="20577"/>
            <ac:spMkLst>
              <pc:docMk/>
              <pc:sldMasterMk cId="619048816" sldId="2147483664"/>
              <pc:sldLayoutMk cId="3935694942" sldId="2147483665"/>
              <ac:spMk id="14" creationId="{AADC927C-8032-3940-90E5-2A44CCCCA62C}"/>
            </ac:spMkLst>
          </pc:spChg>
        </pc:sldLayoutChg>
        <pc:sldLayoutChg chg="delSp">
          <pc:chgData name="Alessandro Bottarelli" userId="bb43ae5c-0e53-45aa-a531-5806ec988e31" providerId="ADAL" clId="{3D7C0617-538C-E841-B56D-B1BE477D6351}" dt="2020-05-06T17:18:47.864" v="718" actId="478"/>
          <pc:sldLayoutMkLst>
            <pc:docMk/>
            <pc:sldMasterMk cId="619048816" sldId="2147483664"/>
            <pc:sldLayoutMk cId="4142847684" sldId="2147483668"/>
          </pc:sldLayoutMkLst>
          <pc:cxnChg chg="del">
            <ac:chgData name="Alessandro Bottarelli" userId="bb43ae5c-0e53-45aa-a531-5806ec988e31" providerId="ADAL" clId="{3D7C0617-538C-E841-B56D-B1BE477D6351}" dt="2020-05-06T17:18:47.864" v="718" actId="478"/>
            <ac:cxnSpMkLst>
              <pc:docMk/>
              <pc:sldMasterMk cId="619048816" sldId="2147483664"/>
              <pc:sldLayoutMk cId="4142847684" sldId="2147483668"/>
              <ac:cxnSpMk id="8" creationId="{901049BF-22AE-CC43-88E9-F18430B3EE54}"/>
            </ac:cxnSpMkLst>
          </pc:cxnChg>
        </pc:sldLayoutChg>
        <pc:sldLayoutChg chg="delSp">
          <pc:chgData name="Alessandro Bottarelli" userId="bb43ae5c-0e53-45aa-a531-5806ec988e31" providerId="ADAL" clId="{3D7C0617-538C-E841-B56D-B1BE477D6351}" dt="2020-05-06T17:18:53.028" v="720" actId="478"/>
          <pc:sldLayoutMkLst>
            <pc:docMk/>
            <pc:sldMasterMk cId="619048816" sldId="2147483664"/>
            <pc:sldLayoutMk cId="1249877241" sldId="2147483669"/>
          </pc:sldLayoutMkLst>
          <pc:cxnChg chg="del">
            <ac:chgData name="Alessandro Bottarelli" userId="bb43ae5c-0e53-45aa-a531-5806ec988e31" providerId="ADAL" clId="{3D7C0617-538C-E841-B56D-B1BE477D6351}" dt="2020-05-06T17:18:53.028" v="720" actId="478"/>
            <ac:cxnSpMkLst>
              <pc:docMk/>
              <pc:sldMasterMk cId="619048816" sldId="2147483664"/>
              <pc:sldLayoutMk cId="1249877241" sldId="2147483669"/>
              <ac:cxnSpMk id="10" creationId="{A1A12AE8-2B69-E044-957B-C371BCA289A7}"/>
            </ac:cxnSpMkLst>
          </pc:cxnChg>
        </pc:sldLayoutChg>
        <pc:sldLayoutChg chg="delSp">
          <pc:chgData name="Alessandro Bottarelli" userId="bb43ae5c-0e53-45aa-a531-5806ec988e31" providerId="ADAL" clId="{3D7C0617-538C-E841-B56D-B1BE477D6351}" dt="2020-05-06T17:18:49.988" v="719" actId="478"/>
          <pc:sldLayoutMkLst>
            <pc:docMk/>
            <pc:sldMasterMk cId="619048816" sldId="2147483664"/>
            <pc:sldLayoutMk cId="3756113761" sldId="2147483676"/>
          </pc:sldLayoutMkLst>
          <pc:cxnChg chg="del">
            <ac:chgData name="Alessandro Bottarelli" userId="bb43ae5c-0e53-45aa-a531-5806ec988e31" providerId="ADAL" clId="{3D7C0617-538C-E841-B56D-B1BE477D6351}" dt="2020-05-06T17:18:49.988" v="719" actId="478"/>
            <ac:cxnSpMkLst>
              <pc:docMk/>
              <pc:sldMasterMk cId="619048816" sldId="2147483664"/>
              <pc:sldLayoutMk cId="3756113761" sldId="2147483676"/>
              <ac:cxnSpMk id="8" creationId="{901049BF-22AE-CC43-88E9-F18430B3EE54}"/>
            </ac:cxnSpMkLst>
          </pc:cxnChg>
        </pc:sldLayoutChg>
      </pc:sldMasterChg>
    </pc:docChg>
  </pc:docChgLst>
  <pc:docChgLst>
    <pc:chgData name="Alessandro Bottarelli" userId="S::abottarelli@mailinblack.com::bb43ae5c-0e53-45aa-a531-5806ec988e31" providerId="AD" clId="Web-{5474E962-E65B-D59E-FF85-E2FEEAEB276C}"/>
    <pc:docChg chg="">
      <pc:chgData name="Alessandro Bottarelli" userId="S::abottarelli@mailinblack.com::bb43ae5c-0e53-45aa-a531-5806ec988e31" providerId="AD" clId="Web-{5474E962-E65B-D59E-FF85-E2FEEAEB276C}" dt="2020-05-07T13:36:12.602" v="2"/>
      <pc:docMkLst>
        <pc:docMk/>
      </pc:docMkLst>
      <pc:sldChg chg="addCm delCm">
        <pc:chgData name="Alessandro Bottarelli" userId="S::abottarelli@mailinblack.com::bb43ae5c-0e53-45aa-a531-5806ec988e31" providerId="AD" clId="Web-{5474E962-E65B-D59E-FF85-E2FEEAEB276C}" dt="2020-05-07T13:36:12.602" v="2"/>
        <pc:sldMkLst>
          <pc:docMk/>
          <pc:sldMk cId="3742441967" sldId="1118"/>
        </pc:sldMkLst>
      </pc:sldChg>
    </pc:docChg>
  </pc:docChgLst>
  <pc:docChgLst>
    <pc:chgData name="Justine Gretten" userId="S::jgretten@mailinblack.com::0fcb33a0-02ff-4bb2-80af-5c8e21c89ba7" providerId="AD" clId="Web-{89D035A6-F32A-D747-185E-8EC5B38FE351}"/>
    <pc:docChg chg="modSld">
      <pc:chgData name="Justine Gretten" userId="S::jgretten@mailinblack.com::0fcb33a0-02ff-4bb2-80af-5c8e21c89ba7" providerId="AD" clId="Web-{89D035A6-F32A-D747-185E-8EC5B38FE351}" dt="2020-09-28T13:47:47.866" v="12"/>
      <pc:docMkLst>
        <pc:docMk/>
      </pc:docMkLst>
      <pc:sldChg chg="delCm">
        <pc:chgData name="Justine Gretten" userId="S::jgretten@mailinblack.com::0fcb33a0-02ff-4bb2-80af-5c8e21c89ba7" providerId="AD" clId="Web-{89D035A6-F32A-D747-185E-8EC5B38FE351}" dt="2020-09-28T13:39:37.073" v="5"/>
        <pc:sldMkLst>
          <pc:docMk/>
          <pc:sldMk cId="3241297976" sldId="358"/>
        </pc:sldMkLst>
      </pc:sldChg>
      <pc:sldChg chg="modNotes">
        <pc:chgData name="Justine Gretten" userId="S::jgretten@mailinblack.com::0fcb33a0-02ff-4bb2-80af-5c8e21c89ba7" providerId="AD" clId="Web-{89D035A6-F32A-D747-185E-8EC5B38FE351}" dt="2020-09-28T13:38:48.055" v="4"/>
        <pc:sldMkLst>
          <pc:docMk/>
          <pc:sldMk cId="2326677576" sldId="372"/>
        </pc:sldMkLst>
      </pc:sldChg>
      <pc:sldChg chg="mod modShow">
        <pc:chgData name="Justine Gretten" userId="S::jgretten@mailinblack.com::0fcb33a0-02ff-4bb2-80af-5c8e21c89ba7" providerId="AD" clId="Web-{89D035A6-F32A-D747-185E-8EC5B38FE351}" dt="2020-09-28T13:47:47.694" v="8"/>
        <pc:sldMkLst>
          <pc:docMk/>
          <pc:sldMk cId="3927715518" sldId="1005"/>
        </pc:sldMkLst>
      </pc:sldChg>
      <pc:sldChg chg="mod modShow">
        <pc:chgData name="Justine Gretten" userId="S::jgretten@mailinblack.com::0fcb33a0-02ff-4bb2-80af-5c8e21c89ba7" providerId="AD" clId="Web-{89D035A6-F32A-D747-185E-8EC5B38FE351}" dt="2020-09-28T13:47:47.757" v="9"/>
        <pc:sldMkLst>
          <pc:docMk/>
          <pc:sldMk cId="1584363017" sldId="1007"/>
        </pc:sldMkLst>
      </pc:sldChg>
      <pc:sldChg chg="mod modShow">
        <pc:chgData name="Justine Gretten" userId="S::jgretten@mailinblack.com::0fcb33a0-02ff-4bb2-80af-5c8e21c89ba7" providerId="AD" clId="Web-{89D035A6-F32A-D747-185E-8EC5B38FE351}" dt="2020-09-28T13:47:47.788" v="10"/>
        <pc:sldMkLst>
          <pc:docMk/>
          <pc:sldMk cId="2944793968" sldId="1025"/>
        </pc:sldMkLst>
      </pc:sldChg>
      <pc:sldChg chg="mod modShow">
        <pc:chgData name="Justine Gretten" userId="S::jgretten@mailinblack.com::0fcb33a0-02ff-4bb2-80af-5c8e21c89ba7" providerId="AD" clId="Web-{89D035A6-F32A-D747-185E-8EC5B38FE351}" dt="2020-09-28T13:47:47.553" v="6"/>
        <pc:sldMkLst>
          <pc:docMk/>
          <pc:sldMk cId="2886631322" sldId="1069"/>
        </pc:sldMkLst>
      </pc:sldChg>
      <pc:sldChg chg="mod modShow addCm">
        <pc:chgData name="Justine Gretten" userId="S::jgretten@mailinblack.com::0fcb33a0-02ff-4bb2-80af-5c8e21c89ba7" providerId="AD" clId="Web-{89D035A6-F32A-D747-185E-8EC5B38FE351}" dt="2020-09-28T13:47:47.850" v="11"/>
        <pc:sldMkLst>
          <pc:docMk/>
          <pc:sldMk cId="73748858" sldId="1070"/>
        </pc:sldMkLst>
      </pc:sldChg>
      <pc:sldChg chg="mod modShow">
        <pc:chgData name="Justine Gretten" userId="S::jgretten@mailinblack.com::0fcb33a0-02ff-4bb2-80af-5c8e21c89ba7" providerId="AD" clId="Web-{89D035A6-F32A-D747-185E-8EC5B38FE351}" dt="2020-09-28T13:47:47.632" v="7"/>
        <pc:sldMkLst>
          <pc:docMk/>
          <pc:sldMk cId="1728655292" sldId="1071"/>
        </pc:sldMkLst>
      </pc:sldChg>
      <pc:sldChg chg="addCm">
        <pc:chgData name="Justine Gretten" userId="S::jgretten@mailinblack.com::0fcb33a0-02ff-4bb2-80af-5c8e21c89ba7" providerId="AD" clId="Web-{89D035A6-F32A-D747-185E-8EC5B38FE351}" dt="2020-09-28T13:34:35.135" v="1"/>
        <pc:sldMkLst>
          <pc:docMk/>
          <pc:sldMk cId="3675423216" sldId="1131"/>
        </pc:sldMkLst>
      </pc:sldChg>
      <pc:sldChg chg="mod modShow">
        <pc:chgData name="Justine Gretten" userId="S::jgretten@mailinblack.com::0fcb33a0-02ff-4bb2-80af-5c8e21c89ba7" providerId="AD" clId="Web-{89D035A6-F32A-D747-185E-8EC5B38FE351}" dt="2020-09-28T13:47:47.866" v="12"/>
        <pc:sldMkLst>
          <pc:docMk/>
          <pc:sldMk cId="3491153107" sldId="1300"/>
        </pc:sldMkLst>
      </pc:sldChg>
    </pc:docChg>
  </pc:docChgLst>
  <pc:docChgLst>
    <pc:chgData name="Alessandro Bottarelli" userId="bb43ae5c-0e53-45aa-a531-5806ec988e31" providerId="ADAL" clId="{90BFA13C-4553-DD4E-BE9C-99BFBA79C9E2}"/>
    <pc:docChg chg="modSld">
      <pc:chgData name="Alessandro Bottarelli" userId="bb43ae5c-0e53-45aa-a531-5806ec988e31" providerId="ADAL" clId="{90BFA13C-4553-DD4E-BE9C-99BFBA79C9E2}" dt="2020-08-20T09:15:34.499" v="1" actId="12788"/>
      <pc:docMkLst>
        <pc:docMk/>
      </pc:docMkLst>
      <pc:sldChg chg="modSp mod">
        <pc:chgData name="Alessandro Bottarelli" userId="bb43ae5c-0e53-45aa-a531-5806ec988e31" providerId="ADAL" clId="{90BFA13C-4553-DD4E-BE9C-99BFBA79C9E2}" dt="2020-08-20T09:15:34.499" v="1" actId="12788"/>
        <pc:sldMkLst>
          <pc:docMk/>
          <pc:sldMk cId="705212850" sldId="1122"/>
        </pc:sldMkLst>
        <pc:picChg chg="mod">
          <ac:chgData name="Alessandro Bottarelli" userId="bb43ae5c-0e53-45aa-a531-5806ec988e31" providerId="ADAL" clId="{90BFA13C-4553-DD4E-BE9C-99BFBA79C9E2}" dt="2020-08-20T09:15:34.499" v="1" actId="12788"/>
          <ac:picMkLst>
            <pc:docMk/>
            <pc:sldMk cId="705212850" sldId="1122"/>
            <ac:picMk id="12" creationId="{184575E9-6E62-479B-811B-1F53569C539E}"/>
          </ac:picMkLst>
        </pc:picChg>
        <pc:picChg chg="mod">
          <ac:chgData name="Alessandro Bottarelli" userId="bb43ae5c-0e53-45aa-a531-5806ec988e31" providerId="ADAL" clId="{90BFA13C-4553-DD4E-BE9C-99BFBA79C9E2}" dt="2020-08-20T09:15:34.499" v="1" actId="12788"/>
          <ac:picMkLst>
            <pc:docMk/>
            <pc:sldMk cId="705212850" sldId="1122"/>
            <ac:picMk id="15" creationId="{CF583510-50CF-4BFD-8C00-43F23C155409}"/>
          </ac:picMkLst>
        </pc:picChg>
        <pc:picChg chg="mod">
          <ac:chgData name="Alessandro Bottarelli" userId="bb43ae5c-0e53-45aa-a531-5806ec988e31" providerId="ADAL" clId="{90BFA13C-4553-DD4E-BE9C-99BFBA79C9E2}" dt="2020-08-20T09:15:34.499" v="1" actId="12788"/>
          <ac:picMkLst>
            <pc:docMk/>
            <pc:sldMk cId="705212850" sldId="1122"/>
            <ac:picMk id="19" creationId="{05E55C5E-7A83-4B78-98EB-7636F68D3A90}"/>
          </ac:picMkLst>
        </pc:picChg>
      </pc:sldChg>
      <pc:sldChg chg="modSp mod">
        <pc:chgData name="Alessandro Bottarelli" userId="bb43ae5c-0e53-45aa-a531-5806ec988e31" providerId="ADAL" clId="{90BFA13C-4553-DD4E-BE9C-99BFBA79C9E2}" dt="2020-08-19T12:44:23.176" v="0" actId="20577"/>
        <pc:sldMkLst>
          <pc:docMk/>
          <pc:sldMk cId="3675423216" sldId="1131"/>
        </pc:sldMkLst>
        <pc:spChg chg="mod">
          <ac:chgData name="Alessandro Bottarelli" userId="bb43ae5c-0e53-45aa-a531-5806ec988e31" providerId="ADAL" clId="{90BFA13C-4553-DD4E-BE9C-99BFBA79C9E2}" dt="2020-08-19T12:44:23.176" v="0" actId="20577"/>
          <ac:spMkLst>
            <pc:docMk/>
            <pc:sldMk cId="3675423216" sldId="1131"/>
            <ac:spMk id="6" creationId="{A92B139C-4362-B440-B7DF-5D5154636F88}"/>
          </ac:spMkLst>
        </pc:spChg>
      </pc:sldChg>
    </pc:docChg>
  </pc:docChgLst>
  <pc:docChgLst>
    <pc:chgData name="Justine Gretten" userId="S::jgretten@mailinblack.com::0fcb33a0-02ff-4bb2-80af-5c8e21c89ba7" providerId="AD" clId="Web-{85C98DA5-2A3E-8F9B-410F-4788C86CC82F}"/>
    <pc:docChg chg="">
      <pc:chgData name="Justine Gretten" userId="S::jgretten@mailinblack.com::0fcb33a0-02ff-4bb2-80af-5c8e21c89ba7" providerId="AD" clId="Web-{85C98DA5-2A3E-8F9B-410F-4788C86CC82F}" dt="2020-09-28T13:57:32.594" v="0"/>
      <pc:docMkLst>
        <pc:docMk/>
      </pc:docMkLst>
      <pc:sldChg chg="addCm">
        <pc:chgData name="Justine Gretten" userId="S::jgretten@mailinblack.com::0fcb33a0-02ff-4bb2-80af-5c8e21c89ba7" providerId="AD" clId="Web-{85C98DA5-2A3E-8F9B-410F-4788C86CC82F}" dt="2020-09-28T13:57:32.594" v="0"/>
        <pc:sldMkLst>
          <pc:docMk/>
          <pc:sldMk cId="3675423216" sldId="1131"/>
        </pc:sldMkLst>
      </pc:sldChg>
    </pc:docChg>
  </pc:docChgLst>
  <pc:docChgLst>
    <pc:chgData name="Clément Zaegel" userId="S::czaegel@mailinblack.com::b4123e68-4cc0-4a93-9a76-5bf7f0dbab2e" providerId="AD" clId="Web-{2E6AB585-B292-9B45-9D87-D9471D28E27B}"/>
    <pc:docChg chg="modSld">
      <pc:chgData name="Clément Zaegel" userId="S::czaegel@mailinblack.com::b4123e68-4cc0-4a93-9a76-5bf7f0dbab2e" providerId="AD" clId="Web-{2E6AB585-B292-9B45-9D87-D9471D28E27B}" dt="2020-12-07T11:10:43.353" v="1" actId="1076"/>
      <pc:docMkLst>
        <pc:docMk/>
      </pc:docMkLst>
      <pc:sldChg chg="modSp">
        <pc:chgData name="Clément Zaegel" userId="S::czaegel@mailinblack.com::b4123e68-4cc0-4a93-9a76-5bf7f0dbab2e" providerId="AD" clId="Web-{2E6AB585-B292-9B45-9D87-D9471D28E27B}" dt="2020-12-07T11:10:43.353" v="1" actId="1076"/>
        <pc:sldMkLst>
          <pc:docMk/>
          <pc:sldMk cId="290544667" sldId="1093"/>
        </pc:sldMkLst>
        <pc:spChg chg="mod">
          <ac:chgData name="Clément Zaegel" userId="S::czaegel@mailinblack.com::b4123e68-4cc0-4a93-9a76-5bf7f0dbab2e" providerId="AD" clId="Web-{2E6AB585-B292-9B45-9D87-D9471D28E27B}" dt="2020-12-07T11:10:43.353" v="1" actId="1076"/>
          <ac:spMkLst>
            <pc:docMk/>
            <pc:sldMk cId="290544667" sldId="1093"/>
            <ac:spMk id="2" creationId="{EE51EB03-F9AF-A24D-9FA2-676C7D4FF1AA}"/>
          </ac:spMkLst>
        </pc:spChg>
      </pc:sldChg>
    </pc:docChg>
  </pc:docChgLst>
  <pc:docChgLst>
    <pc:chgData name="Alessandro Bottarelli" userId="bb43ae5c-0e53-45aa-a531-5806ec988e31" providerId="ADAL" clId="{5CDCF64B-225D-E94C-B03B-38FB183C21A1}"/>
    <pc:docChg chg="undo custSel addSld delSld modSld modSection">
      <pc:chgData name="Alessandro Bottarelli" userId="bb43ae5c-0e53-45aa-a531-5806ec988e31" providerId="ADAL" clId="{5CDCF64B-225D-E94C-B03B-38FB183C21A1}" dt="2020-10-01T09:53:00.673" v="48" actId="12"/>
      <pc:docMkLst>
        <pc:docMk/>
      </pc:docMkLst>
      <pc:sldChg chg="del">
        <pc:chgData name="Alessandro Bottarelli" userId="bb43ae5c-0e53-45aa-a531-5806ec988e31" providerId="ADAL" clId="{5CDCF64B-225D-E94C-B03B-38FB183C21A1}" dt="2020-10-01T09:39:55.391" v="3" actId="2696"/>
        <pc:sldMkLst>
          <pc:docMk/>
          <pc:sldMk cId="1303969298" sldId="1083"/>
        </pc:sldMkLst>
      </pc:sldChg>
      <pc:sldChg chg="modSp mod">
        <pc:chgData name="Alessandro Bottarelli" userId="bb43ae5c-0e53-45aa-a531-5806ec988e31" providerId="ADAL" clId="{5CDCF64B-225D-E94C-B03B-38FB183C21A1}" dt="2020-10-01T09:53:00.673" v="48" actId="12"/>
        <pc:sldMkLst>
          <pc:docMk/>
          <pc:sldMk cId="988281472" sldId="1111"/>
        </pc:sldMkLst>
        <pc:graphicFrameChg chg="modGraphic">
          <ac:chgData name="Alessandro Bottarelli" userId="bb43ae5c-0e53-45aa-a531-5806ec988e31" providerId="ADAL" clId="{5CDCF64B-225D-E94C-B03B-38FB183C21A1}" dt="2020-10-01T09:53:00.673" v="48" actId="12"/>
          <ac:graphicFrameMkLst>
            <pc:docMk/>
            <pc:sldMk cId="988281472" sldId="1111"/>
            <ac:graphicFrameMk id="20" creationId="{0D0F5104-7B2C-5E41-B59C-6EB8AB8A407A}"/>
          </ac:graphicFrameMkLst>
        </pc:graphicFrameChg>
      </pc:sldChg>
      <pc:sldChg chg="modSp del">
        <pc:chgData name="Alessandro Bottarelli" userId="bb43ae5c-0e53-45aa-a531-5806ec988e31" providerId="ADAL" clId="{5CDCF64B-225D-E94C-B03B-38FB183C21A1}" dt="2020-10-01T09:51:51.292" v="45" actId="2696"/>
        <pc:sldMkLst>
          <pc:docMk/>
          <pc:sldMk cId="754904544" sldId="1112"/>
        </pc:sldMkLst>
        <pc:graphicFrameChg chg="mod">
          <ac:chgData name="Alessandro Bottarelli" userId="bb43ae5c-0e53-45aa-a531-5806ec988e31" providerId="ADAL" clId="{5CDCF64B-225D-E94C-B03B-38FB183C21A1}" dt="2020-10-01T09:51:12.272" v="40"/>
          <ac:graphicFrameMkLst>
            <pc:docMk/>
            <pc:sldMk cId="754904544" sldId="1112"/>
            <ac:graphicFrameMk id="20" creationId="{0D0F5104-7B2C-5E41-B59C-6EB8AB8A407A}"/>
          </ac:graphicFrameMkLst>
        </pc:graphicFrameChg>
      </pc:sldChg>
      <pc:sldChg chg="addSp delSp modSp mod">
        <pc:chgData name="Alessandro Bottarelli" userId="bb43ae5c-0e53-45aa-a531-5806ec988e31" providerId="ADAL" clId="{5CDCF64B-225D-E94C-B03B-38FB183C21A1}" dt="2020-10-01T09:50:18.152" v="20" actId="478"/>
        <pc:sldMkLst>
          <pc:docMk/>
          <pc:sldMk cId="3742441967" sldId="1118"/>
        </pc:sldMkLst>
        <pc:spChg chg="add mod">
          <ac:chgData name="Alessandro Bottarelli" userId="bb43ae5c-0e53-45aa-a531-5806ec988e31" providerId="ADAL" clId="{5CDCF64B-225D-E94C-B03B-38FB183C21A1}" dt="2020-10-01T09:50:13.808" v="19"/>
          <ac:spMkLst>
            <pc:docMk/>
            <pc:sldMk cId="3742441967" sldId="1118"/>
            <ac:spMk id="12" creationId="{1D8AC629-5E43-C24C-8DCF-C18E93EB4276}"/>
          </ac:spMkLst>
        </pc:spChg>
        <pc:spChg chg="del">
          <ac:chgData name="Alessandro Bottarelli" userId="bb43ae5c-0e53-45aa-a531-5806ec988e31" providerId="ADAL" clId="{5CDCF64B-225D-E94C-B03B-38FB183C21A1}" dt="2020-10-01T09:50:18.152" v="20" actId="478"/>
          <ac:spMkLst>
            <pc:docMk/>
            <pc:sldMk cId="3742441967" sldId="1118"/>
            <ac:spMk id="14" creationId="{9E5A343A-09BC-2A47-8A1E-69E57B86F9B1}"/>
          </ac:spMkLst>
        </pc:spChg>
      </pc:sldChg>
      <pc:sldChg chg="del">
        <pc:chgData name="Alessandro Bottarelli" userId="bb43ae5c-0e53-45aa-a531-5806ec988e31" providerId="ADAL" clId="{5CDCF64B-225D-E94C-B03B-38FB183C21A1}" dt="2020-10-01T09:45:09.881" v="18" actId="2696"/>
        <pc:sldMkLst>
          <pc:docMk/>
          <pc:sldMk cId="2136823107" sldId="1211"/>
        </pc:sldMkLst>
      </pc:sldChg>
      <pc:sldChg chg="add del">
        <pc:chgData name="Alessandro Bottarelli" userId="bb43ae5c-0e53-45aa-a531-5806ec988e31" providerId="ADAL" clId="{5CDCF64B-225D-E94C-B03B-38FB183C21A1}" dt="2020-10-01T09:39:49.514" v="1"/>
        <pc:sldMkLst>
          <pc:docMk/>
          <pc:sldMk cId="2295705485" sldId="1213"/>
        </pc:sldMkLst>
      </pc:sldChg>
      <pc:sldChg chg="modSp add mod chgLayout">
        <pc:chgData name="Alessandro Bottarelli" userId="bb43ae5c-0e53-45aa-a531-5806ec988e31" providerId="ADAL" clId="{5CDCF64B-225D-E94C-B03B-38FB183C21A1}" dt="2020-10-01T09:42:46.178" v="10" actId="207"/>
        <pc:sldMkLst>
          <pc:docMk/>
          <pc:sldMk cId="2706637733" sldId="1213"/>
        </pc:sldMkLst>
        <pc:spChg chg="mod ord">
          <ac:chgData name="Alessandro Bottarelli" userId="bb43ae5c-0e53-45aa-a531-5806ec988e31" providerId="ADAL" clId="{5CDCF64B-225D-E94C-B03B-38FB183C21A1}" dt="2020-10-01T09:42:14.604" v="8"/>
          <ac:spMkLst>
            <pc:docMk/>
            <pc:sldMk cId="2706637733" sldId="1213"/>
            <ac:spMk id="2" creationId="{91CD5935-CE8C-EB49-8183-2B20732E31D4}"/>
          </ac:spMkLst>
        </pc:spChg>
        <pc:spChg chg="mod">
          <ac:chgData name="Alessandro Bottarelli" userId="bb43ae5c-0e53-45aa-a531-5806ec988e31" providerId="ADAL" clId="{5CDCF64B-225D-E94C-B03B-38FB183C21A1}" dt="2020-10-01T09:42:32.696" v="9" actId="207"/>
          <ac:spMkLst>
            <pc:docMk/>
            <pc:sldMk cId="2706637733" sldId="1213"/>
            <ac:spMk id="3" creationId="{50805C8F-8079-3745-9D12-49720107A6C5}"/>
          </ac:spMkLst>
        </pc:spChg>
        <pc:spChg chg="mod">
          <ac:chgData name="Alessandro Bottarelli" userId="bb43ae5c-0e53-45aa-a531-5806ec988e31" providerId="ADAL" clId="{5CDCF64B-225D-E94C-B03B-38FB183C21A1}" dt="2020-10-01T09:42:46.178" v="10" actId="207"/>
          <ac:spMkLst>
            <pc:docMk/>
            <pc:sldMk cId="2706637733" sldId="1213"/>
            <ac:spMk id="14" creationId="{E28E7098-D7DA-8142-980A-BA97AF24885F}"/>
          </ac:spMkLst>
        </pc:spChg>
        <pc:spChg chg="mod">
          <ac:chgData name="Alessandro Bottarelli" userId="bb43ae5c-0e53-45aa-a531-5806ec988e31" providerId="ADAL" clId="{5CDCF64B-225D-E94C-B03B-38FB183C21A1}" dt="2020-10-01T09:42:46.178" v="10" actId="207"/>
          <ac:spMkLst>
            <pc:docMk/>
            <pc:sldMk cId="2706637733" sldId="1213"/>
            <ac:spMk id="15" creationId="{E5FEFBE9-39DA-6B41-8D3A-A395FC3FB5D2}"/>
          </ac:spMkLst>
        </pc:spChg>
        <pc:spChg chg="mod">
          <ac:chgData name="Alessandro Bottarelli" userId="bb43ae5c-0e53-45aa-a531-5806ec988e31" providerId="ADAL" clId="{5CDCF64B-225D-E94C-B03B-38FB183C21A1}" dt="2020-10-01T09:42:46.178" v="10" actId="207"/>
          <ac:spMkLst>
            <pc:docMk/>
            <pc:sldMk cId="2706637733" sldId="1213"/>
            <ac:spMk id="16" creationId="{4FAFB7FA-F7FC-E247-9145-E19F2D9EC122}"/>
          </ac:spMkLst>
        </pc:spChg>
        <pc:spChg chg="mod">
          <ac:chgData name="Alessandro Bottarelli" userId="bb43ae5c-0e53-45aa-a531-5806ec988e31" providerId="ADAL" clId="{5CDCF64B-225D-E94C-B03B-38FB183C21A1}" dt="2020-10-01T09:42:46.178" v="10" actId="207"/>
          <ac:spMkLst>
            <pc:docMk/>
            <pc:sldMk cId="2706637733" sldId="1213"/>
            <ac:spMk id="17" creationId="{22235997-A398-6E4F-B01B-A6F422AFAE33}"/>
          </ac:spMkLst>
        </pc:spChg>
        <pc:spChg chg="mod">
          <ac:chgData name="Alessandro Bottarelli" userId="bb43ae5c-0e53-45aa-a531-5806ec988e31" providerId="ADAL" clId="{5CDCF64B-225D-E94C-B03B-38FB183C21A1}" dt="2020-10-01T09:42:46.178" v="10" actId="207"/>
          <ac:spMkLst>
            <pc:docMk/>
            <pc:sldMk cId="2706637733" sldId="1213"/>
            <ac:spMk id="21" creationId="{54837936-6983-9B45-BC42-8B3CB70CE8DA}"/>
          </ac:spMkLst>
        </pc:spChg>
        <pc:spChg chg="mod">
          <ac:chgData name="Alessandro Bottarelli" userId="bb43ae5c-0e53-45aa-a531-5806ec988e31" providerId="ADAL" clId="{5CDCF64B-225D-E94C-B03B-38FB183C21A1}" dt="2020-10-01T09:42:46.178" v="10" actId="207"/>
          <ac:spMkLst>
            <pc:docMk/>
            <pc:sldMk cId="2706637733" sldId="1213"/>
            <ac:spMk id="22" creationId="{658E0789-85D0-5F45-B38C-40B534BF43EA}"/>
          </ac:spMkLst>
        </pc:spChg>
        <pc:spChg chg="mod">
          <ac:chgData name="Alessandro Bottarelli" userId="bb43ae5c-0e53-45aa-a531-5806ec988e31" providerId="ADAL" clId="{5CDCF64B-225D-E94C-B03B-38FB183C21A1}" dt="2020-10-01T09:42:46.178" v="10" actId="207"/>
          <ac:spMkLst>
            <pc:docMk/>
            <pc:sldMk cId="2706637733" sldId="1213"/>
            <ac:spMk id="30" creationId="{7450B1FB-C14A-B544-8EB1-74277CFF945E}"/>
          </ac:spMkLst>
        </pc:spChg>
        <pc:grpChg chg="mod">
          <ac:chgData name="Alessandro Bottarelli" userId="bb43ae5c-0e53-45aa-a531-5806ec988e31" providerId="ADAL" clId="{5CDCF64B-225D-E94C-B03B-38FB183C21A1}" dt="2020-10-01T09:42:32.696" v="9" actId="207"/>
          <ac:grpSpMkLst>
            <pc:docMk/>
            <pc:sldMk cId="2706637733" sldId="1213"/>
            <ac:grpSpMk id="9" creationId="{DEE82E36-A865-154B-9DD3-7025A42C8805}"/>
          </ac:grpSpMkLst>
        </pc:grpChg>
        <pc:grpChg chg="mod">
          <ac:chgData name="Alessandro Bottarelli" userId="bb43ae5c-0e53-45aa-a531-5806ec988e31" providerId="ADAL" clId="{5CDCF64B-225D-E94C-B03B-38FB183C21A1}" dt="2020-10-01T09:42:32.696" v="9" actId="207"/>
          <ac:grpSpMkLst>
            <pc:docMk/>
            <pc:sldMk cId="2706637733" sldId="1213"/>
            <ac:grpSpMk id="12" creationId="{FA8AE412-554E-B34F-91AF-E67FF6E7AF7C}"/>
          </ac:grpSpMkLst>
        </pc:grpChg>
        <pc:grpChg chg="mod">
          <ac:chgData name="Alessandro Bottarelli" userId="bb43ae5c-0e53-45aa-a531-5806ec988e31" providerId="ADAL" clId="{5CDCF64B-225D-E94C-B03B-38FB183C21A1}" dt="2020-10-01T09:42:32.696" v="9" actId="207"/>
          <ac:grpSpMkLst>
            <pc:docMk/>
            <pc:sldMk cId="2706637733" sldId="1213"/>
            <ac:grpSpMk id="34" creationId="{5522398D-C2BA-9D4A-8A89-0008F645EAFD}"/>
          </ac:grpSpMkLst>
        </pc:grpChg>
        <pc:grpChg chg="mod">
          <ac:chgData name="Alessandro Bottarelli" userId="bb43ae5c-0e53-45aa-a531-5806ec988e31" providerId="ADAL" clId="{5CDCF64B-225D-E94C-B03B-38FB183C21A1}" dt="2020-10-01T09:42:32.696" v="9" actId="207"/>
          <ac:grpSpMkLst>
            <pc:docMk/>
            <pc:sldMk cId="2706637733" sldId="1213"/>
            <ac:grpSpMk id="37" creationId="{D9C722DA-F29B-4C4A-9EEF-E9CB77502EED}"/>
          </ac:grpSpMkLst>
        </pc:grpChg>
        <pc:grpChg chg="mod">
          <ac:chgData name="Alessandro Bottarelli" userId="bb43ae5c-0e53-45aa-a531-5806ec988e31" providerId="ADAL" clId="{5CDCF64B-225D-E94C-B03B-38FB183C21A1}" dt="2020-10-01T09:42:32.696" v="9" actId="207"/>
          <ac:grpSpMkLst>
            <pc:docMk/>
            <pc:sldMk cId="2706637733" sldId="1213"/>
            <ac:grpSpMk id="40" creationId="{3AF3C543-D26F-7848-A007-21D25CED97BC}"/>
          </ac:grpSpMkLst>
        </pc:grpChg>
        <pc:grpChg chg="mod">
          <ac:chgData name="Alessandro Bottarelli" userId="bb43ae5c-0e53-45aa-a531-5806ec988e31" providerId="ADAL" clId="{5CDCF64B-225D-E94C-B03B-38FB183C21A1}" dt="2020-10-01T09:42:32.696" v="9" actId="207"/>
          <ac:grpSpMkLst>
            <pc:docMk/>
            <pc:sldMk cId="2706637733" sldId="1213"/>
            <ac:grpSpMk id="43" creationId="{EDE0A9C0-9518-A84A-9B51-63B700A057F8}"/>
          </ac:grpSpMkLst>
        </pc:grpChg>
        <pc:grpChg chg="mod">
          <ac:chgData name="Alessandro Bottarelli" userId="bb43ae5c-0e53-45aa-a531-5806ec988e31" providerId="ADAL" clId="{5CDCF64B-225D-E94C-B03B-38FB183C21A1}" dt="2020-10-01T09:42:32.696" v="9" actId="207"/>
          <ac:grpSpMkLst>
            <pc:docMk/>
            <pc:sldMk cId="2706637733" sldId="1213"/>
            <ac:grpSpMk id="46" creationId="{E223B6F3-C032-6D41-82D6-0F86C216F1CB}"/>
          </ac:grpSpMkLst>
        </pc:grpChg>
        <pc:grpChg chg="mod">
          <ac:chgData name="Alessandro Bottarelli" userId="bb43ae5c-0e53-45aa-a531-5806ec988e31" providerId="ADAL" clId="{5CDCF64B-225D-E94C-B03B-38FB183C21A1}" dt="2020-10-01T09:42:32.696" v="9" actId="207"/>
          <ac:grpSpMkLst>
            <pc:docMk/>
            <pc:sldMk cId="2706637733" sldId="1213"/>
            <ac:grpSpMk id="50" creationId="{E03E3989-6B72-3F4B-8DB8-F1DD4FDA2E50}"/>
          </ac:grpSpMkLst>
        </pc:grpChg>
        <pc:grpChg chg="mod">
          <ac:chgData name="Alessandro Bottarelli" userId="bb43ae5c-0e53-45aa-a531-5806ec988e31" providerId="ADAL" clId="{5CDCF64B-225D-E94C-B03B-38FB183C21A1}" dt="2020-10-01T09:42:32.696" v="9" actId="207"/>
          <ac:grpSpMkLst>
            <pc:docMk/>
            <pc:sldMk cId="2706637733" sldId="1213"/>
            <ac:grpSpMk id="59" creationId="{13B8DF4F-2D12-1745-821E-648693738479}"/>
          </ac:grpSpMkLst>
        </pc:grpChg>
        <pc:grpChg chg="mod">
          <ac:chgData name="Alessandro Bottarelli" userId="bb43ae5c-0e53-45aa-a531-5806ec988e31" providerId="ADAL" clId="{5CDCF64B-225D-E94C-B03B-38FB183C21A1}" dt="2020-10-01T09:42:32.696" v="9" actId="207"/>
          <ac:grpSpMkLst>
            <pc:docMk/>
            <pc:sldMk cId="2706637733" sldId="1213"/>
            <ac:grpSpMk id="65" creationId="{3651F678-D5D9-5341-B621-9B5C03D06F10}"/>
          </ac:grpSpMkLst>
        </pc:grpChg>
        <pc:grpChg chg="mod">
          <ac:chgData name="Alessandro Bottarelli" userId="bb43ae5c-0e53-45aa-a531-5806ec988e31" providerId="ADAL" clId="{5CDCF64B-225D-E94C-B03B-38FB183C21A1}" dt="2020-10-01T09:42:32.696" v="9" actId="207"/>
          <ac:grpSpMkLst>
            <pc:docMk/>
            <pc:sldMk cId="2706637733" sldId="1213"/>
            <ac:grpSpMk id="71" creationId="{A70D1FBB-9CC2-7947-8AA7-437F25DDDFFF}"/>
          </ac:grpSpMkLst>
        </pc:grpChg>
      </pc:sldChg>
      <pc:sldChg chg="addSp modSp add mod delCm">
        <pc:chgData name="Alessandro Bottarelli" userId="bb43ae5c-0e53-45aa-a531-5806ec988e31" providerId="ADAL" clId="{5CDCF64B-225D-E94C-B03B-38FB183C21A1}" dt="2020-10-01T09:45:06.963" v="17" actId="1592"/>
        <pc:sldMkLst>
          <pc:docMk/>
          <pc:sldMk cId="1482606327" sldId="1302"/>
        </pc:sldMkLst>
        <pc:spChg chg="mod">
          <ac:chgData name="Alessandro Bottarelli" userId="bb43ae5c-0e53-45aa-a531-5806ec988e31" providerId="ADAL" clId="{5CDCF64B-225D-E94C-B03B-38FB183C21A1}" dt="2020-10-01T09:42:14.604" v="8"/>
          <ac:spMkLst>
            <pc:docMk/>
            <pc:sldMk cId="1482606327" sldId="1302"/>
            <ac:spMk id="2" creationId="{50D6ABD2-6F54-A946-B39A-AC2A29B94EAA}"/>
          </ac:spMkLst>
        </pc:spChg>
        <pc:spChg chg="mod">
          <ac:chgData name="Alessandro Bottarelli" userId="bb43ae5c-0e53-45aa-a531-5806ec988e31" providerId="ADAL" clId="{5CDCF64B-225D-E94C-B03B-38FB183C21A1}" dt="2020-10-01T09:43:44.118" v="13" actId="207"/>
          <ac:spMkLst>
            <pc:docMk/>
            <pc:sldMk cId="1482606327" sldId="1302"/>
            <ac:spMk id="3" creationId="{8C68311E-48F2-A840-BA96-C73FC1CD2D7E}"/>
          </ac:spMkLst>
        </pc:spChg>
        <pc:spChg chg="mod">
          <ac:chgData name="Alessandro Bottarelli" userId="bb43ae5c-0e53-45aa-a531-5806ec988e31" providerId="ADAL" clId="{5CDCF64B-225D-E94C-B03B-38FB183C21A1}" dt="2020-10-01T09:43:49.790" v="14" actId="208"/>
          <ac:spMkLst>
            <pc:docMk/>
            <pc:sldMk cId="1482606327" sldId="1302"/>
            <ac:spMk id="4" creationId="{58ABD050-033E-F849-819B-08864A5B6A75}"/>
          </ac:spMkLst>
        </pc:spChg>
        <pc:spChg chg="mod">
          <ac:chgData name="Alessandro Bottarelli" userId="bb43ae5c-0e53-45aa-a531-5806ec988e31" providerId="ADAL" clId="{5CDCF64B-225D-E94C-B03B-38FB183C21A1}" dt="2020-10-01T09:43:49.790" v="14" actId="208"/>
          <ac:spMkLst>
            <pc:docMk/>
            <pc:sldMk cId="1482606327" sldId="1302"/>
            <ac:spMk id="5" creationId="{FA61C2E5-D3B6-C948-B287-51B32EF95F69}"/>
          </ac:spMkLst>
        </pc:spChg>
        <pc:spChg chg="mod">
          <ac:chgData name="Alessandro Bottarelli" userId="bb43ae5c-0e53-45aa-a531-5806ec988e31" providerId="ADAL" clId="{5CDCF64B-225D-E94C-B03B-38FB183C21A1}" dt="2020-10-01T09:44:24.577" v="15" actId="208"/>
          <ac:spMkLst>
            <pc:docMk/>
            <pc:sldMk cId="1482606327" sldId="1302"/>
            <ac:spMk id="6" creationId="{5BA25911-9EF4-604B-8FAD-D73C86845FFF}"/>
          </ac:spMkLst>
        </pc:spChg>
        <pc:spChg chg="mod">
          <ac:chgData name="Alessandro Bottarelli" userId="bb43ae5c-0e53-45aa-a531-5806ec988e31" providerId="ADAL" clId="{5CDCF64B-225D-E94C-B03B-38FB183C21A1}" dt="2020-10-01T09:44:24.577" v="15" actId="208"/>
          <ac:spMkLst>
            <pc:docMk/>
            <pc:sldMk cId="1482606327" sldId="1302"/>
            <ac:spMk id="7" creationId="{AADA6A95-FD13-D44E-BCC0-58AECEDD5D12}"/>
          </ac:spMkLst>
        </pc:spChg>
        <pc:spChg chg="mod">
          <ac:chgData name="Alessandro Bottarelli" userId="bb43ae5c-0e53-45aa-a531-5806ec988e31" providerId="ADAL" clId="{5CDCF64B-225D-E94C-B03B-38FB183C21A1}" dt="2020-10-01T09:44:24.577" v="15" actId="208"/>
          <ac:spMkLst>
            <pc:docMk/>
            <pc:sldMk cId="1482606327" sldId="1302"/>
            <ac:spMk id="8" creationId="{40870C67-C413-4D4D-A914-7AC2BFFB453A}"/>
          </ac:spMkLst>
        </pc:spChg>
        <pc:spChg chg="mod">
          <ac:chgData name="Alessandro Bottarelli" userId="bb43ae5c-0e53-45aa-a531-5806ec988e31" providerId="ADAL" clId="{5CDCF64B-225D-E94C-B03B-38FB183C21A1}" dt="2020-10-01T09:44:24.577" v="15" actId="208"/>
          <ac:spMkLst>
            <pc:docMk/>
            <pc:sldMk cId="1482606327" sldId="1302"/>
            <ac:spMk id="9" creationId="{362316BE-50BC-8C40-85F9-1387DEAF9DA1}"/>
          </ac:spMkLst>
        </pc:spChg>
        <pc:spChg chg="mod">
          <ac:chgData name="Alessandro Bottarelli" userId="bb43ae5c-0e53-45aa-a531-5806ec988e31" providerId="ADAL" clId="{5CDCF64B-225D-E94C-B03B-38FB183C21A1}" dt="2020-10-01T09:44:24.577" v="15" actId="208"/>
          <ac:spMkLst>
            <pc:docMk/>
            <pc:sldMk cId="1482606327" sldId="1302"/>
            <ac:spMk id="10" creationId="{11F79F95-EF75-E141-8DED-0B5ABD29F6AF}"/>
          </ac:spMkLst>
        </pc:spChg>
        <pc:spChg chg="mod">
          <ac:chgData name="Alessandro Bottarelli" userId="bb43ae5c-0e53-45aa-a531-5806ec988e31" providerId="ADAL" clId="{5CDCF64B-225D-E94C-B03B-38FB183C21A1}" dt="2020-10-01T09:44:24.577" v="15" actId="208"/>
          <ac:spMkLst>
            <pc:docMk/>
            <pc:sldMk cId="1482606327" sldId="1302"/>
            <ac:spMk id="11" creationId="{098D27B8-8774-054B-A633-D8E58DB15AC5}"/>
          </ac:spMkLst>
        </pc:spChg>
        <pc:spChg chg="mod">
          <ac:chgData name="Alessandro Bottarelli" userId="bb43ae5c-0e53-45aa-a531-5806ec988e31" providerId="ADAL" clId="{5CDCF64B-225D-E94C-B03B-38FB183C21A1}" dt="2020-10-01T09:43:32.851" v="11" actId="207"/>
          <ac:spMkLst>
            <pc:docMk/>
            <pc:sldMk cId="1482606327" sldId="1302"/>
            <ac:spMk id="12" creationId="{5BBDD862-4A58-6141-B0EC-792F8DFA598D}"/>
          </ac:spMkLst>
        </pc:spChg>
        <pc:spChg chg="mod">
          <ac:chgData name="Alessandro Bottarelli" userId="bb43ae5c-0e53-45aa-a531-5806ec988e31" providerId="ADAL" clId="{5CDCF64B-225D-E94C-B03B-38FB183C21A1}" dt="2020-10-01T09:43:40.092" v="12" actId="208"/>
          <ac:spMkLst>
            <pc:docMk/>
            <pc:sldMk cId="1482606327" sldId="1302"/>
            <ac:spMk id="17" creationId="{40F814B0-E76F-C940-AAEE-90801786647F}"/>
          </ac:spMkLst>
        </pc:spChg>
        <pc:spChg chg="mod">
          <ac:chgData name="Alessandro Bottarelli" userId="bb43ae5c-0e53-45aa-a531-5806ec988e31" providerId="ADAL" clId="{5CDCF64B-225D-E94C-B03B-38FB183C21A1}" dt="2020-10-01T09:44:24.577" v="15" actId="208"/>
          <ac:spMkLst>
            <pc:docMk/>
            <pc:sldMk cId="1482606327" sldId="1302"/>
            <ac:spMk id="18" creationId="{95A56CC0-CB46-D04E-A3C3-F7F966F30BC4}"/>
          </ac:spMkLst>
        </pc:spChg>
        <pc:spChg chg="mod">
          <ac:chgData name="Alessandro Bottarelli" userId="bb43ae5c-0e53-45aa-a531-5806ec988e31" providerId="ADAL" clId="{5CDCF64B-225D-E94C-B03B-38FB183C21A1}" dt="2020-10-01T09:44:24.577" v="15" actId="208"/>
          <ac:spMkLst>
            <pc:docMk/>
            <pc:sldMk cId="1482606327" sldId="1302"/>
            <ac:spMk id="19" creationId="{00EC817F-DFD6-0C47-B247-0F4A06DB8C06}"/>
          </ac:spMkLst>
        </pc:spChg>
        <pc:spChg chg="mod">
          <ac:chgData name="Alessandro Bottarelli" userId="bb43ae5c-0e53-45aa-a531-5806ec988e31" providerId="ADAL" clId="{5CDCF64B-225D-E94C-B03B-38FB183C21A1}" dt="2020-10-01T09:44:24.577" v="15" actId="208"/>
          <ac:spMkLst>
            <pc:docMk/>
            <pc:sldMk cId="1482606327" sldId="1302"/>
            <ac:spMk id="20" creationId="{DA2A4C2D-672B-254B-957C-A4AD04CE3FB3}"/>
          </ac:spMkLst>
        </pc:spChg>
        <pc:spChg chg="mod">
          <ac:chgData name="Alessandro Bottarelli" userId="bb43ae5c-0e53-45aa-a531-5806ec988e31" providerId="ADAL" clId="{5CDCF64B-225D-E94C-B03B-38FB183C21A1}" dt="2020-10-01T09:44:24.577" v="15" actId="208"/>
          <ac:spMkLst>
            <pc:docMk/>
            <pc:sldMk cId="1482606327" sldId="1302"/>
            <ac:spMk id="21" creationId="{28527EBD-C54A-374D-BA30-422A4205DC9E}"/>
          </ac:spMkLst>
        </pc:spChg>
        <pc:spChg chg="add mod">
          <ac:chgData name="Alessandro Bottarelli" userId="bb43ae5c-0e53-45aa-a531-5806ec988e31" providerId="ADAL" clId="{5CDCF64B-225D-E94C-B03B-38FB183C21A1}" dt="2020-10-01T09:44:41.672" v="16"/>
          <ac:spMkLst>
            <pc:docMk/>
            <pc:sldMk cId="1482606327" sldId="1302"/>
            <ac:spMk id="48" creationId="{4F09E01C-F3B3-3A4F-8BA7-BA0F3B8D2223}"/>
          </ac:spMkLst>
        </pc:spChg>
      </pc:sldChg>
      <pc:sldChg chg="add del">
        <pc:chgData name="Alessandro Bottarelli" userId="bb43ae5c-0e53-45aa-a531-5806ec988e31" providerId="ADAL" clId="{5CDCF64B-225D-E94C-B03B-38FB183C21A1}" dt="2020-10-01T09:41:32.492" v="5"/>
        <pc:sldMkLst>
          <pc:docMk/>
          <pc:sldMk cId="3562571940" sldId="1302"/>
        </pc:sldMkLst>
      </pc:sldChg>
      <pc:sldChg chg="addSp delSp modSp add mod">
        <pc:chgData name="Alessandro Bottarelli" userId="bb43ae5c-0e53-45aa-a531-5806ec988e31" providerId="ADAL" clId="{5CDCF64B-225D-E94C-B03B-38FB183C21A1}" dt="2020-10-01T09:51:48.754" v="44" actId="404"/>
        <pc:sldMkLst>
          <pc:docMk/>
          <pc:sldMk cId="854595451" sldId="1303"/>
        </pc:sldMkLst>
        <pc:spChg chg="mod">
          <ac:chgData name="Alessandro Bottarelli" userId="bb43ae5c-0e53-45aa-a531-5806ec988e31" providerId="ADAL" clId="{5CDCF64B-225D-E94C-B03B-38FB183C21A1}" dt="2020-10-01T09:51:32.034" v="43"/>
          <ac:spMkLst>
            <pc:docMk/>
            <pc:sldMk cId="854595451" sldId="1303"/>
            <ac:spMk id="2" creationId="{00000000-0000-0000-0000-000000000000}"/>
          </ac:spMkLst>
        </pc:spChg>
        <pc:spChg chg="del">
          <ac:chgData name="Alessandro Bottarelli" userId="bb43ae5c-0e53-45aa-a531-5806ec988e31" providerId="ADAL" clId="{5CDCF64B-225D-E94C-B03B-38FB183C21A1}" dt="2020-10-01T09:51:24.647" v="42" actId="478"/>
          <ac:spMkLst>
            <pc:docMk/>
            <pc:sldMk cId="854595451" sldId="1303"/>
            <ac:spMk id="9" creationId="{7246B3E0-662F-714C-9510-AB8BED8C77BA}"/>
          </ac:spMkLst>
        </pc:spChg>
        <pc:graphicFrameChg chg="add del mod">
          <ac:chgData name="Alessandro Bottarelli" userId="bb43ae5c-0e53-45aa-a531-5806ec988e31" providerId="ADAL" clId="{5CDCF64B-225D-E94C-B03B-38FB183C21A1}" dt="2020-10-01T09:50:56.761" v="37" actId="21"/>
          <ac:graphicFrameMkLst>
            <pc:docMk/>
            <pc:sldMk cId="854595451" sldId="1303"/>
            <ac:graphicFrameMk id="7" creationId="{CE8A77E6-09B0-2A42-82D2-27E03E651DA1}"/>
          </ac:graphicFrameMkLst>
        </pc:graphicFrameChg>
        <pc:graphicFrameChg chg="add del mod">
          <ac:chgData name="Alessandro Bottarelli" userId="bb43ae5c-0e53-45aa-a531-5806ec988e31" providerId="ADAL" clId="{5CDCF64B-225D-E94C-B03B-38FB183C21A1}" dt="2020-10-01T09:51:04.261" v="39"/>
          <ac:graphicFrameMkLst>
            <pc:docMk/>
            <pc:sldMk cId="854595451" sldId="1303"/>
            <ac:graphicFrameMk id="10" creationId="{CE941FC6-2D9F-0C4F-8C1A-F0C1D70D3D28}"/>
          </ac:graphicFrameMkLst>
        </pc:graphicFrameChg>
        <pc:graphicFrameChg chg="mod modGraphic">
          <ac:chgData name="Alessandro Bottarelli" userId="bb43ae5c-0e53-45aa-a531-5806ec988e31" providerId="ADAL" clId="{5CDCF64B-225D-E94C-B03B-38FB183C21A1}" dt="2020-10-01T09:51:48.754" v="44" actId="404"/>
          <ac:graphicFrameMkLst>
            <pc:docMk/>
            <pc:sldMk cId="854595451" sldId="1303"/>
            <ac:graphicFrameMk id="20" creationId="{0D0F5104-7B2C-5E41-B59C-6EB8AB8A407A}"/>
          </ac:graphicFrameMkLst>
        </pc:graphicFrameChg>
      </pc:sldChg>
    </pc:docChg>
  </pc:docChgLst>
  <pc:docChgLst>
    <pc:chgData name="Justine Gretten" userId="S::jgretten@mailinblack.com::0fcb33a0-02ff-4bb2-80af-5c8e21c89ba7" providerId="AD" clId="Web-{14DBE2FF-D0F4-E621-E89E-5BF66501A4FC}"/>
    <pc:docChg chg="modSld">
      <pc:chgData name="Justine Gretten" userId="S::jgretten@mailinblack.com::0fcb33a0-02ff-4bb2-80af-5c8e21c89ba7" providerId="AD" clId="Web-{14DBE2FF-D0F4-E621-E89E-5BF66501A4FC}" dt="2020-05-07T08:59:16.931" v="9"/>
      <pc:docMkLst>
        <pc:docMk/>
      </pc:docMkLst>
      <pc:sldChg chg="modSp">
        <pc:chgData name="Justine Gretten" userId="S::jgretten@mailinblack.com::0fcb33a0-02ff-4bb2-80af-5c8e21c89ba7" providerId="AD" clId="Web-{14DBE2FF-D0F4-E621-E89E-5BF66501A4FC}" dt="2020-05-07T08:58:00.977" v="6" actId="20577"/>
        <pc:sldMkLst>
          <pc:docMk/>
          <pc:sldMk cId="2326677576" sldId="372"/>
        </pc:sldMkLst>
        <pc:spChg chg="mod">
          <ac:chgData name="Justine Gretten" userId="S::jgretten@mailinblack.com::0fcb33a0-02ff-4bb2-80af-5c8e21c89ba7" providerId="AD" clId="Web-{14DBE2FF-D0F4-E621-E89E-5BF66501A4FC}" dt="2020-05-07T08:58:00.977" v="6" actId="20577"/>
          <ac:spMkLst>
            <pc:docMk/>
            <pc:sldMk cId="2326677576" sldId="372"/>
            <ac:spMk id="41" creationId="{E4524A20-D3EA-435A-86A1-A92719E6F996}"/>
          </ac:spMkLst>
        </pc:spChg>
      </pc:sldChg>
      <pc:sldChg chg="delCm">
        <pc:chgData name="Justine Gretten" userId="S::jgretten@mailinblack.com::0fcb33a0-02ff-4bb2-80af-5c8e21c89ba7" providerId="AD" clId="Web-{14DBE2FF-D0F4-E621-E89E-5BF66501A4FC}" dt="2020-05-07T08:59:16.931" v="9"/>
        <pc:sldMkLst>
          <pc:docMk/>
          <pc:sldMk cId="3151185050" sldId="113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7830664436952"/>
          <c:y val="2.1773014891084921E-2"/>
          <c:w val="0.82447621393509085"/>
          <c:h val="0.97822699103790045"/>
        </c:manualLayout>
      </c:layout>
      <c:pieChart>
        <c:varyColors val="1"/>
        <c:ser>
          <c:idx val="0"/>
          <c:order val="0"/>
          <c:tx>
            <c:strRef>
              <c:f>Feuil1!$B$1</c:f>
              <c:strCache>
                <c:ptCount val="1"/>
                <c:pt idx="0">
                  <c:v>Ventes</c:v>
                </c:pt>
              </c:strCache>
            </c:strRef>
          </c:tx>
          <c:spPr>
            <a:solidFill>
              <a:schemeClr val="bg2"/>
            </a:solidFill>
            <a:ln>
              <a:solidFill>
                <a:schemeClr val="bg1"/>
              </a:solidFill>
            </a:ln>
          </c:spPr>
          <c:explosion val="8"/>
          <c:dPt>
            <c:idx val="0"/>
            <c:bubble3D val="0"/>
            <c:spPr>
              <a:solidFill>
                <a:srgbClr val="FF877B"/>
              </a:solidFill>
              <a:ln w="25400">
                <a:noFill/>
              </a:ln>
              <a:effectLst>
                <a:innerShdw>
                  <a:schemeClr val="bg1"/>
                </a:innerShdw>
              </a:effectLst>
            </c:spPr>
            <c:extLst>
              <c:ext xmlns:c16="http://schemas.microsoft.com/office/drawing/2014/chart" uri="{C3380CC4-5D6E-409C-BE32-E72D297353CC}">
                <c16:uniqueId val="{00000001-E9D4-F742-A05E-D8A1E3D8EC44}"/>
              </c:ext>
            </c:extLst>
          </c:dPt>
          <c:dPt>
            <c:idx val="1"/>
            <c:bubble3D val="0"/>
            <c:spPr>
              <a:solidFill>
                <a:srgbClr val="FFCE87"/>
              </a:solidFill>
              <a:ln w="25400">
                <a:noFill/>
              </a:ln>
              <a:effectLst>
                <a:innerShdw>
                  <a:schemeClr val="bg1"/>
                </a:innerShdw>
              </a:effectLst>
            </c:spPr>
            <c:extLst>
              <c:ext xmlns:c16="http://schemas.microsoft.com/office/drawing/2014/chart" uri="{C3380CC4-5D6E-409C-BE32-E72D297353CC}">
                <c16:uniqueId val="{00000003-E9D4-F742-A05E-D8A1E3D8EC44}"/>
              </c:ext>
            </c:extLst>
          </c:dPt>
          <c:dPt>
            <c:idx val="2"/>
            <c:bubble3D val="0"/>
            <c:spPr>
              <a:solidFill>
                <a:srgbClr val="A3D7A6"/>
              </a:solidFill>
              <a:ln w="28575">
                <a:noFill/>
              </a:ln>
              <a:effectLst/>
            </c:spPr>
            <c:extLst>
              <c:ext xmlns:c16="http://schemas.microsoft.com/office/drawing/2014/chart" uri="{C3380CC4-5D6E-409C-BE32-E72D297353CC}">
                <c16:uniqueId val="{00000005-E9D4-F742-A05E-D8A1E3D8EC44}"/>
              </c:ext>
            </c:extLst>
          </c:dPt>
          <c:dLbls>
            <c:delete val="1"/>
          </c:dLbls>
          <c:cat>
            <c:strRef>
              <c:f>Feuil1!$A$2:$A$4</c:f>
              <c:strCache>
                <c:ptCount val="3"/>
                <c:pt idx="0">
                  <c:v>Spams &amp; virus</c:v>
                </c:pt>
                <c:pt idx="1">
                  <c:v>Newsletters</c:v>
                </c:pt>
                <c:pt idx="2">
                  <c:v>Emails productifs</c:v>
                </c:pt>
              </c:strCache>
            </c:strRef>
          </c:cat>
          <c:val>
            <c:numRef>
              <c:f>Feuil1!$B$2:$B$4</c:f>
              <c:numCache>
                <c:formatCode>General</c:formatCode>
                <c:ptCount val="3"/>
                <c:pt idx="0">
                  <c:v>50</c:v>
                </c:pt>
                <c:pt idx="1">
                  <c:v>25</c:v>
                </c:pt>
                <c:pt idx="2">
                  <c:v>25</c:v>
                </c:pt>
              </c:numCache>
            </c:numRef>
          </c:val>
          <c:extLst>
            <c:ext xmlns:c16="http://schemas.microsoft.com/office/drawing/2014/chart" uri="{C3380CC4-5D6E-409C-BE32-E72D297353CC}">
              <c16:uniqueId val="{00000006-E9D4-F742-A05E-D8A1E3D8EC44}"/>
            </c:ext>
          </c:extLst>
        </c:ser>
        <c:dLbls>
          <c:dLblPos val="ctr"/>
          <c:showLegendKey val="0"/>
          <c:showVal val="1"/>
          <c:showCatName val="0"/>
          <c:showSerName val="0"/>
          <c:showPercent val="0"/>
          <c:showBubbleSize val="0"/>
          <c:showLeaderLines val="1"/>
        </c:dLbls>
        <c:firstSliceAng val="1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237E4AB-1D07-764E-A43A-AE08ABAF2544}"/>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F8301B7-2605-0B48-8E1D-2C99D5556BB5}"/>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71612E1-7168-C045-885E-CB2050FA7AA9}" type="datetimeFigureOut">
              <a:rPr lang="fr-FR" smtClean="0"/>
              <a:t>12/02/2021</a:t>
            </a:fld>
            <a:endParaRPr lang="fr-FR"/>
          </a:p>
        </p:txBody>
      </p:sp>
      <p:sp>
        <p:nvSpPr>
          <p:cNvPr id="4" name="Espace réservé du pied de page 3">
            <a:extLst>
              <a:ext uri="{FF2B5EF4-FFF2-40B4-BE49-F238E27FC236}">
                <a16:creationId xmlns:a16="http://schemas.microsoft.com/office/drawing/2014/main" id="{7E228DC0-411A-B341-9570-F6A9AADBC367}"/>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EBDE5D4-3F92-7649-BF22-642E37249C95}"/>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D20BEA55-7DEA-0A47-9777-596E44ED02EE}" type="slidenum">
              <a:rPr lang="fr-FR" smtClean="0"/>
              <a:t>‹N°›</a:t>
            </a:fld>
            <a:endParaRPr lang="fr-FR"/>
          </a:p>
        </p:txBody>
      </p:sp>
    </p:spTree>
    <p:extLst>
      <p:ext uri="{BB962C8B-B14F-4D97-AF65-F5344CB8AC3E}">
        <p14:creationId xmlns:p14="http://schemas.microsoft.com/office/powerpoint/2010/main" val="2013474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773A25-C9DB-456A-9B0D-197A4C3CBEC4}" type="datetimeFigureOut">
              <a:rPr lang="fr-FR" smtClean="0"/>
              <a:t>12/02/2021</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CEF42D7-910C-4778-93F4-9220D7B5C7BE}" type="slidenum">
              <a:rPr lang="fr-FR" smtClean="0"/>
              <a:t>‹N°›</a:t>
            </a:fld>
            <a:endParaRPr lang="fr-FR"/>
          </a:p>
        </p:txBody>
      </p:sp>
    </p:spTree>
    <p:extLst>
      <p:ext uri="{BB962C8B-B14F-4D97-AF65-F5344CB8AC3E}">
        <p14:creationId xmlns:p14="http://schemas.microsoft.com/office/powerpoint/2010/main" val="1372737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toto.com/"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toto.com/"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1</a:t>
            </a:fld>
            <a:endParaRPr lang="fr-FR"/>
          </a:p>
        </p:txBody>
      </p:sp>
    </p:spTree>
    <p:extLst>
      <p:ext uri="{BB962C8B-B14F-4D97-AF65-F5344CB8AC3E}">
        <p14:creationId xmlns:p14="http://schemas.microsoft.com/office/powerpoint/2010/main" val="53240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a:solidFill>
                  <a:schemeClr val="tx1"/>
                </a:solidFill>
                <a:effectLst/>
                <a:latin typeface="+mn-lt"/>
                <a:ea typeface="+mn-ea"/>
                <a:cs typeface="+mn-cs"/>
              </a:rPr>
              <a:t>En parlant de sécurité et de confort, MIB </a:t>
            </a:r>
            <a:r>
              <a:rPr lang="fr-FR" sz="1200" kern="1200" err="1">
                <a:solidFill>
                  <a:schemeClr val="tx1"/>
                </a:solidFill>
                <a:effectLst/>
                <a:latin typeface="+mn-lt"/>
                <a:ea typeface="+mn-ea"/>
                <a:cs typeface="+mn-cs"/>
              </a:rPr>
              <a:t>Protect</a:t>
            </a:r>
            <a:r>
              <a:rPr lang="fr-FR" sz="1200" kern="1200">
                <a:solidFill>
                  <a:schemeClr val="tx1"/>
                </a:solidFill>
                <a:effectLst/>
                <a:latin typeface="+mn-lt"/>
                <a:ea typeface="+mn-ea"/>
                <a:cs typeface="+mn-cs"/>
              </a:rPr>
              <a:t> vous propose en option la protection de vos échanges sortants.</a:t>
            </a:r>
          </a:p>
          <a:p>
            <a:r>
              <a:rPr lang="fr-FR" sz="1200" kern="1200">
                <a:solidFill>
                  <a:schemeClr val="tx1"/>
                </a:solidFill>
                <a:effectLst/>
                <a:latin typeface="+mn-lt"/>
                <a:ea typeface="+mn-ea"/>
                <a:cs typeface="+mn-cs"/>
              </a:rPr>
              <a:t>En s’appuyant sur les mêmes couches de sécurité, l’option Protection Sortante vous permets des bénéfices majeurs :</a:t>
            </a:r>
          </a:p>
          <a:p>
            <a:r>
              <a:rPr lang="fr-FR" sz="1200" kern="1200">
                <a:solidFill>
                  <a:schemeClr val="tx1"/>
                </a:solidFill>
                <a:effectLst/>
                <a:latin typeface="+mn-lt"/>
                <a:ea typeface="+mn-ea"/>
                <a:cs typeface="+mn-cs"/>
              </a:rPr>
              <a:t>1 vos destinataires sont automatiquement ajoutés à votre liste blanche</a:t>
            </a:r>
          </a:p>
          <a:p>
            <a:r>
              <a:rPr lang="fr-FR" sz="1200" kern="1200">
                <a:solidFill>
                  <a:schemeClr val="tx1"/>
                </a:solidFill>
                <a:effectLst/>
                <a:latin typeface="+mn-lt"/>
                <a:ea typeface="+mn-ea"/>
                <a:cs typeface="+mn-cs"/>
              </a:rPr>
              <a:t>2 vos emails sortants sont soumis à un filtre d’anti-virus</a:t>
            </a:r>
          </a:p>
          <a:p>
            <a:r>
              <a:rPr lang="fr-FR" sz="1200" kern="1200">
                <a:solidFill>
                  <a:schemeClr val="tx1"/>
                </a:solidFill>
                <a:effectLst/>
                <a:latin typeface="+mn-lt"/>
                <a:ea typeface="+mn-ea"/>
                <a:cs typeface="+mn-cs"/>
              </a:rPr>
              <a:t>3 [uniquement en </a:t>
            </a:r>
            <a:r>
              <a:rPr lang="fr-FR" sz="1200" kern="1200" err="1">
                <a:solidFill>
                  <a:schemeClr val="tx1"/>
                </a:solidFill>
                <a:effectLst/>
                <a:latin typeface="+mn-lt"/>
                <a:ea typeface="+mn-ea"/>
                <a:cs typeface="+mn-cs"/>
              </a:rPr>
              <a:t>SaaS</a:t>
            </a:r>
            <a:r>
              <a:rPr lang="fr-FR" sz="1200" kern="1200">
                <a:solidFill>
                  <a:schemeClr val="tx1"/>
                </a:solidFill>
                <a:effectLst/>
                <a:latin typeface="+mn-lt"/>
                <a:ea typeface="+mn-ea"/>
                <a:cs typeface="+mn-cs"/>
              </a:rPr>
              <a:t>] vos adresses IP ne seront pas </a:t>
            </a:r>
            <a:r>
              <a:rPr lang="fr-FR" sz="1200" kern="1200" err="1">
                <a:solidFill>
                  <a:schemeClr val="tx1"/>
                </a:solidFill>
                <a:effectLst/>
                <a:latin typeface="+mn-lt"/>
                <a:ea typeface="+mn-ea"/>
                <a:cs typeface="+mn-cs"/>
              </a:rPr>
              <a:t>blacklistées</a:t>
            </a:r>
            <a:endParaRPr lang="fr-FR" sz="1200" kern="1200">
              <a:solidFill>
                <a:schemeClr val="tx1"/>
              </a:solidFill>
              <a:effectLst/>
              <a:latin typeface="+mn-lt"/>
              <a:ea typeface="+mn-ea"/>
              <a:cs typeface="+mn-cs"/>
            </a:endParaRPr>
          </a:p>
          <a:p>
            <a:endParaRPr lang="fr-FR"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13</a:t>
            </a:fld>
            <a:endParaRPr lang="fr-FR"/>
          </a:p>
        </p:txBody>
      </p:sp>
    </p:spTree>
    <p:extLst>
      <p:ext uri="{BB962C8B-B14F-4D97-AF65-F5344CB8AC3E}">
        <p14:creationId xmlns:p14="http://schemas.microsoft.com/office/powerpoint/2010/main" val="538787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Mailinblack</a:t>
            </a:r>
            <a:r>
              <a:rPr lang="fr-FR"/>
              <a:t> </a:t>
            </a:r>
            <a:r>
              <a:rPr lang="fr-FR" err="1"/>
              <a:t>Protect</a:t>
            </a:r>
            <a:r>
              <a:rPr lang="fr-FR"/>
              <a:t> vous donne un contrôle total sur votre flux de messagerie, et vous fait gagner du temps en permettant aux utilisateurs de gérer eux-mêmes leur quarantaine.</a:t>
            </a:r>
          </a:p>
          <a:p>
            <a:endParaRPr lang="fr-FR"/>
          </a:p>
          <a:p>
            <a:r>
              <a:rPr lang="fr-FR"/>
              <a:t>Points clés:</a:t>
            </a:r>
          </a:p>
          <a:p>
            <a:pPr marL="171450" indent="-171450">
              <a:buFontTx/>
              <a:buChar char="-"/>
            </a:pPr>
            <a:r>
              <a:rPr lang="fr-FR"/>
              <a:t>100% de transparence – vous avez une visibilité et un contrôle total sur le flux de messagerie</a:t>
            </a:r>
          </a:p>
          <a:p>
            <a:pPr marL="171450" indent="-171450">
              <a:buFontTx/>
              <a:buChar char="-"/>
            </a:pPr>
            <a:r>
              <a:rPr lang="fr-FR"/>
              <a:t>Contrôle des actions de vos collaborateurs : vous pouvez limitez leur capacité à libérer des emails infectés (99% de nos clients le font) et spams</a:t>
            </a:r>
          </a:p>
          <a:p>
            <a:pPr marL="171450" indent="-171450">
              <a:buFontTx/>
              <a:buChar char="-"/>
            </a:pPr>
            <a:r>
              <a:rPr lang="fr-FR"/>
              <a:t>Gain de temps pour le support interne car réduction du nombre de demandes</a:t>
            </a:r>
          </a:p>
          <a:p>
            <a:pPr marL="171450" indent="-171450">
              <a:buFontTx/>
              <a:buChar char="-"/>
            </a:pPr>
            <a:endParaRPr lang="fr-FR"/>
          </a:p>
          <a:p>
            <a:pPr marL="0" indent="0">
              <a:buFontTx/>
              <a:buNone/>
            </a:pPr>
            <a:r>
              <a:rPr lang="fr-FR"/>
              <a:t>Nous allons à présent vous montrer comment cela se matérialise sur l’interface administrateur et l’interface utilisateur</a:t>
            </a: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14</a:t>
            </a:fld>
            <a:endParaRPr lang="fr-FR"/>
          </a:p>
        </p:txBody>
      </p:sp>
    </p:spTree>
    <p:extLst>
      <p:ext uri="{BB962C8B-B14F-4D97-AF65-F5344CB8AC3E}">
        <p14:creationId xmlns:p14="http://schemas.microsoft.com/office/powerpoint/2010/main" val="2932053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cs typeface="Calibri" panose="020F0502020204030204"/>
              </a:rPr>
              <a:t>SLIDE RECAPITULATIF – En gros, “Voici nos piliers et les topics qui vont avec. Est-ce que vous avez bien vu tout ce qui est affiché sur ce slide ? Si non, on revoit/clarifie ensemble, ou on découvre la partie “</a:t>
            </a:r>
            <a:r>
              <a:rPr lang="fr-FR" i="1">
                <a:cs typeface="Calibri" panose="020F0502020204030204"/>
              </a:rPr>
              <a:t>Accompagnement </a:t>
            </a:r>
            <a:r>
              <a:rPr lang="fr-FR">
                <a:cs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cs typeface="Calibri" panose="020F0502020204030204"/>
              </a:rPr>
              <a:t>SLIDE A TIROIR – UTILISER LES LIENS POUR RENTRER DANS LES DETAILS SELON BESOIN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cs typeface="Calibri" panose="020F0502020204030204"/>
              </a:rPr>
              <a:t>La philosophie de Mailinblack est que </a:t>
            </a:r>
            <a:r>
              <a:rPr lang="fr-FR" b="1">
                <a:cs typeface="Calibri" panose="020F0502020204030204"/>
              </a:rPr>
              <a:t>la meilleure protection ne peut être atteinte qu’en combinant des technologies et un apport humain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cs typeface="Calibri" panose="020F0502020204030204"/>
              </a:rPr>
              <a:t>C’est pourquoi nous laissons toujours la visibilité et la décision à l’humain – administrateur ou simple utilisateur. C’est la combinaison de couches de sécurité technologiques et humaines qui vont apporter les meilleurs résultats.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cs typeface="Calibri" panose="020F0502020204030204"/>
              </a:rPr>
              <a:t>Valider avec le client que nous avons bien vu ensemble tout ce qui est sur cette slide: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cs typeface="Calibri" panose="020F0502020204030204"/>
              </a:rPr>
              <a:t>3 propositions de valeur – contrôle, confort, sécurité</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cs typeface="Calibri" panose="020F0502020204030204"/>
              </a:rPr>
              <a:t>Technologie: classification avec IA et 5 filtres successifs, apports technologiques spécifiques sur Anti-virus, anti-phishing, anti-</a:t>
            </a:r>
            <a:r>
              <a:rPr lang="fr-FR" err="1">
                <a:cs typeface="Calibri" panose="020F0502020204030204"/>
              </a:rPr>
              <a:t>spear</a:t>
            </a:r>
            <a:r>
              <a:rPr lang="fr-FR">
                <a:cs typeface="Calibri" panose="020F0502020204030204"/>
              </a:rPr>
              <a:t> phishing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cs typeface="Calibri" panose="020F0502020204030204"/>
              </a:rPr>
              <a:t>Interfaces – contrôle et autonomisation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cs typeface="Calibri" panose="020F0502020204030204"/>
              </a:rPr>
              <a:t>Facilité de déploiement et adaptation à tout environnement de production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a:cs typeface="Calibri" panose="020F0502020204030204"/>
              </a:rPr>
              <a:t>En plus de cela, nous apportions un accompagnement et un support d’excellence que nous allons détailler dans les prochains slides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cs typeface="Calibri" panose="020F0502020204030204"/>
              </a:rPr>
              <a:t>Equipe support disponible en heures ouvrées avec des </a:t>
            </a:r>
            <a:r>
              <a:rPr lang="fr-FR" err="1">
                <a:cs typeface="Calibri" panose="020F0502020204030204"/>
              </a:rPr>
              <a:t>KPIs</a:t>
            </a:r>
            <a:r>
              <a:rPr lang="fr-FR">
                <a:cs typeface="Calibri" panose="020F0502020204030204"/>
              </a:rPr>
              <a:t> </a:t>
            </a:r>
            <a:r>
              <a:rPr lang="fr-FR" err="1">
                <a:cs typeface="Calibri" panose="020F0502020204030204"/>
              </a:rPr>
              <a:t>extrèmement</a:t>
            </a:r>
            <a:r>
              <a:rPr lang="fr-FR">
                <a:cs typeface="Calibri" panose="020F0502020204030204"/>
              </a:rPr>
              <a:t> élevés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cs typeface="Calibri" panose="020F0502020204030204"/>
              </a:rPr>
              <a:t>CSM dédié pour les grands comptes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cs typeface="Calibri" panose="020F0502020204030204"/>
              </a:rPr>
              <a:t>Accompagnement en </a:t>
            </a:r>
            <a:r>
              <a:rPr lang="fr-FR" err="1">
                <a:cs typeface="Calibri" panose="020F0502020204030204"/>
              </a:rPr>
              <a:t>sensibilization</a:t>
            </a:r>
            <a:r>
              <a:rPr lang="fr-FR">
                <a:cs typeface="Calibri" panose="020F0502020204030204"/>
              </a:rPr>
              <a:t> avec formations des équipes de support interne, </a:t>
            </a:r>
            <a:r>
              <a:rPr lang="fr-FR" err="1">
                <a:cs typeface="Calibri" panose="020F0502020204030204"/>
              </a:rPr>
              <a:t>webinars</a:t>
            </a:r>
            <a:r>
              <a:rPr lang="fr-FR">
                <a:cs typeface="Calibri" panose="020F0502020204030204"/>
              </a:rPr>
              <a:t>, FAQ, et des produits innovants de sensibilisation en cours de développement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cs typeface="Calibri" panose="020F0502020204030204"/>
              </a:rPr>
              <a:t>SLA premium et support technique 24/7 en option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a:cs typeface="Calibri" panose="020F0502020204030204"/>
              </a:rPr>
              <a:t>KPI support heures ouvrées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a:solidFill>
                  <a:schemeClr val="tx1"/>
                </a:solidFill>
                <a:effectLst/>
                <a:latin typeface="+mn-lt"/>
                <a:ea typeface="+mn-ea"/>
                <a:cs typeface="+mn-cs"/>
              </a:rPr>
              <a:t>Résolution moyen: 40mn, résolution max: &lt;1h pour 95% des tickets, 2h pour niveau 2</a:t>
            </a:r>
            <a:br>
              <a:rPr lang="fr-FR">
                <a:cs typeface="+mn-lt"/>
              </a:rPr>
            </a:br>
            <a:r>
              <a:rPr lang="fr-FR" sz="1200" b="0" i="0" kern="1200">
                <a:solidFill>
                  <a:schemeClr val="tx1"/>
                </a:solidFill>
                <a:effectLst/>
                <a:latin typeface="+mn-lt"/>
                <a:ea typeface="+mn-ea"/>
                <a:cs typeface="+mn-cs"/>
              </a:rPr>
              <a:t>- Première réponse humaine en &lt;30mn par email (temps de prise en charge)</a:t>
            </a:r>
            <a:br>
              <a:rPr lang="fr-FR">
                <a:cs typeface="+mn-lt"/>
              </a:rPr>
            </a:br>
            <a:r>
              <a:rPr lang="fr-FR" sz="1200" b="0" i="0" kern="1200">
                <a:solidFill>
                  <a:schemeClr val="tx1"/>
                </a:solidFill>
                <a:effectLst/>
                <a:latin typeface="+mn-lt"/>
                <a:ea typeface="+mn-ea"/>
                <a:cs typeface="+mn-cs"/>
              </a:rPr>
              <a:t>- Chat: 2mn30 en moyenne, 5mn max de première réponse</a:t>
            </a:r>
            <a:br>
              <a:rPr lang="fr-FR">
                <a:cs typeface="+mn-lt"/>
              </a:rPr>
            </a:br>
            <a:r>
              <a:rPr lang="fr-FR" sz="1200" b="0" i="0" kern="1200">
                <a:solidFill>
                  <a:schemeClr val="tx1"/>
                </a:solidFill>
                <a:effectLst/>
                <a:latin typeface="+mn-lt"/>
                <a:ea typeface="+mn-ea"/>
                <a:cs typeface="+mn-cs"/>
              </a:rPr>
              <a:t>- 98% des appels sont pris en compte (100% hors période d’incident)</a:t>
            </a:r>
            <a:endParaRPr lang="fr-FR">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cs typeface="Calibri" panose="020F0502020204030204"/>
            </a:endParaRP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16</a:t>
            </a:fld>
            <a:endParaRPr lang="fr-FR"/>
          </a:p>
        </p:txBody>
      </p:sp>
    </p:spTree>
    <p:extLst>
      <p:ext uri="{BB962C8B-B14F-4D97-AF65-F5344CB8AC3E}">
        <p14:creationId xmlns:p14="http://schemas.microsoft.com/office/powerpoint/2010/main" val="1023251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1. Le setup est très rapide (environ 30 min)</a:t>
            </a:r>
          </a:p>
          <a:p>
            <a:pPr marL="171450" marR="0" lvl="0" indent="-171450"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prstClr val="black"/>
                </a:solidFill>
                <a:effectLst/>
                <a:uLnTx/>
                <a:uFillTx/>
                <a:latin typeface="Open Sans Light"/>
                <a:ea typeface="Open Sans Light" panose="020B0306030504020204" pitchFamily="34" charset="0"/>
                <a:cs typeface="Open Sans Light" panose="020B0306030504020204" pitchFamily="34" charset="0"/>
              </a:rPr>
              <a:t>Présentation </a:t>
            </a:r>
            <a:r>
              <a:rPr kumimoji="0" lang="fr-FR" sz="1200" b="0" i="0" u="none" strike="noStrike" kern="1200" cap="none" spc="0" normalizeH="0" baseline="0" noProof="0" err="1">
                <a:ln>
                  <a:noFill/>
                </a:ln>
                <a:solidFill>
                  <a:prstClr val="black"/>
                </a:solidFill>
                <a:effectLst/>
                <a:uLnTx/>
                <a:uFillTx/>
                <a:latin typeface="Open Sans Light"/>
                <a:ea typeface="Open Sans Light" panose="020B0306030504020204" pitchFamily="34" charset="0"/>
                <a:cs typeface="Open Sans Light" panose="020B0306030504020204" pitchFamily="34" charset="0"/>
              </a:rPr>
              <a:t>Success</a:t>
            </a:r>
            <a:r>
              <a:rPr kumimoji="0" lang="fr-FR" sz="1200" b="0" i="0" u="none" strike="noStrike" kern="1200" cap="none" spc="0" normalizeH="0" baseline="0" noProof="0">
                <a:ln>
                  <a:noFill/>
                </a:ln>
                <a:solidFill>
                  <a:prstClr val="black"/>
                </a:solidFill>
                <a:effectLst/>
                <a:uLnTx/>
                <a:uFillTx/>
                <a:latin typeface="Open Sans Light"/>
                <a:ea typeface="Open Sans Light" panose="020B0306030504020204" pitchFamily="34" charset="0"/>
                <a:cs typeface="Open Sans Light" panose="020B0306030504020204" pitchFamily="34" charset="0"/>
              </a:rPr>
              <a:t> Program</a:t>
            </a:r>
            <a:endParaRPr lang="fr-FR" sz="1200" b="0" i="0" u="none" strike="noStrike" kern="1200" cap="none" spc="0" normalizeH="0" baseline="0" noProof="0">
              <a:ln>
                <a:noFill/>
              </a:ln>
              <a:solidFill>
                <a:prstClr val="black"/>
              </a:solidFill>
              <a:effectLst/>
              <a:uLnTx/>
              <a:uFillTx/>
              <a:latin typeface="Open Sans Light"/>
              <a:ea typeface="Open Sans Light" panose="020B0306030504020204" pitchFamily="34" charset="0"/>
              <a:cs typeface="Open Sans Light" panose="020B0306030504020204" pitchFamily="34" charset="0"/>
            </a:endParaRPr>
          </a:p>
          <a:p>
            <a:pPr marL="171450" marR="0" lvl="0" indent="-171450"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prstClr val="black"/>
                </a:solidFill>
                <a:effectLst/>
                <a:uLnTx/>
                <a:uFillTx/>
                <a:latin typeface="Open Sans Light"/>
                <a:ea typeface="Open Sans Light" panose="020B0306030504020204" pitchFamily="34" charset="0"/>
                <a:cs typeface="Open Sans Light" panose="020B0306030504020204" pitchFamily="34" charset="0"/>
              </a:rPr>
              <a:t>Définir un planning de déploiement</a:t>
            </a:r>
            <a:endParaRPr lang="fr-FR" sz="1200" b="0" i="0" u="none" strike="noStrike" kern="1200" cap="none" spc="0" normalizeH="0" baseline="0" noProof="0">
              <a:ln>
                <a:noFill/>
              </a:ln>
              <a:solidFill>
                <a:prstClr val="black"/>
              </a:solidFill>
              <a:effectLst/>
              <a:uLnTx/>
              <a:uFillTx/>
              <a:latin typeface="Open Sans Light"/>
              <a:ea typeface="Open Sans Light" panose="020B0306030504020204" pitchFamily="34" charset="0"/>
              <a:cs typeface="Open Sans Light" panose="020B0306030504020204" pitchFamily="34" charset="0"/>
            </a:endParaRPr>
          </a:p>
          <a:p>
            <a:pPr marL="171450" indent="-171450">
              <a:lnSpc>
                <a:spcPct val="125000"/>
              </a:lnSpc>
              <a:buFont typeface="Arial" panose="020B0604020202020204" pitchFamily="34" charset="0"/>
              <a:buChar char="•"/>
              <a:defRPr/>
            </a:pPr>
            <a:r>
              <a:rPr kumimoji="0" lang="fr-FR" sz="1200" b="0" i="0" u="none" strike="noStrike" kern="1200" cap="none" spc="0" normalizeH="0" baseline="0" noProof="0">
                <a:ln>
                  <a:noFill/>
                </a:ln>
                <a:solidFill>
                  <a:prstClr val="black"/>
                </a:solidFill>
                <a:effectLst/>
                <a:uLnTx/>
                <a:uFillTx/>
                <a:latin typeface="Open Sans Light"/>
                <a:ea typeface="Open Sans Light" panose="020B0306030504020204" pitchFamily="34" charset="0"/>
                <a:cs typeface="Open Sans Light" panose="020B0306030504020204" pitchFamily="34" charset="0"/>
              </a:rPr>
              <a:t>Programmer les formations</a:t>
            </a:r>
            <a:r>
              <a:rPr lang="fr-FR">
                <a:solidFill>
                  <a:prstClr val="black"/>
                </a:solidFill>
                <a:latin typeface="Open Sans Light"/>
                <a:ea typeface="Open Sans Light" panose="020B0306030504020204" pitchFamily="34" charset="0"/>
                <a:cs typeface="Open Sans Light" panose="020B0306030504020204" pitchFamily="34" charset="0"/>
              </a:rPr>
              <a:t> </a:t>
            </a:r>
          </a:p>
          <a:p>
            <a:pPr marL="171450" marR="0" lvl="0" indent="-171450"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prstClr val="black"/>
                </a:solidFill>
                <a:effectLst/>
                <a:uLnTx/>
                <a:uFillTx/>
                <a:latin typeface="Open Sans Light"/>
                <a:ea typeface="Open Sans Light" panose="020B0306030504020204" pitchFamily="34" charset="0"/>
                <a:cs typeface="Open Sans Light" panose="020B0306030504020204" pitchFamily="34" charset="0"/>
              </a:rPr>
              <a:t>Aligner les attendus et les prochaines étapes</a:t>
            </a:r>
            <a:endParaRPr lang="fr-FR" sz="1200" b="0" i="0" u="none" strike="noStrike" kern="1200" cap="none" spc="0" normalizeH="0" baseline="0" noProof="0">
              <a:ln>
                <a:noFill/>
              </a:ln>
              <a:solidFill>
                <a:prstClr val="black"/>
              </a:solidFill>
              <a:effectLst/>
              <a:uLnTx/>
              <a:uFillTx/>
              <a:latin typeface="Open Sans Light"/>
              <a:ea typeface="Open Sans Light" panose="020B0306030504020204" pitchFamily="34" charset="0"/>
              <a:cs typeface="Open Sans Light" panose="020B0306030504020204" pitchFamily="34" charset="0"/>
            </a:endParaRPr>
          </a:p>
          <a:p>
            <a:endParaRPr lang="fr-FR"/>
          </a:p>
          <a:p>
            <a:r>
              <a:rPr lang="fr-FR"/>
              <a:t>2. La phase d’</a:t>
            </a:r>
            <a:r>
              <a:rPr lang="fr-FR" err="1"/>
              <a:t>onboarding</a:t>
            </a:r>
            <a:r>
              <a:rPr lang="fr-FR"/>
              <a:t> est aussi rapide (environ 1h)</a:t>
            </a:r>
            <a:endParaRPr lang="fr-FR">
              <a:cs typeface="Calibri"/>
            </a:endParaRPr>
          </a:p>
          <a:p>
            <a:pPr marL="171450" indent="-171450">
              <a:lnSpc>
                <a:spcPct val="125000"/>
              </a:lnSpc>
              <a:buFont typeface="Arial" panose="020B0604020202020204" pitchFamily="34" charset="0"/>
              <a:buChar char="•"/>
              <a:defRPr/>
            </a:pPr>
            <a:r>
              <a:rPr lang="fr-FR" sz="1200">
                <a:solidFill>
                  <a:prstClr val="black"/>
                </a:solidFill>
                <a:latin typeface="Open Sans Light"/>
                <a:ea typeface="Open Sans Light" panose="020B0306030504020204" pitchFamily="34" charset="0"/>
                <a:cs typeface="Open Sans Light" panose="020B0306030504020204" pitchFamily="34" charset="0"/>
              </a:rPr>
              <a:t>Déclaration des NDD et Serveurs Messagerie</a:t>
            </a:r>
            <a:r>
              <a:rPr lang="fr-FR">
                <a:solidFill>
                  <a:prstClr val="black"/>
                </a:solidFill>
                <a:latin typeface="Open Sans Light"/>
                <a:ea typeface="Open Sans Light" panose="020B0306030504020204" pitchFamily="34" charset="0"/>
                <a:cs typeface="Open Sans Light" panose="020B0306030504020204" pitchFamily="34" charset="0"/>
              </a:rPr>
              <a:t> </a:t>
            </a:r>
            <a:endParaRPr lang="fr-FR" sz="12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lnSpc>
                <a:spcPct val="125000"/>
              </a:lnSpc>
              <a:buFont typeface="Arial" panose="020B0604020202020204" pitchFamily="34" charset="0"/>
              <a:buChar char="•"/>
              <a:defRPr/>
            </a:pPr>
            <a:r>
              <a:rPr lang="fr-FR" sz="1200">
                <a:solidFill>
                  <a:prstClr val="black"/>
                </a:solidFill>
                <a:latin typeface="Open Sans Light"/>
                <a:ea typeface="Open Sans Light" panose="020B0306030504020204" pitchFamily="34" charset="0"/>
                <a:cs typeface="Open Sans Light" panose="020B0306030504020204" pitchFamily="34" charset="0"/>
              </a:rPr>
              <a:t>Synchronisation des utilisateurs</a:t>
            </a:r>
            <a:r>
              <a:rPr lang="fr-FR">
                <a:solidFill>
                  <a:prstClr val="black"/>
                </a:solidFill>
                <a:latin typeface="Open Sans Light"/>
                <a:ea typeface="Open Sans Light" panose="020B0306030504020204" pitchFamily="34" charset="0"/>
                <a:cs typeface="Open Sans Light" panose="020B0306030504020204" pitchFamily="34" charset="0"/>
              </a:rPr>
              <a:t> </a:t>
            </a:r>
            <a:endParaRPr lang="fr-FR" sz="1200">
              <a:solidFill>
                <a:prstClr val="black"/>
              </a:solidFill>
              <a:latin typeface="Open Sans Light"/>
              <a:ea typeface="Open Sans Light" panose="020B0306030504020204" pitchFamily="34" charset="0"/>
              <a:cs typeface="Open Sans Light" panose="020B0306030504020204" pitchFamily="34" charset="0"/>
            </a:endParaRPr>
          </a:p>
          <a:p>
            <a:pPr marL="171450" indent="-171450">
              <a:lnSpc>
                <a:spcPct val="125000"/>
              </a:lnSpc>
              <a:buFont typeface="Arial" panose="020B0604020202020204" pitchFamily="34" charset="0"/>
              <a:buChar char="•"/>
              <a:defRPr/>
            </a:pPr>
            <a:r>
              <a:rPr lang="fr-FR" sz="1200">
                <a:solidFill>
                  <a:prstClr val="black"/>
                </a:solidFill>
                <a:latin typeface="Open Sans Light"/>
                <a:ea typeface="Open Sans Light" panose="020B0306030504020204" pitchFamily="34" charset="0"/>
                <a:cs typeface="Open Sans Light" panose="020B0306030504020204" pitchFamily="34" charset="0"/>
              </a:rPr>
              <a:t>Personnalisation</a:t>
            </a:r>
          </a:p>
          <a:p>
            <a:endParaRPr lang="fr-FR"/>
          </a:p>
          <a:p>
            <a:r>
              <a:rPr lang="fr-FR"/>
              <a:t>3. Une fois que l’</a:t>
            </a:r>
            <a:r>
              <a:rPr lang="fr-FR" err="1"/>
              <a:t>onboarding</a:t>
            </a:r>
            <a:r>
              <a:rPr lang="fr-FR"/>
              <a:t> est terminé, on active la solution et on démarre la Phase Pilote</a:t>
            </a:r>
            <a:endParaRPr lang="fr-FR">
              <a:cs typeface="Calibri"/>
            </a:endParaRPr>
          </a:p>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200">
                <a:solidFill>
                  <a:prstClr val="black"/>
                </a:solidFill>
                <a:latin typeface="Open Sans Light"/>
                <a:ea typeface="Open Sans Light" panose="020B0306030504020204" pitchFamily="34" charset="0"/>
                <a:cs typeface="Open Sans Light" panose="020B0306030504020204" pitchFamily="34" charset="0"/>
              </a:rPr>
              <a:t>Réception des accès manager</a:t>
            </a:r>
          </a:p>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200">
                <a:solidFill>
                  <a:prstClr val="black"/>
                </a:solidFill>
                <a:latin typeface="Open Sans Light"/>
                <a:ea typeface="Open Sans Light" panose="020B0306030504020204" pitchFamily="34" charset="0"/>
                <a:cs typeface="Open Sans Light" panose="020B0306030504020204" pitchFamily="34" charset="0"/>
              </a:rPr>
              <a:t>Redirection des champs MX</a:t>
            </a:r>
          </a:p>
          <a:p>
            <a:pPr marL="171450" indent="-171450">
              <a:lnSpc>
                <a:spcPct val="125000"/>
              </a:lnSpc>
              <a:buFont typeface="Arial" panose="020B0604020202020204" pitchFamily="34" charset="0"/>
              <a:buChar char="•"/>
              <a:defRPr/>
            </a:pPr>
            <a:r>
              <a:rPr lang="fr-FR" sz="1200">
                <a:solidFill>
                  <a:prstClr val="black"/>
                </a:solidFill>
                <a:latin typeface="Open Sans Light"/>
                <a:ea typeface="Open Sans Light" panose="020B0306030504020204" pitchFamily="34" charset="0"/>
                <a:cs typeface="Open Sans Light" panose="020B0306030504020204" pitchFamily="34" charset="0"/>
              </a:rPr>
              <a:t>Déploiement progressif des protections</a:t>
            </a:r>
            <a:r>
              <a:rPr lang="fr-FR">
                <a:solidFill>
                  <a:prstClr val="black"/>
                </a:solidFill>
                <a:latin typeface="Open Sans Light"/>
                <a:ea typeface="Open Sans Light" panose="020B0306030504020204" pitchFamily="34" charset="0"/>
                <a:cs typeface="Open Sans Light" panose="020B0306030504020204" pitchFamily="34" charset="0"/>
              </a:rPr>
              <a:t> </a:t>
            </a:r>
            <a:endParaRPr lang="fr-FR" sz="12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25000"/>
              </a:lnSpc>
              <a:defRPr/>
            </a:pPr>
            <a:r>
              <a:rPr lang="fr-FR" sz="1200" u="none">
                <a:solidFill>
                  <a:prstClr val="black"/>
                </a:solidFill>
                <a:latin typeface="Open Sans Light"/>
                <a:ea typeface="Open Sans Light" panose="020B0306030504020204" pitchFamily="34" charset="0"/>
                <a:cs typeface="Open Sans Light" panose="020B0306030504020204" pitchFamily="34" charset="0"/>
              </a:rPr>
              <a:t>(Si SMTP Sortant :</a:t>
            </a:r>
            <a:r>
              <a:rPr lang="fr-FR">
                <a:solidFill>
                  <a:prstClr val="black"/>
                </a:solidFill>
                <a:latin typeface="Open Sans Light"/>
                <a:ea typeface="Open Sans Light" panose="020B0306030504020204" pitchFamily="34" charset="0"/>
                <a:cs typeface="Open Sans Light" panose="020B0306030504020204" pitchFamily="34" charset="0"/>
              </a:rPr>
              <a:t> </a:t>
            </a:r>
            <a:r>
              <a:rPr lang="fr-FR" sz="1200">
                <a:solidFill>
                  <a:prstClr val="black"/>
                </a:solidFill>
                <a:latin typeface="Open Sans Light"/>
                <a:ea typeface="Open Sans Light" panose="020B0306030504020204" pitchFamily="34" charset="0"/>
                <a:cs typeface="Open Sans Light" panose="020B0306030504020204" pitchFamily="34" charset="0"/>
              </a:rPr>
              <a:t>Enrichissement automatique des listes d’expéditeurs)</a:t>
            </a:r>
          </a:p>
          <a:p>
            <a:endParaRPr lang="fr-FR"/>
          </a:p>
          <a:p>
            <a:r>
              <a:rPr lang="fr-FR"/>
              <a:t>4. Nous déployons la solution progressivement pour vous accompagner également dans la conduite du changement</a:t>
            </a:r>
            <a:endParaRPr lang="fr-FR">
              <a:cs typeface="Calibri"/>
            </a:endParaRPr>
          </a:p>
          <a:p>
            <a:pPr marL="171450" indent="-171450">
              <a:lnSpc>
                <a:spcPct val="125000"/>
              </a:lnSpc>
              <a:buFont typeface="Arial" panose="020B0604020202020204" pitchFamily="34" charset="0"/>
              <a:buChar char="•"/>
              <a:defRPr/>
            </a:pPr>
            <a:r>
              <a:rPr lang="fr-FR" sz="1200">
                <a:solidFill>
                  <a:prstClr val="black"/>
                </a:solidFill>
                <a:latin typeface="Open Sans Light"/>
                <a:ea typeface="Open Sans Light" panose="020B0306030504020204" pitchFamily="34" charset="0"/>
                <a:cs typeface="Open Sans Light" panose="020B0306030504020204" pitchFamily="34" charset="0"/>
              </a:rPr>
              <a:t>Information et présentation</a:t>
            </a:r>
            <a:r>
              <a:rPr lang="fr-FR">
                <a:solidFill>
                  <a:prstClr val="black"/>
                </a:solidFill>
                <a:latin typeface="Open Sans Light"/>
                <a:ea typeface="Open Sans Light" panose="020B0306030504020204" pitchFamily="34" charset="0"/>
                <a:cs typeface="Open Sans Light" panose="020B0306030504020204" pitchFamily="34" charset="0"/>
              </a:rPr>
              <a:t> </a:t>
            </a:r>
            <a:endParaRPr lang="fr-FR" sz="12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lnSpc>
                <a:spcPct val="125000"/>
              </a:lnSpc>
              <a:buFont typeface="Arial" panose="020B0604020202020204" pitchFamily="34" charset="0"/>
              <a:buChar char="•"/>
              <a:defRPr/>
            </a:pPr>
            <a:r>
              <a:rPr lang="fr-FR" sz="1200">
                <a:solidFill>
                  <a:prstClr val="black"/>
                </a:solidFill>
                <a:latin typeface="Open Sans Light"/>
                <a:ea typeface="Open Sans Light" panose="020B0306030504020204" pitchFamily="34" charset="0"/>
                <a:cs typeface="Open Sans Light" panose="020B0306030504020204" pitchFamily="34" charset="0"/>
              </a:rPr>
              <a:t>Découverte de l’interface par l’utilisateur</a:t>
            </a:r>
          </a:p>
          <a:p>
            <a:pPr marL="171450" indent="-171450">
              <a:lnSpc>
                <a:spcPct val="125000"/>
              </a:lnSpc>
              <a:buFont typeface="Arial" panose="020B0604020202020204" pitchFamily="34" charset="0"/>
              <a:buChar char="•"/>
              <a:defRPr/>
            </a:pPr>
            <a:r>
              <a:rPr lang="fr-FR" sz="1200">
                <a:solidFill>
                  <a:prstClr val="black"/>
                </a:solidFill>
                <a:latin typeface="Open Sans Light"/>
                <a:ea typeface="Open Sans Light" panose="020B0306030504020204" pitchFamily="34" charset="0"/>
                <a:cs typeface="Open Sans Light" panose="020B0306030504020204" pitchFamily="34" charset="0"/>
              </a:rPr>
              <a:t>Formation</a:t>
            </a:r>
            <a:r>
              <a:rPr lang="fr-FR">
                <a:solidFill>
                  <a:prstClr val="black"/>
                </a:solidFill>
                <a:latin typeface="Open Sans Light"/>
                <a:ea typeface="Open Sans Light" panose="020B0306030504020204" pitchFamily="34" charset="0"/>
                <a:cs typeface="Open Sans Light" panose="020B0306030504020204" pitchFamily="34" charset="0"/>
              </a:rPr>
              <a:t> </a:t>
            </a:r>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fr-FR"/>
          </a:p>
          <a:p>
            <a:r>
              <a:rPr lang="fr-FR"/>
              <a:t>5. Une fois que la solution a été bien mise en place et que vos collègues l’ont adoptée, il est temps de finaliser le projet et démarrer le suivi</a:t>
            </a:r>
            <a:endParaRPr lang="fr-FR">
              <a:cs typeface="Calibri"/>
            </a:endParaRPr>
          </a:p>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200">
                <a:solidFill>
                  <a:prstClr val="black"/>
                </a:solidFill>
                <a:latin typeface="Open Sans Light"/>
                <a:ea typeface="Open Sans Light" panose="020B0306030504020204" pitchFamily="34" charset="0"/>
                <a:cs typeface="Open Sans Light" panose="020B0306030504020204" pitchFamily="34" charset="0"/>
              </a:rPr>
              <a:t>Suivi Post Installation</a:t>
            </a:r>
          </a:p>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200">
                <a:solidFill>
                  <a:prstClr val="black"/>
                </a:solidFill>
                <a:latin typeface="Open Sans Light"/>
                <a:ea typeface="Open Sans Light" panose="020B0306030504020204" pitchFamily="34" charset="0"/>
                <a:cs typeface="Open Sans Light" panose="020B0306030504020204" pitchFamily="34" charset="0"/>
              </a:rPr>
              <a:t>CSM dédié</a:t>
            </a:r>
          </a:p>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200">
                <a:solidFill>
                  <a:prstClr val="black"/>
                </a:solidFill>
                <a:latin typeface="Open Sans Light"/>
                <a:ea typeface="Open Sans Light" panose="020B0306030504020204" pitchFamily="34" charset="0"/>
                <a:cs typeface="Open Sans Light" panose="020B0306030504020204" pitchFamily="34" charset="0"/>
              </a:rPr>
              <a:t>Escalade support</a:t>
            </a:r>
          </a:p>
          <a:p>
            <a:endParaRPr lang="fr-F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18</a:t>
            </a:fld>
            <a:endParaRPr lang="fr-FR"/>
          </a:p>
        </p:txBody>
      </p:sp>
    </p:spTree>
    <p:extLst>
      <p:ext uri="{BB962C8B-B14F-4D97-AF65-F5344CB8AC3E}">
        <p14:creationId xmlns:p14="http://schemas.microsoft.com/office/powerpoint/2010/main" val="322152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Contact </a:t>
            </a:r>
            <a:r>
              <a:rPr lang="en-US" err="1"/>
              <a:t>dédié</a:t>
            </a:r>
            <a:r>
              <a:rPr lang="en-US"/>
              <a:t> </a:t>
            </a:r>
            <a:r>
              <a:rPr lang="en-US" err="1"/>
              <a:t>à</a:t>
            </a:r>
            <a:r>
              <a:rPr lang="en-US"/>
              <a:t> iso-</a:t>
            </a:r>
            <a:r>
              <a:rPr lang="en-US" err="1"/>
              <a:t>coût</a:t>
            </a:r>
            <a:r>
              <a:rPr lang="en-US"/>
              <a:t> =&gt; </a:t>
            </a:r>
            <a:r>
              <a:rPr lang="en-US" err="1"/>
              <a:t>Accompagnement</a:t>
            </a:r>
            <a:r>
              <a:rPr lang="en-US"/>
              <a:t> </a:t>
            </a:r>
            <a:r>
              <a:rPr lang="en-US" err="1"/>
              <a:t>exclusif</a:t>
            </a:r>
            <a:r>
              <a:rPr lang="en-US"/>
              <a:t>, lien </a:t>
            </a:r>
            <a:r>
              <a:rPr lang="en-US" err="1"/>
              <a:t>privilégié</a:t>
            </a:r>
            <a:endParaRPr lang="en-US">
              <a:cs typeface="Calibri"/>
            </a:endParaRPr>
          </a:p>
          <a:p>
            <a:r>
              <a:rPr lang="en-US"/>
              <a:t>Communication sur les </a:t>
            </a:r>
            <a:r>
              <a:rPr lang="en-US" err="1"/>
              <a:t>informations</a:t>
            </a:r>
            <a:r>
              <a:rPr lang="en-US"/>
              <a:t> </a:t>
            </a:r>
            <a:r>
              <a:rPr lang="en-US" err="1"/>
              <a:t>importantes</a:t>
            </a:r>
            <a:r>
              <a:rPr lang="en-US"/>
              <a:t>. (Maj, </a:t>
            </a:r>
            <a:r>
              <a:rPr lang="en-US" err="1"/>
              <a:t>Lenteurs</a:t>
            </a:r>
            <a:r>
              <a:rPr lang="en-US"/>
              <a:t>, </a:t>
            </a:r>
            <a:r>
              <a:rPr lang="en-US" err="1"/>
              <a:t>nouvelles</a:t>
            </a:r>
            <a:r>
              <a:rPr lang="en-US"/>
              <a:t> features et </a:t>
            </a:r>
            <a:r>
              <a:rPr lang="en-US" err="1"/>
              <a:t>avancée</a:t>
            </a:r>
            <a:r>
              <a:rPr lang="en-US"/>
              <a:t> Road Map)</a:t>
            </a:r>
            <a:endParaRPr lang="en-US">
              <a:cs typeface="Calibri"/>
            </a:endParaRPr>
          </a:p>
          <a:p>
            <a:r>
              <a:rPr lang="en-US"/>
              <a:t>COPIL et point </a:t>
            </a:r>
            <a:r>
              <a:rPr lang="en-US" err="1"/>
              <a:t>réguliers</a:t>
            </a:r>
            <a:endParaRPr lang="en-US">
              <a:cs typeface="Calibri"/>
            </a:endParaRPr>
          </a:p>
          <a:p>
            <a:endParaRPr lang="en-US">
              <a:cs typeface="Calibri"/>
            </a:endParaRPr>
          </a:p>
          <a:p>
            <a:r>
              <a:rPr lang="en-US" err="1">
                <a:cs typeface="Calibri"/>
              </a:rPr>
              <a:t>Objectifs</a:t>
            </a:r>
            <a:r>
              <a:rPr lang="en-US">
                <a:cs typeface="Calibri"/>
              </a:rPr>
              <a:t>: Augmenter la </a:t>
            </a:r>
            <a:r>
              <a:rPr lang="en-US" err="1">
                <a:cs typeface="Calibri"/>
              </a:rPr>
              <a:t>réactivité</a:t>
            </a:r>
            <a:r>
              <a:rPr lang="en-US">
                <a:cs typeface="Calibri"/>
              </a:rPr>
              <a:t> et les </a:t>
            </a:r>
            <a:r>
              <a:rPr lang="en-US" err="1">
                <a:cs typeface="Calibri"/>
              </a:rPr>
              <a:t>échanges</a:t>
            </a:r>
            <a:r>
              <a:rPr lang="en-US">
                <a:cs typeface="Calibri"/>
              </a:rPr>
              <a:t> que nous </a:t>
            </a:r>
            <a:r>
              <a:rPr lang="en-US" err="1">
                <a:cs typeface="Calibri"/>
              </a:rPr>
              <a:t>avons</a:t>
            </a:r>
            <a:r>
              <a:rPr lang="en-US">
                <a:cs typeface="Calibri"/>
              </a:rPr>
              <a:t> ensemble</a:t>
            </a:r>
          </a:p>
          <a:p>
            <a:r>
              <a:rPr lang="en-US" err="1">
                <a:cs typeface="Calibri"/>
              </a:rPr>
              <a:t>Stratut</a:t>
            </a:r>
            <a:r>
              <a:rPr lang="en-US">
                <a:cs typeface="Calibri"/>
              </a:rPr>
              <a:t> VIP: un </a:t>
            </a:r>
            <a:r>
              <a:rPr lang="en-US" err="1">
                <a:cs typeface="Calibri"/>
              </a:rPr>
              <a:t>niveau</a:t>
            </a:r>
            <a:r>
              <a:rPr lang="en-US">
                <a:cs typeface="Calibri"/>
              </a:rPr>
              <a:t> </a:t>
            </a:r>
            <a:r>
              <a:rPr lang="en-US" err="1">
                <a:cs typeface="Calibri"/>
              </a:rPr>
              <a:t>d'escalade</a:t>
            </a:r>
            <a:r>
              <a:rPr lang="en-US">
                <a:cs typeface="Calibri"/>
              </a:rPr>
              <a:t> que les </a:t>
            </a:r>
            <a:r>
              <a:rPr lang="en-US" err="1">
                <a:cs typeface="Calibri"/>
              </a:rPr>
              <a:t>autres</a:t>
            </a:r>
            <a:r>
              <a:rPr lang="en-US">
                <a:cs typeface="Calibri"/>
              </a:rPr>
              <a:t> clients </a:t>
            </a:r>
            <a:r>
              <a:rPr lang="en-US" err="1">
                <a:cs typeface="Calibri"/>
              </a:rPr>
              <a:t>n'ont</a:t>
            </a:r>
            <a:r>
              <a:rPr lang="en-US">
                <a:cs typeface="Calibri"/>
              </a:rPr>
              <a:t> pas</a:t>
            </a:r>
          </a:p>
        </p:txBody>
      </p:sp>
      <p:sp>
        <p:nvSpPr>
          <p:cNvPr id="4" name="Espace réservé du numéro de diapositive 3"/>
          <p:cNvSpPr>
            <a:spLocks noGrp="1"/>
          </p:cNvSpPr>
          <p:nvPr>
            <p:ph type="sldNum" sz="quarter" idx="5"/>
          </p:nvPr>
        </p:nvSpPr>
        <p:spPr/>
        <p:txBody>
          <a:bodyPr/>
          <a:lstStyle/>
          <a:p>
            <a:fld id="{1827F172-282F-4F07-906B-BB4F4CAFBC6F}" type="slidenum">
              <a:rPr lang="fr-FR" smtClean="0"/>
              <a:t>19</a:t>
            </a:fld>
            <a:endParaRPr lang="fr-FR"/>
          </a:p>
        </p:txBody>
      </p:sp>
    </p:spTree>
    <p:extLst>
      <p:ext uri="{BB962C8B-B14F-4D97-AF65-F5344CB8AC3E}">
        <p14:creationId xmlns:p14="http://schemas.microsoft.com/office/powerpoint/2010/main" val="416413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Points de discussion sur KPI, matériel etc. Besoin d’un slide en plus ? Vide ?</a:t>
            </a:r>
          </a:p>
          <a:p>
            <a:r>
              <a:rPr lang="fr-FR">
                <a:cs typeface="Calibri"/>
              </a:rPr>
              <a:t>Astreinte MIB en dehors des heures ouvrées, payant pas d'idées du coup (avoir le ressenti des clients)</a:t>
            </a:r>
            <a:endParaRPr lang="fr-FR"/>
          </a:p>
        </p:txBody>
      </p:sp>
      <p:sp>
        <p:nvSpPr>
          <p:cNvPr id="4" name="Espace réservé du numéro de diapositive 3"/>
          <p:cNvSpPr>
            <a:spLocks noGrp="1"/>
          </p:cNvSpPr>
          <p:nvPr>
            <p:ph type="sldNum" sz="quarter" idx="5"/>
          </p:nvPr>
        </p:nvSpPr>
        <p:spPr/>
        <p:txBody>
          <a:bodyPr/>
          <a:lstStyle/>
          <a:p>
            <a:fld id="{1827F172-282F-4F07-906B-BB4F4CAFBC6F}" type="slidenum">
              <a:rPr lang="fr-FR" smtClean="0"/>
              <a:t>20</a:t>
            </a:fld>
            <a:endParaRPr lang="fr-FR"/>
          </a:p>
        </p:txBody>
      </p:sp>
    </p:spTree>
    <p:extLst>
      <p:ext uri="{BB962C8B-B14F-4D97-AF65-F5344CB8AC3E}">
        <p14:creationId xmlns:p14="http://schemas.microsoft.com/office/powerpoint/2010/main" val="284868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21</a:t>
            </a:fld>
            <a:endParaRPr lang="fr-FR"/>
          </a:p>
        </p:txBody>
      </p:sp>
    </p:spTree>
    <p:extLst>
      <p:ext uri="{BB962C8B-B14F-4D97-AF65-F5344CB8AC3E}">
        <p14:creationId xmlns:p14="http://schemas.microsoft.com/office/powerpoint/2010/main" val="1305791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827F172-282F-4F07-906B-BB4F4CAFBC6F}" type="slidenum">
              <a:rPr lang="fr-FR" smtClean="0"/>
              <a:t>23</a:t>
            </a:fld>
            <a:endParaRPr lang="fr-FR"/>
          </a:p>
        </p:txBody>
      </p:sp>
    </p:spTree>
    <p:extLst>
      <p:ext uri="{BB962C8B-B14F-4D97-AF65-F5344CB8AC3E}">
        <p14:creationId xmlns:p14="http://schemas.microsoft.com/office/powerpoint/2010/main" val="3877932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827F172-282F-4F07-906B-BB4F4CAFBC6F}" type="slidenum">
              <a:rPr lang="fr-FR" smtClean="0"/>
              <a:t>24</a:t>
            </a:fld>
            <a:endParaRPr lang="fr-FR"/>
          </a:p>
        </p:txBody>
      </p:sp>
    </p:spTree>
    <p:extLst>
      <p:ext uri="{BB962C8B-B14F-4D97-AF65-F5344CB8AC3E}">
        <p14:creationId xmlns:p14="http://schemas.microsoft.com/office/powerpoint/2010/main" val="3343779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25</a:t>
            </a:fld>
            <a:endParaRPr lang="fr-FR"/>
          </a:p>
        </p:txBody>
      </p:sp>
    </p:spTree>
    <p:extLst>
      <p:ext uri="{BB962C8B-B14F-4D97-AF65-F5344CB8AC3E}">
        <p14:creationId xmlns:p14="http://schemas.microsoft.com/office/powerpoint/2010/main" val="8687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Mailinblack</a:t>
            </a:r>
            <a:r>
              <a:rPr lang="fr-FR" dirty="0"/>
              <a:t> accompagne la sécurité des entreprises françaises depuis 15 ans. </a:t>
            </a:r>
          </a:p>
          <a:p>
            <a:r>
              <a:rPr lang="fr-FR" dirty="0"/>
              <a:t>Suite à notre levée de fonds de 14 M€ en 2019, nous avons réalisés de gros investissements pour renforcer notre produit de </a:t>
            </a:r>
            <a:r>
              <a:rPr lang="fr-FR" dirty="0" err="1"/>
              <a:t>cybersécurité</a:t>
            </a:r>
            <a:r>
              <a:rPr lang="fr-FR" dirty="0"/>
              <a:t> et nous développer avec 3 gros paris stratégiques:</a:t>
            </a:r>
          </a:p>
          <a:p>
            <a:pPr marL="171450" indent="-171450">
              <a:buFontTx/>
              <a:buChar char="-"/>
            </a:pPr>
            <a:r>
              <a:rPr lang="fr-FR" dirty="0"/>
              <a:t>Création d’un </a:t>
            </a:r>
            <a:r>
              <a:rPr lang="fr-FR" dirty="0" err="1"/>
              <a:t>Lab</a:t>
            </a:r>
            <a:r>
              <a:rPr lang="fr-FR" dirty="0"/>
              <a:t> IA pour renforcer nos technologies d’analyse et d’apprentissage en temps réel avec des techniques de classification</a:t>
            </a:r>
          </a:p>
          <a:p>
            <a:pPr marL="171450" indent="-171450">
              <a:buFontTx/>
              <a:buChar char="-"/>
            </a:pPr>
            <a:r>
              <a:rPr lang="fr-FR" dirty="0"/>
              <a:t>Développement international en Europe et Afrique, avec 7 pays ouverts (principaux: Espagne, Benelux, Maroc)</a:t>
            </a:r>
          </a:p>
          <a:p>
            <a:pPr marL="171450" indent="-171450">
              <a:buFontTx/>
              <a:buChar char="-"/>
            </a:pPr>
            <a:r>
              <a:rPr lang="fr-FR" dirty="0"/>
              <a:t>Innovation avec plusieurs lancements de nouveaux produits complémentaires pour renforcer notre offre</a:t>
            </a:r>
          </a:p>
          <a:p>
            <a:pPr marL="0" indent="0">
              <a:buFontTx/>
              <a:buNone/>
            </a:pPr>
            <a:endParaRPr lang="fr-FR" dirty="0"/>
          </a:p>
          <a:p>
            <a:pPr marL="0" indent="0">
              <a:buFontTx/>
              <a:buNone/>
            </a:pPr>
            <a:r>
              <a:rPr lang="fr-FR" dirty="0"/>
              <a:t>Nous sommes la seule solution française de </a:t>
            </a:r>
            <a:r>
              <a:rPr lang="fr-FR" dirty="0" err="1"/>
              <a:t>cybersécurité</a:t>
            </a:r>
            <a:r>
              <a:rPr lang="fr-FR" dirty="0"/>
              <a:t> (suite au rachat de notre concurrent par un fonds américain). Nous gardons une liberté d’action totale (les fondateurs gardent la majorité du capital).</a:t>
            </a:r>
          </a:p>
          <a:p>
            <a:pPr marL="0" indent="0">
              <a:buFontTx/>
              <a:buNone/>
            </a:pPr>
            <a:endParaRPr lang="fr-FR" dirty="0"/>
          </a:p>
          <a:p>
            <a:pPr marL="0" indent="0">
              <a:buFontTx/>
              <a:buNone/>
            </a:pPr>
            <a:r>
              <a:rPr lang="fr-FR" dirty="0"/>
              <a:t>Nous réalisons une croissance de 40% avec 40 nouveaux clients par semaine et une forte progression sur les grands comptes grâce à un produit robuste.</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4</a:t>
            </a:fld>
            <a:endParaRPr lang="fr-FR"/>
          </a:p>
        </p:txBody>
      </p:sp>
    </p:spTree>
    <p:extLst>
      <p:ext uri="{BB962C8B-B14F-4D97-AF65-F5344CB8AC3E}">
        <p14:creationId xmlns:p14="http://schemas.microsoft.com/office/powerpoint/2010/main" val="2674546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a:solidFill>
                  <a:schemeClr val="tx1"/>
                </a:solidFill>
                <a:effectLst/>
                <a:latin typeface="+mn-lt"/>
                <a:ea typeface="+mn-ea"/>
                <a:cs typeface="+mn-cs"/>
              </a:rPr>
              <a:t>En parlant de sécurité et de confort, MIB Protect vous propose en option la protection de vos échanges sortants.</a:t>
            </a:r>
          </a:p>
          <a:p>
            <a:r>
              <a:rPr lang="fr-FR" sz="1200" kern="1200">
                <a:solidFill>
                  <a:schemeClr val="tx1"/>
                </a:solidFill>
                <a:effectLst/>
                <a:latin typeface="+mn-lt"/>
                <a:ea typeface="+mn-ea"/>
                <a:cs typeface="+mn-cs"/>
              </a:rPr>
              <a:t>En s’appuyant sur les mêmes couches de sécurité, l’option Protection Sortante vous permets des bénéfices majeurs :</a:t>
            </a:r>
          </a:p>
          <a:p>
            <a:r>
              <a:rPr lang="fr-FR" sz="1200" kern="1200">
                <a:solidFill>
                  <a:schemeClr val="tx1"/>
                </a:solidFill>
                <a:effectLst/>
                <a:latin typeface="+mn-lt"/>
                <a:ea typeface="+mn-ea"/>
                <a:cs typeface="+mn-cs"/>
              </a:rPr>
              <a:t>1 vos destinataires sont automatiquement ajoutés à votre liste blanche</a:t>
            </a:r>
          </a:p>
          <a:p>
            <a:r>
              <a:rPr lang="fr-FR" sz="1200" kern="1200">
                <a:solidFill>
                  <a:schemeClr val="tx1"/>
                </a:solidFill>
                <a:effectLst/>
                <a:latin typeface="+mn-lt"/>
                <a:ea typeface="+mn-ea"/>
                <a:cs typeface="+mn-cs"/>
              </a:rPr>
              <a:t>2 vos emails sortants sont soumis à un filtre d’anti-virus</a:t>
            </a:r>
          </a:p>
          <a:p>
            <a:r>
              <a:rPr lang="fr-FR" sz="1200" kern="1200">
                <a:solidFill>
                  <a:schemeClr val="tx1"/>
                </a:solidFill>
                <a:effectLst/>
                <a:latin typeface="+mn-lt"/>
                <a:ea typeface="+mn-ea"/>
                <a:cs typeface="+mn-cs"/>
              </a:rPr>
              <a:t>3 [uniquement en </a:t>
            </a:r>
            <a:r>
              <a:rPr lang="fr-FR" sz="1200" kern="1200" err="1">
                <a:solidFill>
                  <a:schemeClr val="tx1"/>
                </a:solidFill>
                <a:effectLst/>
                <a:latin typeface="+mn-lt"/>
                <a:ea typeface="+mn-ea"/>
                <a:cs typeface="+mn-cs"/>
              </a:rPr>
              <a:t>SaaS</a:t>
            </a:r>
            <a:r>
              <a:rPr lang="fr-FR" sz="1200" kern="1200">
                <a:solidFill>
                  <a:schemeClr val="tx1"/>
                </a:solidFill>
                <a:effectLst/>
                <a:latin typeface="+mn-lt"/>
                <a:ea typeface="+mn-ea"/>
                <a:cs typeface="+mn-cs"/>
              </a:rPr>
              <a:t>] vos adresses IP ne seront pas </a:t>
            </a:r>
            <a:r>
              <a:rPr lang="fr-FR" sz="1200" kern="1200" err="1">
                <a:solidFill>
                  <a:schemeClr val="tx1"/>
                </a:solidFill>
                <a:effectLst/>
                <a:latin typeface="+mn-lt"/>
                <a:ea typeface="+mn-ea"/>
                <a:cs typeface="+mn-cs"/>
              </a:rPr>
              <a:t>blacklistées</a:t>
            </a:r>
            <a:endParaRPr lang="fr-FR" sz="1200" kern="1200">
              <a:solidFill>
                <a:schemeClr val="tx1"/>
              </a:solidFill>
              <a:effectLst/>
              <a:latin typeface="+mn-lt"/>
              <a:ea typeface="+mn-ea"/>
              <a:cs typeface="+mn-cs"/>
            </a:endParaRPr>
          </a:p>
          <a:p>
            <a:endParaRPr lang="fr-FR" sz="12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26</a:t>
            </a:fld>
            <a:endParaRPr lang="fr-FR"/>
          </a:p>
        </p:txBody>
      </p:sp>
    </p:spTree>
    <p:extLst>
      <p:ext uri="{BB962C8B-B14F-4D97-AF65-F5344CB8AC3E}">
        <p14:creationId xmlns:p14="http://schemas.microsoft.com/office/powerpoint/2010/main" val="152230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bg1"/>
                </a:solidFill>
                <a:latin typeface="Open Sans Light"/>
                <a:ea typeface="Open Sans Light" panose="020B0306030504020204" pitchFamily="34" charset="0"/>
                <a:cs typeface="Open Sans Light" panose="020B0306030504020204" pitchFamily="34" charset="0"/>
              </a:rPr>
              <a:t>A la recherche de potentiels malware, l’anti-virus </a:t>
            </a:r>
            <a:r>
              <a:rPr lang="fr-FR" sz="1200" err="1">
                <a:solidFill>
                  <a:schemeClr val="bg1"/>
                </a:solidFill>
                <a:latin typeface="Open Sans Light"/>
                <a:ea typeface="Open Sans Light" panose="020B0306030504020204" pitchFamily="34" charset="0"/>
                <a:cs typeface="Open Sans Light" panose="020B0306030504020204" pitchFamily="34" charset="0"/>
              </a:rPr>
              <a:t>Mailinblack</a:t>
            </a:r>
            <a:r>
              <a:rPr lang="fr-FR" sz="1200">
                <a:solidFill>
                  <a:schemeClr val="bg1"/>
                </a:solidFill>
                <a:latin typeface="Open Sans Light"/>
                <a:ea typeface="Open Sans Light" panose="020B0306030504020204" pitchFamily="34" charset="0"/>
                <a:cs typeface="Open Sans Light" panose="020B0306030504020204" pitchFamily="34" charset="0"/>
              </a:rPr>
              <a:t> balaye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bg1"/>
                </a:solidFill>
                <a:latin typeface="Open Sans Light"/>
                <a:ea typeface="Open Sans Light" panose="020B0306030504020204" pitchFamily="34" charset="0"/>
                <a:cs typeface="Open Sans Light" panose="020B0306030504020204" pitchFamily="34" charset="0"/>
              </a:rPr>
              <a:t>bloque les </a:t>
            </a:r>
            <a:r>
              <a:rPr lang="fr-FR" sz="1200" b="1">
                <a:solidFill>
                  <a:schemeClr val="bg1"/>
                </a:solidFill>
                <a:latin typeface="Open Sans"/>
                <a:ea typeface="Open Sans" panose="020B0606030504020204" pitchFamily="34" charset="0"/>
                <a:cs typeface="Open Sans" panose="020B0606030504020204" pitchFamily="34" charset="0"/>
              </a:rPr>
              <a:t>macros</a:t>
            </a:r>
            <a:r>
              <a:rPr lang="fr-FR" sz="1200">
                <a:solidFill>
                  <a:schemeClr val="bg1"/>
                </a:solidFill>
                <a:latin typeface="Open Sans Light"/>
                <a:ea typeface="Open Sans Light" panose="020B0306030504020204" pitchFamily="34" charset="0"/>
                <a:cs typeface="Open Sans Light" panose="020B0306030504020204" pitchFamily="34" charset="0"/>
              </a:rPr>
              <a:t> malveillantes</a:t>
            </a:r>
          </a:p>
          <a:p>
            <a:pPr>
              <a:defRPr/>
            </a:pPr>
            <a:r>
              <a:rPr lang="fr-FR" sz="1200">
                <a:solidFill>
                  <a:schemeClr val="bg1"/>
                </a:solidFill>
                <a:latin typeface="Open Sans Light"/>
                <a:ea typeface="Open Sans Light" panose="020B0306030504020204" pitchFamily="34" charset="0"/>
                <a:cs typeface="Open Sans Light" panose="020B0306030504020204" pitchFamily="34" charset="0"/>
              </a:rPr>
              <a:t>détecte les </a:t>
            </a:r>
            <a:r>
              <a:rPr lang="fr-FR" sz="1200" b="1">
                <a:solidFill>
                  <a:schemeClr val="bg1"/>
                </a:solidFill>
                <a:latin typeface="Open Sans"/>
                <a:ea typeface="Open Sans" panose="020B0606030504020204" pitchFamily="34" charset="0"/>
                <a:cs typeface="Open Sans" panose="020B0606030504020204" pitchFamily="34" charset="0"/>
              </a:rPr>
              <a:t>extensions</a:t>
            </a:r>
            <a:r>
              <a:rPr lang="fr-FR" sz="1200">
                <a:solidFill>
                  <a:schemeClr val="bg1"/>
                </a:solidFill>
                <a:latin typeface="Open Sans Light"/>
                <a:ea typeface="Open Sans Light" panose="020B0306030504020204" pitchFamily="34" charset="0"/>
                <a:cs typeface="Open Sans Light" panose="020B0306030504020204" pitchFamily="34" charset="0"/>
              </a:rPr>
              <a:t> « interdites » et dangereuses</a:t>
            </a:r>
            <a:r>
              <a:rPr lang="fr-FR">
                <a:solidFill>
                  <a:schemeClr val="bg1"/>
                </a:solidFill>
                <a:latin typeface="Open Sans Light"/>
                <a:ea typeface="Open Sans Light" panose="020B0306030504020204" pitchFamily="34" charset="0"/>
                <a:cs typeface="Open Sans Light" panose="020B0306030504020204" pitchFamily="34" charset="0"/>
              </a:rPr>
              <a:t> </a:t>
            </a:r>
            <a:endParaRPr lang="fr-FR" sz="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fr-FR"/>
          </a:p>
          <a:p>
            <a:endParaRPr lang="fr-FR"/>
          </a:p>
          <a:p>
            <a:endParaRPr lang="fr-F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27</a:t>
            </a:fld>
            <a:endParaRPr lang="fr-FR"/>
          </a:p>
        </p:txBody>
      </p:sp>
    </p:spTree>
    <p:extLst>
      <p:ext uri="{BB962C8B-B14F-4D97-AF65-F5344CB8AC3E}">
        <p14:creationId xmlns:p14="http://schemas.microsoft.com/office/powerpoint/2010/main" val="591144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dirty="0"/>
              <a:t>L’apprentissage automatique de l’IA Mailinblack, couplée avec les filtres heuristiques, analyse </a:t>
            </a:r>
            <a:r>
              <a:rPr lang="fr-FR" dirty="0">
                <a:highlight>
                  <a:srgbClr val="FFFF00"/>
                </a:highlight>
              </a:rPr>
              <a:t>XXX</a:t>
            </a:r>
            <a:r>
              <a:rPr lang="fr-FR" dirty="0"/>
              <a:t> caractéristiques uniques des emails entrants pour repérer les tentatives de phishing.</a:t>
            </a:r>
          </a:p>
          <a:p>
            <a:pPr marL="0" indent="0">
              <a:buNone/>
            </a:pPr>
            <a:r>
              <a:rPr lang="fr-FR" dirty="0"/>
              <a:t>Les technologies utilisées sont les suivantes</a:t>
            </a:r>
          </a:p>
          <a:p>
            <a:r>
              <a:rPr lang="fr-FR" dirty="0"/>
              <a:t>Vérification RBL</a:t>
            </a:r>
          </a:p>
          <a:p>
            <a:r>
              <a:rPr lang="fr-FR" dirty="0"/>
              <a:t>Vérification SPF</a:t>
            </a:r>
          </a:p>
          <a:p>
            <a:r>
              <a:rPr lang="fr-FR" dirty="0"/>
              <a:t>Filtrage strict</a:t>
            </a:r>
          </a:p>
          <a:p>
            <a:r>
              <a:rPr lang="fr-FR" dirty="0"/>
              <a:t>L’IA propriétaire Mailinblack</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Lors d’un clic sur un lien malveillant, la technologie Secure Link (Time of click) de Mailinblack avertit l’utilisateur que le lien sur lequel il a cliqué est dangereux</a:t>
            </a:r>
          </a:p>
          <a:p>
            <a:r>
              <a:rPr lang="fr-FR" dirty="0"/>
              <a:t>En plus des filtres anti-hameçonnage avant la réception des emails, Mailinblack Protect vous protège des attaqueurs au moment où vous êtes le plus vulnérable. </a:t>
            </a:r>
          </a:p>
          <a:p>
            <a:endParaRPr lang="fr-FR" dirty="0"/>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28</a:t>
            </a:fld>
            <a:endParaRPr lang="fr-FR"/>
          </a:p>
        </p:txBody>
      </p:sp>
    </p:spTree>
    <p:extLst>
      <p:ext uri="{BB962C8B-B14F-4D97-AF65-F5344CB8AC3E}">
        <p14:creationId xmlns:p14="http://schemas.microsoft.com/office/powerpoint/2010/main" val="4152527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ctr"/>
            <a:r>
              <a:rPr lang="fr-FR" sz="1200" kern="1200" dirty="0">
                <a:solidFill>
                  <a:schemeClr val="tx1"/>
                </a:solidFill>
                <a:effectLst/>
                <a:latin typeface="+mn-lt"/>
                <a:ea typeface="+mn-ea"/>
                <a:cs typeface="+mn-cs"/>
              </a:rPr>
              <a:t>SL ne réécrit pas les objets des emails</a:t>
            </a:r>
            <a:endParaRPr lang="fr-FR" sz="1400" kern="1200" dirty="0">
              <a:solidFill>
                <a:schemeClr val="tx1"/>
              </a:solidFill>
              <a:effectLst/>
              <a:latin typeface="+mn-lt"/>
              <a:ea typeface="+mn-ea"/>
              <a:cs typeface="+mn-cs"/>
            </a:endParaRPr>
          </a:p>
          <a:p>
            <a:pPr rtl="0" fontAlgn="ctr"/>
            <a:r>
              <a:rPr lang="fr-FR" sz="1200" kern="1200" dirty="0">
                <a:solidFill>
                  <a:schemeClr val="tx1"/>
                </a:solidFill>
                <a:effectLst/>
                <a:latin typeface="+mn-lt"/>
                <a:ea typeface="+mn-ea"/>
                <a:cs typeface="+mn-cs"/>
              </a:rPr>
              <a:t>Toutes les </a:t>
            </a:r>
            <a:r>
              <a:rPr lang="fr-FR" sz="1200" kern="1200" dirty="0" err="1">
                <a:solidFill>
                  <a:schemeClr val="tx1"/>
                </a:solidFill>
                <a:effectLst/>
                <a:latin typeface="+mn-lt"/>
                <a:ea typeface="+mn-ea"/>
                <a:cs typeface="+mn-cs"/>
              </a:rPr>
              <a:t>URLs</a:t>
            </a:r>
            <a:r>
              <a:rPr lang="fr-FR" sz="1200" kern="1200" dirty="0">
                <a:solidFill>
                  <a:schemeClr val="tx1"/>
                </a:solidFill>
                <a:effectLst/>
                <a:latin typeface="+mn-lt"/>
                <a:ea typeface="+mn-ea"/>
                <a:cs typeface="+mn-cs"/>
              </a:rPr>
              <a:t> contenues dans mes emails</a:t>
            </a:r>
            <a:endParaRPr lang="fr-FR" sz="1400" kern="1200" dirty="0">
              <a:solidFill>
                <a:schemeClr val="tx1"/>
              </a:solidFill>
              <a:effectLst/>
              <a:latin typeface="+mn-lt"/>
              <a:ea typeface="+mn-ea"/>
              <a:cs typeface="+mn-cs"/>
            </a:endParaRPr>
          </a:p>
          <a:p>
            <a:pPr lvl="1" rtl="0" fontAlgn="ctr"/>
            <a:r>
              <a:rPr lang="fr-FR" sz="1200" kern="1200" dirty="0">
                <a:solidFill>
                  <a:schemeClr val="tx1"/>
                </a:solidFill>
                <a:effectLst/>
                <a:latin typeface="+mn-lt"/>
                <a:ea typeface="+mn-ea"/>
                <a:cs typeface="+mn-cs"/>
              </a:rPr>
              <a:t>doivent être extraites sauf les images et les </a:t>
            </a:r>
            <a:r>
              <a:rPr lang="fr-FR" sz="1200" kern="1200" dirty="0" err="1">
                <a:solidFill>
                  <a:schemeClr val="tx1"/>
                </a:solidFill>
                <a:effectLst/>
                <a:latin typeface="+mn-lt"/>
                <a:ea typeface="+mn-ea"/>
                <a:cs typeface="+mn-cs"/>
              </a:rPr>
              <a:t>urls</a:t>
            </a:r>
            <a:r>
              <a:rPr lang="fr-FR" sz="1200" kern="1200" dirty="0">
                <a:solidFill>
                  <a:schemeClr val="tx1"/>
                </a:solidFill>
                <a:effectLst/>
                <a:latin typeface="+mn-lt"/>
                <a:ea typeface="+mn-ea"/>
                <a:cs typeface="+mn-cs"/>
              </a:rPr>
              <a:t> dans les headers</a:t>
            </a:r>
            <a:endParaRPr lang="fr-FR" sz="1400" kern="1200" dirty="0">
              <a:solidFill>
                <a:schemeClr val="tx1"/>
              </a:solidFill>
              <a:effectLst/>
              <a:latin typeface="+mn-lt"/>
              <a:ea typeface="+mn-ea"/>
              <a:cs typeface="+mn-cs"/>
            </a:endParaRPr>
          </a:p>
          <a:p>
            <a:pPr lvl="2" rtl="0" fontAlgn="ctr"/>
            <a:r>
              <a:rPr lang="fr-FR" sz="1200" kern="1200" dirty="0">
                <a:solidFill>
                  <a:schemeClr val="tx1"/>
                </a:solidFill>
                <a:effectLst/>
                <a:latin typeface="+mn-lt"/>
                <a:ea typeface="+mn-ea"/>
                <a:cs typeface="+mn-cs"/>
              </a:rPr>
              <a:t>headers : il faut extraire les URL </a:t>
            </a:r>
            <a:r>
              <a:rPr lang="fr-FR" sz="1200" kern="1200" dirty="0" err="1">
                <a:solidFill>
                  <a:schemeClr val="tx1"/>
                </a:solidFill>
                <a:effectLst/>
                <a:latin typeface="+mn-lt"/>
                <a:ea typeface="+mn-ea"/>
                <a:cs typeface="+mn-cs"/>
              </a:rPr>
              <a:t>unsubscribe</a:t>
            </a:r>
            <a:endParaRPr lang="fr-FR" sz="1400" kern="1200" dirty="0">
              <a:solidFill>
                <a:schemeClr val="tx1"/>
              </a:solidFill>
              <a:effectLst/>
              <a:latin typeface="+mn-lt"/>
              <a:ea typeface="+mn-ea"/>
              <a:cs typeface="+mn-cs"/>
            </a:endParaRPr>
          </a:p>
          <a:p>
            <a:pPr lvl="2" rtl="0" fontAlgn="ctr"/>
            <a:r>
              <a:rPr lang="fr-FR" sz="1200" kern="1200" dirty="0">
                <a:solidFill>
                  <a:schemeClr val="tx1"/>
                </a:solidFill>
                <a:effectLst/>
                <a:latin typeface="+mn-lt"/>
                <a:ea typeface="+mn-ea"/>
                <a:cs typeface="+mn-cs"/>
              </a:rPr>
              <a:t>headers : ne pas extraire les </a:t>
            </a:r>
            <a:r>
              <a:rPr lang="fr-FR" sz="1200" kern="1200" dirty="0" err="1">
                <a:solidFill>
                  <a:schemeClr val="tx1"/>
                </a:solidFill>
                <a:effectLst/>
                <a:latin typeface="+mn-lt"/>
                <a:ea typeface="+mn-ea"/>
                <a:cs typeface="+mn-cs"/>
              </a:rPr>
              <a:t>mailto</a:t>
            </a:r>
            <a:r>
              <a:rPr lang="fr-FR" sz="1200" kern="1200" dirty="0">
                <a:solidFill>
                  <a:schemeClr val="tx1"/>
                </a:solidFill>
                <a:effectLst/>
                <a:latin typeface="+mn-lt"/>
                <a:ea typeface="+mn-ea"/>
                <a:cs typeface="+mn-cs"/>
              </a:rPr>
              <a:t>:</a:t>
            </a:r>
            <a:endParaRPr lang="fr-FR" sz="1400" kern="1200" dirty="0">
              <a:solidFill>
                <a:schemeClr val="tx1"/>
              </a:solidFill>
              <a:effectLst/>
              <a:latin typeface="+mn-lt"/>
              <a:ea typeface="+mn-ea"/>
              <a:cs typeface="+mn-cs"/>
            </a:endParaRPr>
          </a:p>
          <a:p>
            <a:pPr lvl="1" rtl="0" fontAlgn="ctr"/>
            <a:r>
              <a:rPr lang="fr-FR" sz="1200" kern="1200" dirty="0">
                <a:solidFill>
                  <a:schemeClr val="tx1"/>
                </a:solidFill>
                <a:effectLst/>
                <a:latin typeface="+mn-lt"/>
                <a:ea typeface="+mn-ea"/>
                <a:cs typeface="+mn-cs"/>
              </a:rPr>
              <a:t>En HTML ne prendre en compte que les </a:t>
            </a:r>
            <a:r>
              <a:rPr lang="fr-FR" sz="1200" kern="1200" dirty="0" err="1">
                <a:solidFill>
                  <a:schemeClr val="tx1"/>
                </a:solidFill>
                <a:effectLst/>
                <a:latin typeface="+mn-lt"/>
                <a:ea typeface="+mn-ea"/>
                <a:cs typeface="+mn-cs"/>
              </a:rPr>
              <a:t>href</a:t>
            </a:r>
            <a:endParaRPr lang="fr-FR" sz="1400" kern="1200" dirty="0">
              <a:solidFill>
                <a:schemeClr val="tx1"/>
              </a:solidFill>
              <a:effectLst/>
              <a:latin typeface="+mn-lt"/>
              <a:ea typeface="+mn-ea"/>
              <a:cs typeface="+mn-cs"/>
            </a:endParaRPr>
          </a:p>
          <a:p>
            <a:pPr lvl="1" rtl="0" fontAlgn="ctr"/>
            <a:r>
              <a:rPr lang="fr-FR" sz="1200" kern="1200" dirty="0">
                <a:solidFill>
                  <a:schemeClr val="tx1"/>
                </a:solidFill>
                <a:effectLst/>
                <a:latin typeface="+mn-lt"/>
                <a:ea typeface="+mn-ea"/>
                <a:cs typeface="+mn-cs"/>
              </a:rPr>
              <a:t>En </a:t>
            </a:r>
            <a:r>
              <a:rPr lang="fr-FR" sz="1200" kern="1200" dirty="0" err="1">
                <a:solidFill>
                  <a:schemeClr val="tx1"/>
                </a:solidFill>
                <a:effectLst/>
                <a:latin typeface="+mn-lt"/>
                <a:ea typeface="+mn-ea"/>
                <a:cs typeface="+mn-cs"/>
              </a:rPr>
              <a:t>type:text</a:t>
            </a:r>
            <a:r>
              <a:rPr lang="fr-FR" sz="1200" kern="1200" dirty="0">
                <a:solidFill>
                  <a:schemeClr val="tx1"/>
                </a:solidFill>
                <a:effectLst/>
                <a:latin typeface="+mn-lt"/>
                <a:ea typeface="+mn-ea"/>
                <a:cs typeface="+mn-cs"/>
              </a:rPr>
              <a:t>/plain : toutes les URL (</a:t>
            </a:r>
            <a:r>
              <a:rPr lang="fr-FR" sz="1200" kern="1200" dirty="0">
                <a:solidFill>
                  <a:schemeClr val="tx1"/>
                </a:solidFill>
                <a:effectLst/>
                <a:latin typeface="+mn-lt"/>
                <a:ea typeface="+mn-ea"/>
                <a:cs typeface="+mn-cs"/>
                <a:hlinkClick r:id="rId3"/>
              </a:rPr>
              <a:t>toto.com </a:t>
            </a:r>
            <a:r>
              <a:rPr lang="fr-FR" sz="1200" kern="1200" dirty="0">
                <a:solidFill>
                  <a:schemeClr val="tx1"/>
                </a:solidFill>
                <a:effectLst/>
                <a:latin typeface="+mn-lt"/>
                <a:ea typeface="+mn-ea"/>
                <a:cs typeface="+mn-cs"/>
                <a:hlinkClick r:id="rId4"/>
              </a:rPr>
              <a:t>https://toto.com </a:t>
            </a:r>
            <a:r>
              <a:rPr lang="fr-FR" sz="1200" kern="1200" dirty="0">
                <a:solidFill>
                  <a:schemeClr val="tx1"/>
                </a:solidFill>
                <a:effectLst/>
                <a:latin typeface="+mn-lt"/>
                <a:ea typeface="+mn-ea"/>
                <a:cs typeface="+mn-cs"/>
                <a:hlinkClick r:id="rId3"/>
              </a:rPr>
              <a:t>http://toto.com</a:t>
            </a:r>
            <a:r>
              <a:rPr lang="fr-FR" sz="1200" kern="1200" dirty="0">
                <a:solidFill>
                  <a:schemeClr val="tx1"/>
                </a:solidFill>
                <a:effectLst/>
                <a:latin typeface="+mn-lt"/>
                <a:ea typeface="+mn-ea"/>
                <a:cs typeface="+mn-cs"/>
              </a:rPr>
              <a:t>) </a:t>
            </a:r>
            <a:endParaRPr lang="fr-FR" sz="1400" kern="1200" dirty="0">
              <a:solidFill>
                <a:schemeClr val="tx1"/>
              </a:solidFill>
              <a:effectLst/>
              <a:latin typeface="+mn-lt"/>
              <a:ea typeface="+mn-ea"/>
              <a:cs typeface="+mn-cs"/>
            </a:endParaRPr>
          </a:p>
          <a:p>
            <a:pPr lvl="1" rtl="0" fontAlgn="ctr"/>
            <a:r>
              <a:rPr lang="fr-FR" sz="1200" kern="1200" dirty="0">
                <a:solidFill>
                  <a:schemeClr val="tx1"/>
                </a:solidFill>
                <a:effectLst/>
                <a:latin typeface="+mn-lt"/>
                <a:ea typeface="+mn-ea"/>
                <a:cs typeface="+mn-cs"/>
              </a:rPr>
              <a:t>Doivent renvoyer vers le service “portique phishing”</a:t>
            </a:r>
            <a:endParaRPr lang="fr-FR" sz="1400" kern="1200" dirty="0">
              <a:solidFill>
                <a:schemeClr val="tx1"/>
              </a:solidFill>
              <a:effectLst/>
              <a:latin typeface="+mn-lt"/>
              <a:ea typeface="+mn-ea"/>
              <a:cs typeface="+mn-cs"/>
            </a:endParaRPr>
          </a:p>
          <a:p>
            <a:pPr lvl="1" rtl="0" fontAlgn="ctr"/>
            <a:r>
              <a:rPr lang="fr-FR" sz="1200" b="1" kern="1200" dirty="0">
                <a:solidFill>
                  <a:schemeClr val="tx1"/>
                </a:solidFill>
                <a:effectLst/>
                <a:latin typeface="+mn-lt"/>
                <a:ea typeface="+mn-ea"/>
                <a:cs typeface="+mn-cs"/>
              </a:rPr>
              <a:t>Ne pas </a:t>
            </a:r>
            <a:r>
              <a:rPr lang="fr-FR" sz="1200" b="1" kern="1200" dirty="0" err="1">
                <a:solidFill>
                  <a:schemeClr val="tx1"/>
                </a:solidFill>
                <a:effectLst/>
                <a:latin typeface="+mn-lt"/>
                <a:ea typeface="+mn-ea"/>
                <a:cs typeface="+mn-cs"/>
              </a:rPr>
              <a:t>réencoder</a:t>
            </a:r>
            <a:r>
              <a:rPr lang="fr-FR" sz="1200" b="1" kern="1200" dirty="0">
                <a:solidFill>
                  <a:schemeClr val="tx1"/>
                </a:solidFill>
                <a:effectLst/>
                <a:latin typeface="+mn-lt"/>
                <a:ea typeface="+mn-ea"/>
                <a:cs typeface="+mn-cs"/>
              </a:rPr>
              <a:t> les </a:t>
            </a:r>
            <a:r>
              <a:rPr lang="fr-FR" sz="1200" b="1" kern="1200" dirty="0" err="1">
                <a:solidFill>
                  <a:schemeClr val="tx1"/>
                </a:solidFill>
                <a:effectLst/>
                <a:latin typeface="+mn-lt"/>
                <a:ea typeface="+mn-ea"/>
                <a:cs typeface="+mn-cs"/>
              </a:rPr>
              <a:t>urls</a:t>
            </a:r>
            <a:r>
              <a:rPr lang="fr-FR" sz="1200" b="1" kern="1200" dirty="0">
                <a:solidFill>
                  <a:schemeClr val="tx1"/>
                </a:solidFill>
                <a:effectLst/>
                <a:latin typeface="+mn-lt"/>
                <a:ea typeface="+mn-ea"/>
                <a:cs typeface="+mn-cs"/>
              </a:rPr>
              <a:t> déjà réécrite </a:t>
            </a:r>
            <a:endParaRPr lang="fr-FR" sz="1400" kern="1200" dirty="0">
              <a:solidFill>
                <a:schemeClr val="tx1"/>
              </a:solidFill>
              <a:effectLst/>
              <a:latin typeface="+mn-lt"/>
              <a:ea typeface="+mn-ea"/>
              <a:cs typeface="+mn-cs"/>
            </a:endParaRPr>
          </a:p>
          <a:p>
            <a:pPr rtl="0" fontAlgn="ctr"/>
            <a:r>
              <a:rPr lang="fr-FR" sz="1200" kern="1200" dirty="0">
                <a:solidFill>
                  <a:schemeClr val="tx1"/>
                </a:solidFill>
                <a:effectLst/>
                <a:latin typeface="+mn-lt"/>
                <a:ea typeface="+mn-ea"/>
                <a:cs typeface="+mn-cs"/>
              </a:rPr>
              <a:t>La clé reçue par le portail phishing doit être en base 64 et contenir un </a:t>
            </a:r>
            <a:r>
              <a:rPr lang="fr-FR" sz="1200" kern="1200" dirty="0" err="1">
                <a:solidFill>
                  <a:schemeClr val="tx1"/>
                </a:solidFill>
                <a:effectLst/>
                <a:latin typeface="+mn-lt"/>
                <a:ea typeface="+mn-ea"/>
                <a:cs typeface="+mn-cs"/>
              </a:rPr>
              <a:t>token</a:t>
            </a:r>
            <a:r>
              <a:rPr lang="fr-FR" sz="1200" kern="1200" dirty="0">
                <a:solidFill>
                  <a:schemeClr val="tx1"/>
                </a:solidFill>
                <a:effectLst/>
                <a:latin typeface="+mn-lt"/>
                <a:ea typeface="+mn-ea"/>
                <a:cs typeface="+mn-cs"/>
              </a:rPr>
              <a:t> crypté (l’URL ne doit pas être en clair) </a:t>
            </a:r>
            <a:endParaRPr lang="fr-FR" sz="1400" kern="1200" dirty="0">
              <a:solidFill>
                <a:schemeClr val="tx1"/>
              </a:solidFill>
              <a:effectLst/>
              <a:latin typeface="+mn-lt"/>
              <a:ea typeface="+mn-ea"/>
              <a:cs typeface="+mn-cs"/>
            </a:endParaRPr>
          </a:p>
          <a:p>
            <a:pPr lvl="1" rtl="0" fontAlgn="ctr"/>
            <a:r>
              <a:rPr lang="fr-FR" sz="1200" b="1" u="sng" kern="1200" dirty="0">
                <a:solidFill>
                  <a:schemeClr val="tx1"/>
                </a:solidFill>
                <a:effectLst/>
                <a:latin typeface="+mn-lt"/>
                <a:ea typeface="+mn-ea"/>
                <a:cs typeface="+mn-cs"/>
              </a:rPr>
              <a:t>chiffrement AES symétrique</a:t>
            </a:r>
            <a:r>
              <a:rPr lang="fr-FR" sz="1200" kern="1200" dirty="0">
                <a:solidFill>
                  <a:schemeClr val="tx1"/>
                </a:solidFill>
                <a:effectLst/>
                <a:latin typeface="+mn-lt"/>
                <a:ea typeface="+mn-ea"/>
                <a:cs typeface="+mn-cs"/>
              </a:rPr>
              <a:t> (méthode </a:t>
            </a:r>
            <a:r>
              <a:rPr lang="fr-FR" sz="1200" kern="1200" dirty="0" err="1">
                <a:solidFill>
                  <a:schemeClr val="tx1"/>
                </a:solidFill>
                <a:effectLst/>
                <a:latin typeface="+mn-lt"/>
                <a:ea typeface="+mn-ea"/>
                <a:cs typeface="+mn-cs"/>
              </a:rPr>
              <a:t>fernet</a:t>
            </a:r>
            <a:r>
              <a:rPr lang="fr-FR" sz="1200" kern="1200" dirty="0">
                <a:solidFill>
                  <a:schemeClr val="tx1"/>
                </a:solidFill>
                <a:effectLst/>
                <a:latin typeface="+mn-lt"/>
                <a:ea typeface="+mn-ea"/>
                <a:cs typeface="+mn-cs"/>
              </a:rPr>
              <a:t>, lib </a:t>
            </a:r>
            <a:r>
              <a:rPr lang="fr-FR" sz="1200" kern="1200" dirty="0" err="1">
                <a:solidFill>
                  <a:schemeClr val="tx1"/>
                </a:solidFill>
                <a:effectLst/>
                <a:latin typeface="+mn-lt"/>
                <a:ea typeface="+mn-ea"/>
                <a:cs typeface="+mn-cs"/>
              </a:rPr>
              <a:t>cryptography</a:t>
            </a:r>
            <a:r>
              <a:rPr lang="fr-FR" sz="1200" kern="1200" dirty="0">
                <a:solidFill>
                  <a:schemeClr val="tx1"/>
                </a:solidFill>
                <a:effectLst/>
                <a:latin typeface="+mn-lt"/>
                <a:ea typeface="+mn-ea"/>
                <a:cs typeface="+mn-cs"/>
              </a:rPr>
              <a:t>) d’un </a:t>
            </a:r>
            <a:r>
              <a:rPr lang="fr-FR" sz="1200" kern="1200" dirty="0" err="1">
                <a:solidFill>
                  <a:schemeClr val="tx1"/>
                </a:solidFill>
                <a:effectLst/>
                <a:latin typeface="+mn-lt"/>
                <a:ea typeface="+mn-ea"/>
                <a:cs typeface="+mn-cs"/>
              </a:rPr>
              <a:t>json</a:t>
            </a:r>
            <a:r>
              <a:rPr lang="fr-FR" sz="1200" kern="1200" dirty="0">
                <a:solidFill>
                  <a:schemeClr val="tx1"/>
                </a:solidFill>
                <a:effectLst/>
                <a:latin typeface="+mn-lt"/>
                <a:ea typeface="+mn-ea"/>
                <a:cs typeface="+mn-cs"/>
              </a:rPr>
              <a:t> avec MD5 de l’URL + séparateur + </a:t>
            </a:r>
            <a:r>
              <a:rPr lang="fr-FR" sz="1200" kern="1200" dirty="0" err="1">
                <a:solidFill>
                  <a:schemeClr val="tx1"/>
                </a:solidFill>
                <a:effectLst/>
                <a:latin typeface="+mn-lt"/>
                <a:ea typeface="+mn-ea"/>
                <a:cs typeface="+mn-cs"/>
              </a:rPr>
              <a:t>client_id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user_id</a:t>
            </a:r>
            <a:r>
              <a:rPr lang="fr-FR" sz="1200" kern="1200" dirty="0">
                <a:solidFill>
                  <a:schemeClr val="tx1"/>
                </a:solidFill>
                <a:effectLst/>
                <a:latin typeface="+mn-lt"/>
                <a:ea typeface="+mn-ea"/>
                <a:cs typeface="+mn-cs"/>
              </a:rPr>
              <a:t> et </a:t>
            </a:r>
            <a:r>
              <a:rPr lang="fr-FR" sz="1200" kern="1200" dirty="0" err="1">
                <a:solidFill>
                  <a:schemeClr val="tx1"/>
                </a:solidFill>
                <a:effectLst/>
                <a:latin typeface="+mn-lt"/>
                <a:ea typeface="+mn-ea"/>
                <a:cs typeface="+mn-cs"/>
              </a:rPr>
              <a:t>spool_id</a:t>
            </a:r>
            <a:endParaRPr lang="fr-FR" sz="1400" kern="1200" dirty="0">
              <a:solidFill>
                <a:schemeClr val="tx1"/>
              </a:solidFill>
              <a:effectLst/>
              <a:latin typeface="+mn-lt"/>
              <a:ea typeface="+mn-ea"/>
              <a:cs typeface="+mn-cs"/>
            </a:endParaRPr>
          </a:p>
          <a:p>
            <a:pPr lvl="1" rtl="0" fontAlgn="ctr"/>
            <a:r>
              <a:rPr lang="fr-FR" sz="1200" kern="1200" dirty="0">
                <a:solidFill>
                  <a:schemeClr val="tx1"/>
                </a:solidFill>
                <a:effectLst/>
                <a:latin typeface="+mn-lt"/>
                <a:ea typeface="+mn-ea"/>
                <a:cs typeface="+mn-cs"/>
              </a:rPr>
              <a:t>url d’origine</a:t>
            </a:r>
            <a:endParaRPr lang="fr-FR" sz="1400" kern="1200" dirty="0">
              <a:solidFill>
                <a:schemeClr val="tx1"/>
              </a:solidFill>
              <a:effectLst/>
              <a:latin typeface="+mn-lt"/>
              <a:ea typeface="+mn-ea"/>
              <a:cs typeface="+mn-cs"/>
            </a:endParaRPr>
          </a:p>
          <a:p>
            <a:pPr lvl="1" rtl="0" fontAlgn="ctr"/>
            <a:r>
              <a:rPr lang="fr-FR" sz="1200" kern="1200" dirty="0" err="1">
                <a:solidFill>
                  <a:schemeClr val="tx1"/>
                </a:solidFill>
                <a:effectLst/>
                <a:latin typeface="+mn-lt"/>
                <a:ea typeface="+mn-ea"/>
                <a:cs typeface="+mn-cs"/>
              </a:rPr>
              <a:t>user_langage</a:t>
            </a:r>
            <a:endParaRPr lang="fr-FR" sz="1400" kern="1200" dirty="0">
              <a:solidFill>
                <a:schemeClr val="tx1"/>
              </a:solidFill>
              <a:effectLst/>
              <a:latin typeface="+mn-lt"/>
              <a:ea typeface="+mn-ea"/>
              <a:cs typeface="+mn-cs"/>
            </a:endParaRPr>
          </a:p>
          <a:p>
            <a:pPr rtl="0" fontAlgn="ctr"/>
            <a:r>
              <a:rPr lang="fr-FR" sz="1200" kern="1200" dirty="0">
                <a:solidFill>
                  <a:schemeClr val="tx1"/>
                </a:solidFill>
                <a:effectLst/>
                <a:latin typeface="+mn-lt"/>
                <a:ea typeface="+mn-ea"/>
                <a:cs typeface="+mn-cs"/>
              </a:rPr>
              <a:t>Lorsque j’arriverai sur le portique de test je veux qu’il soit dans la langue de mon interface</a:t>
            </a:r>
            <a:endParaRPr lang="fr-FR" sz="1400" kern="1200" dirty="0">
              <a:solidFill>
                <a:schemeClr val="tx1"/>
              </a:solidFill>
              <a:effectLst/>
              <a:latin typeface="+mn-lt"/>
              <a:ea typeface="+mn-ea"/>
              <a:cs typeface="+mn-cs"/>
            </a:endParaRPr>
          </a:p>
          <a:p>
            <a:pPr rtl="0" fontAlgn="ctr"/>
            <a:endParaRPr lang="fr-FR" sz="1200" kern="1200" dirty="0">
              <a:solidFill>
                <a:schemeClr val="tx1"/>
              </a:solidFill>
              <a:effectLst/>
              <a:latin typeface="+mn-lt"/>
              <a:ea typeface="+mn-ea"/>
              <a:cs typeface="+mn-cs"/>
            </a:endParaRPr>
          </a:p>
          <a:p>
            <a:pPr rtl="0" fontAlgn="ctr"/>
            <a:r>
              <a:rPr lang="fr-FR" sz="1200" kern="1200" dirty="0">
                <a:solidFill>
                  <a:schemeClr val="tx1"/>
                </a:solidFill>
                <a:effectLst/>
                <a:latin typeface="+mn-lt"/>
                <a:ea typeface="+mn-ea"/>
                <a:cs typeface="+mn-cs"/>
              </a:rPr>
              <a:t>Les </a:t>
            </a:r>
            <a:r>
              <a:rPr lang="fr-FR" sz="1200" kern="1200" dirty="0" err="1">
                <a:solidFill>
                  <a:schemeClr val="tx1"/>
                </a:solidFill>
                <a:effectLst/>
                <a:latin typeface="+mn-lt"/>
                <a:ea typeface="+mn-ea"/>
                <a:cs typeface="+mn-cs"/>
              </a:rPr>
              <a:t>URLs</a:t>
            </a:r>
            <a:r>
              <a:rPr lang="fr-FR" sz="1200" kern="1200" dirty="0">
                <a:solidFill>
                  <a:schemeClr val="tx1"/>
                </a:solidFill>
                <a:effectLst/>
                <a:latin typeface="+mn-lt"/>
                <a:ea typeface="+mn-ea"/>
                <a:cs typeface="+mn-cs"/>
              </a:rPr>
              <a:t> doivent être réécrites dans les cas suivant : </a:t>
            </a:r>
            <a:endParaRPr lang="fr-FR" sz="1400" kern="1200" dirty="0">
              <a:solidFill>
                <a:schemeClr val="tx1"/>
              </a:solidFill>
              <a:effectLst/>
              <a:latin typeface="+mn-lt"/>
              <a:ea typeface="+mn-ea"/>
              <a:cs typeface="+mn-cs"/>
            </a:endParaRPr>
          </a:p>
          <a:p>
            <a:pPr lvl="1" rtl="0" fontAlgn="ctr"/>
            <a:r>
              <a:rPr lang="fr-FR" sz="1200" kern="1200" dirty="0">
                <a:solidFill>
                  <a:schemeClr val="tx1"/>
                </a:solidFill>
                <a:effectLst/>
                <a:latin typeface="+mn-lt"/>
                <a:ea typeface="+mn-ea"/>
                <a:cs typeface="+mn-cs"/>
              </a:rPr>
              <a:t>L’utilisateur libère un email quelque soit sa catégorie (depuis interface ou rapport)</a:t>
            </a:r>
            <a:endParaRPr lang="fr-FR" sz="1400" kern="1200" dirty="0">
              <a:solidFill>
                <a:schemeClr val="tx1"/>
              </a:solidFill>
              <a:effectLst/>
              <a:latin typeface="+mn-lt"/>
              <a:ea typeface="+mn-ea"/>
              <a:cs typeface="+mn-cs"/>
            </a:endParaRPr>
          </a:p>
          <a:p>
            <a:pPr lvl="1" rtl="0" fontAlgn="ctr"/>
            <a:r>
              <a:rPr lang="fr-FR" sz="1200" kern="1200" dirty="0">
                <a:solidFill>
                  <a:schemeClr val="tx1"/>
                </a:solidFill>
                <a:effectLst/>
                <a:latin typeface="+mn-lt"/>
                <a:ea typeface="+mn-ea"/>
                <a:cs typeface="+mn-cs"/>
              </a:rPr>
              <a:t>L’utilisateur reçoit un email valide</a:t>
            </a:r>
            <a:endParaRPr lang="fr-FR" sz="1400" kern="1200" dirty="0">
              <a:solidFill>
                <a:schemeClr val="tx1"/>
              </a:solidFill>
              <a:effectLst/>
              <a:latin typeface="+mn-lt"/>
              <a:ea typeface="+mn-ea"/>
              <a:cs typeface="+mn-cs"/>
            </a:endParaRPr>
          </a:p>
          <a:p>
            <a:pPr lvl="1" rtl="0" fontAlgn="ctr"/>
            <a:r>
              <a:rPr lang="fr-FR" sz="1200" kern="1200" dirty="0">
                <a:solidFill>
                  <a:schemeClr val="tx1"/>
                </a:solidFill>
                <a:effectLst/>
                <a:latin typeface="+mn-lt"/>
                <a:ea typeface="+mn-ea"/>
                <a:cs typeface="+mn-cs"/>
              </a:rPr>
              <a:t>L’expéditeur valide la DA </a:t>
            </a:r>
            <a:endParaRPr lang="fr-FR" sz="1400" kern="1200" dirty="0">
              <a:solidFill>
                <a:schemeClr val="tx1"/>
              </a:solidFill>
              <a:effectLst/>
              <a:latin typeface="+mn-lt"/>
              <a:ea typeface="+mn-ea"/>
              <a:cs typeface="+mn-cs"/>
            </a:endParaRPr>
          </a:p>
          <a:p>
            <a:pPr rtl="0" fontAlgn="ctr"/>
            <a:r>
              <a:rPr lang="fr-FR" sz="1200" kern="1200" dirty="0">
                <a:solidFill>
                  <a:schemeClr val="tx1"/>
                </a:solidFill>
                <a:effectLst/>
                <a:latin typeface="+mn-lt"/>
                <a:ea typeface="+mn-ea"/>
                <a:cs typeface="+mn-cs"/>
              </a:rPr>
              <a:t>Lorsque les URL sont réécrites, il faut supprimer le DKIM</a:t>
            </a:r>
            <a:endParaRPr lang="fr-FR" sz="1400" kern="1200" dirty="0">
              <a:solidFill>
                <a:schemeClr val="tx1"/>
              </a:solidFill>
              <a:effectLst/>
              <a:latin typeface="+mn-lt"/>
              <a:ea typeface="+mn-ea"/>
              <a:cs typeface="+mn-cs"/>
            </a:endParaRPr>
          </a:p>
          <a:p>
            <a:pPr rtl="0" fontAlgn="ctr"/>
            <a:endParaRPr lang="fr-FR" sz="14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569DA-93EF-7144-BA9D-FF2D784DC16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819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827F172-282F-4F07-906B-BB4F4CAFBC6F}" type="slidenum">
              <a:rPr lang="fr-FR" smtClean="0"/>
              <a:t>35</a:t>
            </a:fld>
            <a:endParaRPr lang="fr-FR"/>
          </a:p>
        </p:txBody>
      </p:sp>
    </p:spTree>
    <p:extLst>
      <p:ext uri="{BB962C8B-B14F-4D97-AF65-F5344CB8AC3E}">
        <p14:creationId xmlns:p14="http://schemas.microsoft.com/office/powerpoint/2010/main" val="1334305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827F172-282F-4F07-906B-BB4F4CAFBC6F}" type="slidenum">
              <a:rPr lang="fr-FR" smtClean="0"/>
              <a:t>36</a:t>
            </a:fld>
            <a:endParaRPr lang="fr-FR"/>
          </a:p>
        </p:txBody>
      </p:sp>
    </p:spTree>
    <p:extLst>
      <p:ext uri="{BB962C8B-B14F-4D97-AF65-F5344CB8AC3E}">
        <p14:creationId xmlns:p14="http://schemas.microsoft.com/office/powerpoint/2010/main" val="2434690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38</a:t>
            </a:fld>
            <a:endParaRPr lang="fr-FR"/>
          </a:p>
        </p:txBody>
      </p:sp>
    </p:spTree>
    <p:extLst>
      <p:ext uri="{BB962C8B-B14F-4D97-AF65-F5344CB8AC3E}">
        <p14:creationId xmlns:p14="http://schemas.microsoft.com/office/powerpoint/2010/main" val="14070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827F172-282F-4F07-906B-BB4F4CAFBC6F}" type="slidenum">
              <a:rPr lang="fr-FR" smtClean="0"/>
              <a:t>39</a:t>
            </a:fld>
            <a:endParaRPr lang="fr-FR"/>
          </a:p>
        </p:txBody>
      </p:sp>
    </p:spTree>
    <p:extLst>
      <p:ext uri="{BB962C8B-B14F-4D97-AF65-F5344CB8AC3E}">
        <p14:creationId xmlns:p14="http://schemas.microsoft.com/office/powerpoint/2010/main" val="2059005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827F172-282F-4F07-906B-BB4F4CAFBC6F}" type="slidenum">
              <a:rPr lang="fr-FR" smtClean="0"/>
              <a:t>40</a:t>
            </a:fld>
            <a:endParaRPr lang="fr-FR"/>
          </a:p>
        </p:txBody>
      </p:sp>
    </p:spTree>
    <p:extLst>
      <p:ext uri="{BB962C8B-B14F-4D97-AF65-F5344CB8AC3E}">
        <p14:creationId xmlns:p14="http://schemas.microsoft.com/office/powerpoint/2010/main" val="1154292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t>TODO - On aurait idéalement besoin de 4-5 cas d’usage de nos clients qu’on peut raconter de vive voix</a:t>
            </a:r>
          </a:p>
          <a:p>
            <a:endParaRPr lang="fr-FR"/>
          </a:p>
          <a:p>
            <a:r>
              <a:rPr lang="fr-FR" b="0"/>
              <a:t>Nous avons une forte part de marché sur le secteur public, notamment de la santé (qui ont des besoins avancés de sécurité étant donnée la sensibilité de leurs données), avec plus de 200 établissements de santé dont de gros CHU.</a:t>
            </a:r>
          </a:p>
          <a:p>
            <a:r>
              <a:rPr lang="fr-FR" b="0"/>
              <a:t>Plusieurs grandes villes et métropoles</a:t>
            </a:r>
          </a:p>
          <a:p>
            <a:r>
              <a:rPr lang="fr-FR" b="0"/>
              <a:t>Ainsi que de belles références privées en France et à l’international (RAM dernièrement)</a:t>
            </a:r>
          </a:p>
          <a:p>
            <a:endParaRPr lang="fr-F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5</a:t>
            </a:fld>
            <a:endParaRPr lang="fr-FR"/>
          </a:p>
        </p:txBody>
      </p:sp>
    </p:spTree>
    <p:extLst>
      <p:ext uri="{BB962C8B-B14F-4D97-AF65-F5344CB8AC3E}">
        <p14:creationId xmlns:p14="http://schemas.microsoft.com/office/powerpoint/2010/main" val="2056136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Nos mesures montrent que seuls 25% environ des emails échangés sont légitimes.</a:t>
            </a:r>
          </a:p>
          <a:p>
            <a:r>
              <a:rPr lang="fr-FR"/>
              <a:t>50% sont nocifs, avec deux types de messages:</a:t>
            </a:r>
          </a:p>
          <a:p>
            <a:pPr marL="171450" indent="-171450">
              <a:buFontTx/>
              <a:buChar char="-"/>
            </a:pPr>
            <a:r>
              <a:rPr lang="fr-FR"/>
              <a:t>Virus, </a:t>
            </a:r>
            <a:r>
              <a:rPr lang="fr-FR" err="1"/>
              <a:t>ransomwares</a:t>
            </a:r>
            <a:r>
              <a:rPr lang="fr-FR"/>
              <a:t>, et attaques de </a:t>
            </a:r>
            <a:r>
              <a:rPr lang="fr-FR" err="1"/>
              <a:t>phishing</a:t>
            </a:r>
            <a:r>
              <a:rPr lang="fr-FR"/>
              <a:t> ou de </a:t>
            </a:r>
            <a:r>
              <a:rPr lang="fr-FR" err="1"/>
              <a:t>spear-phishing</a:t>
            </a:r>
            <a:r>
              <a:rPr lang="fr-FR"/>
              <a:t> plus ciblées</a:t>
            </a:r>
          </a:p>
          <a:p>
            <a:pPr marL="171450" indent="-171450">
              <a:buFontTx/>
              <a:buChar char="-"/>
            </a:pPr>
            <a:r>
              <a:rPr lang="fr-FR"/>
              <a:t>Spam source de perte de temps et d’engorgement des boites mails et des canaux (utilisent 50% de la bande passante disponible)</a:t>
            </a:r>
          </a:p>
          <a:p>
            <a:pPr marL="0" indent="0">
              <a:buFontTx/>
              <a:buNone/>
            </a:pPr>
            <a:endParaRPr lang="fr-FR"/>
          </a:p>
          <a:p>
            <a:pPr marL="0" indent="0">
              <a:buFontTx/>
              <a:buNone/>
            </a:pPr>
            <a:r>
              <a:rPr lang="fr-FR"/>
              <a:t>Sur les 50% restants, la moitié sont </a:t>
            </a:r>
            <a:r>
              <a:rPr lang="fr-FR" b="1"/>
              <a:t>peu urgents</a:t>
            </a:r>
            <a:r>
              <a:rPr lang="fr-FR"/>
              <a:t>, constitués essentiellement de contenus marketing.</a:t>
            </a:r>
          </a:p>
          <a:p>
            <a:pPr marL="0" indent="0">
              <a:buFontTx/>
              <a:buNone/>
            </a:pPr>
            <a:endParaRPr lang="fr-FR"/>
          </a:p>
          <a:p>
            <a:pPr marL="0" indent="0">
              <a:buFontTx/>
              <a:buNone/>
            </a:pPr>
            <a:r>
              <a:rPr lang="fr-FR"/>
              <a:t>L’email est donc </a:t>
            </a:r>
          </a:p>
          <a:p>
            <a:pPr marL="171450" indent="-171450">
              <a:buFontTx/>
              <a:buChar char="-"/>
            </a:pPr>
            <a:r>
              <a:rPr lang="fr-FR" b="1"/>
              <a:t>Une source de menaces </a:t>
            </a:r>
            <a:r>
              <a:rPr lang="fr-FR"/>
              <a:t>en </a:t>
            </a:r>
            <a:r>
              <a:rPr lang="fr-FR" err="1"/>
              <a:t>cybersécurité</a:t>
            </a:r>
            <a:r>
              <a:rPr lang="fr-FR"/>
              <a:t> avec 92% des attaques sur les entreprises (source ?)</a:t>
            </a:r>
          </a:p>
          <a:p>
            <a:pPr marL="171450" indent="-171450">
              <a:buFontTx/>
              <a:buChar char="-"/>
            </a:pPr>
            <a:r>
              <a:rPr lang="fr-FR"/>
              <a:t>ET une </a:t>
            </a:r>
            <a:r>
              <a:rPr lang="fr-FR" b="1"/>
              <a:t>source de perte de temps </a:t>
            </a:r>
            <a:r>
              <a:rPr lang="fr-FR"/>
              <a:t>avec </a:t>
            </a:r>
            <a:r>
              <a:rPr lang="fr-FR" b="1"/>
              <a:t>40mn perdues</a:t>
            </a:r>
            <a:r>
              <a:rPr lang="fr-FR"/>
              <a:t> en moyenne par jour et par personne.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6A5FC-545B-45EA-8772-E19FE0835A5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290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Les menaces (vues slide précédent) affectent</a:t>
            </a:r>
          </a:p>
          <a:p>
            <a:pPr marL="171450" indent="-171450">
              <a:buFontTx/>
              <a:buChar char="-"/>
            </a:pPr>
            <a:r>
              <a:rPr lang="fr-FR"/>
              <a:t>Votre système </a:t>
            </a:r>
            <a:r>
              <a:rPr lang="fr-FR">
                <a:sym typeface="Wingdings" pitchFamily="2" charset="2"/>
              </a:rPr>
              <a:t> cela correspond à un besoin de sécurité</a:t>
            </a:r>
            <a:endParaRPr lang="fr-FR"/>
          </a:p>
          <a:p>
            <a:pPr marL="171450" indent="-171450">
              <a:buFontTx/>
              <a:buChar char="-"/>
            </a:pPr>
            <a:r>
              <a:rPr lang="fr-FR"/>
              <a:t>Vos collaborateurs </a:t>
            </a:r>
            <a:r>
              <a:rPr lang="fr-FR">
                <a:sym typeface="Wingdings" pitchFamily="2" charset="2"/>
              </a:rPr>
              <a:t> cela correspond à un besoin de gain de temps / productivité</a:t>
            </a:r>
            <a:endParaRPr lang="fr-F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7</a:t>
            </a:fld>
            <a:endParaRPr lang="fr-FR"/>
          </a:p>
        </p:txBody>
      </p:sp>
    </p:spTree>
    <p:extLst>
      <p:ext uri="{BB962C8B-B14F-4D97-AF65-F5344CB8AC3E}">
        <p14:creationId xmlns:p14="http://schemas.microsoft.com/office/powerpoint/2010/main" val="1900346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Rentrons plus en détail dans les typologies d’emails qui impactent votre sécurité et vos utilisateurs.</a:t>
            </a:r>
          </a:p>
          <a:p>
            <a:r>
              <a:rPr lang="fr-FR"/>
              <a:t>Retrouvez vous bien ces catégories ?</a:t>
            </a:r>
          </a:p>
          <a:p>
            <a:endParaRPr lang="fr-FR"/>
          </a:p>
          <a:p>
            <a:endParaRPr lang="fr-FR"/>
          </a:p>
        </p:txBody>
      </p:sp>
      <p:sp>
        <p:nvSpPr>
          <p:cNvPr id="4" name="Espace réservé du numéro de diapositive 3"/>
          <p:cNvSpPr>
            <a:spLocks noGrp="1"/>
          </p:cNvSpPr>
          <p:nvPr>
            <p:ph type="sldNum" sz="quarter" idx="5"/>
          </p:nvPr>
        </p:nvSpPr>
        <p:spPr/>
        <p:txBody>
          <a:bodyPr/>
          <a:lstStyle/>
          <a:p>
            <a:fld id="{1CEF42D7-910C-4778-93F4-9220D7B5C7BE}" type="slidenum">
              <a:rPr lang="fr-FR" smtClean="0"/>
              <a:t>9</a:t>
            </a:fld>
            <a:endParaRPr lang="fr-FR"/>
          </a:p>
        </p:txBody>
      </p:sp>
    </p:spTree>
    <p:extLst>
      <p:ext uri="{BB962C8B-B14F-4D97-AF65-F5344CB8AC3E}">
        <p14:creationId xmlns:p14="http://schemas.microsoft.com/office/powerpoint/2010/main" val="2386045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Rentrons un peu plus dans le détail du fonctionnement de Mailinblack Protect.</a:t>
            </a:r>
          </a:p>
          <a:p>
            <a:r>
              <a:rPr lang="fr-FR"/>
              <a:t>Mailinblack Protect se positionne en coupure de flux de messagerie. Ceci comporte plusieurs avantages clés en termes de sécurité:</a:t>
            </a:r>
          </a:p>
          <a:p>
            <a:pPr marL="171450" indent="-171450">
              <a:buFontTx/>
              <a:buChar char="-"/>
            </a:pPr>
            <a:r>
              <a:rPr lang="fr-FR"/>
              <a:t>Les messages infectés n’atteignent jamais votre infrastructure</a:t>
            </a:r>
          </a:p>
          <a:p>
            <a:pPr marL="171450" indent="-171450">
              <a:buFontTx/>
              <a:buChar char="-"/>
            </a:pPr>
            <a:r>
              <a:rPr lang="fr-FR"/>
              <a:t>La charge sur votre système de messagerie est réduite, car le flux d’emails diminue de 75% en moyenne</a:t>
            </a:r>
          </a:p>
          <a:p>
            <a:pPr marL="171450" indent="-171450">
              <a:buFontTx/>
              <a:buChar char="-"/>
            </a:pPr>
            <a:r>
              <a:rPr lang="fr-FR"/>
              <a:t>Nous redirigeons un flux SMTP normal, il n’y a donc aucun changement et aucun paramétrage à faire sur votre système, et vous pouvez maintenir toutes les couches de sécurité que vous souhaitez en aval (pare-feu par exemple)</a:t>
            </a:r>
          </a:p>
        </p:txBody>
      </p:sp>
      <p:sp>
        <p:nvSpPr>
          <p:cNvPr id="4" name="Espace réservé du numéro de diapositive 3"/>
          <p:cNvSpPr>
            <a:spLocks noGrp="1"/>
          </p:cNvSpPr>
          <p:nvPr>
            <p:ph type="sldNum" sz="quarter" idx="5"/>
          </p:nvPr>
        </p:nvSpPr>
        <p:spPr/>
        <p:txBody>
          <a:bodyPr/>
          <a:lstStyle/>
          <a:p>
            <a:fld id="{1827F172-282F-4F07-906B-BB4F4CAFBC6F}" type="slidenum">
              <a:rPr lang="fr-FR" smtClean="0"/>
              <a:t>10</a:t>
            </a:fld>
            <a:endParaRPr lang="fr-FR"/>
          </a:p>
        </p:txBody>
      </p:sp>
    </p:spTree>
    <p:extLst>
      <p:ext uri="{BB962C8B-B14F-4D97-AF65-F5344CB8AC3E}">
        <p14:creationId xmlns:p14="http://schemas.microsoft.com/office/powerpoint/2010/main" val="2043865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Mailinblack</a:t>
            </a:r>
            <a:r>
              <a:rPr lang="fr-FR"/>
              <a:t> </a:t>
            </a:r>
            <a:r>
              <a:rPr lang="fr-FR" err="1"/>
              <a:t>Protect</a:t>
            </a:r>
            <a:r>
              <a:rPr lang="fr-FR"/>
              <a:t> applique des filtres successifs pour </a:t>
            </a:r>
            <a:r>
              <a:rPr lang="fr-FR" b="1"/>
              <a:t>classifier</a:t>
            </a:r>
            <a:r>
              <a:rPr lang="fr-FR"/>
              <a:t> vos messages en termes de sécurité et de productivité.</a:t>
            </a:r>
          </a:p>
          <a:p>
            <a:endParaRPr lang="fr-FR"/>
          </a:p>
          <a:p>
            <a:r>
              <a:rPr lang="fr-FR"/>
              <a:t>Grâce aux interfaces de </a:t>
            </a:r>
            <a:r>
              <a:rPr lang="fr-FR" err="1"/>
              <a:t>Mailinblack</a:t>
            </a:r>
            <a:r>
              <a:rPr lang="fr-FR"/>
              <a:t> </a:t>
            </a:r>
            <a:r>
              <a:rPr lang="fr-FR" err="1"/>
              <a:t>Protect</a:t>
            </a:r>
            <a:r>
              <a:rPr lang="fr-FR"/>
              <a:t>, vous avez 100% de transparence: vous pouvez voir et récupérer 100% des messages – pas de fonctionnement en boite noire, vous gardez tout le contrôle sur votre flux entrant.</a:t>
            </a:r>
          </a:p>
          <a:p>
            <a:endParaRPr lang="fr-FR"/>
          </a:p>
          <a:p>
            <a:r>
              <a:rPr lang="fr-FR"/>
              <a:t>Les filtres de sécurité sont appliqués en premier, puis les filtres de gain de temps et nous pouvons rentrer en détail dans le fonctionnement de nos technologies de protection dans les slides suivants.</a:t>
            </a:r>
          </a:p>
          <a:p>
            <a:endParaRPr lang="fr-FR"/>
          </a:p>
          <a:p>
            <a:r>
              <a:rPr lang="fr-FR"/>
              <a:t>(présentation des filtres successifs)</a:t>
            </a:r>
          </a:p>
          <a:p>
            <a:r>
              <a:rPr lang="fr-FR"/>
              <a:t>Anti-virus: contre les menaces de sécurité comme malware, </a:t>
            </a:r>
            <a:r>
              <a:rPr lang="fr-FR" err="1"/>
              <a:t>ransomware</a:t>
            </a:r>
            <a:r>
              <a:rPr lang="fr-FR"/>
              <a:t>, </a:t>
            </a:r>
            <a:r>
              <a:rPr lang="fr-FR" err="1"/>
              <a:t>cryptolocker</a:t>
            </a:r>
            <a:r>
              <a:rPr lang="fr-FR"/>
              <a:t>, etc.</a:t>
            </a:r>
          </a:p>
          <a:p>
            <a:r>
              <a:rPr lang="fr-FR"/>
              <a:t>Anti-spam: contre les envois massifs d’emails poubelle (type viagra, </a:t>
            </a:r>
            <a:r>
              <a:rPr lang="fr-FR" err="1"/>
              <a:t>scams</a:t>
            </a:r>
            <a:r>
              <a:rPr lang="fr-FR"/>
              <a:t>), ainsi que les tentatives de </a:t>
            </a:r>
            <a:r>
              <a:rPr lang="fr-FR" err="1"/>
              <a:t>phishing</a:t>
            </a:r>
            <a:endParaRPr lang="fr-FR"/>
          </a:p>
          <a:p>
            <a:endParaRPr lang="fr-FR"/>
          </a:p>
          <a:p>
            <a:r>
              <a:rPr lang="fr-FR"/>
              <a:t>Le dernier filtre est la liste blanche, une solution simple et extrêmement efficace pour limiter l’impact des messages automatiques et robotiques.</a:t>
            </a:r>
          </a:p>
          <a:p>
            <a:r>
              <a:rPr lang="fr-FR"/>
              <a:t>- X% des emails légitimes viennent d'expéditeurs qui sont déjà dans la liste blanche</a:t>
            </a:r>
          </a:p>
          <a:p>
            <a:r>
              <a:rPr lang="fr-FR"/>
              <a:t>- Y% des emails stoppés par la liste blanche sont effectivement du spam</a:t>
            </a:r>
          </a:p>
          <a:p>
            <a:r>
              <a:rPr lang="fr-FR"/>
              <a:t>- 95% des messages légitimes sont libérés par l'expéditeur grâce à la Demande d'Authentification</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27F172-282F-4F07-906B-BB4F4CAFBC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844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a:solidFill>
                  <a:schemeClr val="tx1"/>
                </a:solidFill>
                <a:effectLst/>
                <a:latin typeface="+mn-lt"/>
                <a:ea typeface="+mn-ea"/>
                <a:cs typeface="+mn-cs"/>
              </a:rPr>
              <a:t>Derrière les technologies classiques des filtres qu’on vient de vous montrer il y a la couche d’IA </a:t>
            </a:r>
            <a:r>
              <a:rPr lang="fr-FR" sz="1200" kern="1200" err="1">
                <a:solidFill>
                  <a:schemeClr val="tx1"/>
                </a:solidFill>
                <a:effectLst/>
                <a:latin typeface="+mn-lt"/>
                <a:ea typeface="+mn-ea"/>
                <a:cs typeface="+mn-cs"/>
              </a:rPr>
              <a:t>Mailinblack</a:t>
            </a:r>
            <a:r>
              <a:rPr lang="fr-FR" sz="1200" kern="1200">
                <a:solidFill>
                  <a:schemeClr val="tx1"/>
                </a:solidFill>
                <a:effectLst/>
                <a:latin typeface="+mn-lt"/>
                <a:ea typeface="+mn-ea"/>
                <a:cs typeface="+mn-cs"/>
              </a:rPr>
              <a:t>, qui va aider non seulement à encore mieux prévenir les dangers (tel que des virus ou des tentatives d’usurpation), mais aussi à faire une meilleure classification et tri des messages non-dangereux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sng" kern="1200">
                <a:solidFill>
                  <a:schemeClr val="tx1"/>
                </a:solidFill>
                <a:effectLst/>
                <a:latin typeface="+mn-lt"/>
                <a:ea typeface="+mn-ea"/>
                <a:cs typeface="+mn-cs"/>
              </a:rPr>
              <a:t>Anonymisation des informations « collectées »</a:t>
            </a:r>
          </a:p>
          <a:p>
            <a:endParaRPr lang="fr-FR" sz="1200" kern="1200">
              <a:solidFill>
                <a:schemeClr val="tx1"/>
              </a:solidFill>
              <a:effectLst/>
              <a:latin typeface="+mn-lt"/>
              <a:ea typeface="+mn-ea"/>
              <a:cs typeface="+mn-cs"/>
            </a:endParaRPr>
          </a:p>
          <a:p>
            <a:r>
              <a:rPr lang="fr-FR" sz="1200" u="sng" kern="1200">
                <a:solidFill>
                  <a:schemeClr val="tx1"/>
                </a:solidFill>
                <a:effectLst/>
                <a:latin typeface="+mn-lt"/>
                <a:ea typeface="+mn-ea"/>
                <a:cs typeface="+mn-cs"/>
              </a:rPr>
              <a:t>Plus de détails</a:t>
            </a:r>
          </a:p>
          <a:p>
            <a:r>
              <a:rPr lang="fr-FR" sz="1200" kern="1200">
                <a:solidFill>
                  <a:schemeClr val="tx1"/>
                </a:solidFill>
                <a:effectLst/>
                <a:latin typeface="+mn-lt"/>
                <a:ea typeface="+mn-ea"/>
                <a:cs typeface="+mn-cs"/>
              </a:rPr>
              <a:t>Le </a:t>
            </a:r>
            <a:r>
              <a:rPr lang="fr-FR" sz="1200" kern="1200" err="1">
                <a:solidFill>
                  <a:schemeClr val="tx1"/>
                </a:solidFill>
                <a:effectLst/>
                <a:latin typeface="+mn-lt"/>
                <a:ea typeface="+mn-ea"/>
                <a:cs typeface="+mn-cs"/>
              </a:rPr>
              <a:t>Lab</a:t>
            </a:r>
            <a:r>
              <a:rPr lang="fr-FR" sz="1200" kern="1200">
                <a:solidFill>
                  <a:schemeClr val="tx1"/>
                </a:solidFill>
                <a:effectLst/>
                <a:latin typeface="+mn-lt"/>
                <a:ea typeface="+mn-ea"/>
                <a:cs typeface="+mn-cs"/>
              </a:rPr>
              <a:t> IA </a:t>
            </a:r>
            <a:r>
              <a:rPr lang="fr-FR" sz="1200" kern="1200" err="1">
                <a:solidFill>
                  <a:schemeClr val="tx1"/>
                </a:solidFill>
                <a:effectLst/>
                <a:latin typeface="+mn-lt"/>
                <a:ea typeface="+mn-ea"/>
                <a:cs typeface="+mn-cs"/>
              </a:rPr>
              <a:t>Mailinblack</a:t>
            </a:r>
            <a:r>
              <a:rPr lang="fr-FR" sz="1200" kern="1200">
                <a:solidFill>
                  <a:schemeClr val="tx1"/>
                </a:solidFill>
                <a:effectLst/>
                <a:latin typeface="+mn-lt"/>
                <a:ea typeface="+mn-ea"/>
                <a:cs typeface="+mn-cs"/>
              </a:rPr>
              <a:t> : une équipe de docteurs et experts en data science qui scrute quotidiennement les nouvelles formes de menaces.</a:t>
            </a:r>
          </a:p>
          <a:p>
            <a:r>
              <a:rPr lang="fr-FR" sz="1200" kern="1200">
                <a:solidFill>
                  <a:schemeClr val="tx1"/>
                </a:solidFill>
                <a:effectLst/>
                <a:latin typeface="+mn-lt"/>
                <a:ea typeface="+mn-ea"/>
                <a:cs typeface="+mn-cs"/>
              </a:rPr>
              <a:t>Avec 5 milliards d'emails qui convergent chaque </a:t>
            </a:r>
            <a:r>
              <a:rPr lang="fr-FR" sz="1200" i="0" kern="1200">
                <a:solidFill>
                  <a:schemeClr val="tx1"/>
                </a:solidFill>
                <a:effectLst/>
                <a:latin typeface="+mn-lt"/>
                <a:ea typeface="+mn-ea"/>
                <a:cs typeface="+mn-cs"/>
              </a:rPr>
              <a:t>année par les serveurs de </a:t>
            </a:r>
            <a:r>
              <a:rPr lang="fr-FR" sz="1200" i="0" kern="1200" err="1">
                <a:solidFill>
                  <a:schemeClr val="tx1"/>
                </a:solidFill>
                <a:effectLst/>
                <a:latin typeface="+mn-lt"/>
                <a:ea typeface="+mn-ea"/>
                <a:cs typeface="+mn-cs"/>
              </a:rPr>
              <a:t>Mailinblack</a:t>
            </a:r>
            <a:r>
              <a:rPr lang="fr-FR" sz="1200" i="0" kern="1200">
                <a:solidFill>
                  <a:schemeClr val="tx1"/>
                </a:solidFill>
                <a:effectLst/>
                <a:latin typeface="+mn-lt"/>
                <a:ea typeface="+mn-ea"/>
                <a:cs typeface="+mn-cs"/>
              </a:rPr>
              <a:t>, notre </a:t>
            </a:r>
            <a:r>
              <a:rPr lang="fr-FR" sz="1200" i="0" kern="1200" err="1">
                <a:solidFill>
                  <a:schemeClr val="tx1"/>
                </a:solidFill>
                <a:effectLst/>
                <a:latin typeface="+mn-lt"/>
                <a:ea typeface="+mn-ea"/>
                <a:cs typeface="+mn-cs"/>
              </a:rPr>
              <a:t>Lab</a:t>
            </a:r>
            <a:r>
              <a:rPr lang="fr-FR" sz="1200" i="0" kern="1200">
                <a:solidFill>
                  <a:schemeClr val="tx1"/>
                </a:solidFill>
                <a:effectLst/>
                <a:latin typeface="+mn-lt"/>
                <a:ea typeface="+mn-ea"/>
                <a:cs typeface="+mn-cs"/>
              </a:rPr>
              <a:t> IA a une quantité de </a:t>
            </a:r>
            <a:r>
              <a:rPr lang="fr-FR" sz="1200" i="0" kern="1200" err="1">
                <a:solidFill>
                  <a:schemeClr val="tx1"/>
                </a:solidFill>
                <a:effectLst/>
                <a:latin typeface="+mn-lt"/>
                <a:ea typeface="+mn-ea"/>
                <a:cs typeface="+mn-cs"/>
              </a:rPr>
              <a:t>Big</a:t>
            </a:r>
            <a:r>
              <a:rPr lang="fr-FR" sz="1200" i="0" kern="1200">
                <a:solidFill>
                  <a:schemeClr val="tx1"/>
                </a:solidFill>
                <a:effectLst/>
                <a:latin typeface="+mn-lt"/>
                <a:ea typeface="+mn-ea"/>
                <a:cs typeface="+mn-cs"/>
              </a:rPr>
              <a:t> Data inégalée pour améliorer nos technologies de manière continue.</a:t>
            </a:r>
          </a:p>
          <a:p>
            <a:r>
              <a:rPr lang="fr-FR" sz="1200" i="0" kern="1200">
                <a:solidFill>
                  <a:schemeClr val="tx1"/>
                </a:solidFill>
                <a:effectLst/>
                <a:latin typeface="+mn-lt"/>
                <a:ea typeface="+mn-ea"/>
                <a:cs typeface="+mn-cs"/>
              </a:rPr>
              <a:t>Le </a:t>
            </a:r>
            <a:r>
              <a:rPr lang="fr-FR" sz="1200" i="0" kern="1200" err="1">
                <a:solidFill>
                  <a:schemeClr val="tx1"/>
                </a:solidFill>
                <a:effectLst/>
                <a:latin typeface="+mn-lt"/>
                <a:ea typeface="+mn-ea"/>
                <a:cs typeface="+mn-cs"/>
              </a:rPr>
              <a:t>Lab</a:t>
            </a:r>
            <a:r>
              <a:rPr lang="fr-FR" sz="1200" i="0" kern="1200">
                <a:solidFill>
                  <a:schemeClr val="tx1"/>
                </a:solidFill>
                <a:effectLst/>
                <a:latin typeface="+mn-lt"/>
                <a:ea typeface="+mn-ea"/>
                <a:cs typeface="+mn-cs"/>
              </a:rPr>
              <a:t> IA de </a:t>
            </a:r>
            <a:r>
              <a:rPr lang="fr-FR" sz="1200" i="0" kern="1200" err="1">
                <a:solidFill>
                  <a:schemeClr val="tx1"/>
                </a:solidFill>
                <a:effectLst/>
                <a:latin typeface="+mn-lt"/>
                <a:ea typeface="+mn-ea"/>
                <a:cs typeface="+mn-cs"/>
              </a:rPr>
              <a:t>Mailinblack</a:t>
            </a:r>
            <a:r>
              <a:rPr lang="fr-FR" sz="1200" i="0" kern="1200">
                <a:solidFill>
                  <a:schemeClr val="tx1"/>
                </a:solidFill>
                <a:effectLst/>
                <a:latin typeface="+mn-lt"/>
                <a:ea typeface="+mn-ea"/>
                <a:cs typeface="+mn-cs"/>
              </a:rPr>
              <a:t> a développé un modèle de </a:t>
            </a:r>
            <a:r>
              <a:rPr lang="fr-FR" sz="1200" i="0" kern="1200" err="1">
                <a:solidFill>
                  <a:schemeClr val="tx1"/>
                </a:solidFill>
                <a:effectLst/>
                <a:latin typeface="+mn-lt"/>
                <a:ea typeface="+mn-ea"/>
                <a:cs typeface="+mn-cs"/>
              </a:rPr>
              <a:t>deep</a:t>
            </a:r>
            <a:r>
              <a:rPr lang="fr-FR" sz="1200" i="0" kern="1200">
                <a:solidFill>
                  <a:schemeClr val="tx1"/>
                </a:solidFill>
                <a:effectLst/>
                <a:latin typeface="+mn-lt"/>
                <a:ea typeface="+mn-ea"/>
                <a:cs typeface="+mn-cs"/>
              </a:rPr>
              <a:t> </a:t>
            </a:r>
            <a:r>
              <a:rPr lang="fr-FR" sz="1200" i="0" kern="1200" err="1">
                <a:solidFill>
                  <a:schemeClr val="tx1"/>
                </a:solidFill>
                <a:effectLst/>
                <a:latin typeface="+mn-lt"/>
                <a:ea typeface="+mn-ea"/>
                <a:cs typeface="+mn-cs"/>
              </a:rPr>
              <a:t>learning</a:t>
            </a:r>
            <a:r>
              <a:rPr lang="fr-FR" sz="1200" i="0" kern="1200">
                <a:solidFill>
                  <a:schemeClr val="tx1"/>
                </a:solidFill>
                <a:effectLst/>
                <a:latin typeface="+mn-lt"/>
                <a:ea typeface="+mn-ea"/>
                <a:cs typeface="+mn-cs"/>
              </a:rPr>
              <a:t> à la performance unique, fondé sur une approche d'extraction automatique des caractéristiques servant à réaliser des prédictions de catégories d'emails "black" (non légitime, Ex. Spam), "white" (légitime) et "gray" (non sollicité, Ex. newsletter, publicité, notifications).</a:t>
            </a:r>
          </a:p>
          <a:p>
            <a:r>
              <a:rPr lang="fr-FR" sz="1200" i="0" kern="1200">
                <a:solidFill>
                  <a:schemeClr val="tx1"/>
                </a:solidFill>
                <a:effectLst/>
                <a:latin typeface="+mn-lt"/>
                <a:ea typeface="+mn-ea"/>
                <a:cs typeface="+mn-cs"/>
              </a:rPr>
              <a:t>L'entrainement sur les langues française et européennes apporte une finesse en plus à </a:t>
            </a:r>
            <a:r>
              <a:rPr lang="fr-FR" sz="1200" i="0" kern="1200" err="1">
                <a:solidFill>
                  <a:schemeClr val="tx1"/>
                </a:solidFill>
                <a:effectLst/>
                <a:latin typeface="+mn-lt"/>
                <a:ea typeface="+mn-ea"/>
                <a:cs typeface="+mn-cs"/>
              </a:rPr>
              <a:t>Mailinblack</a:t>
            </a:r>
            <a:r>
              <a:rPr lang="fr-FR" sz="1200" i="0" kern="1200">
                <a:solidFill>
                  <a:schemeClr val="tx1"/>
                </a:solidFill>
                <a:effectLst/>
                <a:latin typeface="+mn-lt"/>
                <a:ea typeface="+mn-ea"/>
                <a:cs typeface="+mn-cs"/>
              </a:rPr>
              <a:t>, pour une protection inégalée de votre messagerie</a:t>
            </a:r>
          </a:p>
          <a:p>
            <a:endParaRPr lang="fr-FR" sz="1200" i="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691DE-278E-49C4-97F2-B843BC43220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845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2.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53.png"/><Relationship Id="rId12" Type="http://schemas.openxmlformats.org/officeDocument/2006/relationships/image" Target="../media/image55.sv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52.svg"/><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44.png"/><Relationship Id="rId4" Type="http://schemas.openxmlformats.org/officeDocument/2006/relationships/image" Target="../media/image50.png"/><Relationship Id="rId9"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33.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48.svg"/><Relationship Id="rId4" Type="http://schemas.openxmlformats.org/officeDocument/2006/relationships/image" Target="../media/image47.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Master" Target="../slideMasters/slideMaster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Master" Target="../slideMasters/slideMaster2.xml"/><Relationship Id="rId5" Type="http://schemas.openxmlformats.org/officeDocument/2006/relationships/image" Target="../media/image69.svg"/><Relationship Id="rId4" Type="http://schemas.openxmlformats.org/officeDocument/2006/relationships/image" Target="../media/image68.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Master" Target="../slideMasters/slideMaster2.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mailinblack.com/ressources-livre-blanc-bonnes-pratiques-cyberattaques/?utm_source=webinar&amp;utm_medium=document&amp;utm_campaign=livre-blanc" TargetMode="External"/><Relationship Id="rId1" Type="http://schemas.openxmlformats.org/officeDocument/2006/relationships/slideMaster" Target="../slideMasters/slideMaster2.xml"/><Relationship Id="rId4" Type="http://schemas.openxmlformats.org/officeDocument/2006/relationships/image" Target="../media/image80.sv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82.png"/><Relationship Id="rId21" Type="http://schemas.openxmlformats.org/officeDocument/2006/relationships/image" Target="../media/image100.svg"/><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image" Target="../media/image81.png"/><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Master" Target="../slideMasters/slideMaster2.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4.svg"/><Relationship Id="rId23" Type="http://schemas.openxmlformats.org/officeDocument/2006/relationships/image" Target="../media/image102.svg"/><Relationship Id="rId10" Type="http://schemas.openxmlformats.org/officeDocument/2006/relationships/image" Target="../media/image89.png"/><Relationship Id="rId19" Type="http://schemas.openxmlformats.org/officeDocument/2006/relationships/image" Target="../media/image98.sv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png"/><Relationship Id="rId22" Type="http://schemas.openxmlformats.org/officeDocument/2006/relationships/image" Target="../media/image10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4" name="Titre 1">
            <a:extLst>
              <a:ext uri="{FF2B5EF4-FFF2-40B4-BE49-F238E27FC236}">
                <a16:creationId xmlns:a16="http://schemas.microsoft.com/office/drawing/2014/main" id="{AADC927C-8032-3940-90E5-2A44CCCCA62C}"/>
              </a:ext>
            </a:extLst>
          </p:cNvPr>
          <p:cNvSpPr txBox="1">
            <a:spLocks/>
          </p:cNvSpPr>
          <p:nvPr userDrawn="1"/>
        </p:nvSpPr>
        <p:spPr>
          <a:xfrm>
            <a:off x="558468" y="159113"/>
            <a:ext cx="11075065" cy="278014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6200" b="0" i="0" u="none" strike="noStrike" kern="1200" cap="none" spc="0" normalizeH="0" baseline="0" noProof="0">
                <a:ln>
                  <a:noFill/>
                </a:ln>
                <a:solidFill>
                  <a:schemeClr val="tx1"/>
                </a:solidFill>
                <a:effectLst/>
                <a:uLnTx/>
                <a:uFillTx/>
                <a:latin typeface="Neutra Text Light" panose="02000000000000000000" pitchFamily="2" charset="0"/>
                <a:ea typeface="Open Sans Light" panose="020B0306030504020204" pitchFamily="34" charset="0"/>
                <a:cs typeface="Open Sans Light" panose="020B0306030504020204" pitchFamily="34" charset="0"/>
              </a:rPr>
              <a:t>MAILINBLACK</a:t>
            </a:r>
            <a:endParaRPr kumimoji="0" lang="fr-FR" sz="5000" b="0" i="0" u="none" strike="noStrike" kern="1200" cap="none" spc="0" normalizeH="0" baseline="0" noProof="0">
              <a:ln>
                <a:noFill/>
              </a:ln>
              <a:solidFill>
                <a:schemeClr val="tx1"/>
              </a:solidFill>
              <a:effectLst/>
              <a:uLnTx/>
              <a:uFillTx/>
              <a:latin typeface="Neutra Text Light" panose="02000000000000000000" pitchFamily="2" charset="0"/>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100" b="0" i="0" u="none" strike="noStrike" kern="1200" cap="none" spc="0" normalizeH="0" baseline="0" noProof="0">
                <a:ln>
                  <a:noFill/>
                </a:ln>
                <a:solidFill>
                  <a:schemeClr val="tx1"/>
                </a:solidFill>
                <a:effectLst/>
                <a:uLnTx/>
                <a:uFillTx/>
                <a:latin typeface="Neutra Text Light" panose="02000000000000000000" pitchFamily="2" charset="0"/>
                <a:ea typeface="Open Sans Light" panose="020B0306030504020204" pitchFamily="34" charset="0"/>
                <a:cs typeface="Open Sans Light" panose="020B0306030504020204" pitchFamily="34" charset="0"/>
              </a:rPr>
              <a:t>&amp;</a:t>
            </a:r>
            <a:endParaRPr kumimoji="0" lang="fr-FR" sz="5000" b="0" i="0" u="none" strike="noStrike" kern="1200" cap="none" spc="0" normalizeH="0" baseline="0" noProof="0">
              <a:ln>
                <a:noFill/>
              </a:ln>
              <a:solidFill>
                <a:schemeClr val="tx1"/>
              </a:solidFill>
              <a:effectLst/>
              <a:uLnTx/>
              <a:uFillTx/>
              <a:latin typeface="Neutra Text Light" panose="02000000000000000000" pitchFamily="2" charset="0"/>
              <a:ea typeface="Open Sans Light" panose="020B0306030504020204" pitchFamily="34" charset="0"/>
              <a:cs typeface="Open Sans Light" panose="020B0306030504020204" pitchFamily="34" charset="0"/>
            </a:endParaRPr>
          </a:p>
        </p:txBody>
      </p:sp>
      <p:sp>
        <p:nvSpPr>
          <p:cNvPr id="17" name="Titre 16">
            <a:extLst>
              <a:ext uri="{FF2B5EF4-FFF2-40B4-BE49-F238E27FC236}">
                <a16:creationId xmlns:a16="http://schemas.microsoft.com/office/drawing/2014/main" id="{189E70C3-07B0-744F-9D09-EC5120B52DE2}"/>
              </a:ext>
            </a:extLst>
          </p:cNvPr>
          <p:cNvSpPr>
            <a:spLocks noGrp="1"/>
          </p:cNvSpPr>
          <p:nvPr>
            <p:ph type="title" hasCustomPrompt="1"/>
          </p:nvPr>
        </p:nvSpPr>
        <p:spPr>
          <a:xfrm>
            <a:off x="838200" y="2939256"/>
            <a:ext cx="10515600" cy="1325563"/>
          </a:xfrm>
        </p:spPr>
        <p:txBody>
          <a:bodyPr>
            <a:normAutofit/>
          </a:bodyPr>
          <a:lstStyle>
            <a:lvl1pPr algn="ctr">
              <a:defRPr sz="6000" b="1">
                <a:solidFill>
                  <a:schemeClr val="tx1"/>
                </a:solidFill>
                <a:latin typeface="Neutra Text" panose="02000000000000000000" pitchFamily="50" charset="0"/>
              </a:defRPr>
            </a:lvl1pPr>
          </a:lstStyle>
          <a:p>
            <a:r>
              <a:rPr lang="fr-FR"/>
              <a:t>NOM CLIENT</a:t>
            </a:r>
          </a:p>
        </p:txBody>
      </p:sp>
      <p:pic>
        <p:nvPicPr>
          <p:cNvPr id="6" name="Image 5">
            <a:extLst>
              <a:ext uri="{FF2B5EF4-FFF2-40B4-BE49-F238E27FC236}">
                <a16:creationId xmlns:a16="http://schemas.microsoft.com/office/drawing/2014/main" id="{D37F8244-D1EC-4346-A542-64908FFFCA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0011"/>
          <a:stretch/>
        </p:blipFill>
        <p:spPr>
          <a:xfrm>
            <a:off x="5339772" y="5719399"/>
            <a:ext cx="1512455" cy="758507"/>
          </a:xfrm>
          <a:prstGeom prst="rect">
            <a:avLst/>
          </a:prstGeom>
        </p:spPr>
      </p:pic>
    </p:spTree>
    <p:extLst>
      <p:ext uri="{BB962C8B-B14F-4D97-AF65-F5344CB8AC3E}">
        <p14:creationId xmlns:p14="http://schemas.microsoft.com/office/powerpoint/2010/main" val="393569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5" name="Espace réservé de la date 4"/>
          <p:cNvSpPr>
            <a:spLocks noGrp="1"/>
          </p:cNvSpPr>
          <p:nvPr>
            <p:ph type="dt" sz="half" idx="10"/>
          </p:nvPr>
        </p:nvSpPr>
        <p:spPr/>
        <p:txBody>
          <a:bodyPr/>
          <a:lstStyle/>
          <a:p>
            <a:fld id="{8A722B4B-C1D3-41D6-B6F0-F931D0CE54E3}" type="datetimeFigureOut">
              <a:rPr lang="fr-FR" smtClean="0"/>
              <a:t>12/02/2021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B51AC0B-F546-473F-8986-2B4342282CA3}" type="slidenum">
              <a:rPr lang="fr-FR" smtClean="0"/>
              <a:t>‹N°›</a:t>
            </a:fld>
            <a:endParaRPr lang="fr-FR"/>
          </a:p>
        </p:txBody>
      </p:sp>
      <p:sp>
        <p:nvSpPr>
          <p:cNvPr id="9" name="Espace réservé du contenu 2">
            <a:extLst>
              <a:ext uri="{FF2B5EF4-FFF2-40B4-BE49-F238E27FC236}">
                <a16:creationId xmlns:a16="http://schemas.microsoft.com/office/drawing/2014/main" id="{8C889428-C4AD-0D4F-9B13-EC24E82BC455}"/>
              </a:ext>
            </a:extLst>
          </p:cNvPr>
          <p:cNvSpPr>
            <a:spLocks noGrp="1"/>
          </p:cNvSpPr>
          <p:nvPr>
            <p:ph sz="half" idx="1"/>
          </p:nvPr>
        </p:nvSpPr>
        <p:spPr>
          <a:xfrm>
            <a:off x="838200" y="1825625"/>
            <a:ext cx="343951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contenu 3">
            <a:extLst>
              <a:ext uri="{FF2B5EF4-FFF2-40B4-BE49-F238E27FC236}">
                <a16:creationId xmlns:a16="http://schemas.microsoft.com/office/drawing/2014/main" id="{3DBEA6F3-95A2-EC47-8556-A90B6D8AA67B}"/>
              </a:ext>
            </a:extLst>
          </p:cNvPr>
          <p:cNvSpPr>
            <a:spLocks noGrp="1"/>
          </p:cNvSpPr>
          <p:nvPr>
            <p:ph sz="half" idx="2"/>
          </p:nvPr>
        </p:nvSpPr>
        <p:spPr>
          <a:xfrm>
            <a:off x="7914290" y="1825625"/>
            <a:ext cx="343951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contenu 3">
            <a:extLst>
              <a:ext uri="{FF2B5EF4-FFF2-40B4-BE49-F238E27FC236}">
                <a16:creationId xmlns:a16="http://schemas.microsoft.com/office/drawing/2014/main" id="{DD919834-5585-A64F-ADD7-9EDAA28EBDB4}"/>
              </a:ext>
            </a:extLst>
          </p:cNvPr>
          <p:cNvSpPr>
            <a:spLocks noGrp="1"/>
          </p:cNvSpPr>
          <p:nvPr>
            <p:ph sz="half" idx="13"/>
          </p:nvPr>
        </p:nvSpPr>
        <p:spPr>
          <a:xfrm>
            <a:off x="4376245" y="1825625"/>
            <a:ext cx="343951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5611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A722B4B-C1D3-41D6-B6F0-F931D0CE54E3}" type="datetimeFigureOut">
              <a:rPr lang="fr-FR" smtClean="0"/>
              <a:t>12/02/2021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B51AC0B-F546-473F-8986-2B4342282CA3}" type="slidenum">
              <a:rPr lang="fr-FR" smtClean="0"/>
              <a:t>‹N°›</a:t>
            </a:fld>
            <a:endParaRPr lang="fr-FR"/>
          </a:p>
        </p:txBody>
      </p:sp>
    </p:spTree>
    <p:extLst>
      <p:ext uri="{BB962C8B-B14F-4D97-AF65-F5344CB8AC3E}">
        <p14:creationId xmlns:p14="http://schemas.microsoft.com/office/powerpoint/2010/main" val="1249877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rci 1 pers. (conférence et webinar)">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3B32EB0-012B-4E11-8EE8-B7AE58C78512}"/>
              </a:ext>
            </a:extLst>
          </p:cNvPr>
          <p:cNvSpPr txBox="1"/>
          <p:nvPr userDrawn="1"/>
        </p:nvSpPr>
        <p:spPr>
          <a:xfrm>
            <a:off x="1911922" y="3475146"/>
            <a:ext cx="3289300" cy="1200329"/>
          </a:xfrm>
          <a:prstGeom prst="rect">
            <a:avLst/>
          </a:prstGeom>
          <a:noFill/>
        </p:spPr>
        <p:txBody>
          <a:bodyPr wrap="square" rtlCol="0">
            <a:spAutoFit/>
          </a:bodyPr>
          <a:lstStyle/>
          <a:p>
            <a:pPr algn="ctr"/>
            <a:r>
              <a:rPr lang="fr-FR" sz="7200" b="1">
                <a:solidFill>
                  <a:schemeClr val="bg1"/>
                </a:solidFill>
                <a:latin typeface="Neutra Text" panose="02000000000000000000" pitchFamily="50" charset="0"/>
              </a:rPr>
              <a:t>MERCI</a:t>
            </a:r>
          </a:p>
        </p:txBody>
      </p:sp>
      <p:sp>
        <p:nvSpPr>
          <p:cNvPr id="13" name="Espace réservé du texte 12">
            <a:extLst>
              <a:ext uri="{FF2B5EF4-FFF2-40B4-BE49-F238E27FC236}">
                <a16:creationId xmlns:a16="http://schemas.microsoft.com/office/drawing/2014/main" id="{CC2EC89B-8FE0-49FD-8FE2-5B30BB5B37C4}"/>
              </a:ext>
            </a:extLst>
          </p:cNvPr>
          <p:cNvSpPr>
            <a:spLocks noGrp="1"/>
          </p:cNvSpPr>
          <p:nvPr>
            <p:ph type="body" sz="quarter" idx="11" hasCustomPrompt="1"/>
          </p:nvPr>
        </p:nvSpPr>
        <p:spPr>
          <a:xfrm>
            <a:off x="7393315" y="2564011"/>
            <a:ext cx="2697369" cy="342900"/>
          </a:xfrm>
        </p:spPr>
        <p:txBody>
          <a:bodyPr>
            <a:normAutofit/>
          </a:bodyPr>
          <a:lstStyle>
            <a:lvl1pPr marL="0" indent="0">
              <a:buNone/>
              <a:defRPr sz="1800" b="1">
                <a:solidFill>
                  <a:schemeClr val="bg1"/>
                </a:solidFill>
                <a:latin typeface="Neutra Text Light" panose="02000000000000000000" pitchFamily="50" charset="0"/>
              </a:defRPr>
            </a:lvl1pPr>
          </a:lstStyle>
          <a:p>
            <a:pPr lvl="0"/>
            <a:r>
              <a:rPr lang="fr-FR"/>
              <a:t>Prénom NOM</a:t>
            </a:r>
          </a:p>
        </p:txBody>
      </p:sp>
      <p:sp>
        <p:nvSpPr>
          <p:cNvPr id="14" name="Espace réservé du texte 12">
            <a:extLst>
              <a:ext uri="{FF2B5EF4-FFF2-40B4-BE49-F238E27FC236}">
                <a16:creationId xmlns:a16="http://schemas.microsoft.com/office/drawing/2014/main" id="{78BA9C2B-5A45-4776-A1CE-DB4BF065C145}"/>
              </a:ext>
            </a:extLst>
          </p:cNvPr>
          <p:cNvSpPr>
            <a:spLocks noGrp="1"/>
          </p:cNvSpPr>
          <p:nvPr>
            <p:ph type="body" sz="quarter" idx="12" hasCustomPrompt="1"/>
          </p:nvPr>
        </p:nvSpPr>
        <p:spPr>
          <a:xfrm>
            <a:off x="7393315" y="2957711"/>
            <a:ext cx="2697369" cy="342900"/>
          </a:xfrm>
        </p:spPr>
        <p:txBody>
          <a:bodyPr>
            <a:normAutofit/>
          </a:bodyPr>
          <a:lstStyle>
            <a:lvl1pPr marL="0" indent="0">
              <a:buNone/>
              <a:defRPr sz="1800" b="0" i="1">
                <a:solidFill>
                  <a:schemeClr val="bg1"/>
                </a:solidFill>
                <a:latin typeface="Neutra Text" panose="02000000000000000000" pitchFamily="50" charset="0"/>
              </a:defRPr>
            </a:lvl1pPr>
          </a:lstStyle>
          <a:p>
            <a:pPr lvl="0"/>
            <a:r>
              <a:rPr lang="fr-FR"/>
              <a:t>Intitulé de poste</a:t>
            </a:r>
          </a:p>
        </p:txBody>
      </p:sp>
      <p:sp>
        <p:nvSpPr>
          <p:cNvPr id="15" name="Espace réservé du texte 12">
            <a:extLst>
              <a:ext uri="{FF2B5EF4-FFF2-40B4-BE49-F238E27FC236}">
                <a16:creationId xmlns:a16="http://schemas.microsoft.com/office/drawing/2014/main" id="{9BEF1AC1-1F06-429F-BE0A-4B427F5C9732}"/>
              </a:ext>
            </a:extLst>
          </p:cNvPr>
          <p:cNvSpPr>
            <a:spLocks noGrp="1"/>
          </p:cNvSpPr>
          <p:nvPr>
            <p:ph type="body" sz="quarter" idx="13" hasCustomPrompt="1"/>
          </p:nvPr>
        </p:nvSpPr>
        <p:spPr>
          <a:xfrm>
            <a:off x="7393315" y="3345061"/>
            <a:ext cx="2697369" cy="342900"/>
          </a:xfrm>
        </p:spPr>
        <p:txBody>
          <a:bodyPr>
            <a:normAutofit/>
          </a:bodyPr>
          <a:lstStyle>
            <a:lvl1pPr marL="0" indent="0">
              <a:buNone/>
              <a:defRPr sz="1800" b="0" i="0" u="sng">
                <a:solidFill>
                  <a:schemeClr val="bg1"/>
                </a:solidFill>
                <a:latin typeface="Neutra Text" panose="02000000000000000000" pitchFamily="50" charset="0"/>
              </a:defRPr>
            </a:lvl1pPr>
          </a:lstStyle>
          <a:p>
            <a:pPr lvl="0"/>
            <a:r>
              <a:rPr lang="fr-FR"/>
              <a:t>mail@mailinblack.com </a:t>
            </a:r>
          </a:p>
        </p:txBody>
      </p:sp>
      <p:sp>
        <p:nvSpPr>
          <p:cNvPr id="9" name="Espace réservé du texte 12">
            <a:extLst>
              <a:ext uri="{FF2B5EF4-FFF2-40B4-BE49-F238E27FC236}">
                <a16:creationId xmlns:a16="http://schemas.microsoft.com/office/drawing/2014/main" id="{59D964C5-577E-4DA9-A2B0-6C7512C28572}"/>
              </a:ext>
            </a:extLst>
          </p:cNvPr>
          <p:cNvSpPr>
            <a:spLocks noGrp="1"/>
          </p:cNvSpPr>
          <p:nvPr>
            <p:ph type="body" sz="quarter" idx="14" hasCustomPrompt="1"/>
          </p:nvPr>
        </p:nvSpPr>
        <p:spPr>
          <a:xfrm>
            <a:off x="7393315" y="3732411"/>
            <a:ext cx="2697369" cy="342900"/>
          </a:xfrm>
        </p:spPr>
        <p:txBody>
          <a:bodyPr>
            <a:normAutofit/>
          </a:bodyPr>
          <a:lstStyle>
            <a:lvl1pPr marL="0" indent="0">
              <a:buNone/>
              <a:defRPr sz="1800" b="0" i="0" u="none">
                <a:solidFill>
                  <a:schemeClr val="bg1"/>
                </a:solidFill>
                <a:latin typeface="Neutra Text" panose="02000000000000000000" pitchFamily="50" charset="0"/>
              </a:defRPr>
            </a:lvl1pPr>
          </a:lstStyle>
          <a:p>
            <a:pPr lvl="0"/>
            <a:r>
              <a:rPr lang="fr-FR"/>
              <a:t>téléphone</a:t>
            </a:r>
          </a:p>
        </p:txBody>
      </p:sp>
      <p:sp>
        <p:nvSpPr>
          <p:cNvPr id="10" name="Rectangle 9">
            <a:extLst>
              <a:ext uri="{FF2B5EF4-FFF2-40B4-BE49-F238E27FC236}">
                <a16:creationId xmlns:a16="http://schemas.microsoft.com/office/drawing/2014/main" id="{64F438E6-87FC-4487-84FA-DD978D43D8A0}"/>
              </a:ext>
            </a:extLst>
          </p:cNvPr>
          <p:cNvSpPr/>
          <p:nvPr userDrawn="1"/>
        </p:nvSpPr>
        <p:spPr>
          <a:xfrm>
            <a:off x="2207887" y="4571386"/>
            <a:ext cx="2697369" cy="369332"/>
          </a:xfrm>
          <a:prstGeom prst="rect">
            <a:avLst/>
          </a:prstGeom>
        </p:spPr>
        <p:txBody>
          <a:bodyPr wrap="square">
            <a:spAutoFit/>
          </a:bodyPr>
          <a:lstStyle/>
          <a:p>
            <a:pPr algn="ctr">
              <a:lnSpc>
                <a:spcPct val="100000"/>
              </a:lnSpc>
              <a:buClr>
                <a:srgbClr val="EE8714"/>
              </a:buClr>
              <a:defRPr/>
            </a:pPr>
            <a:r>
              <a:rPr lang="fr-FR" sz="1800" b="0" i="0" u="none" kern="1200" err="1">
                <a:solidFill>
                  <a:schemeClr val="bg1"/>
                </a:solidFill>
                <a:latin typeface="Neutra Text" panose="02000000000000000000" pitchFamily="50" charset="0"/>
                <a:ea typeface="+mn-ea"/>
                <a:cs typeface="+mn-cs"/>
              </a:rPr>
              <a:t>www.mailinblack.com</a:t>
            </a:r>
            <a:endParaRPr lang="fr-FR" sz="1800" b="0" i="0" u="none" kern="1200">
              <a:solidFill>
                <a:schemeClr val="bg1"/>
              </a:solidFill>
              <a:latin typeface="Neutra Text" panose="02000000000000000000" pitchFamily="50" charset="0"/>
              <a:ea typeface="+mn-ea"/>
              <a:cs typeface="+mn-cs"/>
            </a:endParaRPr>
          </a:p>
        </p:txBody>
      </p:sp>
      <p:pic>
        <p:nvPicPr>
          <p:cNvPr id="3" name="Image 2">
            <a:extLst>
              <a:ext uri="{FF2B5EF4-FFF2-40B4-BE49-F238E27FC236}">
                <a16:creationId xmlns:a16="http://schemas.microsoft.com/office/drawing/2014/main" id="{59876BD9-A95E-A240-BEFB-ABEC238A5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9772" y="5414634"/>
            <a:ext cx="1512455" cy="1264412"/>
          </a:xfrm>
          <a:prstGeom prst="rect">
            <a:avLst/>
          </a:prstGeom>
        </p:spPr>
      </p:pic>
      <p:grpSp>
        <p:nvGrpSpPr>
          <p:cNvPr id="11" name="Graphique 5">
            <a:extLst>
              <a:ext uri="{FF2B5EF4-FFF2-40B4-BE49-F238E27FC236}">
                <a16:creationId xmlns:a16="http://schemas.microsoft.com/office/drawing/2014/main" id="{7DD386F6-0214-4A4F-BDEF-46D2A3C86C87}"/>
              </a:ext>
            </a:extLst>
          </p:cNvPr>
          <p:cNvGrpSpPr/>
          <p:nvPr userDrawn="1"/>
        </p:nvGrpSpPr>
        <p:grpSpPr>
          <a:xfrm>
            <a:off x="1042379" y="760408"/>
            <a:ext cx="4915070" cy="3276713"/>
            <a:chOff x="2524125" y="1047750"/>
            <a:chExt cx="7143750" cy="4762500"/>
          </a:xfrm>
        </p:grpSpPr>
        <p:grpSp>
          <p:nvGrpSpPr>
            <p:cNvPr id="16" name="Graphique 5">
              <a:extLst>
                <a:ext uri="{FF2B5EF4-FFF2-40B4-BE49-F238E27FC236}">
                  <a16:creationId xmlns:a16="http://schemas.microsoft.com/office/drawing/2014/main" id="{EA608155-2D69-B340-8F1D-32E3C46BAC83}"/>
                </a:ext>
              </a:extLst>
            </p:cNvPr>
            <p:cNvGrpSpPr/>
            <p:nvPr/>
          </p:nvGrpSpPr>
          <p:grpSpPr>
            <a:xfrm>
              <a:off x="3059693" y="1741408"/>
              <a:ext cx="5986381" cy="2651807"/>
              <a:chOff x="3059693" y="1741408"/>
              <a:chExt cx="5986381" cy="2651807"/>
            </a:xfrm>
          </p:grpSpPr>
          <p:sp>
            <p:nvSpPr>
              <p:cNvPr id="134" name="Forme libre : forme 8">
                <a:extLst>
                  <a:ext uri="{FF2B5EF4-FFF2-40B4-BE49-F238E27FC236}">
                    <a16:creationId xmlns:a16="http://schemas.microsoft.com/office/drawing/2014/main" id="{990AABCA-C273-5D4A-BFE3-737E096FF3C2}"/>
                  </a:ext>
                </a:extLst>
              </p:cNvPr>
              <p:cNvSpPr/>
              <p:nvPr/>
            </p:nvSpPr>
            <p:spPr>
              <a:xfrm>
                <a:off x="4586637" y="1741408"/>
                <a:ext cx="239827" cy="262175"/>
              </a:xfrm>
              <a:custGeom>
                <a:avLst/>
                <a:gdLst>
                  <a:gd name="connsiteX0" fmla="*/ 144716 w 239827"/>
                  <a:gd name="connsiteY0" fmla="*/ 135588 h 262175"/>
                  <a:gd name="connsiteX1" fmla="*/ 186626 w 239827"/>
                  <a:gd name="connsiteY1" fmla="*/ 70628 h 262175"/>
                  <a:gd name="connsiteX2" fmla="*/ 125396 w 239827"/>
                  <a:gd name="connsiteY2" fmla="*/ 164 h 262175"/>
                  <a:gd name="connsiteX3" fmla="*/ 54933 w 239827"/>
                  <a:gd name="connsiteY3" fmla="*/ 61394 h 262175"/>
                  <a:gd name="connsiteX4" fmla="*/ 54895 w 239827"/>
                  <a:gd name="connsiteY4" fmla="*/ 70056 h 262175"/>
                  <a:gd name="connsiteX5" fmla="*/ 96805 w 239827"/>
                  <a:gd name="connsiteY5" fmla="*/ 135588 h 262175"/>
                  <a:gd name="connsiteX6" fmla="*/ 31 w 239827"/>
                  <a:gd name="connsiteY6" fmla="*/ 261033 h 262175"/>
                  <a:gd name="connsiteX7" fmla="*/ 239776 w 239827"/>
                  <a:gd name="connsiteY7" fmla="*/ 262176 h 262175"/>
                  <a:gd name="connsiteX8" fmla="*/ 144716 w 239827"/>
                  <a:gd name="connsiteY8" fmla="*/ 135588 h 26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827" h="262175">
                    <a:moveTo>
                      <a:pt x="144716" y="135588"/>
                    </a:moveTo>
                    <a:cubicBezTo>
                      <a:pt x="170408" y="124250"/>
                      <a:pt x="186886" y="98709"/>
                      <a:pt x="186626" y="70628"/>
                    </a:cubicBezTo>
                    <a:cubicBezTo>
                      <a:pt x="189176" y="34262"/>
                      <a:pt x="161762" y="2714"/>
                      <a:pt x="125396" y="164"/>
                    </a:cubicBezTo>
                    <a:cubicBezTo>
                      <a:pt x="89030" y="-2385"/>
                      <a:pt x="57483" y="25028"/>
                      <a:pt x="54933" y="61394"/>
                    </a:cubicBezTo>
                    <a:cubicBezTo>
                      <a:pt x="54731" y="64278"/>
                      <a:pt x="54718" y="67171"/>
                      <a:pt x="54895" y="70056"/>
                    </a:cubicBezTo>
                    <a:cubicBezTo>
                      <a:pt x="54302" y="98373"/>
                      <a:pt x="70851" y="124250"/>
                      <a:pt x="96805" y="135588"/>
                    </a:cubicBezTo>
                    <a:cubicBezTo>
                      <a:pt x="-4541" y="150924"/>
                      <a:pt x="31" y="261033"/>
                      <a:pt x="31" y="261033"/>
                    </a:cubicBezTo>
                    <a:lnTo>
                      <a:pt x="239776" y="262176"/>
                    </a:lnTo>
                    <a:cubicBezTo>
                      <a:pt x="239776" y="262176"/>
                      <a:pt x="245205" y="150829"/>
                      <a:pt x="144716" y="135588"/>
                    </a:cubicBezTo>
                    <a:close/>
                  </a:path>
                </a:pathLst>
              </a:custGeom>
              <a:solidFill>
                <a:srgbClr val="E0E0E0"/>
              </a:solidFill>
              <a:ln w="9525" cap="flat">
                <a:noFill/>
                <a:prstDash val="solid"/>
                <a:miter/>
              </a:ln>
            </p:spPr>
            <p:txBody>
              <a:bodyPr rtlCol="0" anchor="ctr"/>
              <a:lstStyle/>
              <a:p>
                <a:endParaRPr lang="fr-FR"/>
              </a:p>
            </p:txBody>
          </p:sp>
          <p:sp>
            <p:nvSpPr>
              <p:cNvPr id="135" name="Forme libre : forme 9">
                <a:extLst>
                  <a:ext uri="{FF2B5EF4-FFF2-40B4-BE49-F238E27FC236}">
                    <a16:creationId xmlns:a16="http://schemas.microsoft.com/office/drawing/2014/main" id="{F9210EFA-6EA0-784B-BE8D-A4B99B435C1F}"/>
                  </a:ext>
                </a:extLst>
              </p:cNvPr>
              <p:cNvSpPr/>
              <p:nvPr/>
            </p:nvSpPr>
            <p:spPr>
              <a:xfrm>
                <a:off x="8511635" y="2227325"/>
                <a:ext cx="308514" cy="229266"/>
              </a:xfrm>
              <a:custGeom>
                <a:avLst/>
                <a:gdLst>
                  <a:gd name="connsiteX0" fmla="*/ 111157 w 308514"/>
                  <a:gd name="connsiteY0" fmla="*/ 229267 h 229266"/>
                  <a:gd name="connsiteX1" fmla="*/ 0 w 308514"/>
                  <a:gd name="connsiteY1" fmla="*/ 109538 h 229266"/>
                  <a:gd name="connsiteX2" fmla="*/ 36005 w 308514"/>
                  <a:gd name="connsiteY2" fmla="*/ 76105 h 229266"/>
                  <a:gd name="connsiteX3" fmla="*/ 112776 w 308514"/>
                  <a:gd name="connsiteY3" fmla="*/ 158687 h 229266"/>
                  <a:gd name="connsiteX4" fmla="*/ 274034 w 308514"/>
                  <a:gd name="connsiteY4" fmla="*/ 0 h 229266"/>
                  <a:gd name="connsiteX5" fmla="*/ 308515 w 308514"/>
                  <a:gd name="connsiteY5" fmla="*/ 35052 h 229266"/>
                  <a:gd name="connsiteX6" fmla="*/ 111157 w 308514"/>
                  <a:gd name="connsiteY6" fmla="*/ 229267 h 2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14" h="229266">
                    <a:moveTo>
                      <a:pt x="111157" y="229267"/>
                    </a:moveTo>
                    <a:lnTo>
                      <a:pt x="0" y="109538"/>
                    </a:lnTo>
                    <a:lnTo>
                      <a:pt x="36005" y="76105"/>
                    </a:lnTo>
                    <a:lnTo>
                      <a:pt x="112776" y="158687"/>
                    </a:lnTo>
                    <a:lnTo>
                      <a:pt x="274034" y="0"/>
                    </a:lnTo>
                    <a:lnTo>
                      <a:pt x="308515" y="35052"/>
                    </a:lnTo>
                    <a:lnTo>
                      <a:pt x="111157" y="229267"/>
                    </a:lnTo>
                    <a:close/>
                  </a:path>
                </a:pathLst>
              </a:custGeom>
              <a:solidFill>
                <a:srgbClr val="F5F5F5"/>
              </a:solidFill>
              <a:ln w="9525" cap="flat">
                <a:noFill/>
                <a:prstDash val="solid"/>
                <a:miter/>
              </a:ln>
            </p:spPr>
            <p:txBody>
              <a:bodyPr rtlCol="0" anchor="ctr"/>
              <a:lstStyle/>
              <a:p>
                <a:endParaRPr lang="fr-FR"/>
              </a:p>
            </p:txBody>
          </p:sp>
          <p:sp>
            <p:nvSpPr>
              <p:cNvPr id="136" name="Forme libre : forme 10">
                <a:extLst>
                  <a:ext uri="{FF2B5EF4-FFF2-40B4-BE49-F238E27FC236}">
                    <a16:creationId xmlns:a16="http://schemas.microsoft.com/office/drawing/2014/main" id="{4489DDF5-FD86-C94A-8FBA-9451B2E8BF54}"/>
                  </a:ext>
                </a:extLst>
              </p:cNvPr>
              <p:cNvSpPr/>
              <p:nvPr/>
            </p:nvSpPr>
            <p:spPr>
              <a:xfrm>
                <a:off x="6778203" y="3003640"/>
                <a:ext cx="232205" cy="381719"/>
              </a:xfrm>
              <a:custGeom>
                <a:avLst/>
                <a:gdLst>
                  <a:gd name="connsiteX0" fmla="*/ 232197 w 232205"/>
                  <a:gd name="connsiteY0" fmla="*/ 106843 h 381719"/>
                  <a:gd name="connsiteX1" fmla="*/ 58651 w 232205"/>
                  <a:gd name="connsiteY1" fmla="*/ 14260 h 381719"/>
                  <a:gd name="connsiteX2" fmla="*/ 12550 w 232205"/>
                  <a:gd name="connsiteY2" fmla="*/ 58456 h 381719"/>
                  <a:gd name="connsiteX3" fmla="*/ 20265 w 232205"/>
                  <a:gd name="connsiteY3" fmla="*/ 190378 h 381719"/>
                  <a:gd name="connsiteX4" fmla="*/ 88465 w 232205"/>
                  <a:gd name="connsiteY4" fmla="*/ 363066 h 381719"/>
                  <a:gd name="connsiteX5" fmla="*/ 126636 w 232205"/>
                  <a:gd name="connsiteY5" fmla="*/ 379664 h 381719"/>
                  <a:gd name="connsiteX6" fmla="*/ 143233 w 232205"/>
                  <a:gd name="connsiteY6" fmla="*/ 363066 h 381719"/>
                  <a:gd name="connsiteX7" fmla="*/ 209908 w 232205"/>
                  <a:gd name="connsiteY7" fmla="*/ 189425 h 381719"/>
                  <a:gd name="connsiteX8" fmla="*/ 232197 w 232205"/>
                  <a:gd name="connsiteY8" fmla="*/ 106843 h 381719"/>
                  <a:gd name="connsiteX9" fmla="*/ 150091 w 232205"/>
                  <a:gd name="connsiteY9" fmla="*/ 177710 h 381719"/>
                  <a:gd name="connsiteX10" fmla="*/ 63795 w 232205"/>
                  <a:gd name="connsiteY10" fmla="*/ 86174 h 381719"/>
                  <a:gd name="connsiteX11" fmla="*/ 82845 w 232205"/>
                  <a:gd name="connsiteY11" fmla="*/ 66362 h 381719"/>
                  <a:gd name="connsiteX12" fmla="*/ 169141 w 232205"/>
                  <a:gd name="connsiteY12" fmla="*/ 157897 h 381719"/>
                  <a:gd name="connsiteX13" fmla="*/ 150091 w 232205"/>
                  <a:gd name="connsiteY13" fmla="*/ 177710 h 38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205" h="381719">
                    <a:moveTo>
                      <a:pt x="232197" y="106843"/>
                    </a:moveTo>
                    <a:cubicBezTo>
                      <a:pt x="232197" y="25024"/>
                      <a:pt x="146472" y="-26507"/>
                      <a:pt x="58651" y="14260"/>
                    </a:cubicBezTo>
                    <a:cubicBezTo>
                      <a:pt x="38851" y="23535"/>
                      <a:pt x="22651" y="39065"/>
                      <a:pt x="12550" y="58456"/>
                    </a:cubicBezTo>
                    <a:cubicBezTo>
                      <a:pt x="-9452" y="101129"/>
                      <a:pt x="263" y="149897"/>
                      <a:pt x="20265" y="190378"/>
                    </a:cubicBezTo>
                    <a:lnTo>
                      <a:pt x="88465" y="363066"/>
                    </a:lnTo>
                    <a:cubicBezTo>
                      <a:pt x="94422" y="378190"/>
                      <a:pt x="111512" y="385621"/>
                      <a:pt x="126636" y="379664"/>
                    </a:cubicBezTo>
                    <a:cubicBezTo>
                      <a:pt x="134231" y="376672"/>
                      <a:pt x="140242" y="370661"/>
                      <a:pt x="143233" y="363066"/>
                    </a:cubicBezTo>
                    <a:lnTo>
                      <a:pt x="209908" y="189425"/>
                    </a:lnTo>
                    <a:cubicBezTo>
                      <a:pt x="233340" y="136276"/>
                      <a:pt x="232197" y="106843"/>
                      <a:pt x="232197" y="106843"/>
                    </a:cubicBezTo>
                    <a:close/>
                    <a:moveTo>
                      <a:pt x="150091" y="177710"/>
                    </a:moveTo>
                    <a:cubicBezTo>
                      <a:pt x="91227" y="211904"/>
                      <a:pt x="31505" y="148658"/>
                      <a:pt x="63795" y="86174"/>
                    </a:cubicBezTo>
                    <a:cubicBezTo>
                      <a:pt x="68136" y="77896"/>
                      <a:pt x="74743" y="71024"/>
                      <a:pt x="82845" y="66362"/>
                    </a:cubicBezTo>
                    <a:cubicBezTo>
                      <a:pt x="141805" y="32072"/>
                      <a:pt x="201431" y="94937"/>
                      <a:pt x="169141" y="157897"/>
                    </a:cubicBezTo>
                    <a:cubicBezTo>
                      <a:pt x="164800" y="166176"/>
                      <a:pt x="158193" y="173047"/>
                      <a:pt x="150091" y="177710"/>
                    </a:cubicBezTo>
                    <a:close/>
                  </a:path>
                </a:pathLst>
              </a:custGeom>
              <a:solidFill>
                <a:srgbClr val="EBEBEB"/>
              </a:solidFill>
              <a:ln w="9525" cap="flat">
                <a:noFill/>
                <a:prstDash val="solid"/>
                <a:miter/>
              </a:ln>
            </p:spPr>
            <p:txBody>
              <a:bodyPr rtlCol="0" anchor="ctr"/>
              <a:lstStyle/>
              <a:p>
                <a:endParaRPr lang="fr-FR"/>
              </a:p>
            </p:txBody>
          </p:sp>
          <p:sp>
            <p:nvSpPr>
              <p:cNvPr id="137" name="Forme libre : forme 11">
                <a:extLst>
                  <a:ext uri="{FF2B5EF4-FFF2-40B4-BE49-F238E27FC236}">
                    <a16:creationId xmlns:a16="http://schemas.microsoft.com/office/drawing/2014/main" id="{8C1D3DCC-8542-5D40-B09E-A0E1FA0310C7}"/>
                  </a:ext>
                </a:extLst>
              </p:cNvPr>
              <p:cNvSpPr/>
              <p:nvPr/>
            </p:nvSpPr>
            <p:spPr>
              <a:xfrm>
                <a:off x="7850441" y="3015106"/>
                <a:ext cx="1195633" cy="1338447"/>
              </a:xfrm>
              <a:custGeom>
                <a:avLst/>
                <a:gdLst>
                  <a:gd name="connsiteX0" fmla="*/ 173132 w 1195633"/>
                  <a:gd name="connsiteY0" fmla="*/ 1282383 h 1338447"/>
                  <a:gd name="connsiteX1" fmla="*/ 19018 w 1195633"/>
                  <a:gd name="connsiteY1" fmla="*/ 616871 h 1338447"/>
                  <a:gd name="connsiteX2" fmla="*/ 50355 w 1195633"/>
                  <a:gd name="connsiteY2" fmla="*/ 504952 h 1338447"/>
                  <a:gd name="connsiteX3" fmla="*/ 153797 w 1195633"/>
                  <a:gd name="connsiteY3" fmla="*/ 477235 h 1338447"/>
                  <a:gd name="connsiteX4" fmla="*/ 201993 w 1195633"/>
                  <a:gd name="connsiteY4" fmla="*/ 560388 h 1338447"/>
                  <a:gd name="connsiteX5" fmla="*/ 282575 w 1195633"/>
                  <a:gd name="connsiteY5" fmla="*/ 660305 h 1338447"/>
                  <a:gd name="connsiteX6" fmla="*/ 362585 w 1195633"/>
                  <a:gd name="connsiteY6" fmla="*/ 678593 h 1338447"/>
                  <a:gd name="connsiteX7" fmla="*/ 414496 w 1195633"/>
                  <a:gd name="connsiteY7" fmla="*/ 580200 h 1338447"/>
                  <a:gd name="connsiteX8" fmla="*/ 443071 w 1195633"/>
                  <a:gd name="connsiteY8" fmla="*/ 363506 h 1338447"/>
                  <a:gd name="connsiteX9" fmla="*/ 470598 w 1195633"/>
                  <a:gd name="connsiteY9" fmla="*/ 250159 h 1338447"/>
                  <a:gd name="connsiteX10" fmla="*/ 558228 w 1195633"/>
                  <a:gd name="connsiteY10" fmla="*/ 179483 h 1338447"/>
                  <a:gd name="connsiteX11" fmla="*/ 642905 w 1195633"/>
                  <a:gd name="connsiteY11" fmla="*/ 240824 h 1338447"/>
                  <a:gd name="connsiteX12" fmla="*/ 637381 w 1195633"/>
                  <a:gd name="connsiteY12" fmla="*/ 289211 h 1338447"/>
                  <a:gd name="connsiteX13" fmla="*/ 656431 w 1195633"/>
                  <a:gd name="connsiteY13" fmla="*/ 330835 h 1338447"/>
                  <a:gd name="connsiteX14" fmla="*/ 701961 w 1195633"/>
                  <a:gd name="connsiteY14" fmla="*/ 319024 h 1338447"/>
                  <a:gd name="connsiteX15" fmla="*/ 814736 w 1195633"/>
                  <a:gd name="connsiteY15" fmla="*/ 192342 h 1338447"/>
                  <a:gd name="connsiteX16" fmla="*/ 921702 w 1195633"/>
                  <a:gd name="connsiteY16" fmla="*/ 60326 h 1338447"/>
                  <a:gd name="connsiteX17" fmla="*/ 1076293 w 1195633"/>
                  <a:gd name="connsiteY17" fmla="*/ 509 h 1338447"/>
                  <a:gd name="connsiteX18" fmla="*/ 1194879 w 1195633"/>
                  <a:gd name="connsiteY18" fmla="*/ 103950 h 1338447"/>
                  <a:gd name="connsiteX19" fmla="*/ 1120679 w 1195633"/>
                  <a:gd name="connsiteY19" fmla="*/ 250826 h 1338447"/>
                  <a:gd name="connsiteX20" fmla="*/ 914844 w 1195633"/>
                  <a:gd name="connsiteY20" fmla="*/ 397225 h 1338447"/>
                  <a:gd name="connsiteX21" fmla="*/ 879983 w 1195633"/>
                  <a:gd name="connsiteY21" fmla="*/ 425800 h 1338447"/>
                  <a:gd name="connsiteX22" fmla="*/ 913796 w 1195633"/>
                  <a:gd name="connsiteY22" fmla="*/ 491522 h 1338447"/>
                  <a:gd name="connsiteX23" fmla="*/ 1003998 w 1195633"/>
                  <a:gd name="connsiteY23" fmla="*/ 514287 h 1338447"/>
                  <a:gd name="connsiteX24" fmla="*/ 1073054 w 1195633"/>
                  <a:gd name="connsiteY24" fmla="*/ 570008 h 1338447"/>
                  <a:gd name="connsiteX25" fmla="*/ 1007808 w 1195633"/>
                  <a:gd name="connsiteY25" fmla="*/ 671259 h 1338447"/>
                  <a:gd name="connsiteX26" fmla="*/ 768540 w 1195633"/>
                  <a:gd name="connsiteY26" fmla="*/ 767271 h 1338447"/>
                  <a:gd name="connsiteX27" fmla="*/ 680625 w 1195633"/>
                  <a:gd name="connsiteY27" fmla="*/ 795846 h 1338447"/>
                  <a:gd name="connsiteX28" fmla="*/ 646144 w 1195633"/>
                  <a:gd name="connsiteY28" fmla="*/ 874713 h 1338447"/>
                  <a:gd name="connsiteX29" fmla="*/ 722344 w 1195633"/>
                  <a:gd name="connsiteY29" fmla="*/ 916242 h 1338447"/>
                  <a:gd name="connsiteX30" fmla="*/ 812832 w 1195633"/>
                  <a:gd name="connsiteY30" fmla="*/ 895573 h 1338447"/>
                  <a:gd name="connsiteX31" fmla="*/ 966851 w 1195633"/>
                  <a:gd name="connsiteY31" fmla="*/ 946912 h 1338447"/>
                  <a:gd name="connsiteX32" fmla="*/ 965232 w 1195633"/>
                  <a:gd name="connsiteY32" fmla="*/ 1057021 h 1338447"/>
                  <a:gd name="connsiteX33" fmla="*/ 892746 w 1195633"/>
                  <a:gd name="connsiteY33" fmla="*/ 1144556 h 1338447"/>
                  <a:gd name="connsiteX34" fmla="*/ 540321 w 1195633"/>
                  <a:gd name="connsiteY34" fmla="*/ 1323721 h 1338447"/>
                  <a:gd name="connsiteX35" fmla="*/ 173799 w 1195633"/>
                  <a:gd name="connsiteY35" fmla="*/ 1283050 h 133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95633" h="1338447">
                    <a:moveTo>
                      <a:pt x="173132" y="1282383"/>
                    </a:moveTo>
                    <a:cubicBezTo>
                      <a:pt x="-10415" y="1114743"/>
                      <a:pt x="-20892" y="848995"/>
                      <a:pt x="19018" y="616871"/>
                    </a:cubicBezTo>
                    <a:cubicBezTo>
                      <a:pt x="25686" y="578104"/>
                      <a:pt x="26924" y="536480"/>
                      <a:pt x="50355" y="504952"/>
                    </a:cubicBezTo>
                    <a:cubicBezTo>
                      <a:pt x="73787" y="473425"/>
                      <a:pt x="120745" y="455994"/>
                      <a:pt x="153797" y="477235"/>
                    </a:cubicBezTo>
                    <a:cubicBezTo>
                      <a:pt x="181228" y="494856"/>
                      <a:pt x="189420" y="530289"/>
                      <a:pt x="201993" y="560388"/>
                    </a:cubicBezTo>
                    <a:cubicBezTo>
                      <a:pt x="218964" y="600585"/>
                      <a:pt x="246885" y="635206"/>
                      <a:pt x="282575" y="660305"/>
                    </a:cubicBezTo>
                    <a:cubicBezTo>
                      <a:pt x="305911" y="676593"/>
                      <a:pt x="335915" y="688880"/>
                      <a:pt x="362585" y="678593"/>
                    </a:cubicBezTo>
                    <a:cubicBezTo>
                      <a:pt x="399160" y="664782"/>
                      <a:pt x="409448" y="618967"/>
                      <a:pt x="414496" y="580200"/>
                    </a:cubicBezTo>
                    <a:lnTo>
                      <a:pt x="443071" y="363506"/>
                    </a:lnTo>
                    <a:cubicBezTo>
                      <a:pt x="448119" y="324740"/>
                      <a:pt x="453358" y="285211"/>
                      <a:pt x="470598" y="250159"/>
                    </a:cubicBezTo>
                    <a:cubicBezTo>
                      <a:pt x="487838" y="215107"/>
                      <a:pt x="519461" y="184627"/>
                      <a:pt x="558228" y="179483"/>
                    </a:cubicBezTo>
                    <a:cubicBezTo>
                      <a:pt x="596995" y="174340"/>
                      <a:pt x="640143" y="201867"/>
                      <a:pt x="642905" y="240824"/>
                    </a:cubicBezTo>
                    <a:cubicBezTo>
                      <a:pt x="643953" y="257017"/>
                      <a:pt x="638524" y="272923"/>
                      <a:pt x="637381" y="289211"/>
                    </a:cubicBezTo>
                    <a:cubicBezTo>
                      <a:pt x="636238" y="305499"/>
                      <a:pt x="641476" y="324263"/>
                      <a:pt x="656431" y="330835"/>
                    </a:cubicBezTo>
                    <a:cubicBezTo>
                      <a:pt x="671385" y="337408"/>
                      <a:pt x="688721" y="328740"/>
                      <a:pt x="701961" y="319024"/>
                    </a:cubicBezTo>
                    <a:cubicBezTo>
                      <a:pt x="747776" y="285497"/>
                      <a:pt x="782161" y="238919"/>
                      <a:pt x="814736" y="192342"/>
                    </a:cubicBezTo>
                    <a:cubicBezTo>
                      <a:pt x="847312" y="145765"/>
                      <a:pt x="879125" y="97949"/>
                      <a:pt x="921702" y="60326"/>
                    </a:cubicBezTo>
                    <a:cubicBezTo>
                      <a:pt x="964279" y="22702"/>
                      <a:pt x="1019714" y="-4064"/>
                      <a:pt x="1076293" y="509"/>
                    </a:cubicBezTo>
                    <a:cubicBezTo>
                      <a:pt x="1132872" y="5081"/>
                      <a:pt x="1188116" y="47562"/>
                      <a:pt x="1194879" y="103950"/>
                    </a:cubicBezTo>
                    <a:cubicBezTo>
                      <a:pt x="1201642" y="160338"/>
                      <a:pt x="1161827" y="211392"/>
                      <a:pt x="1120679" y="250826"/>
                    </a:cubicBezTo>
                    <a:cubicBezTo>
                      <a:pt x="1059489" y="309299"/>
                      <a:pt x="990159" y="358610"/>
                      <a:pt x="914844" y="397225"/>
                    </a:cubicBezTo>
                    <a:cubicBezTo>
                      <a:pt x="901319" y="404178"/>
                      <a:pt x="886269" y="411703"/>
                      <a:pt x="879983" y="425800"/>
                    </a:cubicBezTo>
                    <a:cubicBezTo>
                      <a:pt x="867886" y="450469"/>
                      <a:pt x="889508" y="479521"/>
                      <a:pt x="913796" y="491522"/>
                    </a:cubicBezTo>
                    <a:cubicBezTo>
                      <a:pt x="941800" y="505143"/>
                      <a:pt x="973899" y="506477"/>
                      <a:pt x="1003998" y="514287"/>
                    </a:cubicBezTo>
                    <a:cubicBezTo>
                      <a:pt x="1034097" y="522097"/>
                      <a:pt x="1065434" y="539909"/>
                      <a:pt x="1073054" y="570008"/>
                    </a:cubicBezTo>
                    <a:cubicBezTo>
                      <a:pt x="1083722" y="611823"/>
                      <a:pt x="1044479" y="648685"/>
                      <a:pt x="1007808" y="671259"/>
                    </a:cubicBezTo>
                    <a:cubicBezTo>
                      <a:pt x="934121" y="716695"/>
                      <a:pt x="853195" y="749168"/>
                      <a:pt x="768540" y="767271"/>
                    </a:cubicBezTo>
                    <a:cubicBezTo>
                      <a:pt x="738251" y="773748"/>
                      <a:pt x="706628" y="778701"/>
                      <a:pt x="680625" y="795846"/>
                    </a:cubicBezTo>
                    <a:cubicBezTo>
                      <a:pt x="654621" y="812991"/>
                      <a:pt x="635857" y="845471"/>
                      <a:pt x="646144" y="874713"/>
                    </a:cubicBezTo>
                    <a:cubicBezTo>
                      <a:pt x="656431" y="903955"/>
                      <a:pt x="691388" y="917576"/>
                      <a:pt x="722344" y="916242"/>
                    </a:cubicBezTo>
                    <a:cubicBezTo>
                      <a:pt x="753300" y="914909"/>
                      <a:pt x="782637" y="902336"/>
                      <a:pt x="812832" y="895573"/>
                    </a:cubicBezTo>
                    <a:cubicBezTo>
                      <a:pt x="869505" y="882904"/>
                      <a:pt x="938657" y="896144"/>
                      <a:pt x="966851" y="946912"/>
                    </a:cubicBezTo>
                    <a:cubicBezTo>
                      <a:pt x="985901" y="980250"/>
                      <a:pt x="981710" y="1022636"/>
                      <a:pt x="965232" y="1057021"/>
                    </a:cubicBezTo>
                    <a:cubicBezTo>
                      <a:pt x="948753" y="1091407"/>
                      <a:pt x="921321" y="1119315"/>
                      <a:pt x="892746" y="1144556"/>
                    </a:cubicBezTo>
                    <a:cubicBezTo>
                      <a:pt x="792638" y="1232758"/>
                      <a:pt x="671004" y="1298099"/>
                      <a:pt x="540321" y="1323721"/>
                    </a:cubicBezTo>
                    <a:cubicBezTo>
                      <a:pt x="409638" y="1349344"/>
                      <a:pt x="291909" y="1344962"/>
                      <a:pt x="173799" y="1283050"/>
                    </a:cubicBezTo>
                  </a:path>
                </a:pathLst>
              </a:custGeom>
              <a:solidFill>
                <a:srgbClr val="EBEBEB"/>
              </a:solidFill>
              <a:ln w="9525" cap="flat">
                <a:noFill/>
                <a:prstDash val="solid"/>
                <a:miter/>
              </a:ln>
            </p:spPr>
            <p:txBody>
              <a:bodyPr rtlCol="0" anchor="ctr"/>
              <a:lstStyle/>
              <a:p>
                <a:endParaRPr lang="fr-FR"/>
              </a:p>
            </p:txBody>
          </p:sp>
          <p:sp>
            <p:nvSpPr>
              <p:cNvPr id="138" name="Forme libre : forme 12">
                <a:extLst>
                  <a:ext uri="{FF2B5EF4-FFF2-40B4-BE49-F238E27FC236}">
                    <a16:creationId xmlns:a16="http://schemas.microsoft.com/office/drawing/2014/main" id="{869F5C57-11B5-0841-A3F3-D917EC028BB8}"/>
                  </a:ext>
                </a:extLst>
              </p:cNvPr>
              <p:cNvSpPr/>
              <p:nvPr/>
            </p:nvSpPr>
            <p:spPr>
              <a:xfrm>
                <a:off x="8038147" y="3058287"/>
                <a:ext cx="956785" cy="1334928"/>
              </a:xfrm>
              <a:custGeom>
                <a:avLst/>
                <a:gdLst>
                  <a:gd name="connsiteX0" fmla="*/ 0 w 956785"/>
                  <a:gd name="connsiteY0" fmla="*/ 1333691 h 1334928"/>
                  <a:gd name="connsiteX1" fmla="*/ 66675 w 956785"/>
                  <a:gd name="connsiteY1" fmla="*/ 1101661 h 1334928"/>
                  <a:gd name="connsiteX2" fmla="*/ 257175 w 956785"/>
                  <a:gd name="connsiteY2" fmla="*/ 747331 h 1334928"/>
                  <a:gd name="connsiteX3" fmla="*/ 311944 w 956785"/>
                  <a:gd name="connsiteY3" fmla="*/ 657034 h 1334928"/>
                  <a:gd name="connsiteX4" fmla="*/ 367189 w 956785"/>
                  <a:gd name="connsiteY4" fmla="*/ 570452 h 1334928"/>
                  <a:gd name="connsiteX5" fmla="*/ 487299 w 956785"/>
                  <a:gd name="connsiteY5" fmla="*/ 418052 h 1334928"/>
                  <a:gd name="connsiteX6" fmla="*/ 606171 w 956785"/>
                  <a:gd name="connsiteY6" fmla="*/ 288798 h 1334928"/>
                  <a:gd name="connsiteX7" fmla="*/ 714756 w 956785"/>
                  <a:gd name="connsiteY7" fmla="*/ 180975 h 1334928"/>
                  <a:gd name="connsiteX8" fmla="*/ 888111 w 956785"/>
                  <a:gd name="connsiteY8" fmla="*/ 43243 h 1334928"/>
                  <a:gd name="connsiteX9" fmla="*/ 938689 w 956785"/>
                  <a:gd name="connsiteY9" fmla="*/ 10668 h 1334928"/>
                  <a:gd name="connsiteX10" fmla="*/ 952119 w 956785"/>
                  <a:gd name="connsiteY10" fmla="*/ 2572 h 1334928"/>
                  <a:gd name="connsiteX11" fmla="*/ 956786 w 956785"/>
                  <a:gd name="connsiteY11" fmla="*/ 0 h 1334928"/>
                  <a:gd name="connsiteX12" fmla="*/ 952500 w 956785"/>
                  <a:gd name="connsiteY12" fmla="*/ 3048 h 1334928"/>
                  <a:gd name="connsiteX13" fmla="*/ 939355 w 956785"/>
                  <a:gd name="connsiteY13" fmla="*/ 11621 h 1334928"/>
                  <a:gd name="connsiteX14" fmla="*/ 889445 w 956785"/>
                  <a:gd name="connsiteY14" fmla="*/ 45149 h 1334928"/>
                  <a:gd name="connsiteX15" fmla="*/ 717518 w 956785"/>
                  <a:gd name="connsiteY15" fmla="*/ 184023 h 1334928"/>
                  <a:gd name="connsiteX16" fmla="*/ 609695 w 956785"/>
                  <a:gd name="connsiteY16" fmla="*/ 292227 h 1334928"/>
                  <a:gd name="connsiteX17" fmla="*/ 491490 w 956785"/>
                  <a:gd name="connsiteY17" fmla="*/ 421672 h 1334928"/>
                  <a:gd name="connsiteX18" fmla="*/ 371951 w 956785"/>
                  <a:gd name="connsiteY18" fmla="*/ 574072 h 1334928"/>
                  <a:gd name="connsiteX19" fmla="*/ 316992 w 956785"/>
                  <a:gd name="connsiteY19" fmla="*/ 660368 h 1334928"/>
                  <a:gd name="connsiteX20" fmla="*/ 262223 w 956785"/>
                  <a:gd name="connsiteY20" fmla="*/ 750665 h 1334928"/>
                  <a:gd name="connsiteX21" fmla="*/ 71723 w 956785"/>
                  <a:gd name="connsiteY21" fmla="*/ 1104138 h 1334928"/>
                  <a:gd name="connsiteX22" fmla="*/ 3905 w 956785"/>
                  <a:gd name="connsiteY22" fmla="*/ 1334929 h 133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6785" h="1334928">
                    <a:moveTo>
                      <a:pt x="0" y="1333691"/>
                    </a:moveTo>
                    <a:cubicBezTo>
                      <a:pt x="21241" y="1242536"/>
                      <a:pt x="15907" y="1214342"/>
                      <a:pt x="66675" y="1101661"/>
                    </a:cubicBezTo>
                    <a:cubicBezTo>
                      <a:pt x="123331" y="979998"/>
                      <a:pt x="186936" y="861692"/>
                      <a:pt x="257175" y="747331"/>
                    </a:cubicBezTo>
                    <a:lnTo>
                      <a:pt x="311944" y="657034"/>
                    </a:lnTo>
                    <a:cubicBezTo>
                      <a:pt x="330041" y="627412"/>
                      <a:pt x="347853" y="598075"/>
                      <a:pt x="367189" y="570452"/>
                    </a:cubicBezTo>
                    <a:cubicBezTo>
                      <a:pt x="404390" y="517481"/>
                      <a:pt x="444489" y="466603"/>
                      <a:pt x="487299" y="418052"/>
                    </a:cubicBezTo>
                    <a:cubicBezTo>
                      <a:pt x="527971" y="371380"/>
                      <a:pt x="568166" y="328613"/>
                      <a:pt x="606171" y="288798"/>
                    </a:cubicBezTo>
                    <a:cubicBezTo>
                      <a:pt x="644176" y="248984"/>
                      <a:pt x="680371" y="212598"/>
                      <a:pt x="714756" y="180975"/>
                    </a:cubicBezTo>
                    <a:cubicBezTo>
                      <a:pt x="768826" y="130573"/>
                      <a:pt x="826791" y="84520"/>
                      <a:pt x="888111" y="43243"/>
                    </a:cubicBezTo>
                    <a:cubicBezTo>
                      <a:pt x="909828" y="28670"/>
                      <a:pt x="926973" y="17812"/>
                      <a:pt x="938689" y="10668"/>
                    </a:cubicBezTo>
                    <a:lnTo>
                      <a:pt x="952119" y="2572"/>
                    </a:lnTo>
                    <a:cubicBezTo>
                      <a:pt x="955167" y="762"/>
                      <a:pt x="956786" y="0"/>
                      <a:pt x="956786" y="0"/>
                    </a:cubicBezTo>
                    <a:cubicBezTo>
                      <a:pt x="956786" y="0"/>
                      <a:pt x="955357" y="1143"/>
                      <a:pt x="952500" y="3048"/>
                    </a:cubicBezTo>
                    <a:lnTo>
                      <a:pt x="939355" y="11621"/>
                    </a:lnTo>
                    <a:cubicBezTo>
                      <a:pt x="927830" y="19145"/>
                      <a:pt x="910780" y="30671"/>
                      <a:pt x="889445" y="45149"/>
                    </a:cubicBezTo>
                    <a:cubicBezTo>
                      <a:pt x="828756" y="87092"/>
                      <a:pt x="771287" y="133513"/>
                      <a:pt x="717518" y="184023"/>
                    </a:cubicBezTo>
                    <a:cubicBezTo>
                      <a:pt x="683419" y="215932"/>
                      <a:pt x="647509" y="252413"/>
                      <a:pt x="609695" y="292227"/>
                    </a:cubicBezTo>
                    <a:cubicBezTo>
                      <a:pt x="571881" y="332042"/>
                      <a:pt x="531876" y="374999"/>
                      <a:pt x="491490" y="421672"/>
                    </a:cubicBezTo>
                    <a:cubicBezTo>
                      <a:pt x="448850" y="470217"/>
                      <a:pt x="408942" y="521095"/>
                      <a:pt x="371951" y="574072"/>
                    </a:cubicBezTo>
                    <a:cubicBezTo>
                      <a:pt x="352901" y="601599"/>
                      <a:pt x="334994" y="630745"/>
                      <a:pt x="316992" y="660368"/>
                    </a:cubicBezTo>
                    <a:lnTo>
                      <a:pt x="262223" y="750665"/>
                    </a:lnTo>
                    <a:cubicBezTo>
                      <a:pt x="192114" y="864806"/>
                      <a:pt x="128513" y="982819"/>
                      <a:pt x="71723" y="1104138"/>
                    </a:cubicBezTo>
                    <a:cubicBezTo>
                      <a:pt x="20478" y="1216533"/>
                      <a:pt x="25622" y="1244156"/>
                      <a:pt x="3905" y="1334929"/>
                    </a:cubicBezTo>
                  </a:path>
                </a:pathLst>
              </a:custGeom>
              <a:solidFill>
                <a:srgbClr val="E0E0E0"/>
              </a:solidFill>
              <a:ln w="9525" cap="flat">
                <a:noFill/>
                <a:prstDash val="solid"/>
                <a:miter/>
              </a:ln>
            </p:spPr>
            <p:txBody>
              <a:bodyPr rtlCol="0" anchor="ctr"/>
              <a:lstStyle/>
              <a:p>
                <a:endParaRPr lang="fr-FR"/>
              </a:p>
            </p:txBody>
          </p:sp>
          <p:sp>
            <p:nvSpPr>
              <p:cNvPr id="139" name="Forme libre : forme 13">
                <a:extLst>
                  <a:ext uri="{FF2B5EF4-FFF2-40B4-BE49-F238E27FC236}">
                    <a16:creationId xmlns:a16="http://schemas.microsoft.com/office/drawing/2014/main" id="{0374EC7D-D156-9346-B391-CDF7FBF40937}"/>
                  </a:ext>
                </a:extLst>
              </p:cNvPr>
              <p:cNvSpPr/>
              <p:nvPr/>
            </p:nvSpPr>
            <p:spPr>
              <a:xfrm>
                <a:off x="8405241" y="3194589"/>
                <a:ext cx="10620" cy="433768"/>
              </a:xfrm>
              <a:custGeom>
                <a:avLst/>
                <a:gdLst>
                  <a:gd name="connsiteX0" fmla="*/ 2095 w 10620"/>
                  <a:gd name="connsiteY0" fmla="*/ 433768 h 433768"/>
                  <a:gd name="connsiteX1" fmla="*/ 857 w 10620"/>
                  <a:gd name="connsiteY1" fmla="*/ 416719 h 433768"/>
                  <a:gd name="connsiteX2" fmla="*/ 0 w 10620"/>
                  <a:gd name="connsiteY2" fmla="*/ 370237 h 433768"/>
                  <a:gd name="connsiteX3" fmla="*/ 3334 w 10620"/>
                  <a:gd name="connsiteY3" fmla="*/ 216789 h 433768"/>
                  <a:gd name="connsiteX4" fmla="*/ 4763 w 10620"/>
                  <a:gd name="connsiteY4" fmla="*/ 63532 h 433768"/>
                  <a:gd name="connsiteX5" fmla="*/ 3239 w 10620"/>
                  <a:gd name="connsiteY5" fmla="*/ 17050 h 433768"/>
                  <a:gd name="connsiteX6" fmla="*/ 3239 w 10620"/>
                  <a:gd name="connsiteY6" fmla="*/ 0 h 433768"/>
                  <a:gd name="connsiteX7" fmla="*/ 5620 w 10620"/>
                  <a:gd name="connsiteY7" fmla="*/ 16859 h 433768"/>
                  <a:gd name="connsiteX8" fmla="*/ 9049 w 10620"/>
                  <a:gd name="connsiteY8" fmla="*/ 63341 h 433768"/>
                  <a:gd name="connsiteX9" fmla="*/ 9049 w 10620"/>
                  <a:gd name="connsiteY9" fmla="*/ 216979 h 433768"/>
                  <a:gd name="connsiteX10" fmla="*/ 4000 w 10620"/>
                  <a:gd name="connsiteY10" fmla="*/ 370237 h 433768"/>
                  <a:gd name="connsiteX11" fmla="*/ 2953 w 10620"/>
                  <a:gd name="connsiteY11" fmla="*/ 416719 h 433768"/>
                  <a:gd name="connsiteX12" fmla="*/ 2095 w 10620"/>
                  <a:gd name="connsiteY12" fmla="*/ 433769 h 43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0" h="433768">
                    <a:moveTo>
                      <a:pt x="2095" y="433768"/>
                    </a:moveTo>
                    <a:cubicBezTo>
                      <a:pt x="1163" y="428135"/>
                      <a:pt x="748" y="422428"/>
                      <a:pt x="857" y="416719"/>
                    </a:cubicBezTo>
                    <a:cubicBezTo>
                      <a:pt x="285" y="405765"/>
                      <a:pt x="95" y="389858"/>
                      <a:pt x="0" y="370237"/>
                    </a:cubicBezTo>
                    <a:cubicBezTo>
                      <a:pt x="0" y="330899"/>
                      <a:pt x="1429" y="276606"/>
                      <a:pt x="3334" y="216789"/>
                    </a:cubicBezTo>
                    <a:cubicBezTo>
                      <a:pt x="5239" y="156972"/>
                      <a:pt x="5810" y="102489"/>
                      <a:pt x="4763" y="63532"/>
                    </a:cubicBezTo>
                    <a:cubicBezTo>
                      <a:pt x="4763" y="43910"/>
                      <a:pt x="3810" y="28004"/>
                      <a:pt x="3239" y="17050"/>
                    </a:cubicBezTo>
                    <a:cubicBezTo>
                      <a:pt x="2659" y="11381"/>
                      <a:pt x="2659" y="5668"/>
                      <a:pt x="3239" y="0"/>
                    </a:cubicBezTo>
                    <a:cubicBezTo>
                      <a:pt x="4534" y="5537"/>
                      <a:pt x="5331" y="11180"/>
                      <a:pt x="5620" y="16859"/>
                    </a:cubicBezTo>
                    <a:cubicBezTo>
                      <a:pt x="6953" y="27813"/>
                      <a:pt x="8096" y="43720"/>
                      <a:pt x="9049" y="63341"/>
                    </a:cubicBezTo>
                    <a:cubicBezTo>
                      <a:pt x="11144" y="102584"/>
                      <a:pt x="11144" y="156972"/>
                      <a:pt x="9049" y="216979"/>
                    </a:cubicBezTo>
                    <a:cubicBezTo>
                      <a:pt x="6953" y="276987"/>
                      <a:pt x="5334" y="329946"/>
                      <a:pt x="4000" y="370237"/>
                    </a:cubicBezTo>
                    <a:cubicBezTo>
                      <a:pt x="4000" y="389287"/>
                      <a:pt x="3239" y="404717"/>
                      <a:pt x="2953" y="416719"/>
                    </a:cubicBezTo>
                    <a:cubicBezTo>
                      <a:pt x="3225" y="422417"/>
                      <a:pt x="2939" y="428127"/>
                      <a:pt x="2095" y="433769"/>
                    </a:cubicBezTo>
                    <a:close/>
                  </a:path>
                </a:pathLst>
              </a:custGeom>
              <a:solidFill>
                <a:srgbClr val="E0E0E0"/>
              </a:solidFill>
              <a:ln w="9525" cap="flat">
                <a:noFill/>
                <a:prstDash val="solid"/>
                <a:miter/>
              </a:ln>
            </p:spPr>
            <p:txBody>
              <a:bodyPr rtlCol="0" anchor="ctr"/>
              <a:lstStyle/>
              <a:p>
                <a:endParaRPr lang="fr-FR"/>
              </a:p>
            </p:txBody>
          </p:sp>
          <p:sp>
            <p:nvSpPr>
              <p:cNvPr id="140" name="Forme libre : forme 14">
                <a:extLst>
                  <a:ext uri="{FF2B5EF4-FFF2-40B4-BE49-F238E27FC236}">
                    <a16:creationId xmlns:a16="http://schemas.microsoft.com/office/drawing/2014/main" id="{51A5ED91-2270-FD4F-8A72-3C5109D93731}"/>
                  </a:ext>
                </a:extLst>
              </p:cNvPr>
              <p:cNvSpPr/>
              <p:nvPr/>
            </p:nvSpPr>
            <p:spPr>
              <a:xfrm>
                <a:off x="8407812" y="3594811"/>
                <a:ext cx="517112" cy="33324"/>
              </a:xfrm>
              <a:custGeom>
                <a:avLst/>
                <a:gdLst>
                  <a:gd name="connsiteX0" fmla="*/ 517112 w 517112"/>
                  <a:gd name="connsiteY0" fmla="*/ 9829 h 33324"/>
                  <a:gd name="connsiteX1" fmla="*/ 511778 w 517112"/>
                  <a:gd name="connsiteY1" fmla="*/ 9829 h 33324"/>
                  <a:gd name="connsiteX2" fmla="*/ 496633 w 517112"/>
                  <a:gd name="connsiteY2" fmla="*/ 9067 h 33324"/>
                  <a:gd name="connsiteX3" fmla="*/ 441198 w 517112"/>
                  <a:gd name="connsiteY3" fmla="*/ 6591 h 33324"/>
                  <a:gd name="connsiteX4" fmla="*/ 258032 w 517112"/>
                  <a:gd name="connsiteY4" fmla="*/ 8591 h 33324"/>
                  <a:gd name="connsiteX5" fmla="*/ 75438 w 517112"/>
                  <a:gd name="connsiteY5" fmla="*/ 23831 h 33324"/>
                  <a:gd name="connsiteX6" fmla="*/ 20288 w 517112"/>
                  <a:gd name="connsiteY6" fmla="*/ 31070 h 33324"/>
                  <a:gd name="connsiteX7" fmla="*/ 5334 w 517112"/>
                  <a:gd name="connsiteY7" fmla="*/ 33070 h 33324"/>
                  <a:gd name="connsiteX8" fmla="*/ 0 w 517112"/>
                  <a:gd name="connsiteY8" fmla="*/ 33070 h 33324"/>
                  <a:gd name="connsiteX9" fmla="*/ 5143 w 517112"/>
                  <a:gd name="connsiteY9" fmla="*/ 31642 h 33324"/>
                  <a:gd name="connsiteX10" fmla="*/ 19907 w 517112"/>
                  <a:gd name="connsiteY10" fmla="*/ 28498 h 33324"/>
                  <a:gd name="connsiteX11" fmla="*/ 74866 w 517112"/>
                  <a:gd name="connsiteY11" fmla="*/ 19450 h 33324"/>
                  <a:gd name="connsiteX12" fmla="*/ 257746 w 517112"/>
                  <a:gd name="connsiteY12" fmla="*/ 2400 h 33324"/>
                  <a:gd name="connsiteX13" fmla="*/ 441293 w 517112"/>
                  <a:gd name="connsiteY13" fmla="*/ 2400 h 33324"/>
                  <a:gd name="connsiteX14" fmla="*/ 496824 w 517112"/>
                  <a:gd name="connsiteY14" fmla="*/ 6781 h 33324"/>
                  <a:gd name="connsiteX15" fmla="*/ 511873 w 517112"/>
                  <a:gd name="connsiteY15" fmla="*/ 8591 h 33324"/>
                  <a:gd name="connsiteX16" fmla="*/ 517112 w 517112"/>
                  <a:gd name="connsiteY16" fmla="*/ 9829 h 3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112" h="33324">
                    <a:moveTo>
                      <a:pt x="517112" y="9829"/>
                    </a:moveTo>
                    <a:cubicBezTo>
                      <a:pt x="515344" y="10087"/>
                      <a:pt x="513547" y="10087"/>
                      <a:pt x="511778" y="9829"/>
                    </a:cubicBezTo>
                    <a:lnTo>
                      <a:pt x="496633" y="9067"/>
                    </a:lnTo>
                    <a:cubicBezTo>
                      <a:pt x="483584" y="8305"/>
                      <a:pt x="464629" y="7162"/>
                      <a:pt x="441198" y="6591"/>
                    </a:cubicBezTo>
                    <a:cubicBezTo>
                      <a:pt x="394335" y="5067"/>
                      <a:pt x="329469" y="5257"/>
                      <a:pt x="258032" y="8591"/>
                    </a:cubicBezTo>
                    <a:cubicBezTo>
                      <a:pt x="186594" y="11925"/>
                      <a:pt x="121920" y="18116"/>
                      <a:pt x="75438" y="23831"/>
                    </a:cubicBezTo>
                    <a:cubicBezTo>
                      <a:pt x="52101" y="26498"/>
                      <a:pt x="33338" y="29260"/>
                      <a:pt x="20288" y="31070"/>
                    </a:cubicBezTo>
                    <a:lnTo>
                      <a:pt x="5334" y="33070"/>
                    </a:lnTo>
                    <a:cubicBezTo>
                      <a:pt x="1905" y="33070"/>
                      <a:pt x="95" y="33642"/>
                      <a:pt x="0" y="33070"/>
                    </a:cubicBezTo>
                    <a:cubicBezTo>
                      <a:pt x="1642" y="32365"/>
                      <a:pt x="3372" y="31885"/>
                      <a:pt x="5143" y="31642"/>
                    </a:cubicBezTo>
                    <a:lnTo>
                      <a:pt x="19907" y="28498"/>
                    </a:lnTo>
                    <a:cubicBezTo>
                      <a:pt x="32861" y="26022"/>
                      <a:pt x="51530" y="22688"/>
                      <a:pt x="74866" y="19450"/>
                    </a:cubicBezTo>
                    <a:cubicBezTo>
                      <a:pt x="121348" y="12592"/>
                      <a:pt x="186023" y="5924"/>
                      <a:pt x="257746" y="2400"/>
                    </a:cubicBezTo>
                    <a:cubicBezTo>
                      <a:pt x="329469" y="-1125"/>
                      <a:pt x="394335" y="-458"/>
                      <a:pt x="441293" y="2400"/>
                    </a:cubicBezTo>
                    <a:cubicBezTo>
                      <a:pt x="464820" y="3543"/>
                      <a:pt x="483775" y="5257"/>
                      <a:pt x="496824" y="6781"/>
                    </a:cubicBezTo>
                    <a:lnTo>
                      <a:pt x="511873" y="8591"/>
                    </a:lnTo>
                    <a:cubicBezTo>
                      <a:pt x="513669" y="8754"/>
                      <a:pt x="515433" y="9171"/>
                      <a:pt x="517112" y="9829"/>
                    </a:cubicBezTo>
                    <a:close/>
                  </a:path>
                </a:pathLst>
              </a:custGeom>
              <a:solidFill>
                <a:srgbClr val="E0E0E0"/>
              </a:solidFill>
              <a:ln w="9525" cap="flat">
                <a:noFill/>
                <a:prstDash val="solid"/>
                <a:miter/>
              </a:ln>
            </p:spPr>
            <p:txBody>
              <a:bodyPr rtlCol="0" anchor="ctr"/>
              <a:lstStyle/>
              <a:p>
                <a:endParaRPr lang="fr-FR"/>
              </a:p>
            </p:txBody>
          </p:sp>
          <p:sp>
            <p:nvSpPr>
              <p:cNvPr id="141" name="Forme libre : forme 15">
                <a:extLst>
                  <a:ext uri="{FF2B5EF4-FFF2-40B4-BE49-F238E27FC236}">
                    <a16:creationId xmlns:a16="http://schemas.microsoft.com/office/drawing/2014/main" id="{EBC98E29-1BA3-9748-A96D-68FF0714F986}"/>
                  </a:ext>
                </a:extLst>
              </p:cNvPr>
              <p:cNvSpPr/>
              <p:nvPr/>
            </p:nvSpPr>
            <p:spPr>
              <a:xfrm>
                <a:off x="7945469" y="3481006"/>
                <a:ext cx="166592" cy="670369"/>
              </a:xfrm>
              <a:custGeom>
                <a:avLst/>
                <a:gdLst>
                  <a:gd name="connsiteX0" fmla="*/ 166592 w 166592"/>
                  <a:gd name="connsiteY0" fmla="*/ 670369 h 670369"/>
                  <a:gd name="connsiteX1" fmla="*/ 164020 w 166592"/>
                  <a:gd name="connsiteY1" fmla="*/ 663797 h 670369"/>
                  <a:gd name="connsiteX2" fmla="*/ 158020 w 166592"/>
                  <a:gd name="connsiteY2" fmla="*/ 644747 h 670369"/>
                  <a:gd name="connsiteX3" fmla="*/ 137732 w 166592"/>
                  <a:gd name="connsiteY3" fmla="*/ 573500 h 670369"/>
                  <a:gd name="connsiteX4" fmla="*/ 80582 w 166592"/>
                  <a:gd name="connsiteY4" fmla="*/ 335851 h 670369"/>
                  <a:gd name="connsiteX5" fmla="*/ 24765 w 166592"/>
                  <a:gd name="connsiteY5" fmla="*/ 97726 h 670369"/>
                  <a:gd name="connsiteX6" fmla="*/ 6287 w 166592"/>
                  <a:gd name="connsiteY6" fmla="*/ 26003 h 670369"/>
                  <a:gd name="connsiteX7" fmla="*/ 1334 w 166592"/>
                  <a:gd name="connsiteY7" fmla="*/ 6953 h 670369"/>
                  <a:gd name="connsiteX8" fmla="*/ 0 w 166592"/>
                  <a:gd name="connsiteY8" fmla="*/ 0 h 670369"/>
                  <a:gd name="connsiteX9" fmla="*/ 2477 w 166592"/>
                  <a:gd name="connsiteY9" fmla="*/ 6572 h 670369"/>
                  <a:gd name="connsiteX10" fmla="*/ 8477 w 166592"/>
                  <a:gd name="connsiteY10" fmla="*/ 25622 h 670369"/>
                  <a:gd name="connsiteX11" fmla="*/ 28766 w 166592"/>
                  <a:gd name="connsiteY11" fmla="*/ 96869 h 670369"/>
                  <a:gd name="connsiteX12" fmla="*/ 85916 w 166592"/>
                  <a:gd name="connsiteY12" fmla="*/ 334518 h 670369"/>
                  <a:gd name="connsiteX13" fmla="*/ 141732 w 166592"/>
                  <a:gd name="connsiteY13" fmla="*/ 572643 h 670369"/>
                  <a:gd name="connsiteX14" fmla="*/ 160211 w 166592"/>
                  <a:gd name="connsiteY14" fmla="*/ 644366 h 670369"/>
                  <a:gd name="connsiteX15" fmla="*/ 165164 w 166592"/>
                  <a:gd name="connsiteY15" fmla="*/ 663893 h 670369"/>
                  <a:gd name="connsiteX16" fmla="*/ 166593 w 166592"/>
                  <a:gd name="connsiteY16" fmla="*/ 670369 h 6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592" h="670369">
                    <a:moveTo>
                      <a:pt x="166592" y="670369"/>
                    </a:moveTo>
                    <a:cubicBezTo>
                      <a:pt x="165544" y="668258"/>
                      <a:pt x="164684" y="666059"/>
                      <a:pt x="164020" y="663797"/>
                    </a:cubicBezTo>
                    <a:cubicBezTo>
                      <a:pt x="162496" y="658749"/>
                      <a:pt x="160497" y="652367"/>
                      <a:pt x="158020" y="644747"/>
                    </a:cubicBezTo>
                    <a:cubicBezTo>
                      <a:pt x="152781" y="627983"/>
                      <a:pt x="145923" y="603694"/>
                      <a:pt x="137732" y="573500"/>
                    </a:cubicBezTo>
                    <a:cubicBezTo>
                      <a:pt x="121348" y="513017"/>
                      <a:pt x="101155" y="429006"/>
                      <a:pt x="80582" y="335851"/>
                    </a:cubicBezTo>
                    <a:cubicBezTo>
                      <a:pt x="60007" y="242697"/>
                      <a:pt x="40100" y="158591"/>
                      <a:pt x="24765" y="97726"/>
                    </a:cubicBezTo>
                    <a:cubicBezTo>
                      <a:pt x="17145" y="68008"/>
                      <a:pt x="10859" y="43720"/>
                      <a:pt x="6287" y="26003"/>
                    </a:cubicBezTo>
                    <a:cubicBezTo>
                      <a:pt x="4286" y="18097"/>
                      <a:pt x="2667" y="11620"/>
                      <a:pt x="1334" y="6953"/>
                    </a:cubicBezTo>
                    <a:cubicBezTo>
                      <a:pt x="658" y="4686"/>
                      <a:pt x="212" y="2356"/>
                      <a:pt x="0" y="0"/>
                    </a:cubicBezTo>
                    <a:cubicBezTo>
                      <a:pt x="1082" y="2085"/>
                      <a:pt x="1914" y="4291"/>
                      <a:pt x="2477" y="6572"/>
                    </a:cubicBezTo>
                    <a:lnTo>
                      <a:pt x="8477" y="25622"/>
                    </a:lnTo>
                    <a:cubicBezTo>
                      <a:pt x="13716" y="42291"/>
                      <a:pt x="20670" y="66675"/>
                      <a:pt x="28766" y="96869"/>
                    </a:cubicBezTo>
                    <a:cubicBezTo>
                      <a:pt x="45244" y="157258"/>
                      <a:pt x="65342" y="241363"/>
                      <a:pt x="85916" y="334518"/>
                    </a:cubicBezTo>
                    <a:cubicBezTo>
                      <a:pt x="106489" y="427672"/>
                      <a:pt x="126397" y="511683"/>
                      <a:pt x="141732" y="572643"/>
                    </a:cubicBezTo>
                    <a:cubicBezTo>
                      <a:pt x="149447" y="602361"/>
                      <a:pt x="155639" y="626745"/>
                      <a:pt x="160211" y="644366"/>
                    </a:cubicBezTo>
                    <a:cubicBezTo>
                      <a:pt x="162306" y="652367"/>
                      <a:pt x="163925" y="658844"/>
                      <a:pt x="165164" y="663893"/>
                    </a:cubicBezTo>
                    <a:cubicBezTo>
                      <a:pt x="165874" y="665993"/>
                      <a:pt x="166353" y="668165"/>
                      <a:pt x="166593" y="670369"/>
                    </a:cubicBezTo>
                    <a:close/>
                  </a:path>
                </a:pathLst>
              </a:custGeom>
              <a:solidFill>
                <a:srgbClr val="E0E0E0"/>
              </a:solidFill>
              <a:ln w="9525" cap="flat">
                <a:noFill/>
                <a:prstDash val="solid"/>
                <a:miter/>
              </a:ln>
            </p:spPr>
            <p:txBody>
              <a:bodyPr rtlCol="0" anchor="ctr"/>
              <a:lstStyle/>
              <a:p>
                <a:endParaRPr lang="fr-FR"/>
              </a:p>
            </p:txBody>
          </p:sp>
          <p:sp>
            <p:nvSpPr>
              <p:cNvPr id="142" name="Forme libre : forme 16">
                <a:extLst>
                  <a:ext uri="{FF2B5EF4-FFF2-40B4-BE49-F238E27FC236}">
                    <a16:creationId xmlns:a16="http://schemas.microsoft.com/office/drawing/2014/main" id="{E4A8DDF2-2A99-6B49-8044-8C4BA29205D0}"/>
                  </a:ext>
                </a:extLst>
              </p:cNvPr>
              <p:cNvSpPr/>
              <p:nvPr/>
            </p:nvSpPr>
            <p:spPr>
              <a:xfrm>
                <a:off x="8112061" y="4029914"/>
                <a:ext cx="699230" cy="120874"/>
              </a:xfrm>
              <a:custGeom>
                <a:avLst/>
                <a:gdLst>
                  <a:gd name="connsiteX0" fmla="*/ 699231 w 699230"/>
                  <a:gd name="connsiteY0" fmla="*/ 399 h 120874"/>
                  <a:gd name="connsiteX1" fmla="*/ 692278 w 699230"/>
                  <a:gd name="connsiteY1" fmla="*/ 2018 h 120874"/>
                  <a:gd name="connsiteX2" fmla="*/ 671894 w 699230"/>
                  <a:gd name="connsiteY2" fmla="*/ 5637 h 120874"/>
                  <a:gd name="connsiteX3" fmla="*/ 596932 w 699230"/>
                  <a:gd name="connsiteY3" fmla="*/ 18210 h 120874"/>
                  <a:gd name="connsiteX4" fmla="*/ 350139 w 699230"/>
                  <a:gd name="connsiteY4" fmla="*/ 63549 h 120874"/>
                  <a:gd name="connsiteX5" fmla="*/ 102965 w 699230"/>
                  <a:gd name="connsiteY5" fmla="*/ 107078 h 120874"/>
                  <a:gd name="connsiteX6" fmla="*/ 27718 w 699230"/>
                  <a:gd name="connsiteY6" fmla="*/ 118127 h 120874"/>
                  <a:gd name="connsiteX7" fmla="*/ 7144 w 699230"/>
                  <a:gd name="connsiteY7" fmla="*/ 120699 h 120874"/>
                  <a:gd name="connsiteX8" fmla="*/ 0 w 699230"/>
                  <a:gd name="connsiteY8" fmla="*/ 120699 h 120874"/>
                  <a:gd name="connsiteX9" fmla="*/ 7048 w 699230"/>
                  <a:gd name="connsiteY9" fmla="*/ 118985 h 120874"/>
                  <a:gd name="connsiteX10" fmla="*/ 27337 w 699230"/>
                  <a:gd name="connsiteY10" fmla="*/ 115365 h 120874"/>
                  <a:gd name="connsiteX11" fmla="*/ 102299 w 699230"/>
                  <a:gd name="connsiteY11" fmla="*/ 102507 h 120874"/>
                  <a:gd name="connsiteX12" fmla="*/ 349091 w 699230"/>
                  <a:gd name="connsiteY12" fmla="*/ 57263 h 120874"/>
                  <a:gd name="connsiteX13" fmla="*/ 596742 w 699230"/>
                  <a:gd name="connsiteY13" fmla="*/ 13638 h 120874"/>
                  <a:gd name="connsiteX14" fmla="*/ 671989 w 699230"/>
                  <a:gd name="connsiteY14" fmla="*/ 2589 h 120874"/>
                  <a:gd name="connsiteX15" fmla="*/ 692563 w 699230"/>
                  <a:gd name="connsiteY15" fmla="*/ 113 h 120874"/>
                  <a:gd name="connsiteX16" fmla="*/ 699231 w 699230"/>
                  <a:gd name="connsiteY16" fmla="*/ 399 h 12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9230" h="120874">
                    <a:moveTo>
                      <a:pt x="699231" y="399"/>
                    </a:moveTo>
                    <a:cubicBezTo>
                      <a:pt x="696982" y="1200"/>
                      <a:pt x="694649" y="1743"/>
                      <a:pt x="692278" y="2018"/>
                    </a:cubicBezTo>
                    <a:lnTo>
                      <a:pt x="671894" y="5637"/>
                    </a:lnTo>
                    <a:lnTo>
                      <a:pt x="596932" y="18210"/>
                    </a:lnTo>
                    <a:cubicBezTo>
                      <a:pt x="533686" y="29164"/>
                      <a:pt x="446437" y="45357"/>
                      <a:pt x="350139" y="63549"/>
                    </a:cubicBezTo>
                    <a:cubicBezTo>
                      <a:pt x="253841" y="81742"/>
                      <a:pt x="166497" y="97173"/>
                      <a:pt x="102965" y="107078"/>
                    </a:cubicBezTo>
                    <a:cubicBezTo>
                      <a:pt x="71247" y="112032"/>
                      <a:pt x="45815" y="115841"/>
                      <a:pt x="27718" y="118127"/>
                    </a:cubicBezTo>
                    <a:lnTo>
                      <a:pt x="7144" y="120699"/>
                    </a:lnTo>
                    <a:cubicBezTo>
                      <a:pt x="4768" y="120932"/>
                      <a:pt x="2375" y="120932"/>
                      <a:pt x="0" y="120699"/>
                    </a:cubicBezTo>
                    <a:cubicBezTo>
                      <a:pt x="2282" y="119881"/>
                      <a:pt x="4645" y="119306"/>
                      <a:pt x="7048" y="118985"/>
                    </a:cubicBezTo>
                    <a:lnTo>
                      <a:pt x="27337" y="115365"/>
                    </a:lnTo>
                    <a:lnTo>
                      <a:pt x="102299" y="102507"/>
                    </a:lnTo>
                    <a:cubicBezTo>
                      <a:pt x="165545" y="91553"/>
                      <a:pt x="252794" y="75360"/>
                      <a:pt x="349091" y="57263"/>
                    </a:cubicBezTo>
                    <a:cubicBezTo>
                      <a:pt x="445389" y="39165"/>
                      <a:pt x="532734" y="23544"/>
                      <a:pt x="596742" y="13638"/>
                    </a:cubicBezTo>
                    <a:cubicBezTo>
                      <a:pt x="628460" y="8685"/>
                      <a:pt x="653892" y="4875"/>
                      <a:pt x="671989" y="2589"/>
                    </a:cubicBezTo>
                    <a:lnTo>
                      <a:pt x="692563" y="113"/>
                    </a:lnTo>
                    <a:cubicBezTo>
                      <a:pt x="694788" y="-104"/>
                      <a:pt x="697032" y="-8"/>
                      <a:pt x="699231" y="399"/>
                    </a:cubicBezTo>
                    <a:close/>
                  </a:path>
                </a:pathLst>
              </a:custGeom>
              <a:solidFill>
                <a:srgbClr val="E0E0E0"/>
              </a:solidFill>
              <a:ln w="9525" cap="flat">
                <a:noFill/>
                <a:prstDash val="solid"/>
                <a:miter/>
              </a:ln>
            </p:spPr>
            <p:txBody>
              <a:bodyPr rtlCol="0" anchor="ctr"/>
              <a:lstStyle/>
              <a:p>
                <a:endParaRPr lang="fr-FR"/>
              </a:p>
            </p:txBody>
          </p:sp>
          <p:sp>
            <p:nvSpPr>
              <p:cNvPr id="143" name="Forme libre : forme 17">
                <a:extLst>
                  <a:ext uri="{FF2B5EF4-FFF2-40B4-BE49-F238E27FC236}">
                    <a16:creationId xmlns:a16="http://schemas.microsoft.com/office/drawing/2014/main" id="{C8AF3CB0-FFD5-A04B-A594-DAECA3133AF0}"/>
                  </a:ext>
                </a:extLst>
              </p:cNvPr>
              <p:cNvSpPr/>
              <p:nvPr/>
            </p:nvSpPr>
            <p:spPr>
              <a:xfrm>
                <a:off x="3059693" y="3113982"/>
                <a:ext cx="1117375" cy="1198218"/>
              </a:xfrm>
              <a:custGeom>
                <a:avLst/>
                <a:gdLst>
                  <a:gd name="connsiteX0" fmla="*/ 19548 w 1117375"/>
                  <a:gd name="connsiteY0" fmla="*/ 14599 h 1198218"/>
                  <a:gd name="connsiteX1" fmla="*/ 205571 w 1117375"/>
                  <a:gd name="connsiteY1" fmla="*/ 92513 h 1198218"/>
                  <a:gd name="connsiteX2" fmla="*/ 392833 w 1117375"/>
                  <a:gd name="connsiteY2" fmla="*/ 321780 h 1198218"/>
                  <a:gd name="connsiteX3" fmla="*/ 442268 w 1117375"/>
                  <a:gd name="connsiteY3" fmla="*/ 321304 h 1198218"/>
                  <a:gd name="connsiteX4" fmla="*/ 518468 w 1117375"/>
                  <a:gd name="connsiteY4" fmla="*/ 219577 h 1198218"/>
                  <a:gd name="connsiteX5" fmla="*/ 601049 w 1117375"/>
                  <a:gd name="connsiteY5" fmla="*/ 333877 h 1198218"/>
                  <a:gd name="connsiteX6" fmla="*/ 643626 w 1117375"/>
                  <a:gd name="connsiteY6" fmla="*/ 573621 h 1198218"/>
                  <a:gd name="connsiteX7" fmla="*/ 674582 w 1117375"/>
                  <a:gd name="connsiteY7" fmla="*/ 587147 h 1198218"/>
                  <a:gd name="connsiteX8" fmla="*/ 833364 w 1117375"/>
                  <a:gd name="connsiteY8" fmla="*/ 459988 h 1198218"/>
                  <a:gd name="connsiteX9" fmla="*/ 899468 w 1117375"/>
                  <a:gd name="connsiteY9" fmla="*/ 724783 h 1198218"/>
                  <a:gd name="connsiteX10" fmla="*/ 917279 w 1117375"/>
                  <a:gd name="connsiteY10" fmla="*/ 757168 h 1198218"/>
                  <a:gd name="connsiteX11" fmla="*/ 972048 w 1117375"/>
                  <a:gd name="connsiteY11" fmla="*/ 665632 h 1198218"/>
                  <a:gd name="connsiteX12" fmla="*/ 1066822 w 1117375"/>
                  <a:gd name="connsiteY12" fmla="*/ 606292 h 1198218"/>
                  <a:gd name="connsiteX13" fmla="*/ 1079966 w 1117375"/>
                  <a:gd name="connsiteY13" fmla="*/ 1037107 h 1198218"/>
                  <a:gd name="connsiteX14" fmla="*/ 1038533 w 1117375"/>
                  <a:gd name="connsiteY14" fmla="*/ 1158075 h 1198218"/>
                  <a:gd name="connsiteX15" fmla="*/ 912898 w 1117375"/>
                  <a:gd name="connsiteY15" fmla="*/ 1184935 h 1198218"/>
                  <a:gd name="connsiteX16" fmla="*/ 486368 w 1117375"/>
                  <a:gd name="connsiteY16" fmla="*/ 1122356 h 1198218"/>
                  <a:gd name="connsiteX17" fmla="*/ 556282 w 1117375"/>
                  <a:gd name="connsiteY17" fmla="*/ 1035107 h 1198218"/>
                  <a:gd name="connsiteX18" fmla="*/ 653437 w 1117375"/>
                  <a:gd name="connsiteY18" fmla="*/ 991197 h 1198218"/>
                  <a:gd name="connsiteX19" fmla="*/ 623338 w 1117375"/>
                  <a:gd name="connsiteY19" fmla="*/ 969766 h 1198218"/>
                  <a:gd name="connsiteX20" fmla="*/ 368163 w 1117375"/>
                  <a:gd name="connsiteY20" fmla="*/ 874135 h 1198218"/>
                  <a:gd name="connsiteX21" fmla="*/ 512657 w 1117375"/>
                  <a:gd name="connsiteY21" fmla="*/ 731260 h 1198218"/>
                  <a:gd name="connsiteX22" fmla="*/ 503132 w 1117375"/>
                  <a:gd name="connsiteY22" fmla="*/ 698970 h 1198218"/>
                  <a:gd name="connsiteX23" fmla="*/ 269770 w 1117375"/>
                  <a:gd name="connsiteY23" fmla="*/ 629057 h 1198218"/>
                  <a:gd name="connsiteX24" fmla="*/ 164995 w 1117375"/>
                  <a:gd name="connsiteY24" fmla="*/ 533807 h 1198218"/>
                  <a:gd name="connsiteX25" fmla="*/ 274913 w 1117375"/>
                  <a:gd name="connsiteY25" fmla="*/ 469608 h 1198218"/>
                  <a:gd name="connsiteX26" fmla="*/ 281105 w 1117375"/>
                  <a:gd name="connsiteY26" fmla="*/ 420554 h 1198218"/>
                  <a:gd name="connsiteX27" fmla="*/ 74793 w 1117375"/>
                  <a:gd name="connsiteY27" fmla="*/ 208052 h 1198218"/>
                  <a:gd name="connsiteX28" fmla="*/ 20786 w 1117375"/>
                  <a:gd name="connsiteY28" fmla="*/ 13360 h 11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7375" h="1198218">
                    <a:moveTo>
                      <a:pt x="19548" y="14599"/>
                    </a:moveTo>
                    <a:cubicBezTo>
                      <a:pt x="19548" y="14599"/>
                      <a:pt x="76698" y="-49981"/>
                      <a:pt x="205571" y="92513"/>
                    </a:cubicBezTo>
                    <a:cubicBezTo>
                      <a:pt x="334445" y="235007"/>
                      <a:pt x="392833" y="321780"/>
                      <a:pt x="392833" y="321780"/>
                    </a:cubicBezTo>
                    <a:cubicBezTo>
                      <a:pt x="392833" y="321780"/>
                      <a:pt x="424646" y="350355"/>
                      <a:pt x="442268" y="321304"/>
                    </a:cubicBezTo>
                    <a:cubicBezTo>
                      <a:pt x="459889" y="292252"/>
                      <a:pt x="475034" y="219005"/>
                      <a:pt x="518468" y="219577"/>
                    </a:cubicBezTo>
                    <a:cubicBezTo>
                      <a:pt x="563711" y="220148"/>
                      <a:pt x="590286" y="263201"/>
                      <a:pt x="601049" y="333877"/>
                    </a:cubicBezTo>
                    <a:cubicBezTo>
                      <a:pt x="611813" y="404552"/>
                      <a:pt x="640959" y="559715"/>
                      <a:pt x="643626" y="573621"/>
                    </a:cubicBezTo>
                    <a:cubicBezTo>
                      <a:pt x="646293" y="587527"/>
                      <a:pt x="659438" y="605149"/>
                      <a:pt x="674582" y="587147"/>
                    </a:cubicBezTo>
                    <a:cubicBezTo>
                      <a:pt x="689727" y="569144"/>
                      <a:pt x="764784" y="420173"/>
                      <a:pt x="833364" y="459988"/>
                    </a:cubicBezTo>
                    <a:cubicBezTo>
                      <a:pt x="901944" y="499802"/>
                      <a:pt x="899372" y="702590"/>
                      <a:pt x="899468" y="724783"/>
                    </a:cubicBezTo>
                    <a:cubicBezTo>
                      <a:pt x="899563" y="746976"/>
                      <a:pt x="906040" y="754691"/>
                      <a:pt x="917279" y="757168"/>
                    </a:cubicBezTo>
                    <a:cubicBezTo>
                      <a:pt x="928519" y="759644"/>
                      <a:pt x="948998" y="707066"/>
                      <a:pt x="972048" y="665632"/>
                    </a:cubicBezTo>
                    <a:cubicBezTo>
                      <a:pt x="995099" y="624199"/>
                      <a:pt x="1029198" y="579907"/>
                      <a:pt x="1066822" y="606292"/>
                    </a:cubicBezTo>
                    <a:cubicBezTo>
                      <a:pt x="1104446" y="632676"/>
                      <a:pt x="1151975" y="771265"/>
                      <a:pt x="1079966" y="1037107"/>
                    </a:cubicBezTo>
                    <a:lnTo>
                      <a:pt x="1038533" y="1158075"/>
                    </a:lnTo>
                    <a:lnTo>
                      <a:pt x="912898" y="1184935"/>
                    </a:lnTo>
                    <a:cubicBezTo>
                      <a:pt x="640578" y="1225893"/>
                      <a:pt x="508181" y="1162742"/>
                      <a:pt x="486368" y="1122356"/>
                    </a:cubicBezTo>
                    <a:cubicBezTo>
                      <a:pt x="464556" y="1081970"/>
                      <a:pt x="512372" y="1053205"/>
                      <a:pt x="556282" y="1035107"/>
                    </a:cubicBezTo>
                    <a:cubicBezTo>
                      <a:pt x="600192" y="1017010"/>
                      <a:pt x="654580" y="1002627"/>
                      <a:pt x="653437" y="991197"/>
                    </a:cubicBezTo>
                    <a:cubicBezTo>
                      <a:pt x="652294" y="979767"/>
                      <a:pt x="645436" y="972147"/>
                      <a:pt x="623338" y="969766"/>
                    </a:cubicBezTo>
                    <a:cubicBezTo>
                      <a:pt x="601240" y="967384"/>
                      <a:pt x="399786" y="946810"/>
                      <a:pt x="368163" y="874135"/>
                    </a:cubicBezTo>
                    <a:cubicBezTo>
                      <a:pt x="336540" y="801459"/>
                      <a:pt x="493131" y="744023"/>
                      <a:pt x="512657" y="731260"/>
                    </a:cubicBezTo>
                    <a:cubicBezTo>
                      <a:pt x="532184" y="718496"/>
                      <a:pt x="516182" y="703161"/>
                      <a:pt x="503132" y="698970"/>
                    </a:cubicBezTo>
                    <a:cubicBezTo>
                      <a:pt x="490083" y="694779"/>
                      <a:pt x="339112" y="647916"/>
                      <a:pt x="269770" y="629057"/>
                    </a:cubicBezTo>
                    <a:cubicBezTo>
                      <a:pt x="200428" y="610197"/>
                      <a:pt x="160709" y="578955"/>
                      <a:pt x="164995" y="533807"/>
                    </a:cubicBezTo>
                    <a:cubicBezTo>
                      <a:pt x="169472" y="490373"/>
                      <a:pt x="243862" y="483800"/>
                      <a:pt x="274913" y="469608"/>
                    </a:cubicBezTo>
                    <a:cubicBezTo>
                      <a:pt x="305965" y="455416"/>
                      <a:pt x="281105" y="420554"/>
                      <a:pt x="281105" y="420554"/>
                    </a:cubicBezTo>
                    <a:cubicBezTo>
                      <a:pt x="281105" y="420554"/>
                      <a:pt x="201571" y="353117"/>
                      <a:pt x="74793" y="208052"/>
                    </a:cubicBezTo>
                    <a:cubicBezTo>
                      <a:pt x="-51985" y="62986"/>
                      <a:pt x="20786" y="13360"/>
                      <a:pt x="20786" y="13360"/>
                    </a:cubicBezTo>
                  </a:path>
                </a:pathLst>
              </a:custGeom>
              <a:solidFill>
                <a:srgbClr val="EBEBEB"/>
              </a:solidFill>
              <a:ln w="9525" cap="flat">
                <a:noFill/>
                <a:prstDash val="solid"/>
                <a:miter/>
              </a:ln>
            </p:spPr>
            <p:txBody>
              <a:bodyPr rtlCol="0" anchor="ctr"/>
              <a:lstStyle/>
              <a:p>
                <a:endParaRPr lang="fr-FR"/>
              </a:p>
            </p:txBody>
          </p:sp>
          <p:sp>
            <p:nvSpPr>
              <p:cNvPr id="144" name="Forme libre : forme 19">
                <a:extLst>
                  <a:ext uri="{FF2B5EF4-FFF2-40B4-BE49-F238E27FC236}">
                    <a16:creationId xmlns:a16="http://schemas.microsoft.com/office/drawing/2014/main" id="{F31777C2-9D26-6149-A697-DAEC5D78A7BD}"/>
                  </a:ext>
                </a:extLst>
              </p:cNvPr>
              <p:cNvSpPr/>
              <p:nvPr/>
            </p:nvSpPr>
            <p:spPr>
              <a:xfrm>
                <a:off x="3195256" y="3256025"/>
                <a:ext cx="902874" cy="1016222"/>
              </a:xfrm>
              <a:custGeom>
                <a:avLst/>
                <a:gdLst>
                  <a:gd name="connsiteX0" fmla="*/ 0 w 902874"/>
                  <a:gd name="connsiteY0" fmla="*/ 0 h 1016222"/>
                  <a:gd name="connsiteX1" fmla="*/ 2477 w 902874"/>
                  <a:gd name="connsiteY1" fmla="*/ 2477 h 1016222"/>
                  <a:gd name="connsiteX2" fmla="*/ 9525 w 902874"/>
                  <a:gd name="connsiteY2" fmla="*/ 10001 h 1016222"/>
                  <a:gd name="connsiteX3" fmla="*/ 35909 w 902874"/>
                  <a:gd name="connsiteY3" fmla="*/ 39529 h 1016222"/>
                  <a:gd name="connsiteX4" fmla="*/ 132683 w 902874"/>
                  <a:gd name="connsiteY4" fmla="*/ 148495 h 1016222"/>
                  <a:gd name="connsiteX5" fmla="*/ 453390 w 902874"/>
                  <a:gd name="connsiteY5" fmla="*/ 506349 h 1016222"/>
                  <a:gd name="connsiteX6" fmla="*/ 773144 w 902874"/>
                  <a:gd name="connsiteY6" fmla="*/ 865442 h 1016222"/>
                  <a:gd name="connsiteX7" fmla="*/ 868394 w 902874"/>
                  <a:gd name="connsiteY7" fmla="*/ 975455 h 1016222"/>
                  <a:gd name="connsiteX8" fmla="*/ 894207 w 902874"/>
                  <a:gd name="connsiteY8" fmla="*/ 1005554 h 1016222"/>
                  <a:gd name="connsiteX9" fmla="*/ 900779 w 902874"/>
                  <a:gd name="connsiteY9" fmla="*/ 1013460 h 1016222"/>
                  <a:gd name="connsiteX10" fmla="*/ 902875 w 902874"/>
                  <a:gd name="connsiteY10" fmla="*/ 1016222 h 1016222"/>
                  <a:gd name="connsiteX11" fmla="*/ 900398 w 902874"/>
                  <a:gd name="connsiteY11" fmla="*/ 1013746 h 1016222"/>
                  <a:gd name="connsiteX12" fmla="*/ 893445 w 902874"/>
                  <a:gd name="connsiteY12" fmla="*/ 1006221 h 1016222"/>
                  <a:gd name="connsiteX13" fmla="*/ 866965 w 902874"/>
                  <a:gd name="connsiteY13" fmla="*/ 976694 h 1016222"/>
                  <a:gd name="connsiteX14" fmla="*/ 770477 w 902874"/>
                  <a:gd name="connsiteY14" fmla="*/ 868299 h 1016222"/>
                  <a:gd name="connsiteX15" fmla="*/ 449675 w 902874"/>
                  <a:gd name="connsiteY15" fmla="*/ 510159 h 1016222"/>
                  <a:gd name="connsiteX16" fmla="*/ 130112 w 902874"/>
                  <a:gd name="connsiteY16" fmla="*/ 151067 h 1016222"/>
                  <a:gd name="connsiteX17" fmla="*/ 34862 w 902874"/>
                  <a:gd name="connsiteY17" fmla="*/ 41148 h 1016222"/>
                  <a:gd name="connsiteX18" fmla="*/ 9144 w 902874"/>
                  <a:gd name="connsiteY18" fmla="*/ 10954 h 1016222"/>
                  <a:gd name="connsiteX19" fmla="*/ 2477 w 902874"/>
                  <a:gd name="connsiteY19" fmla="*/ 3048 h 1016222"/>
                  <a:gd name="connsiteX20" fmla="*/ 0 w 902874"/>
                  <a:gd name="connsiteY20" fmla="*/ 0 h 10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874" h="1016222">
                    <a:moveTo>
                      <a:pt x="0" y="0"/>
                    </a:moveTo>
                    <a:cubicBezTo>
                      <a:pt x="0" y="0"/>
                      <a:pt x="952" y="762"/>
                      <a:pt x="2477" y="2477"/>
                    </a:cubicBezTo>
                    <a:lnTo>
                      <a:pt x="9525" y="10001"/>
                    </a:lnTo>
                    <a:cubicBezTo>
                      <a:pt x="15716" y="17050"/>
                      <a:pt x="24575" y="26861"/>
                      <a:pt x="35909" y="39529"/>
                    </a:cubicBezTo>
                    <a:lnTo>
                      <a:pt x="132683" y="148495"/>
                    </a:lnTo>
                    <a:lnTo>
                      <a:pt x="453390" y="506349"/>
                    </a:lnTo>
                    <a:cubicBezTo>
                      <a:pt x="578930" y="645986"/>
                      <a:pt x="692086" y="773049"/>
                      <a:pt x="773144" y="865442"/>
                    </a:cubicBezTo>
                    <a:lnTo>
                      <a:pt x="868394" y="975455"/>
                    </a:lnTo>
                    <a:lnTo>
                      <a:pt x="894207" y="1005554"/>
                    </a:lnTo>
                    <a:lnTo>
                      <a:pt x="900779" y="1013460"/>
                    </a:lnTo>
                    <a:cubicBezTo>
                      <a:pt x="901542" y="1014331"/>
                      <a:pt x="902242" y="1015253"/>
                      <a:pt x="902875" y="1016222"/>
                    </a:cubicBezTo>
                    <a:cubicBezTo>
                      <a:pt x="902875" y="1016222"/>
                      <a:pt x="902018" y="1015460"/>
                      <a:pt x="900398" y="1013746"/>
                    </a:cubicBezTo>
                    <a:lnTo>
                      <a:pt x="893445" y="1006221"/>
                    </a:lnTo>
                    <a:lnTo>
                      <a:pt x="866965" y="976694"/>
                    </a:lnTo>
                    <a:lnTo>
                      <a:pt x="770477" y="868299"/>
                    </a:lnTo>
                    <a:cubicBezTo>
                      <a:pt x="688753" y="776288"/>
                      <a:pt x="575310" y="649796"/>
                      <a:pt x="449675" y="510159"/>
                    </a:cubicBezTo>
                    <a:cubicBezTo>
                      <a:pt x="324041" y="370522"/>
                      <a:pt x="211550" y="243459"/>
                      <a:pt x="130112" y="151067"/>
                    </a:cubicBezTo>
                    <a:lnTo>
                      <a:pt x="34862" y="41148"/>
                    </a:lnTo>
                    <a:cubicBezTo>
                      <a:pt x="23813" y="28194"/>
                      <a:pt x="15145" y="18098"/>
                      <a:pt x="9144" y="10954"/>
                    </a:cubicBezTo>
                    <a:lnTo>
                      <a:pt x="2477" y="3048"/>
                    </a:lnTo>
                    <a:cubicBezTo>
                      <a:pt x="1571" y="2099"/>
                      <a:pt x="743" y="1080"/>
                      <a:pt x="0" y="0"/>
                    </a:cubicBezTo>
                    <a:close/>
                  </a:path>
                </a:pathLst>
              </a:custGeom>
              <a:solidFill>
                <a:srgbClr val="E0E0E0"/>
              </a:solidFill>
              <a:ln w="9525" cap="flat">
                <a:noFill/>
                <a:prstDash val="solid"/>
                <a:miter/>
              </a:ln>
            </p:spPr>
            <p:txBody>
              <a:bodyPr rtlCol="0" anchor="ctr"/>
              <a:lstStyle/>
              <a:p>
                <a:endParaRPr lang="fr-FR"/>
              </a:p>
            </p:txBody>
          </p:sp>
          <p:sp>
            <p:nvSpPr>
              <p:cNvPr id="145" name="Forme libre : forme 20">
                <a:extLst>
                  <a:ext uri="{FF2B5EF4-FFF2-40B4-BE49-F238E27FC236}">
                    <a16:creationId xmlns:a16="http://schemas.microsoft.com/office/drawing/2014/main" id="{40F84967-E2BF-154D-8E32-201C7298686B}"/>
                  </a:ext>
                </a:extLst>
              </p:cNvPr>
              <p:cNvSpPr/>
              <p:nvPr/>
            </p:nvSpPr>
            <p:spPr>
              <a:xfrm>
                <a:off x="3559376" y="3436715"/>
                <a:ext cx="8028" cy="234981"/>
              </a:xfrm>
              <a:custGeom>
                <a:avLst/>
                <a:gdLst>
                  <a:gd name="connsiteX0" fmla="*/ 1926 w 8028"/>
                  <a:gd name="connsiteY0" fmla="*/ 0 h 234981"/>
                  <a:gd name="connsiteX1" fmla="*/ 3641 w 8028"/>
                  <a:gd name="connsiteY1" fmla="*/ 34385 h 234981"/>
                  <a:gd name="connsiteX2" fmla="*/ 6212 w 8028"/>
                  <a:gd name="connsiteY2" fmla="*/ 117253 h 234981"/>
                  <a:gd name="connsiteX3" fmla="*/ 8022 w 8028"/>
                  <a:gd name="connsiteY3" fmla="*/ 200215 h 234981"/>
                  <a:gd name="connsiteX4" fmla="*/ 7355 w 8028"/>
                  <a:gd name="connsiteY4" fmla="*/ 225457 h 234981"/>
                  <a:gd name="connsiteX5" fmla="*/ 6212 w 8028"/>
                  <a:gd name="connsiteY5" fmla="*/ 234982 h 234981"/>
                  <a:gd name="connsiteX6" fmla="*/ 4498 w 8028"/>
                  <a:gd name="connsiteY6" fmla="*/ 200692 h 234981"/>
                  <a:gd name="connsiteX7" fmla="*/ 1259 w 8028"/>
                  <a:gd name="connsiteY7" fmla="*/ 117824 h 234981"/>
                  <a:gd name="connsiteX8" fmla="*/ 116 w 8028"/>
                  <a:gd name="connsiteY8" fmla="*/ 34766 h 234981"/>
                  <a:gd name="connsiteX9" fmla="*/ 878 w 8028"/>
                  <a:gd name="connsiteY9" fmla="*/ 9620 h 234981"/>
                  <a:gd name="connsiteX10" fmla="*/ 1926 w 8028"/>
                  <a:gd name="connsiteY10" fmla="*/ 0 h 23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28" h="234981">
                    <a:moveTo>
                      <a:pt x="1926" y="0"/>
                    </a:moveTo>
                    <a:cubicBezTo>
                      <a:pt x="3289" y="11409"/>
                      <a:pt x="3862" y="22898"/>
                      <a:pt x="3641" y="34385"/>
                    </a:cubicBezTo>
                    <a:cubicBezTo>
                      <a:pt x="4307" y="56960"/>
                      <a:pt x="5260" y="85535"/>
                      <a:pt x="6212" y="117253"/>
                    </a:cubicBezTo>
                    <a:cubicBezTo>
                      <a:pt x="7165" y="148971"/>
                      <a:pt x="8117" y="178975"/>
                      <a:pt x="8022" y="200215"/>
                    </a:cubicBezTo>
                    <a:cubicBezTo>
                      <a:pt x="8022" y="210884"/>
                      <a:pt x="8022" y="219265"/>
                      <a:pt x="7355" y="225457"/>
                    </a:cubicBezTo>
                    <a:cubicBezTo>
                      <a:pt x="7500" y="228673"/>
                      <a:pt x="7113" y="231891"/>
                      <a:pt x="6212" y="234982"/>
                    </a:cubicBezTo>
                    <a:cubicBezTo>
                      <a:pt x="5032" y="223590"/>
                      <a:pt x="4459" y="212144"/>
                      <a:pt x="4498" y="200692"/>
                    </a:cubicBezTo>
                    <a:cubicBezTo>
                      <a:pt x="3641" y="178118"/>
                      <a:pt x="2497" y="149447"/>
                      <a:pt x="1259" y="117824"/>
                    </a:cubicBezTo>
                    <a:cubicBezTo>
                      <a:pt x="21" y="86201"/>
                      <a:pt x="-169" y="56007"/>
                      <a:pt x="116" y="34766"/>
                    </a:cubicBezTo>
                    <a:cubicBezTo>
                      <a:pt x="116" y="24194"/>
                      <a:pt x="116" y="15716"/>
                      <a:pt x="878" y="9620"/>
                    </a:cubicBezTo>
                    <a:cubicBezTo>
                      <a:pt x="830" y="6383"/>
                      <a:pt x="1182" y="3152"/>
                      <a:pt x="1926" y="0"/>
                    </a:cubicBezTo>
                    <a:close/>
                  </a:path>
                </a:pathLst>
              </a:custGeom>
              <a:solidFill>
                <a:srgbClr val="E0E0E0"/>
              </a:solidFill>
              <a:ln w="9525" cap="flat">
                <a:noFill/>
                <a:prstDash val="solid"/>
                <a:miter/>
              </a:ln>
            </p:spPr>
            <p:txBody>
              <a:bodyPr rtlCol="0" anchor="ctr"/>
              <a:lstStyle/>
              <a:p>
                <a:endParaRPr lang="fr-FR"/>
              </a:p>
            </p:txBody>
          </p:sp>
          <p:sp>
            <p:nvSpPr>
              <p:cNvPr id="146" name="Forme libre : forme 21">
                <a:extLst>
                  <a:ext uri="{FF2B5EF4-FFF2-40B4-BE49-F238E27FC236}">
                    <a16:creationId xmlns:a16="http://schemas.microsoft.com/office/drawing/2014/main" id="{6A5E0468-D3AD-2448-BA54-D96E388C449D}"/>
                  </a:ext>
                </a:extLst>
              </p:cNvPr>
              <p:cNvSpPr/>
              <p:nvPr/>
            </p:nvSpPr>
            <p:spPr>
              <a:xfrm>
                <a:off x="3284220" y="3671508"/>
                <a:ext cx="270605" cy="6349"/>
              </a:xfrm>
              <a:custGeom>
                <a:avLst/>
                <a:gdLst>
                  <a:gd name="connsiteX0" fmla="*/ 270605 w 270605"/>
                  <a:gd name="connsiteY0" fmla="*/ 5142 h 6349"/>
                  <a:gd name="connsiteX1" fmla="*/ 135350 w 270605"/>
                  <a:gd name="connsiteY1" fmla="*/ 5713 h 6349"/>
                  <a:gd name="connsiteX2" fmla="*/ 0 w 270605"/>
                  <a:gd name="connsiteY2" fmla="*/ 1236 h 6349"/>
                  <a:gd name="connsiteX3" fmla="*/ 135350 w 270605"/>
                  <a:gd name="connsiteY3" fmla="*/ 665 h 6349"/>
                  <a:gd name="connsiteX4" fmla="*/ 270605 w 270605"/>
                  <a:gd name="connsiteY4" fmla="*/ 5142 h 6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05" h="6349">
                    <a:moveTo>
                      <a:pt x="270605" y="5142"/>
                    </a:moveTo>
                    <a:cubicBezTo>
                      <a:pt x="270605" y="6475"/>
                      <a:pt x="210026" y="6761"/>
                      <a:pt x="135350" y="5713"/>
                    </a:cubicBezTo>
                    <a:cubicBezTo>
                      <a:pt x="60674" y="4665"/>
                      <a:pt x="0" y="2665"/>
                      <a:pt x="0" y="1236"/>
                    </a:cubicBezTo>
                    <a:cubicBezTo>
                      <a:pt x="0" y="-192"/>
                      <a:pt x="60674" y="-383"/>
                      <a:pt x="135350" y="665"/>
                    </a:cubicBezTo>
                    <a:cubicBezTo>
                      <a:pt x="210026" y="1713"/>
                      <a:pt x="270700" y="3713"/>
                      <a:pt x="270605" y="5142"/>
                    </a:cubicBezTo>
                    <a:close/>
                  </a:path>
                </a:pathLst>
              </a:custGeom>
              <a:solidFill>
                <a:srgbClr val="E0E0E0"/>
              </a:solidFill>
              <a:ln w="9525" cap="flat">
                <a:noFill/>
                <a:prstDash val="solid"/>
                <a:miter/>
              </a:ln>
            </p:spPr>
            <p:txBody>
              <a:bodyPr rtlCol="0" anchor="ctr"/>
              <a:lstStyle/>
              <a:p>
                <a:endParaRPr lang="fr-FR"/>
              </a:p>
            </p:txBody>
          </p:sp>
          <p:sp>
            <p:nvSpPr>
              <p:cNvPr id="147" name="Forme libre : forme 22">
                <a:extLst>
                  <a:ext uri="{FF2B5EF4-FFF2-40B4-BE49-F238E27FC236}">
                    <a16:creationId xmlns:a16="http://schemas.microsoft.com/office/drawing/2014/main" id="{789AFE9B-F7EC-3E44-A38B-AEB87CEA7B0F}"/>
                  </a:ext>
                </a:extLst>
              </p:cNvPr>
              <p:cNvSpPr/>
              <p:nvPr/>
            </p:nvSpPr>
            <p:spPr>
              <a:xfrm>
                <a:off x="3554634" y="3912489"/>
                <a:ext cx="233267" cy="54270"/>
              </a:xfrm>
              <a:custGeom>
                <a:avLst/>
                <a:gdLst>
                  <a:gd name="connsiteX0" fmla="*/ 233267 w 233267"/>
                  <a:gd name="connsiteY0" fmla="*/ 0 h 54270"/>
                  <a:gd name="connsiteX1" fmla="*/ 224599 w 233267"/>
                  <a:gd name="connsiteY1" fmla="*/ 3715 h 54270"/>
                  <a:gd name="connsiteX2" fmla="*/ 200216 w 233267"/>
                  <a:gd name="connsiteY2" fmla="*/ 11906 h 54270"/>
                  <a:gd name="connsiteX3" fmla="*/ 118396 w 233267"/>
                  <a:gd name="connsiteY3" fmla="*/ 34195 h 54270"/>
                  <a:gd name="connsiteX4" fmla="*/ 35052 w 233267"/>
                  <a:gd name="connsiteY4" fmla="*/ 50292 h 54270"/>
                  <a:gd name="connsiteX5" fmla="*/ 9525 w 233267"/>
                  <a:gd name="connsiteY5" fmla="*/ 53626 h 54270"/>
                  <a:gd name="connsiteX6" fmla="*/ 0 w 233267"/>
                  <a:gd name="connsiteY6" fmla="*/ 54102 h 54270"/>
                  <a:gd name="connsiteX7" fmla="*/ 34385 w 233267"/>
                  <a:gd name="connsiteY7" fmla="*/ 46768 h 54270"/>
                  <a:gd name="connsiteX8" fmla="*/ 117157 w 233267"/>
                  <a:gd name="connsiteY8" fmla="*/ 29337 h 54270"/>
                  <a:gd name="connsiteX9" fmla="*/ 199168 w 233267"/>
                  <a:gd name="connsiteY9" fmla="*/ 8572 h 54270"/>
                  <a:gd name="connsiteX10" fmla="*/ 233267 w 233267"/>
                  <a:gd name="connsiteY10" fmla="*/ 0 h 5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267" h="54270">
                    <a:moveTo>
                      <a:pt x="233267" y="0"/>
                    </a:moveTo>
                    <a:cubicBezTo>
                      <a:pt x="230575" y="1656"/>
                      <a:pt x="227655" y="2907"/>
                      <a:pt x="224599" y="3715"/>
                    </a:cubicBezTo>
                    <a:cubicBezTo>
                      <a:pt x="218884" y="5905"/>
                      <a:pt x="210598" y="8668"/>
                      <a:pt x="200216" y="11906"/>
                    </a:cubicBezTo>
                    <a:cubicBezTo>
                      <a:pt x="179546" y="18479"/>
                      <a:pt x="150686" y="26765"/>
                      <a:pt x="118396" y="34195"/>
                    </a:cubicBezTo>
                    <a:cubicBezTo>
                      <a:pt x="86106" y="41624"/>
                      <a:pt x="56483" y="47054"/>
                      <a:pt x="35052" y="50292"/>
                    </a:cubicBezTo>
                    <a:cubicBezTo>
                      <a:pt x="24289" y="51911"/>
                      <a:pt x="16002" y="52959"/>
                      <a:pt x="9525" y="53626"/>
                    </a:cubicBezTo>
                    <a:cubicBezTo>
                      <a:pt x="6393" y="54274"/>
                      <a:pt x="3181" y="54435"/>
                      <a:pt x="0" y="54102"/>
                    </a:cubicBezTo>
                    <a:cubicBezTo>
                      <a:pt x="11303" y="50965"/>
                      <a:pt x="22786" y="48516"/>
                      <a:pt x="34385" y="46768"/>
                    </a:cubicBezTo>
                    <a:cubicBezTo>
                      <a:pt x="55626" y="42672"/>
                      <a:pt x="84963" y="37243"/>
                      <a:pt x="117157" y="29337"/>
                    </a:cubicBezTo>
                    <a:cubicBezTo>
                      <a:pt x="149352" y="21431"/>
                      <a:pt x="178213" y="14192"/>
                      <a:pt x="199168" y="8572"/>
                    </a:cubicBezTo>
                    <a:cubicBezTo>
                      <a:pt x="210347" y="5014"/>
                      <a:pt x="221735" y="2151"/>
                      <a:pt x="233267" y="0"/>
                    </a:cubicBezTo>
                    <a:close/>
                  </a:path>
                </a:pathLst>
              </a:custGeom>
              <a:solidFill>
                <a:srgbClr val="E0E0E0"/>
              </a:solidFill>
              <a:ln w="9525" cap="flat">
                <a:noFill/>
                <a:prstDash val="solid"/>
                <a:miter/>
              </a:ln>
            </p:spPr>
            <p:txBody>
              <a:bodyPr rtlCol="0" anchor="ctr"/>
              <a:lstStyle/>
              <a:p>
                <a:endParaRPr lang="fr-FR"/>
              </a:p>
            </p:txBody>
          </p:sp>
          <p:sp>
            <p:nvSpPr>
              <p:cNvPr id="148" name="Forme libre : forme 25">
                <a:extLst>
                  <a:ext uri="{FF2B5EF4-FFF2-40B4-BE49-F238E27FC236}">
                    <a16:creationId xmlns:a16="http://schemas.microsoft.com/office/drawing/2014/main" id="{EF22F98C-B34A-D043-A3B2-68603C77D6C9}"/>
                  </a:ext>
                </a:extLst>
              </p:cNvPr>
              <p:cNvSpPr/>
              <p:nvPr/>
            </p:nvSpPr>
            <p:spPr>
              <a:xfrm>
                <a:off x="3785901" y="3696842"/>
                <a:ext cx="55625" cy="214503"/>
              </a:xfrm>
              <a:custGeom>
                <a:avLst/>
                <a:gdLst>
                  <a:gd name="connsiteX0" fmla="*/ 55626 w 55625"/>
                  <a:gd name="connsiteY0" fmla="*/ 0 h 214503"/>
                  <a:gd name="connsiteX1" fmla="*/ 49054 w 55625"/>
                  <a:gd name="connsiteY1" fmla="*/ 31813 h 214503"/>
                  <a:gd name="connsiteX2" fmla="*/ 30004 w 55625"/>
                  <a:gd name="connsiteY2" fmla="*/ 108013 h 214503"/>
                  <a:gd name="connsiteX3" fmla="*/ 9525 w 55625"/>
                  <a:gd name="connsiteY3" fmla="*/ 183547 h 214503"/>
                  <a:gd name="connsiteX4" fmla="*/ 0 w 55625"/>
                  <a:gd name="connsiteY4" fmla="*/ 214503 h 214503"/>
                  <a:gd name="connsiteX5" fmla="*/ 6477 w 55625"/>
                  <a:gd name="connsiteY5" fmla="*/ 182690 h 214503"/>
                  <a:gd name="connsiteX6" fmla="*/ 25527 w 55625"/>
                  <a:gd name="connsiteY6" fmla="*/ 106489 h 214503"/>
                  <a:gd name="connsiteX7" fmla="*/ 46101 w 55625"/>
                  <a:gd name="connsiteY7" fmla="*/ 30956 h 214503"/>
                  <a:gd name="connsiteX8" fmla="*/ 55626 w 55625"/>
                  <a:gd name="connsiteY8" fmla="*/ 0 h 21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5" h="214503">
                    <a:moveTo>
                      <a:pt x="55626" y="0"/>
                    </a:moveTo>
                    <a:cubicBezTo>
                      <a:pt x="54245" y="10756"/>
                      <a:pt x="52048" y="21391"/>
                      <a:pt x="49054" y="31813"/>
                    </a:cubicBezTo>
                    <a:cubicBezTo>
                      <a:pt x="44482" y="50863"/>
                      <a:pt x="37719" y="78105"/>
                      <a:pt x="30004" y="108013"/>
                    </a:cubicBezTo>
                    <a:cubicBezTo>
                      <a:pt x="22288" y="137922"/>
                      <a:pt x="15050" y="164306"/>
                      <a:pt x="9525" y="183547"/>
                    </a:cubicBezTo>
                    <a:cubicBezTo>
                      <a:pt x="7153" y="194096"/>
                      <a:pt x="3969" y="204446"/>
                      <a:pt x="0" y="214503"/>
                    </a:cubicBezTo>
                    <a:cubicBezTo>
                      <a:pt x="1302" y="203742"/>
                      <a:pt x="3468" y="193103"/>
                      <a:pt x="6477" y="182690"/>
                    </a:cubicBezTo>
                    <a:cubicBezTo>
                      <a:pt x="11144" y="163639"/>
                      <a:pt x="17907" y="136398"/>
                      <a:pt x="25527" y="106489"/>
                    </a:cubicBezTo>
                    <a:cubicBezTo>
                      <a:pt x="33147" y="76581"/>
                      <a:pt x="40576" y="50197"/>
                      <a:pt x="46101" y="30956"/>
                    </a:cubicBezTo>
                    <a:cubicBezTo>
                      <a:pt x="48473" y="20407"/>
                      <a:pt x="51657" y="10058"/>
                      <a:pt x="55626" y="0"/>
                    </a:cubicBezTo>
                    <a:close/>
                  </a:path>
                </a:pathLst>
              </a:custGeom>
              <a:solidFill>
                <a:srgbClr val="E0E0E0"/>
              </a:solidFill>
              <a:ln w="9525" cap="flat">
                <a:noFill/>
                <a:prstDash val="solid"/>
                <a:miter/>
              </a:ln>
            </p:spPr>
            <p:txBody>
              <a:bodyPr rtlCol="0" anchor="ctr"/>
              <a:lstStyle/>
              <a:p>
                <a:endParaRPr lang="fr-FR"/>
              </a:p>
            </p:txBody>
          </p:sp>
          <p:sp>
            <p:nvSpPr>
              <p:cNvPr id="149" name="Forme libre : forme 26">
                <a:extLst>
                  <a:ext uri="{FF2B5EF4-FFF2-40B4-BE49-F238E27FC236}">
                    <a16:creationId xmlns:a16="http://schemas.microsoft.com/office/drawing/2014/main" id="{3784BC47-6724-AA4D-BB4E-C46525DCB412}"/>
                  </a:ext>
                </a:extLst>
              </p:cNvPr>
              <p:cNvSpPr/>
              <p:nvPr/>
            </p:nvSpPr>
            <p:spPr>
              <a:xfrm>
                <a:off x="3999166" y="3878865"/>
                <a:ext cx="74580" cy="273843"/>
              </a:xfrm>
              <a:custGeom>
                <a:avLst/>
                <a:gdLst>
                  <a:gd name="connsiteX0" fmla="*/ 74581 w 74580"/>
                  <a:gd name="connsiteY0" fmla="*/ 0 h 273843"/>
                  <a:gd name="connsiteX1" fmla="*/ 72580 w 74580"/>
                  <a:gd name="connsiteY1" fmla="*/ 11049 h 273843"/>
                  <a:gd name="connsiteX2" fmla="*/ 65342 w 74580"/>
                  <a:gd name="connsiteY2" fmla="*/ 40576 h 273843"/>
                  <a:gd name="connsiteX3" fmla="*/ 39719 w 74580"/>
                  <a:gd name="connsiteY3" fmla="*/ 137636 h 273843"/>
                  <a:gd name="connsiteX4" fmla="*/ 12573 w 74580"/>
                  <a:gd name="connsiteY4" fmla="*/ 234220 h 273843"/>
                  <a:gd name="connsiteX5" fmla="*/ 3905 w 74580"/>
                  <a:gd name="connsiteY5" fmla="*/ 263366 h 273843"/>
                  <a:gd name="connsiteX6" fmla="*/ 0 w 74580"/>
                  <a:gd name="connsiteY6" fmla="*/ 273844 h 273843"/>
                  <a:gd name="connsiteX7" fmla="*/ 2000 w 74580"/>
                  <a:gd name="connsiteY7" fmla="*/ 262795 h 273843"/>
                  <a:gd name="connsiteX8" fmla="*/ 9239 w 74580"/>
                  <a:gd name="connsiteY8" fmla="*/ 233267 h 273843"/>
                  <a:gd name="connsiteX9" fmla="*/ 34862 w 74580"/>
                  <a:gd name="connsiteY9" fmla="*/ 136303 h 273843"/>
                  <a:gd name="connsiteX10" fmla="*/ 61913 w 74580"/>
                  <a:gd name="connsiteY10" fmla="*/ 39719 h 273843"/>
                  <a:gd name="connsiteX11" fmla="*/ 70675 w 74580"/>
                  <a:gd name="connsiteY11" fmla="*/ 10573 h 273843"/>
                  <a:gd name="connsiteX12" fmla="*/ 74581 w 74580"/>
                  <a:gd name="connsiteY12" fmla="*/ 0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580" h="273843">
                    <a:moveTo>
                      <a:pt x="74581" y="0"/>
                    </a:moveTo>
                    <a:cubicBezTo>
                      <a:pt x="74330" y="3746"/>
                      <a:pt x="73659" y="7452"/>
                      <a:pt x="72580" y="11049"/>
                    </a:cubicBezTo>
                    <a:cubicBezTo>
                      <a:pt x="70580" y="19050"/>
                      <a:pt x="68199" y="28956"/>
                      <a:pt x="65342" y="40576"/>
                    </a:cubicBezTo>
                    <a:cubicBezTo>
                      <a:pt x="59055" y="65532"/>
                      <a:pt x="50006" y="99822"/>
                      <a:pt x="39719" y="137636"/>
                    </a:cubicBezTo>
                    <a:cubicBezTo>
                      <a:pt x="29432" y="175450"/>
                      <a:pt x="19812" y="209550"/>
                      <a:pt x="12573" y="234220"/>
                    </a:cubicBezTo>
                    <a:cubicBezTo>
                      <a:pt x="9144" y="245745"/>
                      <a:pt x="6191" y="255460"/>
                      <a:pt x="3905" y="263366"/>
                    </a:cubicBezTo>
                    <a:cubicBezTo>
                      <a:pt x="3000" y="266994"/>
                      <a:pt x="1690" y="270509"/>
                      <a:pt x="0" y="273844"/>
                    </a:cubicBezTo>
                    <a:cubicBezTo>
                      <a:pt x="258" y="270098"/>
                      <a:pt x="929" y="266393"/>
                      <a:pt x="2000" y="262795"/>
                    </a:cubicBezTo>
                    <a:cubicBezTo>
                      <a:pt x="4000" y="254794"/>
                      <a:pt x="6382" y="244983"/>
                      <a:pt x="9239" y="233267"/>
                    </a:cubicBezTo>
                    <a:cubicBezTo>
                      <a:pt x="15526" y="208407"/>
                      <a:pt x="24575" y="174117"/>
                      <a:pt x="34862" y="136303"/>
                    </a:cubicBezTo>
                    <a:cubicBezTo>
                      <a:pt x="45149" y="98488"/>
                      <a:pt x="54769" y="64294"/>
                      <a:pt x="61913" y="39719"/>
                    </a:cubicBezTo>
                    <a:cubicBezTo>
                      <a:pt x="65437" y="28194"/>
                      <a:pt x="68294" y="18479"/>
                      <a:pt x="70675" y="10573"/>
                    </a:cubicBezTo>
                    <a:cubicBezTo>
                      <a:pt x="71565" y="6909"/>
                      <a:pt x="72875" y="3362"/>
                      <a:pt x="74581" y="0"/>
                    </a:cubicBezTo>
                    <a:close/>
                  </a:path>
                </a:pathLst>
              </a:custGeom>
              <a:solidFill>
                <a:srgbClr val="E0E0E0"/>
              </a:solidFill>
              <a:ln w="9525" cap="flat">
                <a:noFill/>
                <a:prstDash val="solid"/>
                <a:miter/>
              </a:ln>
            </p:spPr>
            <p:txBody>
              <a:bodyPr rtlCol="0" anchor="ctr"/>
              <a:lstStyle/>
              <a:p>
                <a:endParaRPr lang="fr-FR"/>
              </a:p>
            </p:txBody>
          </p:sp>
          <p:sp>
            <p:nvSpPr>
              <p:cNvPr id="150" name="Forme libre : forme 27">
                <a:extLst>
                  <a:ext uri="{FF2B5EF4-FFF2-40B4-BE49-F238E27FC236}">
                    <a16:creationId xmlns:a16="http://schemas.microsoft.com/office/drawing/2014/main" id="{E4B5259B-C632-C743-8F0F-736F5BCAF759}"/>
                  </a:ext>
                </a:extLst>
              </p:cNvPr>
              <p:cNvSpPr/>
              <p:nvPr/>
            </p:nvSpPr>
            <p:spPr>
              <a:xfrm>
                <a:off x="3701319" y="4145660"/>
                <a:ext cx="297751" cy="60663"/>
              </a:xfrm>
              <a:custGeom>
                <a:avLst/>
                <a:gdLst>
                  <a:gd name="connsiteX0" fmla="*/ 297752 w 297751"/>
                  <a:gd name="connsiteY0" fmla="*/ 0 h 60663"/>
                  <a:gd name="connsiteX1" fmla="*/ 286512 w 297751"/>
                  <a:gd name="connsiteY1" fmla="*/ 4001 h 60663"/>
                  <a:gd name="connsiteX2" fmla="*/ 255079 w 297751"/>
                  <a:gd name="connsiteY2" fmla="*/ 12859 h 60663"/>
                  <a:gd name="connsiteX3" fmla="*/ 150304 w 297751"/>
                  <a:gd name="connsiteY3" fmla="*/ 37433 h 60663"/>
                  <a:gd name="connsiteX4" fmla="*/ 44291 w 297751"/>
                  <a:gd name="connsiteY4" fmla="*/ 55817 h 60663"/>
                  <a:gd name="connsiteX5" fmla="*/ 12002 w 297751"/>
                  <a:gd name="connsiteY5" fmla="*/ 59817 h 60663"/>
                  <a:gd name="connsiteX6" fmla="*/ 0 w 297751"/>
                  <a:gd name="connsiteY6" fmla="*/ 60579 h 60663"/>
                  <a:gd name="connsiteX7" fmla="*/ 11716 w 297751"/>
                  <a:gd name="connsiteY7" fmla="*/ 57912 h 60663"/>
                  <a:gd name="connsiteX8" fmla="*/ 43815 w 297751"/>
                  <a:gd name="connsiteY8" fmla="*/ 52292 h 60663"/>
                  <a:gd name="connsiteX9" fmla="*/ 149352 w 297751"/>
                  <a:gd name="connsiteY9" fmla="*/ 32576 h 60663"/>
                  <a:gd name="connsiteX10" fmla="*/ 254127 w 297751"/>
                  <a:gd name="connsiteY10" fmla="*/ 9525 h 60663"/>
                  <a:gd name="connsiteX11" fmla="*/ 285845 w 297751"/>
                  <a:gd name="connsiteY11" fmla="*/ 2096 h 60663"/>
                  <a:gd name="connsiteX12" fmla="*/ 297752 w 297751"/>
                  <a:gd name="connsiteY12" fmla="*/ 0 h 6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751" h="60663">
                    <a:moveTo>
                      <a:pt x="297752" y="0"/>
                    </a:moveTo>
                    <a:cubicBezTo>
                      <a:pt x="294147" y="1703"/>
                      <a:pt x="290382" y="3043"/>
                      <a:pt x="286512" y="4001"/>
                    </a:cubicBezTo>
                    <a:cubicBezTo>
                      <a:pt x="279178" y="6287"/>
                      <a:pt x="268415" y="9335"/>
                      <a:pt x="255079" y="12859"/>
                    </a:cubicBezTo>
                    <a:cubicBezTo>
                      <a:pt x="228505" y="20003"/>
                      <a:pt x="191548" y="29051"/>
                      <a:pt x="150304" y="37433"/>
                    </a:cubicBezTo>
                    <a:cubicBezTo>
                      <a:pt x="109061" y="45815"/>
                      <a:pt x="71628" y="52007"/>
                      <a:pt x="44291" y="55817"/>
                    </a:cubicBezTo>
                    <a:cubicBezTo>
                      <a:pt x="30671" y="57721"/>
                      <a:pt x="19622" y="59055"/>
                      <a:pt x="12002" y="59817"/>
                    </a:cubicBezTo>
                    <a:cubicBezTo>
                      <a:pt x="8047" y="60558"/>
                      <a:pt x="4017" y="60813"/>
                      <a:pt x="0" y="60579"/>
                    </a:cubicBezTo>
                    <a:cubicBezTo>
                      <a:pt x="3798" y="59269"/>
                      <a:pt x="7726" y="58375"/>
                      <a:pt x="11716" y="57912"/>
                    </a:cubicBezTo>
                    <a:lnTo>
                      <a:pt x="43815" y="52292"/>
                    </a:lnTo>
                    <a:cubicBezTo>
                      <a:pt x="70866" y="47625"/>
                      <a:pt x="108204" y="40958"/>
                      <a:pt x="149352" y="32576"/>
                    </a:cubicBezTo>
                    <a:cubicBezTo>
                      <a:pt x="190500" y="24194"/>
                      <a:pt x="227362" y="15716"/>
                      <a:pt x="254127" y="9525"/>
                    </a:cubicBezTo>
                    <a:lnTo>
                      <a:pt x="285845" y="2096"/>
                    </a:lnTo>
                    <a:cubicBezTo>
                      <a:pt x="289723" y="954"/>
                      <a:pt x="293717" y="251"/>
                      <a:pt x="297752" y="0"/>
                    </a:cubicBezTo>
                    <a:close/>
                  </a:path>
                </a:pathLst>
              </a:custGeom>
              <a:solidFill>
                <a:srgbClr val="E0E0E0"/>
              </a:solidFill>
              <a:ln w="9525" cap="flat">
                <a:noFill/>
                <a:prstDash val="solid"/>
                <a:miter/>
              </a:ln>
            </p:spPr>
            <p:txBody>
              <a:bodyPr rtlCol="0" anchor="ctr"/>
              <a:lstStyle/>
              <a:p>
                <a:endParaRPr lang="fr-FR"/>
              </a:p>
            </p:txBody>
          </p:sp>
        </p:grpSp>
        <p:grpSp>
          <p:nvGrpSpPr>
            <p:cNvPr id="17" name="Graphique 5">
              <a:extLst>
                <a:ext uri="{FF2B5EF4-FFF2-40B4-BE49-F238E27FC236}">
                  <a16:creationId xmlns:a16="http://schemas.microsoft.com/office/drawing/2014/main" id="{CB578774-955F-4E4E-94C7-554093EBB6B7}"/>
                </a:ext>
              </a:extLst>
            </p:cNvPr>
            <p:cNvGrpSpPr/>
            <p:nvPr/>
          </p:nvGrpSpPr>
          <p:grpSpPr>
            <a:xfrm>
              <a:off x="3122240" y="1916715"/>
              <a:ext cx="5184598" cy="1432727"/>
              <a:chOff x="3122240" y="1916715"/>
              <a:chExt cx="5184598" cy="1432727"/>
            </a:xfrm>
          </p:grpSpPr>
          <p:sp>
            <p:nvSpPr>
              <p:cNvPr id="125" name="Forme libre : forme 29">
                <a:extLst>
                  <a:ext uri="{FF2B5EF4-FFF2-40B4-BE49-F238E27FC236}">
                    <a16:creationId xmlns:a16="http://schemas.microsoft.com/office/drawing/2014/main" id="{673A96F6-9A99-9645-B851-AD9F9AB781C6}"/>
                  </a:ext>
                </a:extLst>
              </p:cNvPr>
              <p:cNvSpPr/>
              <p:nvPr/>
            </p:nvSpPr>
            <p:spPr>
              <a:xfrm>
                <a:off x="3122240" y="3037385"/>
                <a:ext cx="440520" cy="312058"/>
              </a:xfrm>
              <a:custGeom>
                <a:avLst/>
                <a:gdLst>
                  <a:gd name="connsiteX0" fmla="*/ 410487 w 440520"/>
                  <a:gd name="connsiteY0" fmla="*/ 311891 h 312058"/>
                  <a:gd name="connsiteX1" fmla="*/ 423917 w 440520"/>
                  <a:gd name="connsiteY1" fmla="*/ 307128 h 312058"/>
                  <a:gd name="connsiteX2" fmla="*/ 433442 w 440520"/>
                  <a:gd name="connsiteY2" fmla="*/ 293126 h 312058"/>
                  <a:gd name="connsiteX3" fmla="*/ 434299 w 440520"/>
                  <a:gd name="connsiteY3" fmla="*/ 281982 h 312058"/>
                  <a:gd name="connsiteX4" fmla="*/ 434299 w 440520"/>
                  <a:gd name="connsiteY4" fmla="*/ 269123 h 312058"/>
                  <a:gd name="connsiteX5" fmla="*/ 435728 w 440520"/>
                  <a:gd name="connsiteY5" fmla="*/ 114533 h 312058"/>
                  <a:gd name="connsiteX6" fmla="*/ 436299 w 440520"/>
                  <a:gd name="connsiteY6" fmla="*/ 63383 h 312058"/>
                  <a:gd name="connsiteX7" fmla="*/ 436299 w 440520"/>
                  <a:gd name="connsiteY7" fmla="*/ 36142 h 312058"/>
                  <a:gd name="connsiteX8" fmla="*/ 436299 w 440520"/>
                  <a:gd name="connsiteY8" fmla="*/ 22616 h 312058"/>
                  <a:gd name="connsiteX9" fmla="*/ 430299 w 440520"/>
                  <a:gd name="connsiteY9" fmla="*/ 11186 h 312058"/>
                  <a:gd name="connsiteX10" fmla="*/ 418869 w 440520"/>
                  <a:gd name="connsiteY10" fmla="*/ 4995 h 312058"/>
                  <a:gd name="connsiteX11" fmla="*/ 404486 w 440520"/>
                  <a:gd name="connsiteY11" fmla="*/ 4995 h 312058"/>
                  <a:gd name="connsiteX12" fmla="*/ 374387 w 440520"/>
                  <a:gd name="connsiteY12" fmla="*/ 4995 h 312058"/>
                  <a:gd name="connsiteX13" fmla="*/ 311331 w 440520"/>
                  <a:gd name="connsiteY13" fmla="*/ 4995 h 312058"/>
                  <a:gd name="connsiteX14" fmla="*/ 30725 w 440520"/>
                  <a:gd name="connsiteY14" fmla="*/ 4995 h 312058"/>
                  <a:gd name="connsiteX15" fmla="*/ 8532 w 440520"/>
                  <a:gd name="connsiteY15" fmla="*/ 25950 h 312058"/>
                  <a:gd name="connsiteX16" fmla="*/ 7960 w 440520"/>
                  <a:gd name="connsiteY16" fmla="*/ 62336 h 312058"/>
                  <a:gd name="connsiteX17" fmla="*/ 6817 w 440520"/>
                  <a:gd name="connsiteY17" fmla="*/ 133964 h 312058"/>
                  <a:gd name="connsiteX18" fmla="*/ 4817 w 440520"/>
                  <a:gd name="connsiteY18" fmla="*/ 269314 h 312058"/>
                  <a:gd name="connsiteX19" fmla="*/ 4817 w 440520"/>
                  <a:gd name="connsiteY19" fmla="*/ 285411 h 312058"/>
                  <a:gd name="connsiteX20" fmla="*/ 8246 w 440520"/>
                  <a:gd name="connsiteY20" fmla="*/ 299318 h 312058"/>
                  <a:gd name="connsiteX21" fmla="*/ 18914 w 440520"/>
                  <a:gd name="connsiteY21" fmla="*/ 308271 h 312058"/>
                  <a:gd name="connsiteX22" fmla="*/ 33392 w 440520"/>
                  <a:gd name="connsiteY22" fmla="*/ 309795 h 312058"/>
                  <a:gd name="connsiteX23" fmla="*/ 92828 w 440520"/>
                  <a:gd name="connsiteY23" fmla="*/ 309795 h 312058"/>
                  <a:gd name="connsiteX24" fmla="*/ 199603 w 440520"/>
                  <a:gd name="connsiteY24" fmla="*/ 309795 h 312058"/>
                  <a:gd name="connsiteX25" fmla="*/ 354099 w 440520"/>
                  <a:gd name="connsiteY25" fmla="*/ 310557 h 312058"/>
                  <a:gd name="connsiteX26" fmla="*/ 396104 w 440520"/>
                  <a:gd name="connsiteY26" fmla="*/ 311033 h 312058"/>
                  <a:gd name="connsiteX27" fmla="*/ 407058 w 440520"/>
                  <a:gd name="connsiteY27" fmla="*/ 311033 h 312058"/>
                  <a:gd name="connsiteX28" fmla="*/ 410772 w 440520"/>
                  <a:gd name="connsiteY28" fmla="*/ 311033 h 312058"/>
                  <a:gd name="connsiteX29" fmla="*/ 407058 w 440520"/>
                  <a:gd name="connsiteY29" fmla="*/ 311033 h 312058"/>
                  <a:gd name="connsiteX30" fmla="*/ 396104 w 440520"/>
                  <a:gd name="connsiteY30" fmla="*/ 311033 h 312058"/>
                  <a:gd name="connsiteX31" fmla="*/ 354099 w 440520"/>
                  <a:gd name="connsiteY31" fmla="*/ 311033 h 312058"/>
                  <a:gd name="connsiteX32" fmla="*/ 199603 w 440520"/>
                  <a:gd name="connsiteY32" fmla="*/ 311891 h 312058"/>
                  <a:gd name="connsiteX33" fmla="*/ 92828 w 440520"/>
                  <a:gd name="connsiteY33" fmla="*/ 311891 h 312058"/>
                  <a:gd name="connsiteX34" fmla="*/ 33106 w 440520"/>
                  <a:gd name="connsiteY34" fmla="*/ 311891 h 312058"/>
                  <a:gd name="connsiteX35" fmla="*/ 17104 w 440520"/>
                  <a:gd name="connsiteY35" fmla="*/ 310272 h 312058"/>
                  <a:gd name="connsiteX36" fmla="*/ 4150 w 440520"/>
                  <a:gd name="connsiteY36" fmla="*/ 299508 h 312058"/>
                  <a:gd name="connsiteX37" fmla="*/ 54 w 440520"/>
                  <a:gd name="connsiteY37" fmla="*/ 283125 h 312058"/>
                  <a:gd name="connsiteX38" fmla="*/ 54 w 440520"/>
                  <a:gd name="connsiteY38" fmla="*/ 267028 h 312058"/>
                  <a:gd name="connsiteX39" fmla="*/ 1769 w 440520"/>
                  <a:gd name="connsiteY39" fmla="*/ 131678 h 312058"/>
                  <a:gd name="connsiteX40" fmla="*/ 2817 w 440520"/>
                  <a:gd name="connsiteY40" fmla="*/ 60050 h 312058"/>
                  <a:gd name="connsiteX41" fmla="*/ 3388 w 440520"/>
                  <a:gd name="connsiteY41" fmla="*/ 23283 h 312058"/>
                  <a:gd name="connsiteX42" fmla="*/ 30534 w 440520"/>
                  <a:gd name="connsiteY42" fmla="*/ 42 h 312058"/>
                  <a:gd name="connsiteX43" fmla="*/ 311141 w 440520"/>
                  <a:gd name="connsiteY43" fmla="*/ 42 h 312058"/>
                  <a:gd name="connsiteX44" fmla="*/ 404391 w 440520"/>
                  <a:gd name="connsiteY44" fmla="*/ 42 h 312058"/>
                  <a:gd name="connsiteX45" fmla="*/ 419535 w 440520"/>
                  <a:gd name="connsiteY45" fmla="*/ 614 h 312058"/>
                  <a:gd name="connsiteX46" fmla="*/ 433156 w 440520"/>
                  <a:gd name="connsiteY46" fmla="*/ 8043 h 312058"/>
                  <a:gd name="connsiteX47" fmla="*/ 440205 w 440520"/>
                  <a:gd name="connsiteY47" fmla="*/ 21473 h 312058"/>
                  <a:gd name="connsiteX48" fmla="*/ 440205 w 440520"/>
                  <a:gd name="connsiteY48" fmla="*/ 35856 h 312058"/>
                  <a:gd name="connsiteX49" fmla="*/ 440205 w 440520"/>
                  <a:gd name="connsiteY49" fmla="*/ 63098 h 312058"/>
                  <a:gd name="connsiteX50" fmla="*/ 439347 w 440520"/>
                  <a:gd name="connsiteY50" fmla="*/ 114342 h 312058"/>
                  <a:gd name="connsiteX51" fmla="*/ 436299 w 440520"/>
                  <a:gd name="connsiteY51" fmla="*/ 268838 h 312058"/>
                  <a:gd name="connsiteX52" fmla="*/ 436299 w 440520"/>
                  <a:gd name="connsiteY52" fmla="*/ 281792 h 312058"/>
                  <a:gd name="connsiteX53" fmla="*/ 435156 w 440520"/>
                  <a:gd name="connsiteY53" fmla="*/ 293222 h 312058"/>
                  <a:gd name="connsiteX54" fmla="*/ 424679 w 440520"/>
                  <a:gd name="connsiteY54" fmla="*/ 307700 h 312058"/>
                  <a:gd name="connsiteX55" fmla="*/ 414392 w 440520"/>
                  <a:gd name="connsiteY55" fmla="*/ 311510 h 312058"/>
                  <a:gd name="connsiteX56" fmla="*/ 410487 w 440520"/>
                  <a:gd name="connsiteY56" fmla="*/ 311891 h 31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0520" h="312058">
                    <a:moveTo>
                      <a:pt x="410487" y="311891"/>
                    </a:moveTo>
                    <a:cubicBezTo>
                      <a:pt x="415294" y="311463"/>
                      <a:pt x="419914" y="309824"/>
                      <a:pt x="423917" y="307128"/>
                    </a:cubicBezTo>
                    <a:cubicBezTo>
                      <a:pt x="428627" y="303714"/>
                      <a:pt x="431996" y="298761"/>
                      <a:pt x="433442" y="293126"/>
                    </a:cubicBezTo>
                    <a:cubicBezTo>
                      <a:pt x="434230" y="289468"/>
                      <a:pt x="434518" y="285719"/>
                      <a:pt x="434299" y="281982"/>
                    </a:cubicBezTo>
                    <a:cubicBezTo>
                      <a:pt x="434299" y="277982"/>
                      <a:pt x="434299" y="273695"/>
                      <a:pt x="434299" y="269123"/>
                    </a:cubicBezTo>
                    <a:cubicBezTo>
                      <a:pt x="434299" y="232357"/>
                      <a:pt x="435156" y="179589"/>
                      <a:pt x="435728" y="114533"/>
                    </a:cubicBezTo>
                    <a:cubicBezTo>
                      <a:pt x="435728" y="98213"/>
                      <a:pt x="435918" y="81163"/>
                      <a:pt x="436299" y="63383"/>
                    </a:cubicBezTo>
                    <a:cubicBezTo>
                      <a:pt x="436299" y="54430"/>
                      <a:pt x="436299" y="45381"/>
                      <a:pt x="436299" y="36142"/>
                    </a:cubicBezTo>
                    <a:cubicBezTo>
                      <a:pt x="436688" y="31642"/>
                      <a:pt x="436688" y="27117"/>
                      <a:pt x="436299" y="22616"/>
                    </a:cubicBezTo>
                    <a:cubicBezTo>
                      <a:pt x="435434" y="18311"/>
                      <a:pt x="433351" y="14344"/>
                      <a:pt x="430299" y="11186"/>
                    </a:cubicBezTo>
                    <a:cubicBezTo>
                      <a:pt x="427233" y="7974"/>
                      <a:pt x="423234" y="5808"/>
                      <a:pt x="418869" y="4995"/>
                    </a:cubicBezTo>
                    <a:cubicBezTo>
                      <a:pt x="414081" y="4653"/>
                      <a:pt x="409274" y="4653"/>
                      <a:pt x="404486" y="4995"/>
                    </a:cubicBezTo>
                    <a:lnTo>
                      <a:pt x="374387" y="4995"/>
                    </a:lnTo>
                    <a:lnTo>
                      <a:pt x="311331" y="4995"/>
                    </a:lnTo>
                    <a:lnTo>
                      <a:pt x="30725" y="4995"/>
                    </a:lnTo>
                    <a:cubicBezTo>
                      <a:pt x="19046" y="5252"/>
                      <a:pt x="9457" y="14306"/>
                      <a:pt x="8532" y="25950"/>
                    </a:cubicBezTo>
                    <a:lnTo>
                      <a:pt x="7960" y="62336"/>
                    </a:lnTo>
                    <a:cubicBezTo>
                      <a:pt x="7960" y="86624"/>
                      <a:pt x="7198" y="109961"/>
                      <a:pt x="6817" y="133964"/>
                    </a:cubicBezTo>
                    <a:cubicBezTo>
                      <a:pt x="6150" y="180922"/>
                      <a:pt x="5484" y="226166"/>
                      <a:pt x="4817" y="269314"/>
                    </a:cubicBezTo>
                    <a:lnTo>
                      <a:pt x="4817" y="285411"/>
                    </a:lnTo>
                    <a:cubicBezTo>
                      <a:pt x="4474" y="290292"/>
                      <a:pt x="5673" y="295156"/>
                      <a:pt x="8246" y="299318"/>
                    </a:cubicBezTo>
                    <a:cubicBezTo>
                      <a:pt x="10700" y="303412"/>
                      <a:pt x="14456" y="306564"/>
                      <a:pt x="18914" y="308271"/>
                    </a:cubicBezTo>
                    <a:cubicBezTo>
                      <a:pt x="23594" y="309720"/>
                      <a:pt x="28513" y="310237"/>
                      <a:pt x="33392" y="309795"/>
                    </a:cubicBezTo>
                    <a:lnTo>
                      <a:pt x="92828" y="309795"/>
                    </a:lnTo>
                    <a:lnTo>
                      <a:pt x="199603" y="309795"/>
                    </a:lnTo>
                    <a:lnTo>
                      <a:pt x="354099" y="310557"/>
                    </a:lnTo>
                    <a:lnTo>
                      <a:pt x="396104" y="311033"/>
                    </a:lnTo>
                    <a:lnTo>
                      <a:pt x="407058" y="311033"/>
                    </a:lnTo>
                    <a:lnTo>
                      <a:pt x="410772" y="311033"/>
                    </a:lnTo>
                    <a:cubicBezTo>
                      <a:pt x="409537" y="311159"/>
                      <a:pt x="408293" y="311159"/>
                      <a:pt x="407058" y="311033"/>
                    </a:cubicBezTo>
                    <a:lnTo>
                      <a:pt x="396104" y="311033"/>
                    </a:lnTo>
                    <a:lnTo>
                      <a:pt x="354099" y="311033"/>
                    </a:lnTo>
                    <a:lnTo>
                      <a:pt x="199603" y="311891"/>
                    </a:lnTo>
                    <a:lnTo>
                      <a:pt x="92828" y="311891"/>
                    </a:lnTo>
                    <a:lnTo>
                      <a:pt x="33106" y="311891"/>
                    </a:lnTo>
                    <a:cubicBezTo>
                      <a:pt x="27718" y="312370"/>
                      <a:pt x="22287" y="311821"/>
                      <a:pt x="17104" y="310272"/>
                    </a:cubicBezTo>
                    <a:cubicBezTo>
                      <a:pt x="11733" y="308183"/>
                      <a:pt x="7187" y="304406"/>
                      <a:pt x="4150" y="299508"/>
                    </a:cubicBezTo>
                    <a:cubicBezTo>
                      <a:pt x="1126" y="294601"/>
                      <a:pt x="-305" y="288878"/>
                      <a:pt x="54" y="283125"/>
                    </a:cubicBezTo>
                    <a:cubicBezTo>
                      <a:pt x="54" y="277791"/>
                      <a:pt x="54" y="272457"/>
                      <a:pt x="54" y="267028"/>
                    </a:cubicBezTo>
                    <a:cubicBezTo>
                      <a:pt x="626" y="223880"/>
                      <a:pt x="1197" y="178636"/>
                      <a:pt x="1769" y="131678"/>
                    </a:cubicBezTo>
                    <a:cubicBezTo>
                      <a:pt x="1769" y="108246"/>
                      <a:pt x="2436" y="84053"/>
                      <a:pt x="2817" y="60050"/>
                    </a:cubicBezTo>
                    <a:cubicBezTo>
                      <a:pt x="2817" y="47858"/>
                      <a:pt x="2817" y="35666"/>
                      <a:pt x="3388" y="23283"/>
                    </a:cubicBezTo>
                    <a:cubicBezTo>
                      <a:pt x="5605" y="9979"/>
                      <a:pt x="17047" y="182"/>
                      <a:pt x="30534" y="42"/>
                    </a:cubicBezTo>
                    <a:lnTo>
                      <a:pt x="311141" y="42"/>
                    </a:lnTo>
                    <a:lnTo>
                      <a:pt x="404391" y="42"/>
                    </a:lnTo>
                    <a:cubicBezTo>
                      <a:pt x="409446" y="-93"/>
                      <a:pt x="414505" y="98"/>
                      <a:pt x="419535" y="614"/>
                    </a:cubicBezTo>
                    <a:cubicBezTo>
                      <a:pt x="424747" y="1586"/>
                      <a:pt x="429516" y="4188"/>
                      <a:pt x="433156" y="8043"/>
                    </a:cubicBezTo>
                    <a:cubicBezTo>
                      <a:pt x="436721" y="11769"/>
                      <a:pt x="439164" y="16423"/>
                      <a:pt x="440205" y="21473"/>
                    </a:cubicBezTo>
                    <a:cubicBezTo>
                      <a:pt x="440626" y="26258"/>
                      <a:pt x="440626" y="31071"/>
                      <a:pt x="440205" y="35856"/>
                    </a:cubicBezTo>
                    <a:cubicBezTo>
                      <a:pt x="440205" y="45381"/>
                      <a:pt x="440205" y="54239"/>
                      <a:pt x="440205" y="63098"/>
                    </a:cubicBezTo>
                    <a:cubicBezTo>
                      <a:pt x="440205" y="80909"/>
                      <a:pt x="439633" y="98054"/>
                      <a:pt x="439347" y="114342"/>
                    </a:cubicBezTo>
                    <a:cubicBezTo>
                      <a:pt x="438014" y="179398"/>
                      <a:pt x="437061" y="232071"/>
                      <a:pt x="436299" y="268838"/>
                    </a:cubicBezTo>
                    <a:cubicBezTo>
                      <a:pt x="436299" y="273410"/>
                      <a:pt x="436299" y="277696"/>
                      <a:pt x="436299" y="281792"/>
                    </a:cubicBezTo>
                    <a:cubicBezTo>
                      <a:pt x="436415" y="285635"/>
                      <a:pt x="436031" y="289477"/>
                      <a:pt x="435156" y="293222"/>
                    </a:cubicBezTo>
                    <a:cubicBezTo>
                      <a:pt x="433433" y="299109"/>
                      <a:pt x="429732" y="304222"/>
                      <a:pt x="424679" y="307700"/>
                    </a:cubicBezTo>
                    <a:cubicBezTo>
                      <a:pt x="421595" y="309756"/>
                      <a:pt x="418071" y="311061"/>
                      <a:pt x="414392" y="311510"/>
                    </a:cubicBezTo>
                    <a:cubicBezTo>
                      <a:pt x="413124" y="311871"/>
                      <a:pt x="411801" y="312000"/>
                      <a:pt x="410487" y="311891"/>
                    </a:cubicBezTo>
                    <a:close/>
                  </a:path>
                </a:pathLst>
              </a:custGeom>
              <a:solidFill>
                <a:srgbClr val="455A64"/>
              </a:solidFill>
              <a:ln w="9525" cap="flat">
                <a:noFill/>
                <a:prstDash val="solid"/>
                <a:miter/>
              </a:ln>
            </p:spPr>
            <p:txBody>
              <a:bodyPr rtlCol="0" anchor="ctr"/>
              <a:lstStyle/>
              <a:p>
                <a:endParaRPr lang="fr-FR"/>
              </a:p>
            </p:txBody>
          </p:sp>
          <p:sp>
            <p:nvSpPr>
              <p:cNvPr id="126" name="Forme libre : forme 35">
                <a:extLst>
                  <a:ext uri="{FF2B5EF4-FFF2-40B4-BE49-F238E27FC236}">
                    <a16:creationId xmlns:a16="http://schemas.microsoft.com/office/drawing/2014/main" id="{9D875AF3-2C6E-A544-8864-DB6D565DCA01}"/>
                  </a:ext>
                </a:extLst>
              </p:cNvPr>
              <p:cNvSpPr/>
              <p:nvPr/>
            </p:nvSpPr>
            <p:spPr>
              <a:xfrm>
                <a:off x="3304793" y="3136677"/>
                <a:ext cx="106299" cy="125539"/>
              </a:xfrm>
              <a:custGeom>
                <a:avLst/>
                <a:gdLst>
                  <a:gd name="connsiteX0" fmla="*/ 54293 w 106299"/>
                  <a:gd name="connsiteY0" fmla="*/ 31623 h 125539"/>
                  <a:gd name="connsiteX1" fmla="*/ 106299 w 106299"/>
                  <a:gd name="connsiteY1" fmla="*/ 63151 h 125539"/>
                  <a:gd name="connsiteX2" fmla="*/ 53150 w 106299"/>
                  <a:gd name="connsiteY2" fmla="*/ 94393 h 125539"/>
                  <a:gd name="connsiteX3" fmla="*/ 0 w 106299"/>
                  <a:gd name="connsiteY3" fmla="*/ 125540 h 125539"/>
                  <a:gd name="connsiteX4" fmla="*/ 1143 w 106299"/>
                  <a:gd name="connsiteY4" fmla="*/ 62770 h 125539"/>
                  <a:gd name="connsiteX5" fmla="*/ 2286 w 106299"/>
                  <a:gd name="connsiteY5" fmla="*/ 0 h 125539"/>
                  <a:gd name="connsiteX6" fmla="*/ 54293 w 106299"/>
                  <a:gd name="connsiteY6" fmla="*/ 31623 h 12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99" h="125539">
                    <a:moveTo>
                      <a:pt x="54293" y="31623"/>
                    </a:moveTo>
                    <a:lnTo>
                      <a:pt x="106299" y="63151"/>
                    </a:lnTo>
                    <a:lnTo>
                      <a:pt x="53150" y="94393"/>
                    </a:lnTo>
                    <a:lnTo>
                      <a:pt x="0" y="125540"/>
                    </a:lnTo>
                    <a:lnTo>
                      <a:pt x="1143" y="62770"/>
                    </a:lnTo>
                    <a:lnTo>
                      <a:pt x="2286" y="0"/>
                    </a:lnTo>
                    <a:lnTo>
                      <a:pt x="54293" y="31623"/>
                    </a:lnTo>
                    <a:close/>
                  </a:path>
                </a:pathLst>
              </a:custGeom>
              <a:solidFill>
                <a:srgbClr val="455A64"/>
              </a:solidFill>
              <a:ln w="9525" cap="flat">
                <a:noFill/>
                <a:prstDash val="solid"/>
                <a:miter/>
              </a:ln>
            </p:spPr>
            <p:txBody>
              <a:bodyPr rtlCol="0" anchor="ctr"/>
              <a:lstStyle/>
              <a:p>
                <a:endParaRPr lang="fr-FR"/>
              </a:p>
            </p:txBody>
          </p:sp>
          <p:sp>
            <p:nvSpPr>
              <p:cNvPr id="127" name="Forme libre : forme 36">
                <a:extLst>
                  <a:ext uri="{FF2B5EF4-FFF2-40B4-BE49-F238E27FC236}">
                    <a16:creationId xmlns:a16="http://schemas.microsoft.com/office/drawing/2014/main" id="{791B7A8E-EEE1-124F-9A27-8E049DFA47C3}"/>
                  </a:ext>
                </a:extLst>
              </p:cNvPr>
              <p:cNvSpPr/>
              <p:nvPr/>
            </p:nvSpPr>
            <p:spPr>
              <a:xfrm>
                <a:off x="7978763" y="2071971"/>
                <a:ext cx="328076" cy="358427"/>
              </a:xfrm>
              <a:custGeom>
                <a:avLst/>
                <a:gdLst>
                  <a:gd name="connsiteX0" fmla="*/ 198449 w 328076"/>
                  <a:gd name="connsiteY0" fmla="*/ 185453 h 358427"/>
                  <a:gd name="connsiteX1" fmla="*/ 255599 w 328076"/>
                  <a:gd name="connsiteY1" fmla="*/ 96585 h 358427"/>
                  <a:gd name="connsiteX2" fmla="*/ 165779 w 328076"/>
                  <a:gd name="connsiteY2" fmla="*/ 1 h 358427"/>
                  <a:gd name="connsiteX3" fmla="*/ 75291 w 328076"/>
                  <a:gd name="connsiteY3" fmla="*/ 95728 h 358427"/>
                  <a:gd name="connsiteX4" fmla="*/ 132441 w 328076"/>
                  <a:gd name="connsiteY4" fmla="*/ 185453 h 358427"/>
                  <a:gd name="connsiteX5" fmla="*/ 43 w 328076"/>
                  <a:gd name="connsiteY5" fmla="*/ 356903 h 358427"/>
                  <a:gd name="connsiteX6" fmla="*/ 327989 w 328076"/>
                  <a:gd name="connsiteY6" fmla="*/ 358427 h 358427"/>
                  <a:gd name="connsiteX7" fmla="*/ 198449 w 328076"/>
                  <a:gd name="connsiteY7" fmla="*/ 185453 h 35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076" h="358427">
                    <a:moveTo>
                      <a:pt x="198449" y="185453"/>
                    </a:moveTo>
                    <a:cubicBezTo>
                      <a:pt x="233551" y="169918"/>
                      <a:pt x="256027" y="134969"/>
                      <a:pt x="255599" y="96585"/>
                    </a:cubicBezTo>
                    <a:cubicBezTo>
                      <a:pt x="255599" y="43531"/>
                      <a:pt x="215594" y="287"/>
                      <a:pt x="165779" y="1"/>
                    </a:cubicBezTo>
                    <a:cubicBezTo>
                      <a:pt x="115963" y="-284"/>
                      <a:pt x="75482" y="42673"/>
                      <a:pt x="75291" y="95728"/>
                    </a:cubicBezTo>
                    <a:cubicBezTo>
                      <a:pt x="74491" y="134428"/>
                      <a:pt x="97031" y="169817"/>
                      <a:pt x="132441" y="185453"/>
                    </a:cubicBezTo>
                    <a:cubicBezTo>
                      <a:pt x="-6243" y="206408"/>
                      <a:pt x="43" y="356903"/>
                      <a:pt x="43" y="356903"/>
                    </a:cubicBezTo>
                    <a:lnTo>
                      <a:pt x="327989" y="358427"/>
                    </a:lnTo>
                    <a:cubicBezTo>
                      <a:pt x="327989" y="358427"/>
                      <a:pt x="335990" y="206599"/>
                      <a:pt x="198449" y="185453"/>
                    </a:cubicBezTo>
                    <a:close/>
                  </a:path>
                </a:pathLst>
              </a:custGeom>
              <a:solidFill>
                <a:srgbClr val="011C66"/>
              </a:solidFill>
              <a:ln w="9525" cap="flat">
                <a:noFill/>
                <a:prstDash val="solid"/>
                <a:miter/>
              </a:ln>
            </p:spPr>
            <p:txBody>
              <a:bodyPr rtlCol="0" anchor="ctr"/>
              <a:lstStyle/>
              <a:p>
                <a:endParaRPr lang="fr-FR"/>
              </a:p>
            </p:txBody>
          </p:sp>
          <p:sp>
            <p:nvSpPr>
              <p:cNvPr id="128" name="Forme libre : forme 37">
                <a:extLst>
                  <a:ext uri="{FF2B5EF4-FFF2-40B4-BE49-F238E27FC236}">
                    <a16:creationId xmlns:a16="http://schemas.microsoft.com/office/drawing/2014/main" id="{C71EBDDB-44CB-5F4B-A7EE-DB35C74FB778}"/>
                  </a:ext>
                </a:extLst>
              </p:cNvPr>
              <p:cNvSpPr/>
              <p:nvPr/>
            </p:nvSpPr>
            <p:spPr>
              <a:xfrm rot="-325200">
                <a:off x="5717442" y="1942710"/>
                <a:ext cx="534257" cy="360140"/>
              </a:xfrm>
              <a:custGeom>
                <a:avLst/>
                <a:gdLst>
                  <a:gd name="connsiteX0" fmla="*/ 0 w 534257"/>
                  <a:gd name="connsiteY0" fmla="*/ 0 h 360140"/>
                  <a:gd name="connsiteX1" fmla="*/ 534257 w 534257"/>
                  <a:gd name="connsiteY1" fmla="*/ 0 h 360140"/>
                  <a:gd name="connsiteX2" fmla="*/ 534257 w 534257"/>
                  <a:gd name="connsiteY2" fmla="*/ 360140 h 360140"/>
                  <a:gd name="connsiteX3" fmla="*/ 0 w 534257"/>
                  <a:gd name="connsiteY3" fmla="*/ 360140 h 360140"/>
                </a:gdLst>
                <a:ahLst/>
                <a:cxnLst>
                  <a:cxn ang="0">
                    <a:pos x="connsiteX0" y="connsiteY0"/>
                  </a:cxn>
                  <a:cxn ang="0">
                    <a:pos x="connsiteX1" y="connsiteY1"/>
                  </a:cxn>
                  <a:cxn ang="0">
                    <a:pos x="connsiteX2" y="connsiteY2"/>
                  </a:cxn>
                  <a:cxn ang="0">
                    <a:pos x="connsiteX3" y="connsiteY3"/>
                  </a:cxn>
                </a:cxnLst>
                <a:rect l="l" t="t" r="r" b="b"/>
                <a:pathLst>
                  <a:path w="534257" h="360140">
                    <a:moveTo>
                      <a:pt x="0" y="0"/>
                    </a:moveTo>
                    <a:lnTo>
                      <a:pt x="534257" y="0"/>
                    </a:lnTo>
                    <a:lnTo>
                      <a:pt x="534257" y="360140"/>
                    </a:lnTo>
                    <a:lnTo>
                      <a:pt x="0" y="360140"/>
                    </a:lnTo>
                    <a:close/>
                  </a:path>
                </a:pathLst>
              </a:custGeom>
              <a:solidFill>
                <a:srgbClr val="FFFFFF"/>
              </a:solidFill>
              <a:ln w="9525" cap="flat">
                <a:noFill/>
                <a:prstDash val="solid"/>
                <a:miter/>
              </a:ln>
            </p:spPr>
            <p:txBody>
              <a:bodyPr rtlCol="0" anchor="ctr"/>
              <a:lstStyle/>
              <a:p>
                <a:endParaRPr lang="fr-FR"/>
              </a:p>
            </p:txBody>
          </p:sp>
          <p:sp>
            <p:nvSpPr>
              <p:cNvPr id="129" name="Forme libre : forme 38">
                <a:extLst>
                  <a:ext uri="{FF2B5EF4-FFF2-40B4-BE49-F238E27FC236}">
                    <a16:creationId xmlns:a16="http://schemas.microsoft.com/office/drawing/2014/main" id="{992EF8D5-17FC-BC42-8CFB-23C9FB325A3A}"/>
                  </a:ext>
                </a:extLst>
              </p:cNvPr>
              <p:cNvSpPr/>
              <p:nvPr/>
            </p:nvSpPr>
            <p:spPr>
              <a:xfrm>
                <a:off x="5699759" y="1916715"/>
                <a:ext cx="567933" cy="412908"/>
              </a:xfrm>
              <a:custGeom>
                <a:avLst/>
                <a:gdLst>
                  <a:gd name="connsiteX0" fmla="*/ 567690 w 567933"/>
                  <a:gd name="connsiteY0" fmla="*/ 359759 h 412908"/>
                  <a:gd name="connsiteX1" fmla="*/ 566833 w 567933"/>
                  <a:gd name="connsiteY1" fmla="*/ 353092 h 412908"/>
                  <a:gd name="connsiteX2" fmla="*/ 564833 w 567933"/>
                  <a:gd name="connsiteY2" fmla="*/ 334042 h 412908"/>
                  <a:gd name="connsiteX3" fmla="*/ 557498 w 567933"/>
                  <a:gd name="connsiteY3" fmla="*/ 261747 h 412908"/>
                  <a:gd name="connsiteX4" fmla="*/ 531781 w 567933"/>
                  <a:gd name="connsiteY4" fmla="*/ 1333 h 412908"/>
                  <a:gd name="connsiteX5" fmla="*/ 533876 w 567933"/>
                  <a:gd name="connsiteY5" fmla="*/ 3143 h 412908"/>
                  <a:gd name="connsiteX6" fmla="*/ 2191 w 567933"/>
                  <a:gd name="connsiteY6" fmla="*/ 54959 h 412908"/>
                  <a:gd name="connsiteX7" fmla="*/ 4381 w 567933"/>
                  <a:gd name="connsiteY7" fmla="*/ 52292 h 412908"/>
                  <a:gd name="connsiteX8" fmla="*/ 4381 w 567933"/>
                  <a:gd name="connsiteY8" fmla="*/ 52292 h 412908"/>
                  <a:gd name="connsiteX9" fmla="*/ 4381 w 567933"/>
                  <a:gd name="connsiteY9" fmla="*/ 54959 h 412908"/>
                  <a:gd name="connsiteX10" fmla="*/ 4381 w 567933"/>
                  <a:gd name="connsiteY10" fmla="*/ 58007 h 412908"/>
                  <a:gd name="connsiteX11" fmla="*/ 4953 w 567933"/>
                  <a:gd name="connsiteY11" fmla="*/ 63913 h 412908"/>
                  <a:gd name="connsiteX12" fmla="*/ 6096 w 567933"/>
                  <a:gd name="connsiteY12" fmla="*/ 75914 h 412908"/>
                  <a:gd name="connsiteX13" fmla="*/ 8382 w 567933"/>
                  <a:gd name="connsiteY13" fmla="*/ 99631 h 412908"/>
                  <a:gd name="connsiteX14" fmla="*/ 12763 w 567933"/>
                  <a:gd name="connsiteY14" fmla="*/ 146590 h 412908"/>
                  <a:gd name="connsiteX15" fmla="*/ 21431 w 567933"/>
                  <a:gd name="connsiteY15" fmla="*/ 238220 h 412908"/>
                  <a:gd name="connsiteX16" fmla="*/ 37624 w 567933"/>
                  <a:gd name="connsiteY16" fmla="*/ 410528 h 412908"/>
                  <a:gd name="connsiteX17" fmla="*/ 35147 w 567933"/>
                  <a:gd name="connsiteY17" fmla="*/ 408527 h 412908"/>
                  <a:gd name="connsiteX18" fmla="*/ 418052 w 567933"/>
                  <a:gd name="connsiteY18" fmla="*/ 373285 h 412908"/>
                  <a:gd name="connsiteX19" fmla="*/ 527685 w 567933"/>
                  <a:gd name="connsiteY19" fmla="*/ 363760 h 412908"/>
                  <a:gd name="connsiteX20" fmla="*/ 556927 w 567933"/>
                  <a:gd name="connsiteY20" fmla="*/ 361188 h 412908"/>
                  <a:gd name="connsiteX21" fmla="*/ 564547 w 567933"/>
                  <a:gd name="connsiteY21" fmla="*/ 360616 h 412908"/>
                  <a:gd name="connsiteX22" fmla="*/ 567690 w 567933"/>
                  <a:gd name="connsiteY22" fmla="*/ 360616 h 412908"/>
                  <a:gd name="connsiteX23" fmla="*/ 565309 w 567933"/>
                  <a:gd name="connsiteY23" fmla="*/ 360616 h 412908"/>
                  <a:gd name="connsiteX24" fmla="*/ 557975 w 567933"/>
                  <a:gd name="connsiteY24" fmla="*/ 361378 h 412908"/>
                  <a:gd name="connsiteX25" fmla="*/ 529400 w 567933"/>
                  <a:gd name="connsiteY25" fmla="*/ 364427 h 412908"/>
                  <a:gd name="connsiteX26" fmla="*/ 420434 w 567933"/>
                  <a:gd name="connsiteY26" fmla="*/ 375380 h 412908"/>
                  <a:gd name="connsiteX27" fmla="*/ 36290 w 567933"/>
                  <a:gd name="connsiteY27" fmla="*/ 412909 h 412908"/>
                  <a:gd name="connsiteX28" fmla="*/ 34004 w 567933"/>
                  <a:gd name="connsiteY28" fmla="*/ 412909 h 412908"/>
                  <a:gd name="connsiteX29" fmla="*/ 34004 w 567933"/>
                  <a:gd name="connsiteY29" fmla="*/ 410623 h 412908"/>
                  <a:gd name="connsiteX30" fmla="*/ 17431 w 567933"/>
                  <a:gd name="connsiteY30" fmla="*/ 238315 h 412908"/>
                  <a:gd name="connsiteX31" fmla="*/ 8763 w 567933"/>
                  <a:gd name="connsiteY31" fmla="*/ 146685 h 412908"/>
                  <a:gd name="connsiteX32" fmla="*/ 4286 w 567933"/>
                  <a:gd name="connsiteY32" fmla="*/ 99727 h 412908"/>
                  <a:gd name="connsiteX33" fmla="*/ 2000 w 567933"/>
                  <a:gd name="connsiteY33" fmla="*/ 76009 h 412908"/>
                  <a:gd name="connsiteX34" fmla="*/ 571 w 567933"/>
                  <a:gd name="connsiteY34" fmla="*/ 64484 h 412908"/>
                  <a:gd name="connsiteX35" fmla="*/ 0 w 567933"/>
                  <a:gd name="connsiteY35" fmla="*/ 58579 h 412908"/>
                  <a:gd name="connsiteX36" fmla="*/ 0 w 567933"/>
                  <a:gd name="connsiteY36" fmla="*/ 55531 h 412908"/>
                  <a:gd name="connsiteX37" fmla="*/ 0 w 567933"/>
                  <a:gd name="connsiteY37" fmla="*/ 52768 h 412908"/>
                  <a:gd name="connsiteX38" fmla="*/ 0 w 567933"/>
                  <a:gd name="connsiteY38" fmla="*/ 52768 h 412908"/>
                  <a:gd name="connsiteX39" fmla="*/ 2286 w 567933"/>
                  <a:gd name="connsiteY39" fmla="*/ 50006 h 412908"/>
                  <a:gd name="connsiteX40" fmla="*/ 534162 w 567933"/>
                  <a:gd name="connsiteY40" fmla="*/ 0 h 412908"/>
                  <a:gd name="connsiteX41" fmla="*/ 536162 w 567933"/>
                  <a:gd name="connsiteY41" fmla="*/ 0 h 412908"/>
                  <a:gd name="connsiteX42" fmla="*/ 536162 w 567933"/>
                  <a:gd name="connsiteY42" fmla="*/ 2000 h 412908"/>
                  <a:gd name="connsiteX43" fmla="*/ 559975 w 567933"/>
                  <a:gd name="connsiteY43" fmla="*/ 263938 h 412908"/>
                  <a:gd name="connsiteX44" fmla="*/ 566261 w 567933"/>
                  <a:gd name="connsiteY44" fmla="*/ 335756 h 412908"/>
                  <a:gd name="connsiteX45" fmla="*/ 567785 w 567933"/>
                  <a:gd name="connsiteY45" fmla="*/ 354806 h 412908"/>
                  <a:gd name="connsiteX46" fmla="*/ 567690 w 567933"/>
                  <a:gd name="connsiteY46" fmla="*/ 359759 h 41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7933" h="412908">
                    <a:moveTo>
                      <a:pt x="567690" y="359759"/>
                    </a:moveTo>
                    <a:cubicBezTo>
                      <a:pt x="567690" y="359759"/>
                      <a:pt x="567690" y="357473"/>
                      <a:pt x="566833" y="353092"/>
                    </a:cubicBezTo>
                    <a:lnTo>
                      <a:pt x="564833" y="334042"/>
                    </a:lnTo>
                    <a:cubicBezTo>
                      <a:pt x="563118" y="317182"/>
                      <a:pt x="560642" y="292894"/>
                      <a:pt x="557498" y="261747"/>
                    </a:cubicBezTo>
                    <a:cubicBezTo>
                      <a:pt x="551307" y="199453"/>
                      <a:pt x="542449" y="110109"/>
                      <a:pt x="531781" y="1333"/>
                    </a:cubicBezTo>
                    <a:lnTo>
                      <a:pt x="533876" y="3143"/>
                    </a:lnTo>
                    <a:lnTo>
                      <a:pt x="2191" y="54959"/>
                    </a:lnTo>
                    <a:lnTo>
                      <a:pt x="4381" y="52292"/>
                    </a:lnTo>
                    <a:lnTo>
                      <a:pt x="4381" y="52292"/>
                    </a:lnTo>
                    <a:lnTo>
                      <a:pt x="4381" y="54959"/>
                    </a:lnTo>
                    <a:lnTo>
                      <a:pt x="4381" y="58007"/>
                    </a:lnTo>
                    <a:lnTo>
                      <a:pt x="4953" y="63913"/>
                    </a:lnTo>
                    <a:lnTo>
                      <a:pt x="6096" y="75914"/>
                    </a:lnTo>
                    <a:lnTo>
                      <a:pt x="8382" y="99631"/>
                    </a:lnTo>
                    <a:lnTo>
                      <a:pt x="12763" y="146590"/>
                    </a:lnTo>
                    <a:cubicBezTo>
                      <a:pt x="15685" y="177641"/>
                      <a:pt x="18574" y="208185"/>
                      <a:pt x="21431" y="238220"/>
                    </a:cubicBezTo>
                    <a:cubicBezTo>
                      <a:pt x="27051" y="298228"/>
                      <a:pt x="32480" y="355949"/>
                      <a:pt x="37624" y="410528"/>
                    </a:cubicBezTo>
                    <a:lnTo>
                      <a:pt x="35147" y="408527"/>
                    </a:lnTo>
                    <a:lnTo>
                      <a:pt x="418052" y="373285"/>
                    </a:lnTo>
                    <a:lnTo>
                      <a:pt x="527685" y="363760"/>
                    </a:lnTo>
                    <a:lnTo>
                      <a:pt x="556927" y="361188"/>
                    </a:lnTo>
                    <a:lnTo>
                      <a:pt x="564547" y="360616"/>
                    </a:lnTo>
                    <a:lnTo>
                      <a:pt x="567690" y="360616"/>
                    </a:lnTo>
                    <a:lnTo>
                      <a:pt x="565309" y="360616"/>
                    </a:lnTo>
                    <a:lnTo>
                      <a:pt x="557975" y="361378"/>
                    </a:lnTo>
                    <a:lnTo>
                      <a:pt x="529400" y="364427"/>
                    </a:lnTo>
                    <a:lnTo>
                      <a:pt x="420434" y="375380"/>
                    </a:lnTo>
                    <a:lnTo>
                      <a:pt x="36290" y="412909"/>
                    </a:lnTo>
                    <a:lnTo>
                      <a:pt x="34004" y="412909"/>
                    </a:lnTo>
                    <a:lnTo>
                      <a:pt x="34004" y="410623"/>
                    </a:lnTo>
                    <a:cubicBezTo>
                      <a:pt x="28766" y="355949"/>
                      <a:pt x="23241" y="298323"/>
                      <a:pt x="17431" y="238315"/>
                    </a:cubicBezTo>
                    <a:cubicBezTo>
                      <a:pt x="14573" y="208343"/>
                      <a:pt x="11684" y="177800"/>
                      <a:pt x="8763" y="146685"/>
                    </a:cubicBezTo>
                    <a:cubicBezTo>
                      <a:pt x="7239" y="131159"/>
                      <a:pt x="5715" y="115443"/>
                      <a:pt x="4286" y="99727"/>
                    </a:cubicBezTo>
                    <a:lnTo>
                      <a:pt x="2000" y="76009"/>
                    </a:lnTo>
                    <a:lnTo>
                      <a:pt x="571" y="64484"/>
                    </a:lnTo>
                    <a:lnTo>
                      <a:pt x="0" y="58579"/>
                    </a:lnTo>
                    <a:lnTo>
                      <a:pt x="0" y="55531"/>
                    </a:lnTo>
                    <a:lnTo>
                      <a:pt x="0" y="52768"/>
                    </a:lnTo>
                    <a:lnTo>
                      <a:pt x="0" y="52768"/>
                    </a:lnTo>
                    <a:lnTo>
                      <a:pt x="2286" y="50006"/>
                    </a:lnTo>
                    <a:lnTo>
                      <a:pt x="534162" y="0"/>
                    </a:lnTo>
                    <a:lnTo>
                      <a:pt x="536162" y="0"/>
                    </a:lnTo>
                    <a:lnTo>
                      <a:pt x="536162" y="2000"/>
                    </a:lnTo>
                    <a:cubicBezTo>
                      <a:pt x="545687" y="111347"/>
                      <a:pt x="554260" y="201168"/>
                      <a:pt x="559975" y="263938"/>
                    </a:cubicBezTo>
                    <a:cubicBezTo>
                      <a:pt x="562642" y="294799"/>
                      <a:pt x="564833" y="318992"/>
                      <a:pt x="566261" y="335756"/>
                    </a:cubicBezTo>
                    <a:cubicBezTo>
                      <a:pt x="566928" y="343757"/>
                      <a:pt x="567404" y="350044"/>
                      <a:pt x="567785" y="354806"/>
                    </a:cubicBezTo>
                    <a:cubicBezTo>
                      <a:pt x="568166" y="359569"/>
                      <a:pt x="567690" y="359759"/>
                      <a:pt x="567690" y="359759"/>
                    </a:cubicBezTo>
                    <a:close/>
                  </a:path>
                </a:pathLst>
              </a:custGeom>
              <a:solidFill>
                <a:srgbClr val="455A64"/>
              </a:solidFill>
              <a:ln w="9525" cap="flat">
                <a:noFill/>
                <a:prstDash val="solid"/>
                <a:miter/>
              </a:ln>
            </p:spPr>
            <p:txBody>
              <a:bodyPr rtlCol="0" anchor="ctr"/>
              <a:lstStyle/>
              <a:p>
                <a:endParaRPr lang="fr-FR"/>
              </a:p>
            </p:txBody>
          </p:sp>
          <p:sp>
            <p:nvSpPr>
              <p:cNvPr id="130" name="Forme libre : forme 39">
                <a:extLst>
                  <a:ext uri="{FF2B5EF4-FFF2-40B4-BE49-F238E27FC236}">
                    <a16:creationId xmlns:a16="http://schemas.microsoft.com/office/drawing/2014/main" id="{DC062C67-EB8D-D94C-B92B-4DF9DF98E349}"/>
                  </a:ext>
                </a:extLst>
              </p:cNvPr>
              <p:cNvSpPr/>
              <p:nvPr/>
            </p:nvSpPr>
            <p:spPr>
              <a:xfrm>
                <a:off x="5701855" y="1918335"/>
                <a:ext cx="531685" cy="251079"/>
              </a:xfrm>
              <a:custGeom>
                <a:avLst/>
                <a:gdLst>
                  <a:gd name="connsiteX0" fmla="*/ 531686 w 531685"/>
                  <a:gd name="connsiteY0" fmla="*/ 0 h 251079"/>
                  <a:gd name="connsiteX1" fmla="*/ 527495 w 531685"/>
                  <a:gd name="connsiteY1" fmla="*/ 5715 h 251079"/>
                  <a:gd name="connsiteX2" fmla="*/ 514921 w 531685"/>
                  <a:gd name="connsiteY2" fmla="*/ 20288 h 251079"/>
                  <a:gd name="connsiteX3" fmla="*/ 468059 w 531685"/>
                  <a:gd name="connsiteY3" fmla="*/ 73533 h 251079"/>
                  <a:gd name="connsiteX4" fmla="*/ 310705 w 531685"/>
                  <a:gd name="connsiteY4" fmla="*/ 249555 h 251079"/>
                  <a:gd name="connsiteX5" fmla="*/ 309277 w 531685"/>
                  <a:gd name="connsiteY5" fmla="*/ 251079 h 251079"/>
                  <a:gd name="connsiteX6" fmla="*/ 307562 w 531685"/>
                  <a:gd name="connsiteY6" fmla="*/ 249936 h 251079"/>
                  <a:gd name="connsiteX7" fmla="*/ 293370 w 531685"/>
                  <a:gd name="connsiteY7" fmla="*/ 240887 h 251079"/>
                  <a:gd name="connsiteX8" fmla="*/ 85154 w 531685"/>
                  <a:gd name="connsiteY8" fmla="*/ 107537 h 251079"/>
                  <a:gd name="connsiteX9" fmla="*/ 22670 w 531685"/>
                  <a:gd name="connsiteY9" fmla="*/ 66008 h 251079"/>
                  <a:gd name="connsiteX10" fmla="*/ 5715 w 531685"/>
                  <a:gd name="connsiteY10" fmla="*/ 54673 h 251079"/>
                  <a:gd name="connsiteX11" fmla="*/ 0 w 531685"/>
                  <a:gd name="connsiteY11" fmla="*/ 50482 h 251079"/>
                  <a:gd name="connsiteX12" fmla="*/ 6287 w 531685"/>
                  <a:gd name="connsiteY12" fmla="*/ 53816 h 251079"/>
                  <a:gd name="connsiteX13" fmla="*/ 23717 w 531685"/>
                  <a:gd name="connsiteY13" fmla="*/ 64389 h 251079"/>
                  <a:gd name="connsiteX14" fmla="*/ 87344 w 531685"/>
                  <a:gd name="connsiteY14" fmla="*/ 104013 h 251079"/>
                  <a:gd name="connsiteX15" fmla="*/ 296323 w 531685"/>
                  <a:gd name="connsiteY15" fmla="*/ 236315 h 251079"/>
                  <a:gd name="connsiteX16" fmla="*/ 310515 w 531685"/>
                  <a:gd name="connsiteY16" fmla="*/ 245840 h 251079"/>
                  <a:gd name="connsiteX17" fmla="*/ 307277 w 531685"/>
                  <a:gd name="connsiteY17" fmla="*/ 245840 h 251079"/>
                  <a:gd name="connsiteX18" fmla="*/ 465582 w 531685"/>
                  <a:gd name="connsiteY18" fmla="*/ 70866 h 251079"/>
                  <a:gd name="connsiteX19" fmla="*/ 513683 w 531685"/>
                  <a:gd name="connsiteY19" fmla="*/ 18669 h 251079"/>
                  <a:gd name="connsiteX20" fmla="*/ 526828 w 531685"/>
                  <a:gd name="connsiteY20" fmla="*/ 4667 h 251079"/>
                  <a:gd name="connsiteX21" fmla="*/ 531686 w 531685"/>
                  <a:gd name="connsiteY21" fmla="*/ 0 h 25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1685" h="251079">
                    <a:moveTo>
                      <a:pt x="531686" y="0"/>
                    </a:moveTo>
                    <a:cubicBezTo>
                      <a:pt x="530525" y="2068"/>
                      <a:pt x="529118" y="3987"/>
                      <a:pt x="527495" y="5715"/>
                    </a:cubicBezTo>
                    <a:lnTo>
                      <a:pt x="514921" y="20288"/>
                    </a:lnTo>
                    <a:cubicBezTo>
                      <a:pt x="503587" y="33242"/>
                      <a:pt x="487680" y="51340"/>
                      <a:pt x="468059" y="73533"/>
                    </a:cubicBezTo>
                    <a:lnTo>
                      <a:pt x="310705" y="249555"/>
                    </a:lnTo>
                    <a:lnTo>
                      <a:pt x="309277" y="251079"/>
                    </a:lnTo>
                    <a:lnTo>
                      <a:pt x="307562" y="249936"/>
                    </a:lnTo>
                    <a:lnTo>
                      <a:pt x="293370" y="240887"/>
                    </a:lnTo>
                    <a:lnTo>
                      <a:pt x="85154" y="107537"/>
                    </a:lnTo>
                    <a:lnTo>
                      <a:pt x="22670" y="66008"/>
                    </a:lnTo>
                    <a:lnTo>
                      <a:pt x="5715" y="54673"/>
                    </a:lnTo>
                    <a:cubicBezTo>
                      <a:pt x="3693" y="53444"/>
                      <a:pt x="1780" y="52042"/>
                      <a:pt x="0" y="50482"/>
                    </a:cubicBezTo>
                    <a:cubicBezTo>
                      <a:pt x="2200" y="51384"/>
                      <a:pt x="4306" y="52501"/>
                      <a:pt x="6287" y="53816"/>
                    </a:cubicBezTo>
                    <a:lnTo>
                      <a:pt x="23717" y="64389"/>
                    </a:lnTo>
                    <a:lnTo>
                      <a:pt x="87344" y="104013"/>
                    </a:lnTo>
                    <a:lnTo>
                      <a:pt x="296323" y="236315"/>
                    </a:lnTo>
                    <a:lnTo>
                      <a:pt x="310515" y="245840"/>
                    </a:lnTo>
                    <a:lnTo>
                      <a:pt x="307277" y="245840"/>
                    </a:lnTo>
                    <a:lnTo>
                      <a:pt x="465582" y="70866"/>
                    </a:lnTo>
                    <a:lnTo>
                      <a:pt x="513683" y="18669"/>
                    </a:lnTo>
                    <a:lnTo>
                      <a:pt x="526828" y="4667"/>
                    </a:lnTo>
                    <a:cubicBezTo>
                      <a:pt x="528343" y="3006"/>
                      <a:pt x="529965" y="1447"/>
                      <a:pt x="531686" y="0"/>
                    </a:cubicBezTo>
                    <a:close/>
                  </a:path>
                </a:pathLst>
              </a:custGeom>
              <a:solidFill>
                <a:srgbClr val="455A64"/>
              </a:solidFill>
              <a:ln w="9525" cap="flat">
                <a:noFill/>
                <a:prstDash val="solid"/>
                <a:miter/>
              </a:ln>
            </p:spPr>
            <p:txBody>
              <a:bodyPr rtlCol="0" anchor="ctr"/>
              <a:lstStyle/>
              <a:p>
                <a:endParaRPr lang="fr-FR"/>
              </a:p>
            </p:txBody>
          </p:sp>
          <p:sp>
            <p:nvSpPr>
              <p:cNvPr id="131" name="Forme libre : forme 40">
                <a:extLst>
                  <a:ext uri="{FF2B5EF4-FFF2-40B4-BE49-F238E27FC236}">
                    <a16:creationId xmlns:a16="http://schemas.microsoft.com/office/drawing/2014/main" id="{3C9E60E7-1793-944B-980A-BCD9C92D2F4E}"/>
                  </a:ext>
                </a:extLst>
              </p:cNvPr>
              <p:cNvSpPr/>
              <p:nvPr/>
            </p:nvSpPr>
            <p:spPr>
              <a:xfrm>
                <a:off x="4764604" y="2202841"/>
                <a:ext cx="286582" cy="287250"/>
              </a:xfrm>
              <a:custGeom>
                <a:avLst/>
                <a:gdLst>
                  <a:gd name="connsiteX0" fmla="*/ 286503 w 286582"/>
                  <a:gd name="connsiteY0" fmla="*/ 143357 h 287250"/>
                  <a:gd name="connsiteX1" fmla="*/ 281074 w 286582"/>
                  <a:gd name="connsiteY1" fmla="*/ 108876 h 287250"/>
                  <a:gd name="connsiteX2" fmla="*/ 265167 w 286582"/>
                  <a:gd name="connsiteY2" fmla="*/ 71538 h 287250"/>
                  <a:gd name="connsiteX3" fmla="*/ 229353 w 286582"/>
                  <a:gd name="connsiteY3" fmla="*/ 31819 h 287250"/>
                  <a:gd name="connsiteX4" fmla="*/ 96860 w 286582"/>
                  <a:gd name="connsiteY4" fmla="*/ 12102 h 287250"/>
                  <a:gd name="connsiteX5" fmla="*/ 32090 w 286582"/>
                  <a:gd name="connsiteY5" fmla="*/ 60775 h 287250"/>
                  <a:gd name="connsiteX6" fmla="*/ 32090 w 286582"/>
                  <a:gd name="connsiteY6" fmla="*/ 225748 h 287250"/>
                  <a:gd name="connsiteX7" fmla="*/ 96860 w 286582"/>
                  <a:gd name="connsiteY7" fmla="*/ 274516 h 287250"/>
                  <a:gd name="connsiteX8" fmla="*/ 265167 w 286582"/>
                  <a:gd name="connsiteY8" fmla="*/ 215080 h 287250"/>
                  <a:gd name="connsiteX9" fmla="*/ 281074 w 286582"/>
                  <a:gd name="connsiteY9" fmla="*/ 177742 h 287250"/>
                  <a:gd name="connsiteX10" fmla="*/ 286503 w 286582"/>
                  <a:gd name="connsiteY10" fmla="*/ 143357 h 287250"/>
                  <a:gd name="connsiteX11" fmla="*/ 286503 w 286582"/>
                  <a:gd name="connsiteY11" fmla="*/ 145643 h 287250"/>
                  <a:gd name="connsiteX12" fmla="*/ 286503 w 286582"/>
                  <a:gd name="connsiteY12" fmla="*/ 152405 h 287250"/>
                  <a:gd name="connsiteX13" fmla="*/ 285646 w 286582"/>
                  <a:gd name="connsiteY13" fmla="*/ 163359 h 287250"/>
                  <a:gd name="connsiteX14" fmla="*/ 282979 w 286582"/>
                  <a:gd name="connsiteY14" fmla="*/ 178218 h 287250"/>
                  <a:gd name="connsiteX15" fmla="*/ 267644 w 286582"/>
                  <a:gd name="connsiteY15" fmla="*/ 216318 h 287250"/>
                  <a:gd name="connsiteX16" fmla="*/ 95336 w 286582"/>
                  <a:gd name="connsiteY16" fmla="*/ 278612 h 287250"/>
                  <a:gd name="connsiteX17" fmla="*/ 58761 w 286582"/>
                  <a:gd name="connsiteY17" fmla="*/ 259562 h 287250"/>
                  <a:gd name="connsiteX18" fmla="*/ 28185 w 286582"/>
                  <a:gd name="connsiteY18" fmla="*/ 228986 h 287250"/>
                  <a:gd name="connsiteX19" fmla="*/ 28185 w 286582"/>
                  <a:gd name="connsiteY19" fmla="*/ 58203 h 287250"/>
                  <a:gd name="connsiteX20" fmla="*/ 58761 w 286582"/>
                  <a:gd name="connsiteY20" fmla="*/ 27628 h 287250"/>
                  <a:gd name="connsiteX21" fmla="*/ 95336 w 286582"/>
                  <a:gd name="connsiteY21" fmla="*/ 8578 h 287250"/>
                  <a:gd name="connsiteX22" fmla="*/ 231449 w 286582"/>
                  <a:gd name="connsiteY22" fmla="*/ 29818 h 287250"/>
                  <a:gd name="connsiteX23" fmla="*/ 267549 w 286582"/>
                  <a:gd name="connsiteY23" fmla="*/ 70871 h 287250"/>
                  <a:gd name="connsiteX24" fmla="*/ 282979 w 286582"/>
                  <a:gd name="connsiteY24" fmla="*/ 108971 h 287250"/>
                  <a:gd name="connsiteX25" fmla="*/ 285646 w 286582"/>
                  <a:gd name="connsiteY25" fmla="*/ 123830 h 287250"/>
                  <a:gd name="connsiteX26" fmla="*/ 286503 w 286582"/>
                  <a:gd name="connsiteY26" fmla="*/ 134784 h 287250"/>
                  <a:gd name="connsiteX27" fmla="*/ 286503 w 286582"/>
                  <a:gd name="connsiteY27" fmla="*/ 141547 h 287250"/>
                  <a:gd name="connsiteX28" fmla="*/ 286503 w 286582"/>
                  <a:gd name="connsiteY28" fmla="*/ 143357 h 28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6582" h="287250">
                    <a:moveTo>
                      <a:pt x="286503" y="143357"/>
                    </a:moveTo>
                    <a:cubicBezTo>
                      <a:pt x="285476" y="131753"/>
                      <a:pt x="283662" y="120234"/>
                      <a:pt x="281074" y="108876"/>
                    </a:cubicBezTo>
                    <a:cubicBezTo>
                      <a:pt x="277696" y="95695"/>
                      <a:pt x="272333" y="83105"/>
                      <a:pt x="265167" y="71538"/>
                    </a:cubicBezTo>
                    <a:cubicBezTo>
                      <a:pt x="255905" y="56110"/>
                      <a:pt x="243743" y="42622"/>
                      <a:pt x="229353" y="31819"/>
                    </a:cubicBezTo>
                    <a:cubicBezTo>
                      <a:pt x="191429" y="3110"/>
                      <a:pt x="141500" y="-4320"/>
                      <a:pt x="96860" y="12102"/>
                    </a:cubicBezTo>
                    <a:cubicBezTo>
                      <a:pt x="70972" y="21639"/>
                      <a:pt x="48452" y="38562"/>
                      <a:pt x="32090" y="60775"/>
                    </a:cubicBezTo>
                    <a:cubicBezTo>
                      <a:pt x="-4112" y="109808"/>
                      <a:pt x="-4112" y="176715"/>
                      <a:pt x="32090" y="225748"/>
                    </a:cubicBezTo>
                    <a:cubicBezTo>
                      <a:pt x="48410" y="248024"/>
                      <a:pt x="70941" y="264988"/>
                      <a:pt x="96860" y="274516"/>
                    </a:cubicBezTo>
                    <a:cubicBezTo>
                      <a:pt x="159957" y="297545"/>
                      <a:pt x="230524" y="272625"/>
                      <a:pt x="265167" y="215080"/>
                    </a:cubicBezTo>
                    <a:cubicBezTo>
                      <a:pt x="272332" y="203513"/>
                      <a:pt x="277696" y="190923"/>
                      <a:pt x="281074" y="177742"/>
                    </a:cubicBezTo>
                    <a:cubicBezTo>
                      <a:pt x="283649" y="166414"/>
                      <a:pt x="285463" y="154927"/>
                      <a:pt x="286503" y="143357"/>
                    </a:cubicBezTo>
                    <a:cubicBezTo>
                      <a:pt x="286609" y="144115"/>
                      <a:pt x="286609" y="144884"/>
                      <a:pt x="286503" y="145643"/>
                    </a:cubicBezTo>
                    <a:lnTo>
                      <a:pt x="286503" y="152405"/>
                    </a:lnTo>
                    <a:cubicBezTo>
                      <a:pt x="286500" y="156073"/>
                      <a:pt x="286213" y="159735"/>
                      <a:pt x="285646" y="163359"/>
                    </a:cubicBezTo>
                    <a:cubicBezTo>
                      <a:pt x="285122" y="168371"/>
                      <a:pt x="284230" y="173337"/>
                      <a:pt x="282979" y="178218"/>
                    </a:cubicBezTo>
                    <a:cubicBezTo>
                      <a:pt x="279821" y="191620"/>
                      <a:pt x="274650" y="204465"/>
                      <a:pt x="267644" y="216318"/>
                    </a:cubicBezTo>
                    <a:cubicBezTo>
                      <a:pt x="232834" y="276024"/>
                      <a:pt x="160279" y="302255"/>
                      <a:pt x="95336" y="278612"/>
                    </a:cubicBezTo>
                    <a:cubicBezTo>
                      <a:pt x="82230" y="274197"/>
                      <a:pt x="69891" y="267770"/>
                      <a:pt x="58761" y="259562"/>
                    </a:cubicBezTo>
                    <a:cubicBezTo>
                      <a:pt x="46992" y="251079"/>
                      <a:pt x="36668" y="240755"/>
                      <a:pt x="28185" y="228986"/>
                    </a:cubicBezTo>
                    <a:cubicBezTo>
                      <a:pt x="-9395" y="178261"/>
                      <a:pt x="-9395" y="108929"/>
                      <a:pt x="28185" y="58203"/>
                    </a:cubicBezTo>
                    <a:cubicBezTo>
                      <a:pt x="36668" y="46434"/>
                      <a:pt x="46992" y="36110"/>
                      <a:pt x="58761" y="27628"/>
                    </a:cubicBezTo>
                    <a:cubicBezTo>
                      <a:pt x="69891" y="19419"/>
                      <a:pt x="82230" y="12993"/>
                      <a:pt x="95336" y="8578"/>
                    </a:cubicBezTo>
                    <a:cubicBezTo>
                      <a:pt x="141350" y="-8127"/>
                      <a:pt x="192713" y="-112"/>
                      <a:pt x="231449" y="29818"/>
                    </a:cubicBezTo>
                    <a:cubicBezTo>
                      <a:pt x="246037" y="41025"/>
                      <a:pt x="258300" y="54970"/>
                      <a:pt x="267549" y="70871"/>
                    </a:cubicBezTo>
                    <a:cubicBezTo>
                      <a:pt x="274621" y="82702"/>
                      <a:pt x="279826" y="95553"/>
                      <a:pt x="282979" y="108971"/>
                    </a:cubicBezTo>
                    <a:cubicBezTo>
                      <a:pt x="284230" y="113852"/>
                      <a:pt x="285122" y="118819"/>
                      <a:pt x="285646" y="123830"/>
                    </a:cubicBezTo>
                    <a:cubicBezTo>
                      <a:pt x="286214" y="127454"/>
                      <a:pt x="286500" y="131116"/>
                      <a:pt x="286503" y="134784"/>
                    </a:cubicBezTo>
                    <a:lnTo>
                      <a:pt x="286503" y="141547"/>
                    </a:lnTo>
                    <a:cubicBezTo>
                      <a:pt x="286561" y="142149"/>
                      <a:pt x="286561" y="142755"/>
                      <a:pt x="286503" y="143357"/>
                    </a:cubicBezTo>
                    <a:close/>
                  </a:path>
                </a:pathLst>
              </a:custGeom>
              <a:solidFill>
                <a:srgbClr val="263238"/>
              </a:solidFill>
              <a:ln w="9525" cap="flat">
                <a:noFill/>
                <a:prstDash val="solid"/>
                <a:miter/>
              </a:ln>
            </p:spPr>
            <p:txBody>
              <a:bodyPr rtlCol="0" anchor="ctr"/>
              <a:lstStyle/>
              <a:p>
                <a:endParaRPr lang="fr-FR"/>
              </a:p>
            </p:txBody>
          </p:sp>
          <p:sp>
            <p:nvSpPr>
              <p:cNvPr id="132" name="Forme libre : forme 41">
                <a:extLst>
                  <a:ext uri="{FF2B5EF4-FFF2-40B4-BE49-F238E27FC236}">
                    <a16:creationId xmlns:a16="http://schemas.microsoft.com/office/drawing/2014/main" id="{55B7E012-2D35-3643-810F-11ED88DD1436}"/>
                  </a:ext>
                </a:extLst>
              </p:cNvPr>
              <p:cNvSpPr/>
              <p:nvPr/>
            </p:nvSpPr>
            <p:spPr>
              <a:xfrm>
                <a:off x="5020237" y="2434668"/>
                <a:ext cx="221664" cy="148540"/>
              </a:xfrm>
              <a:custGeom>
                <a:avLst/>
                <a:gdLst>
                  <a:gd name="connsiteX0" fmla="*/ 221655 w 221664"/>
                  <a:gd name="connsiteY0" fmla="*/ 148511 h 148540"/>
                  <a:gd name="connsiteX1" fmla="*/ 109451 w 221664"/>
                  <a:gd name="connsiteY1" fmla="*/ 76217 h 148540"/>
                  <a:gd name="connsiteX2" fmla="*/ 9 w 221664"/>
                  <a:gd name="connsiteY2" fmla="*/ 17 h 148540"/>
                  <a:gd name="connsiteX3" fmla="*/ 112213 w 221664"/>
                  <a:gd name="connsiteY3" fmla="*/ 72407 h 148540"/>
                  <a:gd name="connsiteX4" fmla="*/ 221655 w 221664"/>
                  <a:gd name="connsiteY4" fmla="*/ 148511 h 14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64" h="148540">
                    <a:moveTo>
                      <a:pt x="221655" y="148511"/>
                    </a:moveTo>
                    <a:cubicBezTo>
                      <a:pt x="220894" y="149655"/>
                      <a:pt x="170602" y="117270"/>
                      <a:pt x="109451" y="76217"/>
                    </a:cubicBezTo>
                    <a:cubicBezTo>
                      <a:pt x="48301" y="35164"/>
                      <a:pt x="-753" y="874"/>
                      <a:pt x="9" y="17"/>
                    </a:cubicBezTo>
                    <a:cubicBezTo>
                      <a:pt x="771" y="-840"/>
                      <a:pt x="50968" y="31259"/>
                      <a:pt x="112213" y="72407"/>
                    </a:cubicBezTo>
                    <a:cubicBezTo>
                      <a:pt x="173459" y="113555"/>
                      <a:pt x="222418" y="147369"/>
                      <a:pt x="221655" y="148511"/>
                    </a:cubicBezTo>
                    <a:close/>
                  </a:path>
                </a:pathLst>
              </a:custGeom>
              <a:solidFill>
                <a:srgbClr val="263238"/>
              </a:solidFill>
              <a:ln w="9525" cap="flat">
                <a:noFill/>
                <a:prstDash val="solid"/>
                <a:miter/>
              </a:ln>
            </p:spPr>
            <p:txBody>
              <a:bodyPr rtlCol="0" anchor="ctr"/>
              <a:lstStyle/>
              <a:p>
                <a:endParaRPr lang="fr-FR"/>
              </a:p>
            </p:txBody>
          </p:sp>
          <p:sp>
            <p:nvSpPr>
              <p:cNvPr id="133" name="Forme libre : forme 42">
                <a:extLst>
                  <a:ext uri="{FF2B5EF4-FFF2-40B4-BE49-F238E27FC236}">
                    <a16:creationId xmlns:a16="http://schemas.microsoft.com/office/drawing/2014/main" id="{79C7B27E-DEDE-1D48-B333-313AE50FE3B4}"/>
                  </a:ext>
                </a:extLst>
              </p:cNvPr>
              <p:cNvSpPr/>
              <p:nvPr/>
            </p:nvSpPr>
            <p:spPr>
              <a:xfrm>
                <a:off x="5551646" y="2615850"/>
                <a:ext cx="308609" cy="229266"/>
              </a:xfrm>
              <a:custGeom>
                <a:avLst/>
                <a:gdLst>
                  <a:gd name="connsiteX0" fmla="*/ 111252 w 308609"/>
                  <a:gd name="connsiteY0" fmla="*/ 229267 h 229266"/>
                  <a:gd name="connsiteX1" fmla="*/ 0 w 308609"/>
                  <a:gd name="connsiteY1" fmla="*/ 109538 h 229266"/>
                  <a:gd name="connsiteX2" fmla="*/ 36004 w 308609"/>
                  <a:gd name="connsiteY2" fmla="*/ 76105 h 229266"/>
                  <a:gd name="connsiteX3" fmla="*/ 112871 w 308609"/>
                  <a:gd name="connsiteY3" fmla="*/ 158686 h 229266"/>
                  <a:gd name="connsiteX4" fmla="*/ 274130 w 308609"/>
                  <a:gd name="connsiteY4" fmla="*/ 0 h 229266"/>
                  <a:gd name="connsiteX5" fmla="*/ 308610 w 308609"/>
                  <a:gd name="connsiteY5" fmla="*/ 35052 h 229266"/>
                  <a:gd name="connsiteX6" fmla="*/ 111252 w 308609"/>
                  <a:gd name="connsiteY6" fmla="*/ 229267 h 2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609" h="229266">
                    <a:moveTo>
                      <a:pt x="111252" y="229267"/>
                    </a:moveTo>
                    <a:lnTo>
                      <a:pt x="0" y="109538"/>
                    </a:lnTo>
                    <a:lnTo>
                      <a:pt x="36004" y="76105"/>
                    </a:lnTo>
                    <a:lnTo>
                      <a:pt x="112871" y="158686"/>
                    </a:lnTo>
                    <a:lnTo>
                      <a:pt x="274130" y="0"/>
                    </a:lnTo>
                    <a:lnTo>
                      <a:pt x="308610" y="35052"/>
                    </a:lnTo>
                    <a:lnTo>
                      <a:pt x="111252" y="229267"/>
                    </a:lnTo>
                    <a:close/>
                  </a:path>
                </a:pathLst>
              </a:custGeom>
              <a:solidFill>
                <a:srgbClr val="011C66"/>
              </a:solidFill>
              <a:ln w="9525" cap="flat">
                <a:noFill/>
                <a:prstDash val="solid"/>
                <a:miter/>
              </a:ln>
            </p:spPr>
            <p:txBody>
              <a:bodyPr rtlCol="0" anchor="ctr"/>
              <a:lstStyle/>
              <a:p>
                <a:endParaRPr lang="fr-FR"/>
              </a:p>
            </p:txBody>
          </p:sp>
        </p:grpSp>
        <p:grpSp>
          <p:nvGrpSpPr>
            <p:cNvPr id="18" name="Graphique 5">
              <a:extLst>
                <a:ext uri="{FF2B5EF4-FFF2-40B4-BE49-F238E27FC236}">
                  <a16:creationId xmlns:a16="http://schemas.microsoft.com/office/drawing/2014/main" id="{9CB80E87-02BE-7148-B396-81F02679021A}"/>
                </a:ext>
              </a:extLst>
            </p:cNvPr>
            <p:cNvGrpSpPr/>
            <p:nvPr/>
          </p:nvGrpSpPr>
          <p:grpSpPr>
            <a:xfrm>
              <a:off x="3406902" y="1730368"/>
              <a:ext cx="5502276" cy="1590617"/>
              <a:chOff x="3406902" y="1730368"/>
              <a:chExt cx="5502276" cy="1590617"/>
            </a:xfrm>
          </p:grpSpPr>
          <p:sp>
            <p:nvSpPr>
              <p:cNvPr id="111" name="Forme libre : forme 44">
                <a:extLst>
                  <a:ext uri="{FF2B5EF4-FFF2-40B4-BE49-F238E27FC236}">
                    <a16:creationId xmlns:a16="http://schemas.microsoft.com/office/drawing/2014/main" id="{1B7B3E47-B03D-DC42-A80E-CD658FCE3AB7}"/>
                  </a:ext>
                </a:extLst>
              </p:cNvPr>
              <p:cNvSpPr/>
              <p:nvPr/>
            </p:nvSpPr>
            <p:spPr>
              <a:xfrm>
                <a:off x="8100987" y="2728615"/>
                <a:ext cx="808191" cy="592370"/>
              </a:xfrm>
              <a:custGeom>
                <a:avLst/>
                <a:gdLst>
                  <a:gd name="connsiteX0" fmla="*/ 683063 w 808191"/>
                  <a:gd name="connsiteY0" fmla="*/ 1916 h 592370"/>
                  <a:gd name="connsiteX1" fmla="*/ 688397 w 808191"/>
                  <a:gd name="connsiteY1" fmla="*/ 1916 h 592370"/>
                  <a:gd name="connsiteX2" fmla="*/ 695064 w 808191"/>
                  <a:gd name="connsiteY2" fmla="*/ 1916 h 592370"/>
                  <a:gd name="connsiteX3" fmla="*/ 704589 w 808191"/>
                  <a:gd name="connsiteY3" fmla="*/ 3154 h 592370"/>
                  <a:gd name="connsiteX4" fmla="*/ 760310 w 808191"/>
                  <a:gd name="connsiteY4" fmla="*/ 27538 h 592370"/>
                  <a:gd name="connsiteX5" fmla="*/ 807077 w 808191"/>
                  <a:gd name="connsiteY5" fmla="*/ 110882 h 592370"/>
                  <a:gd name="connsiteX6" fmla="*/ 808031 w 808191"/>
                  <a:gd name="connsiteY6" fmla="*/ 140505 h 592370"/>
                  <a:gd name="connsiteX7" fmla="*/ 808031 w 808191"/>
                  <a:gd name="connsiteY7" fmla="*/ 172032 h 592370"/>
                  <a:gd name="connsiteX8" fmla="*/ 808031 w 808191"/>
                  <a:gd name="connsiteY8" fmla="*/ 240612 h 592370"/>
                  <a:gd name="connsiteX9" fmla="*/ 808031 w 808191"/>
                  <a:gd name="connsiteY9" fmla="*/ 316812 h 592370"/>
                  <a:gd name="connsiteX10" fmla="*/ 808031 w 808191"/>
                  <a:gd name="connsiteY10" fmla="*/ 357198 h 592370"/>
                  <a:gd name="connsiteX11" fmla="*/ 803840 w 808191"/>
                  <a:gd name="connsiteY11" fmla="*/ 399394 h 592370"/>
                  <a:gd name="connsiteX12" fmla="*/ 709828 w 808191"/>
                  <a:gd name="connsiteY12" fmla="*/ 489882 h 592370"/>
                  <a:gd name="connsiteX13" fmla="*/ 662203 w 808191"/>
                  <a:gd name="connsiteY13" fmla="*/ 492834 h 592370"/>
                  <a:gd name="connsiteX14" fmla="*/ 237007 w 808191"/>
                  <a:gd name="connsiteY14" fmla="*/ 492835 h 592370"/>
                  <a:gd name="connsiteX15" fmla="*/ 238721 w 808191"/>
                  <a:gd name="connsiteY15" fmla="*/ 492168 h 592370"/>
                  <a:gd name="connsiteX16" fmla="*/ 142804 w 808191"/>
                  <a:gd name="connsiteY16" fmla="*/ 588085 h 592370"/>
                  <a:gd name="connsiteX17" fmla="*/ 138518 w 808191"/>
                  <a:gd name="connsiteY17" fmla="*/ 592371 h 592370"/>
                  <a:gd name="connsiteX18" fmla="*/ 138518 w 808191"/>
                  <a:gd name="connsiteY18" fmla="*/ 490834 h 592370"/>
                  <a:gd name="connsiteX19" fmla="*/ 140995 w 808191"/>
                  <a:gd name="connsiteY19" fmla="*/ 493311 h 592370"/>
                  <a:gd name="connsiteX20" fmla="*/ 109467 w 808191"/>
                  <a:gd name="connsiteY20" fmla="*/ 492168 h 592370"/>
                  <a:gd name="connsiteX21" fmla="*/ 78891 w 808191"/>
                  <a:gd name="connsiteY21" fmla="*/ 484262 h 592370"/>
                  <a:gd name="connsiteX22" fmla="*/ 2691 w 808191"/>
                  <a:gd name="connsiteY22" fmla="*/ 392441 h 592370"/>
                  <a:gd name="connsiteX23" fmla="*/ 215 w 808191"/>
                  <a:gd name="connsiteY23" fmla="*/ 362247 h 592370"/>
                  <a:gd name="connsiteX24" fmla="*/ 215 w 808191"/>
                  <a:gd name="connsiteY24" fmla="*/ 332624 h 592370"/>
                  <a:gd name="connsiteX25" fmla="*/ 215 w 808191"/>
                  <a:gd name="connsiteY25" fmla="*/ 216990 h 592370"/>
                  <a:gd name="connsiteX26" fmla="*/ 215 w 808191"/>
                  <a:gd name="connsiteY26" fmla="*/ 160983 h 592370"/>
                  <a:gd name="connsiteX27" fmla="*/ 1930 w 808191"/>
                  <a:gd name="connsiteY27" fmla="*/ 106024 h 592370"/>
                  <a:gd name="connsiteX28" fmla="*/ 21551 w 808191"/>
                  <a:gd name="connsiteY28" fmla="*/ 55827 h 592370"/>
                  <a:gd name="connsiteX29" fmla="*/ 106800 w 808191"/>
                  <a:gd name="connsiteY29" fmla="*/ 1725 h 592370"/>
                  <a:gd name="connsiteX30" fmla="*/ 155854 w 808191"/>
                  <a:gd name="connsiteY30" fmla="*/ 201 h 592370"/>
                  <a:gd name="connsiteX31" fmla="*/ 333400 w 808191"/>
                  <a:gd name="connsiteY31" fmla="*/ 202 h 592370"/>
                  <a:gd name="connsiteX32" fmla="*/ 589813 w 808191"/>
                  <a:gd name="connsiteY32" fmla="*/ 1059 h 592370"/>
                  <a:gd name="connsiteX33" fmla="*/ 659345 w 808191"/>
                  <a:gd name="connsiteY33" fmla="*/ 1059 h 592370"/>
                  <a:gd name="connsiteX34" fmla="*/ 677347 w 808191"/>
                  <a:gd name="connsiteY34" fmla="*/ 1059 h 592370"/>
                  <a:gd name="connsiteX35" fmla="*/ 683539 w 808191"/>
                  <a:gd name="connsiteY35" fmla="*/ 1059 h 592370"/>
                  <a:gd name="connsiteX36" fmla="*/ 677347 w 808191"/>
                  <a:gd name="connsiteY36" fmla="*/ 1059 h 592370"/>
                  <a:gd name="connsiteX37" fmla="*/ 659345 w 808191"/>
                  <a:gd name="connsiteY37" fmla="*/ 1059 h 592370"/>
                  <a:gd name="connsiteX38" fmla="*/ 589813 w 808191"/>
                  <a:gd name="connsiteY38" fmla="*/ 1059 h 592370"/>
                  <a:gd name="connsiteX39" fmla="*/ 333400 w 808191"/>
                  <a:gd name="connsiteY39" fmla="*/ 1916 h 592370"/>
                  <a:gd name="connsiteX40" fmla="*/ 155854 w 808191"/>
                  <a:gd name="connsiteY40" fmla="*/ 1916 h 592370"/>
                  <a:gd name="connsiteX41" fmla="*/ 107466 w 808191"/>
                  <a:gd name="connsiteY41" fmla="*/ 3535 h 592370"/>
                  <a:gd name="connsiteX42" fmla="*/ 6406 w 808191"/>
                  <a:gd name="connsiteY42" fmla="*/ 104310 h 592370"/>
                  <a:gd name="connsiteX43" fmla="*/ 4883 w 808191"/>
                  <a:gd name="connsiteY43" fmla="*/ 158602 h 592370"/>
                  <a:gd name="connsiteX44" fmla="*/ 4883 w 808191"/>
                  <a:gd name="connsiteY44" fmla="*/ 214609 h 592370"/>
                  <a:gd name="connsiteX45" fmla="*/ 4883 w 808191"/>
                  <a:gd name="connsiteY45" fmla="*/ 330243 h 592370"/>
                  <a:gd name="connsiteX46" fmla="*/ 7264 w 808191"/>
                  <a:gd name="connsiteY46" fmla="*/ 389107 h 592370"/>
                  <a:gd name="connsiteX47" fmla="*/ 32600 w 808191"/>
                  <a:gd name="connsiteY47" fmla="*/ 442161 h 592370"/>
                  <a:gd name="connsiteX48" fmla="*/ 110134 w 808191"/>
                  <a:gd name="connsiteY48" fmla="*/ 484929 h 592370"/>
                  <a:gd name="connsiteX49" fmla="*/ 140995 w 808191"/>
                  <a:gd name="connsiteY49" fmla="*/ 485977 h 592370"/>
                  <a:gd name="connsiteX50" fmla="*/ 143471 w 808191"/>
                  <a:gd name="connsiteY50" fmla="*/ 485977 h 592370"/>
                  <a:gd name="connsiteX51" fmla="*/ 143471 w 808191"/>
                  <a:gd name="connsiteY51" fmla="*/ 586084 h 592370"/>
                  <a:gd name="connsiteX52" fmla="*/ 139280 w 808191"/>
                  <a:gd name="connsiteY52" fmla="*/ 584274 h 592370"/>
                  <a:gd name="connsiteX53" fmla="*/ 235292 w 808191"/>
                  <a:gd name="connsiteY53" fmla="*/ 488358 h 592370"/>
                  <a:gd name="connsiteX54" fmla="*/ 235959 w 808191"/>
                  <a:gd name="connsiteY54" fmla="*/ 487691 h 592370"/>
                  <a:gd name="connsiteX55" fmla="*/ 237007 w 808191"/>
                  <a:gd name="connsiteY55" fmla="*/ 487691 h 592370"/>
                  <a:gd name="connsiteX56" fmla="*/ 662203 w 808191"/>
                  <a:gd name="connsiteY56" fmla="*/ 487691 h 592370"/>
                  <a:gd name="connsiteX57" fmla="*/ 709352 w 808191"/>
                  <a:gd name="connsiteY57" fmla="*/ 484833 h 592370"/>
                  <a:gd name="connsiteX58" fmla="*/ 751167 w 808191"/>
                  <a:gd name="connsiteY58" fmla="*/ 467022 h 592370"/>
                  <a:gd name="connsiteX59" fmla="*/ 800602 w 808191"/>
                  <a:gd name="connsiteY59" fmla="*/ 397489 h 592370"/>
                  <a:gd name="connsiteX60" fmla="*/ 804888 w 808191"/>
                  <a:gd name="connsiteY60" fmla="*/ 357484 h 592370"/>
                  <a:gd name="connsiteX61" fmla="*/ 804887 w 808191"/>
                  <a:gd name="connsiteY61" fmla="*/ 317098 h 592370"/>
                  <a:gd name="connsiteX62" fmla="*/ 804887 w 808191"/>
                  <a:gd name="connsiteY62" fmla="*/ 240898 h 592370"/>
                  <a:gd name="connsiteX63" fmla="*/ 804887 w 808191"/>
                  <a:gd name="connsiteY63" fmla="*/ 172318 h 592370"/>
                  <a:gd name="connsiteX64" fmla="*/ 804887 w 808191"/>
                  <a:gd name="connsiteY64" fmla="*/ 140790 h 592370"/>
                  <a:gd name="connsiteX65" fmla="*/ 804220 w 808191"/>
                  <a:gd name="connsiteY65" fmla="*/ 111453 h 592370"/>
                  <a:gd name="connsiteX66" fmla="*/ 758786 w 808191"/>
                  <a:gd name="connsiteY66" fmla="*/ 29253 h 592370"/>
                  <a:gd name="connsiteX67" fmla="*/ 704017 w 808191"/>
                  <a:gd name="connsiteY67" fmla="*/ 4392 h 592370"/>
                  <a:gd name="connsiteX68" fmla="*/ 694969 w 808191"/>
                  <a:gd name="connsiteY68" fmla="*/ 2868 h 592370"/>
                  <a:gd name="connsiteX69" fmla="*/ 688397 w 808191"/>
                  <a:gd name="connsiteY69" fmla="*/ 2868 h 59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08191" h="592370">
                    <a:moveTo>
                      <a:pt x="683063" y="1916"/>
                    </a:moveTo>
                    <a:lnTo>
                      <a:pt x="688397" y="1916"/>
                    </a:lnTo>
                    <a:lnTo>
                      <a:pt x="695064" y="1916"/>
                    </a:lnTo>
                    <a:lnTo>
                      <a:pt x="704589" y="3154"/>
                    </a:lnTo>
                    <a:cubicBezTo>
                      <a:pt x="724920" y="6460"/>
                      <a:pt x="744086" y="14848"/>
                      <a:pt x="760310" y="27538"/>
                    </a:cubicBezTo>
                    <a:cubicBezTo>
                      <a:pt x="786317" y="48033"/>
                      <a:pt x="803136" y="78005"/>
                      <a:pt x="807077" y="110882"/>
                    </a:cubicBezTo>
                    <a:cubicBezTo>
                      <a:pt x="808031" y="120407"/>
                      <a:pt x="808031" y="130408"/>
                      <a:pt x="808031" y="140505"/>
                    </a:cubicBezTo>
                    <a:cubicBezTo>
                      <a:pt x="808031" y="150601"/>
                      <a:pt x="808031" y="161174"/>
                      <a:pt x="808031" y="172032"/>
                    </a:cubicBezTo>
                    <a:cubicBezTo>
                      <a:pt x="808031" y="193654"/>
                      <a:pt x="808031" y="216610"/>
                      <a:pt x="808031" y="240612"/>
                    </a:cubicBezTo>
                    <a:cubicBezTo>
                      <a:pt x="808031" y="264615"/>
                      <a:pt x="808031" y="290047"/>
                      <a:pt x="808031" y="316812"/>
                    </a:cubicBezTo>
                    <a:cubicBezTo>
                      <a:pt x="808031" y="329957"/>
                      <a:pt x="808031" y="343482"/>
                      <a:pt x="808031" y="357198"/>
                    </a:cubicBezTo>
                    <a:cubicBezTo>
                      <a:pt x="808698" y="371393"/>
                      <a:pt x="807287" y="385609"/>
                      <a:pt x="803840" y="399394"/>
                    </a:cubicBezTo>
                    <a:cubicBezTo>
                      <a:pt x="791968" y="444810"/>
                      <a:pt x="755664" y="479753"/>
                      <a:pt x="709828" y="489882"/>
                    </a:cubicBezTo>
                    <a:cubicBezTo>
                      <a:pt x="694107" y="492592"/>
                      <a:pt x="678138" y="493583"/>
                      <a:pt x="662203" y="492834"/>
                    </a:cubicBezTo>
                    <a:lnTo>
                      <a:pt x="237007" y="492835"/>
                    </a:lnTo>
                    <a:lnTo>
                      <a:pt x="238721" y="492168"/>
                    </a:lnTo>
                    <a:lnTo>
                      <a:pt x="142804" y="588085"/>
                    </a:lnTo>
                    <a:lnTo>
                      <a:pt x="138518" y="592371"/>
                    </a:lnTo>
                    <a:lnTo>
                      <a:pt x="138518" y="490834"/>
                    </a:lnTo>
                    <a:lnTo>
                      <a:pt x="140995" y="493311"/>
                    </a:lnTo>
                    <a:cubicBezTo>
                      <a:pt x="130471" y="493686"/>
                      <a:pt x="119935" y="493304"/>
                      <a:pt x="109467" y="492168"/>
                    </a:cubicBezTo>
                    <a:cubicBezTo>
                      <a:pt x="98983" y="490829"/>
                      <a:pt x="88710" y="488173"/>
                      <a:pt x="78891" y="484262"/>
                    </a:cubicBezTo>
                    <a:cubicBezTo>
                      <a:pt x="39629" y="468468"/>
                      <a:pt x="10977" y="433942"/>
                      <a:pt x="2691" y="392441"/>
                    </a:cubicBezTo>
                    <a:cubicBezTo>
                      <a:pt x="924" y="382476"/>
                      <a:pt x="95" y="372367"/>
                      <a:pt x="215" y="362247"/>
                    </a:cubicBezTo>
                    <a:lnTo>
                      <a:pt x="215" y="332624"/>
                    </a:lnTo>
                    <a:cubicBezTo>
                      <a:pt x="215" y="293381"/>
                      <a:pt x="215" y="254710"/>
                      <a:pt x="215" y="216990"/>
                    </a:cubicBezTo>
                    <a:lnTo>
                      <a:pt x="215" y="160983"/>
                    </a:lnTo>
                    <a:cubicBezTo>
                      <a:pt x="-358" y="142646"/>
                      <a:pt x="214" y="124290"/>
                      <a:pt x="1930" y="106024"/>
                    </a:cubicBezTo>
                    <a:cubicBezTo>
                      <a:pt x="4788" y="88077"/>
                      <a:pt x="11481" y="70956"/>
                      <a:pt x="21551" y="55827"/>
                    </a:cubicBezTo>
                    <a:cubicBezTo>
                      <a:pt x="41177" y="26692"/>
                      <a:pt x="72081" y="7079"/>
                      <a:pt x="106800" y="1725"/>
                    </a:cubicBezTo>
                    <a:cubicBezTo>
                      <a:pt x="123103" y="183"/>
                      <a:pt x="139487" y="-326"/>
                      <a:pt x="155854" y="201"/>
                    </a:cubicBezTo>
                    <a:lnTo>
                      <a:pt x="333400" y="202"/>
                    </a:lnTo>
                    <a:lnTo>
                      <a:pt x="589813" y="1059"/>
                    </a:lnTo>
                    <a:lnTo>
                      <a:pt x="659345" y="1059"/>
                    </a:lnTo>
                    <a:lnTo>
                      <a:pt x="677347" y="1059"/>
                    </a:lnTo>
                    <a:lnTo>
                      <a:pt x="683539" y="1059"/>
                    </a:lnTo>
                    <a:lnTo>
                      <a:pt x="677347" y="1059"/>
                    </a:lnTo>
                    <a:lnTo>
                      <a:pt x="659345" y="1059"/>
                    </a:lnTo>
                    <a:lnTo>
                      <a:pt x="589813" y="1059"/>
                    </a:lnTo>
                    <a:lnTo>
                      <a:pt x="333400" y="1916"/>
                    </a:lnTo>
                    <a:lnTo>
                      <a:pt x="155854" y="1916"/>
                    </a:lnTo>
                    <a:cubicBezTo>
                      <a:pt x="139706" y="1409"/>
                      <a:pt x="123543" y="1950"/>
                      <a:pt x="107466" y="3535"/>
                    </a:cubicBezTo>
                    <a:cubicBezTo>
                      <a:pt x="55369" y="11417"/>
                      <a:pt x="14436" y="52235"/>
                      <a:pt x="6406" y="104310"/>
                    </a:cubicBezTo>
                    <a:cubicBezTo>
                      <a:pt x="4742" y="122356"/>
                      <a:pt x="4233" y="140491"/>
                      <a:pt x="4883" y="158602"/>
                    </a:cubicBezTo>
                    <a:lnTo>
                      <a:pt x="4883" y="214609"/>
                    </a:lnTo>
                    <a:cubicBezTo>
                      <a:pt x="4883" y="252709"/>
                      <a:pt x="4883" y="290809"/>
                      <a:pt x="4883" y="330243"/>
                    </a:cubicBezTo>
                    <a:cubicBezTo>
                      <a:pt x="4047" y="349896"/>
                      <a:pt x="4843" y="369585"/>
                      <a:pt x="7264" y="389107"/>
                    </a:cubicBezTo>
                    <a:cubicBezTo>
                      <a:pt x="11377" y="408553"/>
                      <a:pt x="20062" y="426739"/>
                      <a:pt x="32600" y="442161"/>
                    </a:cubicBezTo>
                    <a:cubicBezTo>
                      <a:pt x="52086" y="465734"/>
                      <a:pt x="79801" y="481021"/>
                      <a:pt x="110134" y="484929"/>
                    </a:cubicBezTo>
                    <a:cubicBezTo>
                      <a:pt x="120384" y="485999"/>
                      <a:pt x="130696" y="486349"/>
                      <a:pt x="140995" y="485977"/>
                    </a:cubicBezTo>
                    <a:lnTo>
                      <a:pt x="143471" y="485977"/>
                    </a:lnTo>
                    <a:lnTo>
                      <a:pt x="143471" y="586084"/>
                    </a:lnTo>
                    <a:lnTo>
                      <a:pt x="139280" y="584274"/>
                    </a:lnTo>
                    <a:lnTo>
                      <a:pt x="235292" y="488358"/>
                    </a:lnTo>
                    <a:lnTo>
                      <a:pt x="235959" y="487691"/>
                    </a:lnTo>
                    <a:lnTo>
                      <a:pt x="237007" y="487691"/>
                    </a:lnTo>
                    <a:lnTo>
                      <a:pt x="662203" y="487691"/>
                    </a:lnTo>
                    <a:cubicBezTo>
                      <a:pt x="677976" y="488485"/>
                      <a:pt x="693789" y="487527"/>
                      <a:pt x="709352" y="484833"/>
                    </a:cubicBezTo>
                    <a:cubicBezTo>
                      <a:pt x="724295" y="481607"/>
                      <a:pt x="738487" y="475562"/>
                      <a:pt x="751167" y="467022"/>
                    </a:cubicBezTo>
                    <a:cubicBezTo>
                      <a:pt x="775505" y="450579"/>
                      <a:pt x="793067" y="425879"/>
                      <a:pt x="800602" y="397489"/>
                    </a:cubicBezTo>
                    <a:cubicBezTo>
                      <a:pt x="803910" y="384423"/>
                      <a:pt x="805353" y="370955"/>
                      <a:pt x="804888" y="357484"/>
                    </a:cubicBezTo>
                    <a:cubicBezTo>
                      <a:pt x="804887" y="343768"/>
                      <a:pt x="804887" y="330243"/>
                      <a:pt x="804887" y="317098"/>
                    </a:cubicBezTo>
                    <a:cubicBezTo>
                      <a:pt x="804887" y="290714"/>
                      <a:pt x="804887" y="265377"/>
                      <a:pt x="804887" y="240898"/>
                    </a:cubicBezTo>
                    <a:cubicBezTo>
                      <a:pt x="804887" y="216419"/>
                      <a:pt x="804887" y="193940"/>
                      <a:pt x="804887" y="172318"/>
                    </a:cubicBezTo>
                    <a:cubicBezTo>
                      <a:pt x="804887" y="161460"/>
                      <a:pt x="804887" y="150982"/>
                      <a:pt x="804887" y="140790"/>
                    </a:cubicBezTo>
                    <a:cubicBezTo>
                      <a:pt x="804887" y="130599"/>
                      <a:pt x="804887" y="120788"/>
                      <a:pt x="804220" y="111453"/>
                    </a:cubicBezTo>
                    <a:cubicBezTo>
                      <a:pt x="800528" y="79127"/>
                      <a:pt x="784194" y="49576"/>
                      <a:pt x="758786" y="29253"/>
                    </a:cubicBezTo>
                    <a:cubicBezTo>
                      <a:pt x="742901" y="16508"/>
                      <a:pt x="724068" y="7960"/>
                      <a:pt x="704017" y="4392"/>
                    </a:cubicBezTo>
                    <a:lnTo>
                      <a:pt x="694969" y="2868"/>
                    </a:lnTo>
                    <a:lnTo>
                      <a:pt x="688397" y="2868"/>
                    </a:lnTo>
                    <a:close/>
                  </a:path>
                </a:pathLst>
              </a:custGeom>
              <a:solidFill>
                <a:srgbClr val="263238"/>
              </a:solidFill>
              <a:ln w="9525" cap="flat">
                <a:noFill/>
                <a:prstDash val="solid"/>
                <a:miter/>
              </a:ln>
            </p:spPr>
            <p:txBody>
              <a:bodyPr rtlCol="0" anchor="ctr"/>
              <a:lstStyle/>
              <a:p>
                <a:endParaRPr lang="fr-FR"/>
              </a:p>
            </p:txBody>
          </p:sp>
          <p:sp>
            <p:nvSpPr>
              <p:cNvPr id="112" name="Forme libre : forme 45">
                <a:extLst>
                  <a:ext uri="{FF2B5EF4-FFF2-40B4-BE49-F238E27FC236}">
                    <a16:creationId xmlns:a16="http://schemas.microsoft.com/office/drawing/2014/main" id="{39C4BA0C-45DA-4A47-AE3B-BFCFD9E5BFCB}"/>
                  </a:ext>
                </a:extLst>
              </p:cNvPr>
              <p:cNvSpPr/>
              <p:nvPr/>
            </p:nvSpPr>
            <p:spPr>
              <a:xfrm>
                <a:off x="8349291" y="2961329"/>
                <a:ext cx="57462" cy="59106"/>
              </a:xfrm>
              <a:custGeom>
                <a:avLst/>
                <a:gdLst>
                  <a:gd name="connsiteX0" fmla="*/ 56998 w 57462"/>
                  <a:gd name="connsiteY0" fmla="*/ 29520 h 59106"/>
                  <a:gd name="connsiteX1" fmla="*/ 55188 w 57462"/>
                  <a:gd name="connsiteY1" fmla="*/ 23043 h 59106"/>
                  <a:gd name="connsiteX2" fmla="*/ 45091 w 57462"/>
                  <a:gd name="connsiteY2" fmla="*/ 9137 h 59106"/>
                  <a:gd name="connsiteX3" fmla="*/ 21088 w 57462"/>
                  <a:gd name="connsiteY3" fmla="*/ 5993 h 59106"/>
                  <a:gd name="connsiteX4" fmla="*/ 6166 w 57462"/>
                  <a:gd name="connsiteY4" fmla="*/ 38124 h 59106"/>
                  <a:gd name="connsiteX5" fmla="*/ 21088 w 57462"/>
                  <a:gd name="connsiteY5" fmla="*/ 53047 h 59106"/>
                  <a:gd name="connsiteX6" fmla="*/ 45091 w 57462"/>
                  <a:gd name="connsiteY6" fmla="*/ 49904 h 59106"/>
                  <a:gd name="connsiteX7" fmla="*/ 55188 w 57462"/>
                  <a:gd name="connsiteY7" fmla="*/ 35997 h 59106"/>
                  <a:gd name="connsiteX8" fmla="*/ 56998 w 57462"/>
                  <a:gd name="connsiteY8" fmla="*/ 29520 h 59106"/>
                  <a:gd name="connsiteX9" fmla="*/ 56998 w 57462"/>
                  <a:gd name="connsiteY9" fmla="*/ 36473 h 59106"/>
                  <a:gd name="connsiteX10" fmla="*/ 47473 w 57462"/>
                  <a:gd name="connsiteY10" fmla="*/ 52666 h 59106"/>
                  <a:gd name="connsiteX11" fmla="*/ 19755 w 57462"/>
                  <a:gd name="connsiteY11" fmla="*/ 57428 h 59106"/>
                  <a:gd name="connsiteX12" fmla="*/ 1675 w 57462"/>
                  <a:gd name="connsiteY12" fmla="*/ 19787 h 59106"/>
                  <a:gd name="connsiteX13" fmla="*/ 19755 w 57462"/>
                  <a:gd name="connsiteY13" fmla="*/ 1707 h 59106"/>
                  <a:gd name="connsiteX14" fmla="*/ 47473 w 57462"/>
                  <a:gd name="connsiteY14" fmla="*/ 6374 h 59106"/>
                  <a:gd name="connsiteX15" fmla="*/ 56998 w 57462"/>
                  <a:gd name="connsiteY15" fmla="*/ 22662 h 59106"/>
                  <a:gd name="connsiteX16" fmla="*/ 56998 w 57462"/>
                  <a:gd name="connsiteY16" fmla="*/ 29520 h 5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462" h="59106">
                    <a:moveTo>
                      <a:pt x="56998" y="29520"/>
                    </a:moveTo>
                    <a:cubicBezTo>
                      <a:pt x="56998" y="29520"/>
                      <a:pt x="56426" y="27139"/>
                      <a:pt x="55188" y="23043"/>
                    </a:cubicBezTo>
                    <a:cubicBezTo>
                      <a:pt x="53405" y="17443"/>
                      <a:pt x="49864" y="12566"/>
                      <a:pt x="45091" y="9137"/>
                    </a:cubicBezTo>
                    <a:cubicBezTo>
                      <a:pt x="38114" y="4153"/>
                      <a:pt x="29113" y="2975"/>
                      <a:pt x="21088" y="5993"/>
                    </a:cubicBezTo>
                    <a:cubicBezTo>
                      <a:pt x="8095" y="10745"/>
                      <a:pt x="1414" y="25131"/>
                      <a:pt x="6166" y="38124"/>
                    </a:cubicBezTo>
                    <a:cubicBezTo>
                      <a:pt x="8700" y="45053"/>
                      <a:pt x="14159" y="50513"/>
                      <a:pt x="21088" y="53047"/>
                    </a:cubicBezTo>
                    <a:cubicBezTo>
                      <a:pt x="29113" y="56066"/>
                      <a:pt x="38114" y="54887"/>
                      <a:pt x="45091" y="49904"/>
                    </a:cubicBezTo>
                    <a:cubicBezTo>
                      <a:pt x="49864" y="46474"/>
                      <a:pt x="53405" y="41597"/>
                      <a:pt x="55188" y="35997"/>
                    </a:cubicBezTo>
                    <a:cubicBezTo>
                      <a:pt x="56426" y="31997"/>
                      <a:pt x="56521" y="29520"/>
                      <a:pt x="56998" y="29520"/>
                    </a:cubicBezTo>
                    <a:cubicBezTo>
                      <a:pt x="57617" y="31796"/>
                      <a:pt x="57617" y="34197"/>
                      <a:pt x="56998" y="36473"/>
                    </a:cubicBezTo>
                    <a:cubicBezTo>
                      <a:pt x="55926" y="42860"/>
                      <a:pt x="52533" y="48626"/>
                      <a:pt x="47473" y="52666"/>
                    </a:cubicBezTo>
                    <a:cubicBezTo>
                      <a:pt x="39708" y="59005"/>
                      <a:pt x="29190" y="60812"/>
                      <a:pt x="19755" y="57428"/>
                    </a:cubicBezTo>
                    <a:cubicBezTo>
                      <a:pt x="4368" y="52027"/>
                      <a:pt x="-3727" y="35174"/>
                      <a:pt x="1675" y="19787"/>
                    </a:cubicBezTo>
                    <a:cubicBezTo>
                      <a:pt x="4644" y="11328"/>
                      <a:pt x="11296" y="4677"/>
                      <a:pt x="19755" y="1707"/>
                    </a:cubicBezTo>
                    <a:cubicBezTo>
                      <a:pt x="29174" y="-1703"/>
                      <a:pt x="39690" y="68"/>
                      <a:pt x="47473" y="6374"/>
                    </a:cubicBezTo>
                    <a:cubicBezTo>
                      <a:pt x="52547" y="10444"/>
                      <a:pt x="55939" y="16244"/>
                      <a:pt x="56998" y="22662"/>
                    </a:cubicBezTo>
                    <a:cubicBezTo>
                      <a:pt x="57614" y="24907"/>
                      <a:pt x="57614" y="27276"/>
                      <a:pt x="56998" y="29520"/>
                    </a:cubicBezTo>
                    <a:close/>
                  </a:path>
                </a:pathLst>
              </a:custGeom>
              <a:solidFill>
                <a:srgbClr val="263238"/>
              </a:solidFill>
              <a:ln w="9525" cap="flat">
                <a:noFill/>
                <a:prstDash val="solid"/>
                <a:miter/>
              </a:ln>
            </p:spPr>
            <p:txBody>
              <a:bodyPr rtlCol="0" anchor="ctr"/>
              <a:lstStyle/>
              <a:p>
                <a:endParaRPr lang="fr-FR"/>
              </a:p>
            </p:txBody>
          </p:sp>
          <p:sp>
            <p:nvSpPr>
              <p:cNvPr id="113" name="Forme libre : forme 46">
                <a:extLst>
                  <a:ext uri="{FF2B5EF4-FFF2-40B4-BE49-F238E27FC236}">
                    <a16:creationId xmlns:a16="http://schemas.microsoft.com/office/drawing/2014/main" id="{4A8749CE-0537-7F47-AE26-ED05A4B2489D}"/>
                  </a:ext>
                </a:extLst>
              </p:cNvPr>
              <p:cNvSpPr/>
              <p:nvPr/>
            </p:nvSpPr>
            <p:spPr>
              <a:xfrm>
                <a:off x="8475497" y="2960377"/>
                <a:ext cx="57450" cy="59106"/>
              </a:xfrm>
              <a:custGeom>
                <a:avLst/>
                <a:gdLst>
                  <a:gd name="connsiteX0" fmla="*/ 56998 w 57450"/>
                  <a:gd name="connsiteY0" fmla="*/ 29520 h 59106"/>
                  <a:gd name="connsiteX1" fmla="*/ 55283 w 57450"/>
                  <a:gd name="connsiteY1" fmla="*/ 23138 h 59106"/>
                  <a:gd name="connsiteX2" fmla="*/ 45187 w 57450"/>
                  <a:gd name="connsiteY2" fmla="*/ 9137 h 59106"/>
                  <a:gd name="connsiteX3" fmla="*/ 21088 w 57450"/>
                  <a:gd name="connsiteY3" fmla="*/ 5993 h 59106"/>
                  <a:gd name="connsiteX4" fmla="*/ 6534 w 57450"/>
                  <a:gd name="connsiteY4" fmla="*/ 38588 h 59106"/>
                  <a:gd name="connsiteX5" fmla="*/ 21088 w 57450"/>
                  <a:gd name="connsiteY5" fmla="*/ 53142 h 59106"/>
                  <a:gd name="connsiteX6" fmla="*/ 45187 w 57450"/>
                  <a:gd name="connsiteY6" fmla="*/ 49904 h 59106"/>
                  <a:gd name="connsiteX7" fmla="*/ 55283 w 57450"/>
                  <a:gd name="connsiteY7" fmla="*/ 35997 h 59106"/>
                  <a:gd name="connsiteX8" fmla="*/ 56998 w 57450"/>
                  <a:gd name="connsiteY8" fmla="*/ 29520 h 59106"/>
                  <a:gd name="connsiteX9" fmla="*/ 56998 w 57450"/>
                  <a:gd name="connsiteY9" fmla="*/ 36473 h 59106"/>
                  <a:gd name="connsiteX10" fmla="*/ 47473 w 57450"/>
                  <a:gd name="connsiteY10" fmla="*/ 52666 h 59106"/>
                  <a:gd name="connsiteX11" fmla="*/ 19755 w 57450"/>
                  <a:gd name="connsiteY11" fmla="*/ 57428 h 59106"/>
                  <a:gd name="connsiteX12" fmla="*/ 1675 w 57450"/>
                  <a:gd name="connsiteY12" fmla="*/ 19787 h 59106"/>
                  <a:gd name="connsiteX13" fmla="*/ 19755 w 57450"/>
                  <a:gd name="connsiteY13" fmla="*/ 1707 h 59106"/>
                  <a:gd name="connsiteX14" fmla="*/ 47473 w 57450"/>
                  <a:gd name="connsiteY14" fmla="*/ 6374 h 59106"/>
                  <a:gd name="connsiteX15" fmla="*/ 56998 w 57450"/>
                  <a:gd name="connsiteY15" fmla="*/ 22662 h 59106"/>
                  <a:gd name="connsiteX16" fmla="*/ 56998 w 57450"/>
                  <a:gd name="connsiteY16" fmla="*/ 29520 h 5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450" h="59106">
                    <a:moveTo>
                      <a:pt x="56998" y="29520"/>
                    </a:moveTo>
                    <a:cubicBezTo>
                      <a:pt x="56298" y="27429"/>
                      <a:pt x="55725" y="25298"/>
                      <a:pt x="55283" y="23138"/>
                    </a:cubicBezTo>
                    <a:cubicBezTo>
                      <a:pt x="53494" y="17515"/>
                      <a:pt x="49957" y="12610"/>
                      <a:pt x="45187" y="9137"/>
                    </a:cubicBezTo>
                    <a:cubicBezTo>
                      <a:pt x="38181" y="4136"/>
                      <a:pt x="29143" y="2958"/>
                      <a:pt x="21088" y="5993"/>
                    </a:cubicBezTo>
                    <a:cubicBezTo>
                      <a:pt x="8069" y="10975"/>
                      <a:pt x="1552" y="25568"/>
                      <a:pt x="6534" y="38588"/>
                    </a:cubicBezTo>
                    <a:cubicBezTo>
                      <a:pt x="9098" y="45287"/>
                      <a:pt x="14390" y="50579"/>
                      <a:pt x="21088" y="53142"/>
                    </a:cubicBezTo>
                    <a:cubicBezTo>
                      <a:pt x="29164" y="56099"/>
                      <a:pt x="38178" y="54888"/>
                      <a:pt x="45187" y="49904"/>
                    </a:cubicBezTo>
                    <a:cubicBezTo>
                      <a:pt x="49931" y="46445"/>
                      <a:pt x="53464" y="41579"/>
                      <a:pt x="55283" y="35997"/>
                    </a:cubicBezTo>
                    <a:cubicBezTo>
                      <a:pt x="55735" y="33808"/>
                      <a:pt x="56308" y="31646"/>
                      <a:pt x="56998" y="29520"/>
                    </a:cubicBezTo>
                    <a:cubicBezTo>
                      <a:pt x="56998" y="29520"/>
                      <a:pt x="57855" y="31997"/>
                      <a:pt x="56998" y="36473"/>
                    </a:cubicBezTo>
                    <a:cubicBezTo>
                      <a:pt x="55851" y="42832"/>
                      <a:pt x="52473" y="48574"/>
                      <a:pt x="47473" y="52666"/>
                    </a:cubicBezTo>
                    <a:cubicBezTo>
                      <a:pt x="39708" y="59005"/>
                      <a:pt x="29190" y="60812"/>
                      <a:pt x="19755" y="57428"/>
                    </a:cubicBezTo>
                    <a:cubicBezTo>
                      <a:pt x="4368" y="52027"/>
                      <a:pt x="-3727" y="35174"/>
                      <a:pt x="1675" y="19787"/>
                    </a:cubicBezTo>
                    <a:cubicBezTo>
                      <a:pt x="4644" y="11328"/>
                      <a:pt x="11296" y="4677"/>
                      <a:pt x="19755" y="1707"/>
                    </a:cubicBezTo>
                    <a:cubicBezTo>
                      <a:pt x="29174" y="-1703"/>
                      <a:pt x="39690" y="68"/>
                      <a:pt x="47473" y="6374"/>
                    </a:cubicBezTo>
                    <a:cubicBezTo>
                      <a:pt x="52480" y="10501"/>
                      <a:pt x="55856" y="16274"/>
                      <a:pt x="56998" y="22662"/>
                    </a:cubicBezTo>
                    <a:cubicBezTo>
                      <a:pt x="57855" y="27044"/>
                      <a:pt x="57284" y="29520"/>
                      <a:pt x="56998" y="29520"/>
                    </a:cubicBezTo>
                    <a:close/>
                  </a:path>
                </a:pathLst>
              </a:custGeom>
              <a:solidFill>
                <a:srgbClr val="263238"/>
              </a:solidFill>
              <a:ln w="9525" cap="flat">
                <a:noFill/>
                <a:prstDash val="solid"/>
                <a:miter/>
              </a:ln>
            </p:spPr>
            <p:txBody>
              <a:bodyPr rtlCol="0" anchor="ctr"/>
              <a:lstStyle/>
              <a:p>
                <a:endParaRPr lang="fr-FR"/>
              </a:p>
            </p:txBody>
          </p:sp>
          <p:sp>
            <p:nvSpPr>
              <p:cNvPr id="114" name="Forme libre : forme 47">
                <a:extLst>
                  <a:ext uri="{FF2B5EF4-FFF2-40B4-BE49-F238E27FC236}">
                    <a16:creationId xmlns:a16="http://schemas.microsoft.com/office/drawing/2014/main" id="{95B2676F-9F6F-CB49-9901-E55FF17D56FE}"/>
                  </a:ext>
                </a:extLst>
              </p:cNvPr>
              <p:cNvSpPr/>
              <p:nvPr/>
            </p:nvSpPr>
            <p:spPr>
              <a:xfrm>
                <a:off x="8601798" y="2960377"/>
                <a:ext cx="57478" cy="59106"/>
              </a:xfrm>
              <a:custGeom>
                <a:avLst/>
                <a:gdLst>
                  <a:gd name="connsiteX0" fmla="*/ 56998 w 57478"/>
                  <a:gd name="connsiteY0" fmla="*/ 29520 h 59106"/>
                  <a:gd name="connsiteX1" fmla="*/ 55188 w 57478"/>
                  <a:gd name="connsiteY1" fmla="*/ 23138 h 59106"/>
                  <a:gd name="connsiteX2" fmla="*/ 45663 w 57478"/>
                  <a:gd name="connsiteY2" fmla="*/ 9137 h 59106"/>
                  <a:gd name="connsiteX3" fmla="*/ 21564 w 57478"/>
                  <a:gd name="connsiteY3" fmla="*/ 5993 h 59106"/>
                  <a:gd name="connsiteX4" fmla="*/ 7011 w 57478"/>
                  <a:gd name="connsiteY4" fmla="*/ 38588 h 59106"/>
                  <a:gd name="connsiteX5" fmla="*/ 21564 w 57478"/>
                  <a:gd name="connsiteY5" fmla="*/ 53142 h 59106"/>
                  <a:gd name="connsiteX6" fmla="*/ 45663 w 57478"/>
                  <a:gd name="connsiteY6" fmla="*/ 49904 h 59106"/>
                  <a:gd name="connsiteX7" fmla="*/ 55188 w 57478"/>
                  <a:gd name="connsiteY7" fmla="*/ 35997 h 59106"/>
                  <a:gd name="connsiteX8" fmla="*/ 56998 w 57478"/>
                  <a:gd name="connsiteY8" fmla="*/ 29520 h 59106"/>
                  <a:gd name="connsiteX9" fmla="*/ 56998 w 57478"/>
                  <a:gd name="connsiteY9" fmla="*/ 36473 h 59106"/>
                  <a:gd name="connsiteX10" fmla="*/ 47473 w 57478"/>
                  <a:gd name="connsiteY10" fmla="*/ 52666 h 59106"/>
                  <a:gd name="connsiteX11" fmla="*/ 19755 w 57478"/>
                  <a:gd name="connsiteY11" fmla="*/ 57428 h 59106"/>
                  <a:gd name="connsiteX12" fmla="*/ 1675 w 57478"/>
                  <a:gd name="connsiteY12" fmla="*/ 19787 h 59106"/>
                  <a:gd name="connsiteX13" fmla="*/ 19755 w 57478"/>
                  <a:gd name="connsiteY13" fmla="*/ 1707 h 59106"/>
                  <a:gd name="connsiteX14" fmla="*/ 47473 w 57478"/>
                  <a:gd name="connsiteY14" fmla="*/ 6374 h 59106"/>
                  <a:gd name="connsiteX15" fmla="*/ 56998 w 57478"/>
                  <a:gd name="connsiteY15" fmla="*/ 22662 h 59106"/>
                  <a:gd name="connsiteX16" fmla="*/ 56998 w 57478"/>
                  <a:gd name="connsiteY16" fmla="*/ 29520 h 5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478" h="59106">
                    <a:moveTo>
                      <a:pt x="56998" y="29520"/>
                    </a:moveTo>
                    <a:cubicBezTo>
                      <a:pt x="56287" y="27425"/>
                      <a:pt x="55683" y="25295"/>
                      <a:pt x="55188" y="23138"/>
                    </a:cubicBezTo>
                    <a:cubicBezTo>
                      <a:pt x="53569" y="17583"/>
                      <a:pt x="50235" y="12683"/>
                      <a:pt x="45663" y="9137"/>
                    </a:cubicBezTo>
                    <a:cubicBezTo>
                      <a:pt x="38657" y="4136"/>
                      <a:pt x="29619" y="2958"/>
                      <a:pt x="21564" y="5993"/>
                    </a:cubicBezTo>
                    <a:cubicBezTo>
                      <a:pt x="8545" y="10975"/>
                      <a:pt x="2028" y="25568"/>
                      <a:pt x="7011" y="38588"/>
                    </a:cubicBezTo>
                    <a:cubicBezTo>
                      <a:pt x="9574" y="45287"/>
                      <a:pt x="14866" y="50579"/>
                      <a:pt x="21564" y="53142"/>
                    </a:cubicBezTo>
                    <a:cubicBezTo>
                      <a:pt x="29640" y="56099"/>
                      <a:pt x="38654" y="54888"/>
                      <a:pt x="45663" y="49904"/>
                    </a:cubicBezTo>
                    <a:cubicBezTo>
                      <a:pt x="50209" y="46374"/>
                      <a:pt x="53539" y="41512"/>
                      <a:pt x="55188" y="35997"/>
                    </a:cubicBezTo>
                    <a:cubicBezTo>
                      <a:pt x="56521" y="31997"/>
                      <a:pt x="56617" y="29520"/>
                      <a:pt x="56998" y="29520"/>
                    </a:cubicBezTo>
                    <a:cubicBezTo>
                      <a:pt x="57378" y="29520"/>
                      <a:pt x="57855" y="31997"/>
                      <a:pt x="56998" y="36473"/>
                    </a:cubicBezTo>
                    <a:cubicBezTo>
                      <a:pt x="55851" y="42832"/>
                      <a:pt x="52473" y="48574"/>
                      <a:pt x="47473" y="52666"/>
                    </a:cubicBezTo>
                    <a:cubicBezTo>
                      <a:pt x="39708" y="59005"/>
                      <a:pt x="29190" y="60812"/>
                      <a:pt x="19755" y="57428"/>
                    </a:cubicBezTo>
                    <a:cubicBezTo>
                      <a:pt x="4368" y="52027"/>
                      <a:pt x="-3727" y="35174"/>
                      <a:pt x="1675" y="19787"/>
                    </a:cubicBezTo>
                    <a:cubicBezTo>
                      <a:pt x="4644" y="11328"/>
                      <a:pt x="11296" y="4677"/>
                      <a:pt x="19755" y="1707"/>
                    </a:cubicBezTo>
                    <a:cubicBezTo>
                      <a:pt x="29174" y="-1703"/>
                      <a:pt x="39690" y="68"/>
                      <a:pt x="47473" y="6374"/>
                    </a:cubicBezTo>
                    <a:cubicBezTo>
                      <a:pt x="52480" y="10501"/>
                      <a:pt x="55856" y="16274"/>
                      <a:pt x="56998" y="22662"/>
                    </a:cubicBezTo>
                    <a:cubicBezTo>
                      <a:pt x="57855" y="27044"/>
                      <a:pt x="57284" y="29520"/>
                      <a:pt x="56998" y="29520"/>
                    </a:cubicBezTo>
                    <a:close/>
                  </a:path>
                </a:pathLst>
              </a:custGeom>
              <a:solidFill>
                <a:srgbClr val="263238"/>
              </a:solidFill>
              <a:ln w="9525" cap="flat">
                <a:noFill/>
                <a:prstDash val="solid"/>
                <a:miter/>
              </a:ln>
            </p:spPr>
            <p:txBody>
              <a:bodyPr rtlCol="0" anchor="ctr"/>
              <a:lstStyle/>
              <a:p>
                <a:endParaRPr lang="fr-FR"/>
              </a:p>
            </p:txBody>
          </p:sp>
          <p:sp>
            <p:nvSpPr>
              <p:cNvPr id="115" name="Forme libre : forme 48">
                <a:extLst>
                  <a:ext uri="{FF2B5EF4-FFF2-40B4-BE49-F238E27FC236}">
                    <a16:creationId xmlns:a16="http://schemas.microsoft.com/office/drawing/2014/main" id="{CF2027D0-6084-8242-912C-4F7A3770D59C}"/>
                  </a:ext>
                </a:extLst>
              </p:cNvPr>
              <p:cNvSpPr/>
              <p:nvPr/>
            </p:nvSpPr>
            <p:spPr>
              <a:xfrm>
                <a:off x="3772637" y="2229080"/>
                <a:ext cx="232155" cy="381802"/>
              </a:xfrm>
              <a:custGeom>
                <a:avLst/>
                <a:gdLst>
                  <a:gd name="connsiteX0" fmla="*/ 232149 w 232155"/>
                  <a:gd name="connsiteY0" fmla="*/ 106831 h 381802"/>
                  <a:gd name="connsiteX1" fmla="*/ 58699 w 232155"/>
                  <a:gd name="connsiteY1" fmla="*/ 14248 h 381802"/>
                  <a:gd name="connsiteX2" fmla="*/ 12598 w 232155"/>
                  <a:gd name="connsiteY2" fmla="*/ 58444 h 381802"/>
                  <a:gd name="connsiteX3" fmla="*/ 20217 w 232155"/>
                  <a:gd name="connsiteY3" fmla="*/ 190365 h 381802"/>
                  <a:gd name="connsiteX4" fmla="*/ 88416 w 232155"/>
                  <a:gd name="connsiteY4" fmla="*/ 363149 h 381802"/>
                  <a:gd name="connsiteX5" fmla="*/ 126588 w 232155"/>
                  <a:gd name="connsiteY5" fmla="*/ 379746 h 381802"/>
                  <a:gd name="connsiteX6" fmla="*/ 143185 w 232155"/>
                  <a:gd name="connsiteY6" fmla="*/ 363149 h 381802"/>
                  <a:gd name="connsiteX7" fmla="*/ 209860 w 232155"/>
                  <a:gd name="connsiteY7" fmla="*/ 189413 h 381802"/>
                  <a:gd name="connsiteX8" fmla="*/ 232149 w 232155"/>
                  <a:gd name="connsiteY8" fmla="*/ 106831 h 381802"/>
                  <a:gd name="connsiteX9" fmla="*/ 149853 w 232155"/>
                  <a:gd name="connsiteY9" fmla="*/ 178078 h 381802"/>
                  <a:gd name="connsiteX10" fmla="*/ 63556 w 232155"/>
                  <a:gd name="connsiteY10" fmla="*/ 86543 h 381802"/>
                  <a:gd name="connsiteX11" fmla="*/ 82606 w 232155"/>
                  <a:gd name="connsiteY11" fmla="*/ 66731 h 381802"/>
                  <a:gd name="connsiteX12" fmla="*/ 168903 w 232155"/>
                  <a:gd name="connsiteY12" fmla="*/ 158171 h 381802"/>
                  <a:gd name="connsiteX13" fmla="*/ 149853 w 232155"/>
                  <a:gd name="connsiteY13" fmla="*/ 178078 h 38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155" h="381802">
                    <a:moveTo>
                      <a:pt x="232149" y="106831"/>
                    </a:moveTo>
                    <a:cubicBezTo>
                      <a:pt x="232149" y="25107"/>
                      <a:pt x="146424" y="-26519"/>
                      <a:pt x="58699" y="14248"/>
                    </a:cubicBezTo>
                    <a:cubicBezTo>
                      <a:pt x="38902" y="23528"/>
                      <a:pt x="22705" y="39057"/>
                      <a:pt x="12598" y="58444"/>
                    </a:cubicBezTo>
                    <a:cubicBezTo>
                      <a:pt x="-9501" y="101116"/>
                      <a:pt x="310" y="149884"/>
                      <a:pt x="20217" y="190365"/>
                    </a:cubicBezTo>
                    <a:lnTo>
                      <a:pt x="88416" y="363149"/>
                    </a:lnTo>
                    <a:cubicBezTo>
                      <a:pt x="94374" y="378273"/>
                      <a:pt x="111464" y="385704"/>
                      <a:pt x="126588" y="379746"/>
                    </a:cubicBezTo>
                    <a:cubicBezTo>
                      <a:pt x="134182" y="376755"/>
                      <a:pt x="140194" y="370743"/>
                      <a:pt x="143185" y="363149"/>
                    </a:cubicBezTo>
                    <a:lnTo>
                      <a:pt x="209860" y="189413"/>
                    </a:lnTo>
                    <a:cubicBezTo>
                      <a:pt x="233196" y="136358"/>
                      <a:pt x="232149" y="106831"/>
                      <a:pt x="232149" y="106831"/>
                    </a:cubicBezTo>
                    <a:close/>
                    <a:moveTo>
                      <a:pt x="149853" y="178078"/>
                    </a:moveTo>
                    <a:cubicBezTo>
                      <a:pt x="90988" y="212273"/>
                      <a:pt x="31362" y="149027"/>
                      <a:pt x="63556" y="86543"/>
                    </a:cubicBezTo>
                    <a:cubicBezTo>
                      <a:pt x="67853" y="78233"/>
                      <a:pt x="74471" y="71350"/>
                      <a:pt x="82606" y="66731"/>
                    </a:cubicBezTo>
                    <a:cubicBezTo>
                      <a:pt x="141471" y="32441"/>
                      <a:pt x="201192" y="95782"/>
                      <a:pt x="168903" y="158171"/>
                    </a:cubicBezTo>
                    <a:cubicBezTo>
                      <a:pt x="164612" y="166509"/>
                      <a:pt x="157994" y="173424"/>
                      <a:pt x="149853" y="178078"/>
                    </a:cubicBezTo>
                    <a:close/>
                  </a:path>
                </a:pathLst>
              </a:custGeom>
              <a:solidFill>
                <a:srgbClr val="011C66"/>
              </a:solidFill>
              <a:ln w="9525" cap="flat">
                <a:noFill/>
                <a:prstDash val="solid"/>
                <a:miter/>
              </a:ln>
            </p:spPr>
            <p:txBody>
              <a:bodyPr rtlCol="0" anchor="ctr"/>
              <a:lstStyle/>
              <a:p>
                <a:endParaRPr lang="fr-FR"/>
              </a:p>
            </p:txBody>
          </p:sp>
          <p:sp>
            <p:nvSpPr>
              <p:cNvPr id="116" name="Forme libre : forme 49">
                <a:extLst>
                  <a:ext uri="{FF2B5EF4-FFF2-40B4-BE49-F238E27FC236}">
                    <a16:creationId xmlns:a16="http://schemas.microsoft.com/office/drawing/2014/main" id="{B76944D7-38CB-F948-81B9-5634C3C1BAEC}"/>
                  </a:ext>
                </a:extLst>
              </p:cNvPr>
              <p:cNvSpPr/>
              <p:nvPr/>
            </p:nvSpPr>
            <p:spPr>
              <a:xfrm>
                <a:off x="3406902" y="1905563"/>
                <a:ext cx="962405" cy="961472"/>
              </a:xfrm>
              <a:custGeom>
                <a:avLst/>
                <a:gdLst>
                  <a:gd name="connsiteX0" fmla="*/ 900683 w 962405"/>
                  <a:gd name="connsiteY0" fmla="*/ 712668 h 961472"/>
                  <a:gd name="connsiteX1" fmla="*/ 900683 w 962405"/>
                  <a:gd name="connsiteY1" fmla="*/ 712668 h 961472"/>
                  <a:gd name="connsiteX2" fmla="*/ 901922 w 962405"/>
                  <a:gd name="connsiteY2" fmla="*/ 715812 h 961472"/>
                  <a:gd name="connsiteX3" fmla="*/ 905065 w 962405"/>
                  <a:gd name="connsiteY3" fmla="*/ 725337 h 961472"/>
                  <a:gd name="connsiteX4" fmla="*/ 916876 w 962405"/>
                  <a:gd name="connsiteY4" fmla="*/ 761341 h 961472"/>
                  <a:gd name="connsiteX5" fmla="*/ 961834 w 962405"/>
                  <a:gd name="connsiteY5" fmla="*/ 899358 h 961472"/>
                  <a:gd name="connsiteX6" fmla="*/ 962405 w 962405"/>
                  <a:gd name="connsiteY6" fmla="*/ 901263 h 961472"/>
                  <a:gd name="connsiteX7" fmla="*/ 960500 w 962405"/>
                  <a:gd name="connsiteY7" fmla="*/ 901263 h 961472"/>
                  <a:gd name="connsiteX8" fmla="*/ 768476 w 962405"/>
                  <a:gd name="connsiteY8" fmla="*/ 866116 h 961472"/>
                  <a:gd name="connsiteX9" fmla="*/ 767238 w 962405"/>
                  <a:gd name="connsiteY9" fmla="*/ 866116 h 961472"/>
                  <a:gd name="connsiteX10" fmla="*/ 767238 w 962405"/>
                  <a:gd name="connsiteY10" fmla="*/ 864783 h 961472"/>
                  <a:gd name="connsiteX11" fmla="*/ 767238 w 962405"/>
                  <a:gd name="connsiteY11" fmla="*/ 864783 h 961472"/>
                  <a:gd name="connsiteX12" fmla="*/ 769810 w 962405"/>
                  <a:gd name="connsiteY12" fmla="*/ 866021 h 961472"/>
                  <a:gd name="connsiteX13" fmla="*/ 479297 w 962405"/>
                  <a:gd name="connsiteY13" fmla="*/ 961461 h 961472"/>
                  <a:gd name="connsiteX14" fmla="*/ 408527 w 962405"/>
                  <a:gd name="connsiteY14" fmla="*/ 955556 h 961472"/>
                  <a:gd name="connsiteX15" fmla="*/ 336803 w 962405"/>
                  <a:gd name="connsiteY15" fmla="*/ 939458 h 961472"/>
                  <a:gd name="connsiteX16" fmla="*/ 301275 w 962405"/>
                  <a:gd name="connsiteY16" fmla="*/ 926504 h 961472"/>
                  <a:gd name="connsiteX17" fmla="*/ 283749 w 962405"/>
                  <a:gd name="connsiteY17" fmla="*/ 918884 h 961472"/>
                  <a:gd name="connsiteX18" fmla="*/ 266414 w 962405"/>
                  <a:gd name="connsiteY18" fmla="*/ 910598 h 961472"/>
                  <a:gd name="connsiteX19" fmla="*/ 138207 w 962405"/>
                  <a:gd name="connsiteY19" fmla="*/ 817634 h 961472"/>
                  <a:gd name="connsiteX20" fmla="*/ 44005 w 962405"/>
                  <a:gd name="connsiteY20" fmla="*/ 680474 h 961472"/>
                  <a:gd name="connsiteX21" fmla="*/ 279572 w 962405"/>
                  <a:gd name="connsiteY21" fmla="*/ 43889 h 961472"/>
                  <a:gd name="connsiteX22" fmla="*/ 499395 w 962405"/>
                  <a:gd name="connsiteY22" fmla="*/ 389 h 961472"/>
                  <a:gd name="connsiteX23" fmla="*/ 960119 w 962405"/>
                  <a:gd name="connsiteY23" fmla="*/ 449969 h 961472"/>
                  <a:gd name="connsiteX24" fmla="*/ 947070 w 962405"/>
                  <a:gd name="connsiteY24" fmla="*/ 596463 h 961472"/>
                  <a:gd name="connsiteX25" fmla="*/ 915447 w 962405"/>
                  <a:gd name="connsiteY25" fmla="*/ 684093 h 961472"/>
                  <a:gd name="connsiteX26" fmla="*/ 904398 w 962405"/>
                  <a:gd name="connsiteY26" fmla="*/ 705525 h 961472"/>
                  <a:gd name="connsiteX27" fmla="*/ 900302 w 962405"/>
                  <a:gd name="connsiteY27" fmla="*/ 712763 h 961472"/>
                  <a:gd name="connsiteX28" fmla="*/ 903922 w 962405"/>
                  <a:gd name="connsiteY28" fmla="*/ 705525 h 961472"/>
                  <a:gd name="connsiteX29" fmla="*/ 914590 w 962405"/>
                  <a:gd name="connsiteY29" fmla="*/ 683617 h 961472"/>
                  <a:gd name="connsiteX30" fmla="*/ 945260 w 962405"/>
                  <a:gd name="connsiteY30" fmla="*/ 595987 h 961472"/>
                  <a:gd name="connsiteX31" fmla="*/ 957357 w 962405"/>
                  <a:gd name="connsiteY31" fmla="*/ 450159 h 961472"/>
                  <a:gd name="connsiteX32" fmla="*/ 752379 w 962405"/>
                  <a:gd name="connsiteY32" fmla="*/ 88209 h 961472"/>
                  <a:gd name="connsiteX33" fmla="*/ 216598 w 962405"/>
                  <a:gd name="connsiteY33" fmla="*/ 84304 h 961472"/>
                  <a:gd name="connsiteX34" fmla="*/ 48767 w 962405"/>
                  <a:gd name="connsiteY34" fmla="*/ 678378 h 961472"/>
                  <a:gd name="connsiteX35" fmla="*/ 141922 w 962405"/>
                  <a:gd name="connsiteY35" fmla="*/ 814300 h 961472"/>
                  <a:gd name="connsiteX36" fmla="*/ 268795 w 962405"/>
                  <a:gd name="connsiteY36" fmla="*/ 906407 h 961472"/>
                  <a:gd name="connsiteX37" fmla="*/ 286035 w 962405"/>
                  <a:gd name="connsiteY37" fmla="*/ 914693 h 961472"/>
                  <a:gd name="connsiteX38" fmla="*/ 303371 w 962405"/>
                  <a:gd name="connsiteY38" fmla="*/ 922313 h 961472"/>
                  <a:gd name="connsiteX39" fmla="*/ 338423 w 962405"/>
                  <a:gd name="connsiteY39" fmla="*/ 935172 h 961472"/>
                  <a:gd name="connsiteX40" fmla="*/ 409574 w 962405"/>
                  <a:gd name="connsiteY40" fmla="*/ 951270 h 961472"/>
                  <a:gd name="connsiteX41" fmla="*/ 479678 w 962405"/>
                  <a:gd name="connsiteY41" fmla="*/ 957270 h 961472"/>
                  <a:gd name="connsiteX42" fmla="*/ 767810 w 962405"/>
                  <a:gd name="connsiteY42" fmla="*/ 862592 h 961472"/>
                  <a:gd name="connsiteX43" fmla="*/ 770381 w 962405"/>
                  <a:gd name="connsiteY43" fmla="*/ 860687 h 961472"/>
                  <a:gd name="connsiteX44" fmla="*/ 770381 w 962405"/>
                  <a:gd name="connsiteY44" fmla="*/ 863925 h 961472"/>
                  <a:gd name="connsiteX45" fmla="*/ 770381 w 962405"/>
                  <a:gd name="connsiteY45" fmla="*/ 863925 h 961472"/>
                  <a:gd name="connsiteX46" fmla="*/ 769143 w 962405"/>
                  <a:gd name="connsiteY46" fmla="*/ 862306 h 961472"/>
                  <a:gd name="connsiteX47" fmla="*/ 960881 w 962405"/>
                  <a:gd name="connsiteY47" fmla="*/ 898310 h 961472"/>
                  <a:gd name="connsiteX48" fmla="*/ 959548 w 962405"/>
                  <a:gd name="connsiteY48" fmla="*/ 899834 h 961472"/>
                  <a:gd name="connsiteX49" fmla="*/ 915733 w 962405"/>
                  <a:gd name="connsiteY49" fmla="*/ 761436 h 961472"/>
                  <a:gd name="connsiteX50" fmla="*/ 904398 w 962405"/>
                  <a:gd name="connsiteY50" fmla="*/ 725241 h 961472"/>
                  <a:gd name="connsiteX51" fmla="*/ 901636 w 962405"/>
                  <a:gd name="connsiteY51" fmla="*/ 715716 h 961472"/>
                  <a:gd name="connsiteX52" fmla="*/ 900683 w 962405"/>
                  <a:gd name="connsiteY52" fmla="*/ 712478 h 96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62405" h="961472">
                    <a:moveTo>
                      <a:pt x="900683" y="712668"/>
                    </a:moveTo>
                    <a:lnTo>
                      <a:pt x="900683" y="712668"/>
                    </a:lnTo>
                    <a:cubicBezTo>
                      <a:pt x="900683" y="712668"/>
                      <a:pt x="900683" y="713716"/>
                      <a:pt x="901922" y="715812"/>
                    </a:cubicBezTo>
                    <a:cubicBezTo>
                      <a:pt x="903160" y="717907"/>
                      <a:pt x="903636" y="721050"/>
                      <a:pt x="905065" y="725337"/>
                    </a:cubicBezTo>
                    <a:lnTo>
                      <a:pt x="916876" y="761341"/>
                    </a:lnTo>
                    <a:cubicBezTo>
                      <a:pt x="927258" y="793059"/>
                      <a:pt x="942403" y="839637"/>
                      <a:pt x="961834" y="899358"/>
                    </a:cubicBezTo>
                    <a:lnTo>
                      <a:pt x="962405" y="901263"/>
                    </a:lnTo>
                    <a:lnTo>
                      <a:pt x="960500" y="901263"/>
                    </a:lnTo>
                    <a:lnTo>
                      <a:pt x="768476" y="866116"/>
                    </a:lnTo>
                    <a:lnTo>
                      <a:pt x="767238" y="866116"/>
                    </a:lnTo>
                    <a:lnTo>
                      <a:pt x="767238" y="864783"/>
                    </a:lnTo>
                    <a:lnTo>
                      <a:pt x="767238" y="864783"/>
                    </a:lnTo>
                    <a:lnTo>
                      <a:pt x="769810" y="866021"/>
                    </a:lnTo>
                    <a:cubicBezTo>
                      <a:pt x="685971" y="928662"/>
                      <a:pt x="583951" y="962178"/>
                      <a:pt x="479297" y="961461"/>
                    </a:cubicBezTo>
                    <a:cubicBezTo>
                      <a:pt x="455601" y="961080"/>
                      <a:pt x="431958" y="959107"/>
                      <a:pt x="408527" y="955556"/>
                    </a:cubicBezTo>
                    <a:cubicBezTo>
                      <a:pt x="384265" y="951910"/>
                      <a:pt x="360296" y="946530"/>
                      <a:pt x="336803" y="939458"/>
                    </a:cubicBezTo>
                    <a:lnTo>
                      <a:pt x="301275" y="926504"/>
                    </a:lnTo>
                    <a:cubicBezTo>
                      <a:pt x="295252" y="924403"/>
                      <a:pt x="289394" y="921856"/>
                      <a:pt x="283749" y="918884"/>
                    </a:cubicBezTo>
                    <a:lnTo>
                      <a:pt x="266414" y="910598"/>
                    </a:lnTo>
                    <a:cubicBezTo>
                      <a:pt x="218953" y="886712"/>
                      <a:pt x="175661" y="855320"/>
                      <a:pt x="138207" y="817634"/>
                    </a:cubicBezTo>
                    <a:cubicBezTo>
                      <a:pt x="98947" y="777841"/>
                      <a:pt x="67052" y="731402"/>
                      <a:pt x="44005" y="680474"/>
                    </a:cubicBezTo>
                    <a:cubicBezTo>
                      <a:pt x="-66733" y="439636"/>
                      <a:pt x="38734" y="154627"/>
                      <a:pt x="279572" y="43889"/>
                    </a:cubicBezTo>
                    <a:cubicBezTo>
                      <a:pt x="348388" y="12247"/>
                      <a:pt x="423715" y="-2659"/>
                      <a:pt x="499395" y="389"/>
                    </a:cubicBezTo>
                    <a:cubicBezTo>
                      <a:pt x="745842" y="9214"/>
                      <a:pt x="945263" y="203812"/>
                      <a:pt x="960119" y="449969"/>
                    </a:cubicBezTo>
                    <a:cubicBezTo>
                      <a:pt x="963753" y="499185"/>
                      <a:pt x="959345" y="548664"/>
                      <a:pt x="947070" y="596463"/>
                    </a:cubicBezTo>
                    <a:cubicBezTo>
                      <a:pt x="939497" y="626661"/>
                      <a:pt x="928903" y="656019"/>
                      <a:pt x="915447" y="684093"/>
                    </a:cubicBezTo>
                    <a:cubicBezTo>
                      <a:pt x="910780" y="693618"/>
                      <a:pt x="907065" y="700952"/>
                      <a:pt x="904398" y="705525"/>
                    </a:cubicBezTo>
                    <a:lnTo>
                      <a:pt x="900302" y="712763"/>
                    </a:lnTo>
                    <a:lnTo>
                      <a:pt x="903922" y="705525"/>
                    </a:lnTo>
                    <a:cubicBezTo>
                      <a:pt x="906494" y="700476"/>
                      <a:pt x="910113" y="693237"/>
                      <a:pt x="914590" y="683617"/>
                    </a:cubicBezTo>
                    <a:cubicBezTo>
                      <a:pt x="927636" y="655473"/>
                      <a:pt x="937908" y="626124"/>
                      <a:pt x="945260" y="595987"/>
                    </a:cubicBezTo>
                    <a:cubicBezTo>
                      <a:pt x="957114" y="548345"/>
                      <a:pt x="961199" y="499103"/>
                      <a:pt x="957357" y="450159"/>
                    </a:cubicBezTo>
                    <a:cubicBezTo>
                      <a:pt x="948115" y="304470"/>
                      <a:pt x="872567" y="171068"/>
                      <a:pt x="752379" y="88209"/>
                    </a:cubicBezTo>
                    <a:cubicBezTo>
                      <a:pt x="591313" y="-22297"/>
                      <a:pt x="379257" y="-23843"/>
                      <a:pt x="216598" y="84304"/>
                    </a:cubicBezTo>
                    <a:cubicBezTo>
                      <a:pt x="22512" y="214357"/>
                      <a:pt x="-48577" y="465994"/>
                      <a:pt x="48767" y="678378"/>
                    </a:cubicBezTo>
                    <a:cubicBezTo>
                      <a:pt x="71575" y="728816"/>
                      <a:pt x="103111" y="774830"/>
                      <a:pt x="141922" y="814300"/>
                    </a:cubicBezTo>
                    <a:cubicBezTo>
                      <a:pt x="178994" y="851615"/>
                      <a:pt x="221833" y="882715"/>
                      <a:pt x="268795" y="906407"/>
                    </a:cubicBezTo>
                    <a:lnTo>
                      <a:pt x="286035" y="914693"/>
                    </a:lnTo>
                    <a:cubicBezTo>
                      <a:pt x="291598" y="917698"/>
                      <a:pt x="297395" y="920247"/>
                      <a:pt x="303371" y="922313"/>
                    </a:cubicBezTo>
                    <a:lnTo>
                      <a:pt x="338423" y="935172"/>
                    </a:lnTo>
                    <a:cubicBezTo>
                      <a:pt x="361722" y="942243"/>
                      <a:pt x="385501" y="947622"/>
                      <a:pt x="409574" y="951270"/>
                    </a:cubicBezTo>
                    <a:cubicBezTo>
                      <a:pt x="432786" y="954804"/>
                      <a:pt x="456204" y="956808"/>
                      <a:pt x="479678" y="957270"/>
                    </a:cubicBezTo>
                    <a:cubicBezTo>
                      <a:pt x="583473" y="957953"/>
                      <a:pt x="684650" y="924707"/>
                      <a:pt x="767810" y="862592"/>
                    </a:cubicBezTo>
                    <a:lnTo>
                      <a:pt x="770381" y="860687"/>
                    </a:lnTo>
                    <a:lnTo>
                      <a:pt x="770381" y="863925"/>
                    </a:lnTo>
                    <a:lnTo>
                      <a:pt x="770381" y="863925"/>
                    </a:lnTo>
                    <a:lnTo>
                      <a:pt x="769143" y="862306"/>
                    </a:lnTo>
                    <a:lnTo>
                      <a:pt x="960881" y="898310"/>
                    </a:lnTo>
                    <a:lnTo>
                      <a:pt x="959548" y="899834"/>
                    </a:lnTo>
                    <a:lnTo>
                      <a:pt x="915733" y="761436"/>
                    </a:lnTo>
                    <a:lnTo>
                      <a:pt x="904398" y="725241"/>
                    </a:lnTo>
                    <a:cubicBezTo>
                      <a:pt x="903160" y="721241"/>
                      <a:pt x="902303" y="718097"/>
                      <a:pt x="901636" y="715716"/>
                    </a:cubicBezTo>
                    <a:cubicBezTo>
                      <a:pt x="900969" y="713335"/>
                      <a:pt x="900683" y="712478"/>
                      <a:pt x="900683" y="712478"/>
                    </a:cubicBezTo>
                    <a:close/>
                  </a:path>
                </a:pathLst>
              </a:custGeom>
              <a:solidFill>
                <a:srgbClr val="263238"/>
              </a:solidFill>
              <a:ln w="9525" cap="flat">
                <a:noFill/>
                <a:prstDash val="solid"/>
                <a:miter/>
              </a:ln>
            </p:spPr>
            <p:txBody>
              <a:bodyPr rtlCol="0" anchor="ctr"/>
              <a:lstStyle/>
              <a:p>
                <a:endParaRPr lang="fr-FR"/>
              </a:p>
            </p:txBody>
          </p:sp>
          <p:sp>
            <p:nvSpPr>
              <p:cNvPr id="117" name="Forme libre : forme 50">
                <a:extLst>
                  <a:ext uri="{FF2B5EF4-FFF2-40B4-BE49-F238E27FC236}">
                    <a16:creationId xmlns:a16="http://schemas.microsoft.com/office/drawing/2014/main" id="{9F05826B-E7BB-2149-8447-9E5D55311D60}"/>
                  </a:ext>
                </a:extLst>
              </p:cNvPr>
              <p:cNvSpPr/>
              <p:nvPr/>
            </p:nvSpPr>
            <p:spPr>
              <a:xfrm>
                <a:off x="6855631" y="1939643"/>
                <a:ext cx="540968" cy="544800"/>
              </a:xfrm>
              <a:custGeom>
                <a:avLst/>
                <a:gdLst>
                  <a:gd name="connsiteX0" fmla="*/ 540055 w 540968"/>
                  <a:gd name="connsiteY0" fmla="*/ 278825 h 544800"/>
                  <a:gd name="connsiteX1" fmla="*/ 538150 w 540968"/>
                  <a:gd name="connsiteY1" fmla="*/ 261965 h 544800"/>
                  <a:gd name="connsiteX2" fmla="*/ 535769 w 540968"/>
                  <a:gd name="connsiteY2" fmla="*/ 241582 h 544800"/>
                  <a:gd name="connsiteX3" fmla="*/ 530435 w 540968"/>
                  <a:gd name="connsiteY3" fmla="*/ 214340 h 544800"/>
                  <a:gd name="connsiteX4" fmla="*/ 501860 w 540968"/>
                  <a:gd name="connsiteY4" fmla="*/ 144046 h 544800"/>
                  <a:gd name="connsiteX5" fmla="*/ 436518 w 540968"/>
                  <a:gd name="connsiteY5" fmla="*/ 68798 h 544800"/>
                  <a:gd name="connsiteX6" fmla="*/ 327838 w 540968"/>
                  <a:gd name="connsiteY6" fmla="*/ 18125 h 544800"/>
                  <a:gd name="connsiteX7" fmla="*/ 191154 w 540968"/>
                  <a:gd name="connsiteY7" fmla="*/ 26603 h 544800"/>
                  <a:gd name="connsiteX8" fmla="*/ 124479 w 540968"/>
                  <a:gd name="connsiteY8" fmla="*/ 60512 h 544800"/>
                  <a:gd name="connsiteX9" fmla="*/ 68472 w 540968"/>
                  <a:gd name="connsiteY9" fmla="*/ 114233 h 544800"/>
                  <a:gd name="connsiteX10" fmla="*/ 61043 w 540968"/>
                  <a:gd name="connsiteY10" fmla="*/ 420366 h 544800"/>
                  <a:gd name="connsiteX11" fmla="*/ 86189 w 540968"/>
                  <a:gd name="connsiteY11" fmla="*/ 451132 h 544800"/>
                  <a:gd name="connsiteX12" fmla="*/ 114764 w 540968"/>
                  <a:gd name="connsiteY12" fmla="*/ 476945 h 544800"/>
                  <a:gd name="connsiteX13" fmla="*/ 179439 w 540968"/>
                  <a:gd name="connsiteY13" fmla="*/ 513997 h 544800"/>
                  <a:gd name="connsiteX14" fmla="*/ 315456 w 540968"/>
                  <a:gd name="connsiteY14" fmla="*/ 529142 h 544800"/>
                  <a:gd name="connsiteX15" fmla="*/ 426517 w 540968"/>
                  <a:gd name="connsiteY15" fmla="*/ 483707 h 544800"/>
                  <a:gd name="connsiteX16" fmla="*/ 495478 w 540968"/>
                  <a:gd name="connsiteY16" fmla="*/ 411794 h 544800"/>
                  <a:gd name="connsiteX17" fmla="*/ 527196 w 540968"/>
                  <a:gd name="connsiteY17" fmla="*/ 342928 h 544800"/>
                  <a:gd name="connsiteX18" fmla="*/ 533864 w 540968"/>
                  <a:gd name="connsiteY18" fmla="*/ 315972 h 544800"/>
                  <a:gd name="connsiteX19" fmla="*/ 537102 w 540968"/>
                  <a:gd name="connsiteY19" fmla="*/ 295779 h 544800"/>
                  <a:gd name="connsiteX20" fmla="*/ 539865 w 540968"/>
                  <a:gd name="connsiteY20" fmla="*/ 278920 h 544800"/>
                  <a:gd name="connsiteX21" fmla="*/ 539865 w 540968"/>
                  <a:gd name="connsiteY21" fmla="*/ 295970 h 544800"/>
                  <a:gd name="connsiteX22" fmla="*/ 537959 w 540968"/>
                  <a:gd name="connsiteY22" fmla="*/ 316639 h 544800"/>
                  <a:gd name="connsiteX23" fmla="*/ 532530 w 540968"/>
                  <a:gd name="connsiteY23" fmla="*/ 344452 h 544800"/>
                  <a:gd name="connsiteX24" fmla="*/ 502241 w 540968"/>
                  <a:gd name="connsiteY24" fmla="*/ 416080 h 544800"/>
                  <a:gd name="connsiteX25" fmla="*/ 317265 w 540968"/>
                  <a:gd name="connsiteY25" fmla="*/ 541143 h 544800"/>
                  <a:gd name="connsiteX26" fmla="*/ 174390 w 540968"/>
                  <a:gd name="connsiteY26" fmla="*/ 526570 h 544800"/>
                  <a:gd name="connsiteX27" fmla="*/ 106096 w 540968"/>
                  <a:gd name="connsiteY27" fmla="*/ 488470 h 544800"/>
                  <a:gd name="connsiteX28" fmla="*/ 75616 w 540968"/>
                  <a:gd name="connsiteY28" fmla="*/ 461419 h 544800"/>
                  <a:gd name="connsiteX29" fmla="*/ 49517 w 540968"/>
                  <a:gd name="connsiteY29" fmla="*/ 429129 h 544800"/>
                  <a:gd name="connsiteX30" fmla="*/ 57423 w 540968"/>
                  <a:gd name="connsiteY30" fmla="*/ 106041 h 544800"/>
                  <a:gd name="connsiteX31" fmla="*/ 85045 w 540968"/>
                  <a:gd name="connsiteY31" fmla="*/ 75085 h 544800"/>
                  <a:gd name="connsiteX32" fmla="*/ 116668 w 540968"/>
                  <a:gd name="connsiteY32" fmla="*/ 49082 h 544800"/>
                  <a:gd name="connsiteX33" fmla="*/ 186772 w 540968"/>
                  <a:gd name="connsiteY33" fmla="*/ 13839 h 544800"/>
                  <a:gd name="connsiteX34" fmla="*/ 330219 w 540968"/>
                  <a:gd name="connsiteY34" fmla="*/ 6219 h 544800"/>
                  <a:gd name="connsiteX35" fmla="*/ 508908 w 540968"/>
                  <a:gd name="connsiteY35" fmla="*/ 139569 h 544800"/>
                  <a:gd name="connsiteX36" fmla="*/ 535768 w 540968"/>
                  <a:gd name="connsiteY36" fmla="*/ 213007 h 544800"/>
                  <a:gd name="connsiteX37" fmla="*/ 539864 w 540968"/>
                  <a:gd name="connsiteY37" fmla="*/ 241582 h 544800"/>
                  <a:gd name="connsiteX38" fmla="*/ 540817 w 540968"/>
                  <a:gd name="connsiteY38" fmla="*/ 262251 h 544800"/>
                  <a:gd name="connsiteX39" fmla="*/ 540055 w 540968"/>
                  <a:gd name="connsiteY39" fmla="*/ 278825 h 5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40968" h="544800">
                    <a:moveTo>
                      <a:pt x="540055" y="278825"/>
                    </a:moveTo>
                    <a:cubicBezTo>
                      <a:pt x="538739" y="273303"/>
                      <a:pt x="538099" y="267642"/>
                      <a:pt x="538150" y="261965"/>
                    </a:cubicBezTo>
                    <a:cubicBezTo>
                      <a:pt x="537841" y="255123"/>
                      <a:pt x="537045" y="248311"/>
                      <a:pt x="535769" y="241582"/>
                    </a:cubicBezTo>
                    <a:cubicBezTo>
                      <a:pt x="534632" y="232387"/>
                      <a:pt x="532850" y="223284"/>
                      <a:pt x="530435" y="214340"/>
                    </a:cubicBezTo>
                    <a:cubicBezTo>
                      <a:pt x="524480" y="189611"/>
                      <a:pt x="514847" y="165916"/>
                      <a:pt x="501860" y="144046"/>
                    </a:cubicBezTo>
                    <a:cubicBezTo>
                      <a:pt x="485082" y="115023"/>
                      <a:pt x="462902" y="89480"/>
                      <a:pt x="436518" y="68798"/>
                    </a:cubicBezTo>
                    <a:cubicBezTo>
                      <a:pt x="404758" y="43632"/>
                      <a:pt x="367532" y="26275"/>
                      <a:pt x="327838" y="18125"/>
                    </a:cubicBezTo>
                    <a:cubicBezTo>
                      <a:pt x="282332" y="8762"/>
                      <a:pt x="235154" y="11688"/>
                      <a:pt x="191154" y="26603"/>
                    </a:cubicBezTo>
                    <a:cubicBezTo>
                      <a:pt x="167314" y="34401"/>
                      <a:pt x="144823" y="45839"/>
                      <a:pt x="124479" y="60512"/>
                    </a:cubicBezTo>
                    <a:cubicBezTo>
                      <a:pt x="103005" y="75244"/>
                      <a:pt x="84086" y="93390"/>
                      <a:pt x="68472" y="114233"/>
                    </a:cubicBezTo>
                    <a:cubicBezTo>
                      <a:pt x="-802" y="203630"/>
                      <a:pt x="-3814" y="327713"/>
                      <a:pt x="61043" y="420366"/>
                    </a:cubicBezTo>
                    <a:cubicBezTo>
                      <a:pt x="68702" y="431191"/>
                      <a:pt x="77104" y="441471"/>
                      <a:pt x="86189" y="451132"/>
                    </a:cubicBezTo>
                    <a:cubicBezTo>
                      <a:pt x="95138" y="460353"/>
                      <a:pt x="104684" y="468976"/>
                      <a:pt x="114764" y="476945"/>
                    </a:cubicBezTo>
                    <a:cubicBezTo>
                      <a:pt x="134302" y="492528"/>
                      <a:pt x="156113" y="505024"/>
                      <a:pt x="179439" y="513997"/>
                    </a:cubicBezTo>
                    <a:cubicBezTo>
                      <a:pt x="222633" y="531014"/>
                      <a:pt x="269576" y="536241"/>
                      <a:pt x="315456" y="529142"/>
                    </a:cubicBezTo>
                    <a:cubicBezTo>
                      <a:pt x="355521" y="522893"/>
                      <a:pt x="393560" y="507332"/>
                      <a:pt x="426517" y="483707"/>
                    </a:cubicBezTo>
                    <a:cubicBezTo>
                      <a:pt x="453887" y="464362"/>
                      <a:pt x="477297" y="439950"/>
                      <a:pt x="495478" y="411794"/>
                    </a:cubicBezTo>
                    <a:cubicBezTo>
                      <a:pt x="509395" y="390531"/>
                      <a:pt x="520084" y="367324"/>
                      <a:pt x="527196" y="342928"/>
                    </a:cubicBezTo>
                    <a:cubicBezTo>
                      <a:pt x="530038" y="334107"/>
                      <a:pt x="532266" y="325100"/>
                      <a:pt x="533864" y="315972"/>
                    </a:cubicBezTo>
                    <a:cubicBezTo>
                      <a:pt x="535457" y="309334"/>
                      <a:pt x="536539" y="302583"/>
                      <a:pt x="537102" y="295779"/>
                    </a:cubicBezTo>
                    <a:cubicBezTo>
                      <a:pt x="537353" y="290070"/>
                      <a:pt x="538281" y="284411"/>
                      <a:pt x="539865" y="278920"/>
                    </a:cubicBezTo>
                    <a:cubicBezTo>
                      <a:pt x="540510" y="284585"/>
                      <a:pt x="540510" y="290305"/>
                      <a:pt x="539865" y="295970"/>
                    </a:cubicBezTo>
                    <a:cubicBezTo>
                      <a:pt x="539788" y="302899"/>
                      <a:pt x="539151" y="309812"/>
                      <a:pt x="537959" y="316639"/>
                    </a:cubicBezTo>
                    <a:cubicBezTo>
                      <a:pt x="536829" y="326030"/>
                      <a:pt x="535015" y="335325"/>
                      <a:pt x="532530" y="344452"/>
                    </a:cubicBezTo>
                    <a:cubicBezTo>
                      <a:pt x="526189" y="369747"/>
                      <a:pt x="515971" y="393909"/>
                      <a:pt x="502241" y="416080"/>
                    </a:cubicBezTo>
                    <a:cubicBezTo>
                      <a:pt x="461448" y="482440"/>
                      <a:pt x="394046" y="528011"/>
                      <a:pt x="317265" y="541143"/>
                    </a:cubicBezTo>
                    <a:cubicBezTo>
                      <a:pt x="269192" y="549078"/>
                      <a:pt x="219872" y="544047"/>
                      <a:pt x="174390" y="526570"/>
                    </a:cubicBezTo>
                    <a:cubicBezTo>
                      <a:pt x="149829" y="517397"/>
                      <a:pt x="126803" y="504551"/>
                      <a:pt x="106096" y="488470"/>
                    </a:cubicBezTo>
                    <a:cubicBezTo>
                      <a:pt x="95358" y="480125"/>
                      <a:pt x="85177" y="471089"/>
                      <a:pt x="75616" y="461419"/>
                    </a:cubicBezTo>
                    <a:cubicBezTo>
                      <a:pt x="66225" y="451233"/>
                      <a:pt x="57507" y="440447"/>
                      <a:pt x="49517" y="429129"/>
                    </a:cubicBezTo>
                    <a:cubicBezTo>
                      <a:pt x="-19320" y="331454"/>
                      <a:pt x="-16109" y="200233"/>
                      <a:pt x="57423" y="106041"/>
                    </a:cubicBezTo>
                    <a:cubicBezTo>
                      <a:pt x="65893" y="95088"/>
                      <a:pt x="75123" y="84743"/>
                      <a:pt x="85045" y="75085"/>
                    </a:cubicBezTo>
                    <a:cubicBezTo>
                      <a:pt x="94951" y="65672"/>
                      <a:pt x="105519" y="56982"/>
                      <a:pt x="116668" y="49082"/>
                    </a:cubicBezTo>
                    <a:cubicBezTo>
                      <a:pt x="138068" y="33772"/>
                      <a:pt x="161719" y="21882"/>
                      <a:pt x="186772" y="13839"/>
                    </a:cubicBezTo>
                    <a:cubicBezTo>
                      <a:pt x="233039" y="-1517"/>
                      <a:pt x="282585" y="-4149"/>
                      <a:pt x="330219" y="6219"/>
                    </a:cubicBezTo>
                    <a:cubicBezTo>
                      <a:pt x="406219" y="22833"/>
                      <a:pt x="471352" y="71440"/>
                      <a:pt x="508908" y="139569"/>
                    </a:cubicBezTo>
                    <a:cubicBezTo>
                      <a:pt x="521646" y="162493"/>
                      <a:pt x="530710" y="187274"/>
                      <a:pt x="535768" y="213007"/>
                    </a:cubicBezTo>
                    <a:cubicBezTo>
                      <a:pt x="537889" y="222408"/>
                      <a:pt x="539258" y="231963"/>
                      <a:pt x="539864" y="241582"/>
                    </a:cubicBezTo>
                    <a:cubicBezTo>
                      <a:pt x="540744" y="248434"/>
                      <a:pt x="541063" y="255347"/>
                      <a:pt x="540817" y="262251"/>
                    </a:cubicBezTo>
                    <a:cubicBezTo>
                      <a:pt x="541166" y="267787"/>
                      <a:pt x="540911" y="273344"/>
                      <a:pt x="540055" y="278825"/>
                    </a:cubicBezTo>
                    <a:close/>
                  </a:path>
                </a:pathLst>
              </a:custGeom>
              <a:solidFill>
                <a:srgbClr val="455A64"/>
              </a:solidFill>
              <a:ln w="9525" cap="flat">
                <a:noFill/>
                <a:prstDash val="solid"/>
                <a:miter/>
              </a:ln>
            </p:spPr>
            <p:txBody>
              <a:bodyPr rtlCol="0" anchor="ctr"/>
              <a:lstStyle/>
              <a:p>
                <a:endParaRPr lang="fr-FR"/>
              </a:p>
            </p:txBody>
          </p:sp>
          <p:sp>
            <p:nvSpPr>
              <p:cNvPr id="118" name="Forme libre : forme 51">
                <a:extLst>
                  <a:ext uri="{FF2B5EF4-FFF2-40B4-BE49-F238E27FC236}">
                    <a16:creationId xmlns:a16="http://schemas.microsoft.com/office/drawing/2014/main" id="{DC3F6B25-6D34-E34C-923B-8C0CFEAA793B}"/>
                  </a:ext>
                </a:extLst>
              </p:cNvPr>
              <p:cNvSpPr/>
              <p:nvPr/>
            </p:nvSpPr>
            <p:spPr>
              <a:xfrm>
                <a:off x="6924222" y="2041997"/>
                <a:ext cx="418263" cy="88173"/>
              </a:xfrm>
              <a:custGeom>
                <a:avLst/>
                <a:gdLst>
                  <a:gd name="connsiteX0" fmla="*/ 418219 w 418263"/>
                  <a:gd name="connsiteY0" fmla="*/ 10164 h 88173"/>
                  <a:gd name="connsiteX1" fmla="*/ 404693 w 418263"/>
                  <a:gd name="connsiteY1" fmla="*/ 22070 h 88173"/>
                  <a:gd name="connsiteX2" fmla="*/ 387548 w 418263"/>
                  <a:gd name="connsiteY2" fmla="*/ 34357 h 88173"/>
                  <a:gd name="connsiteX3" fmla="*/ 376690 w 418263"/>
                  <a:gd name="connsiteY3" fmla="*/ 41787 h 88173"/>
                  <a:gd name="connsiteX4" fmla="*/ 363545 w 418263"/>
                  <a:gd name="connsiteY4" fmla="*/ 48645 h 88173"/>
                  <a:gd name="connsiteX5" fmla="*/ 207049 w 418263"/>
                  <a:gd name="connsiteY5" fmla="*/ 88078 h 88173"/>
                  <a:gd name="connsiteX6" fmla="*/ 183332 w 418263"/>
                  <a:gd name="connsiteY6" fmla="*/ 87031 h 88173"/>
                  <a:gd name="connsiteX7" fmla="*/ 160663 w 418263"/>
                  <a:gd name="connsiteY7" fmla="*/ 83411 h 88173"/>
                  <a:gd name="connsiteX8" fmla="*/ 149614 w 418263"/>
                  <a:gd name="connsiteY8" fmla="*/ 81601 h 88173"/>
                  <a:gd name="connsiteX9" fmla="*/ 138946 w 418263"/>
                  <a:gd name="connsiteY9" fmla="*/ 78744 h 88173"/>
                  <a:gd name="connsiteX10" fmla="*/ 118467 w 418263"/>
                  <a:gd name="connsiteY10" fmla="*/ 73124 h 88173"/>
                  <a:gd name="connsiteX11" fmla="*/ 51792 w 418263"/>
                  <a:gd name="connsiteY11" fmla="*/ 42454 h 88173"/>
                  <a:gd name="connsiteX12" fmla="*/ 71 w 418263"/>
                  <a:gd name="connsiteY12" fmla="*/ 67 h 88173"/>
                  <a:gd name="connsiteX13" fmla="*/ 57221 w 418263"/>
                  <a:gd name="connsiteY13" fmla="*/ 33500 h 88173"/>
                  <a:gd name="connsiteX14" fmla="*/ 122658 w 418263"/>
                  <a:gd name="connsiteY14" fmla="*/ 60170 h 88173"/>
                  <a:gd name="connsiteX15" fmla="*/ 142375 w 418263"/>
                  <a:gd name="connsiteY15" fmla="*/ 65218 h 88173"/>
                  <a:gd name="connsiteX16" fmla="*/ 152566 w 418263"/>
                  <a:gd name="connsiteY16" fmla="*/ 67695 h 88173"/>
                  <a:gd name="connsiteX17" fmla="*/ 163139 w 418263"/>
                  <a:gd name="connsiteY17" fmla="*/ 69314 h 88173"/>
                  <a:gd name="connsiteX18" fmla="*/ 184856 w 418263"/>
                  <a:gd name="connsiteY18" fmla="*/ 72553 h 88173"/>
                  <a:gd name="connsiteX19" fmla="*/ 207431 w 418263"/>
                  <a:gd name="connsiteY19" fmla="*/ 73410 h 88173"/>
                  <a:gd name="connsiteX20" fmla="*/ 358973 w 418263"/>
                  <a:gd name="connsiteY20" fmla="*/ 39406 h 88173"/>
                  <a:gd name="connsiteX21" fmla="*/ 372308 w 418263"/>
                  <a:gd name="connsiteY21" fmla="*/ 33595 h 88173"/>
                  <a:gd name="connsiteX22" fmla="*/ 383548 w 418263"/>
                  <a:gd name="connsiteY22" fmla="*/ 27309 h 88173"/>
                  <a:gd name="connsiteX23" fmla="*/ 401645 w 418263"/>
                  <a:gd name="connsiteY23" fmla="*/ 17784 h 88173"/>
                  <a:gd name="connsiteX24" fmla="*/ 418219 w 418263"/>
                  <a:gd name="connsiteY24" fmla="*/ 10164 h 8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263" h="88173">
                    <a:moveTo>
                      <a:pt x="418219" y="10164"/>
                    </a:moveTo>
                    <a:cubicBezTo>
                      <a:pt x="418790" y="11021"/>
                      <a:pt x="413932" y="15212"/>
                      <a:pt x="404693" y="22070"/>
                    </a:cubicBezTo>
                    <a:lnTo>
                      <a:pt x="387548" y="34357"/>
                    </a:lnTo>
                    <a:cubicBezTo>
                      <a:pt x="384215" y="36643"/>
                      <a:pt x="380595" y="39310"/>
                      <a:pt x="376690" y="41787"/>
                    </a:cubicBezTo>
                    <a:lnTo>
                      <a:pt x="363545" y="48645"/>
                    </a:lnTo>
                    <a:cubicBezTo>
                      <a:pt x="315953" y="75817"/>
                      <a:pt x="261835" y="89454"/>
                      <a:pt x="207049" y="88078"/>
                    </a:cubicBezTo>
                    <a:lnTo>
                      <a:pt x="183332" y="87031"/>
                    </a:lnTo>
                    <a:lnTo>
                      <a:pt x="160663" y="83411"/>
                    </a:lnTo>
                    <a:cubicBezTo>
                      <a:pt x="156948" y="82840"/>
                      <a:pt x="153233" y="82363"/>
                      <a:pt x="149614" y="81601"/>
                    </a:cubicBezTo>
                    <a:lnTo>
                      <a:pt x="138946" y="78744"/>
                    </a:lnTo>
                    <a:cubicBezTo>
                      <a:pt x="131992" y="76839"/>
                      <a:pt x="125039" y="75220"/>
                      <a:pt x="118467" y="73124"/>
                    </a:cubicBezTo>
                    <a:cubicBezTo>
                      <a:pt x="95214" y="65301"/>
                      <a:pt x="72863" y="55019"/>
                      <a:pt x="51792" y="42454"/>
                    </a:cubicBezTo>
                    <a:cubicBezTo>
                      <a:pt x="16168" y="20927"/>
                      <a:pt x="-1262" y="1306"/>
                      <a:pt x="71" y="67"/>
                    </a:cubicBezTo>
                    <a:cubicBezTo>
                      <a:pt x="1405" y="-1171"/>
                      <a:pt x="20931" y="14831"/>
                      <a:pt x="57221" y="33500"/>
                    </a:cubicBezTo>
                    <a:cubicBezTo>
                      <a:pt x="78209" y="44293"/>
                      <a:pt x="100105" y="53217"/>
                      <a:pt x="122658" y="60170"/>
                    </a:cubicBezTo>
                    <a:cubicBezTo>
                      <a:pt x="128944" y="62075"/>
                      <a:pt x="135612" y="63504"/>
                      <a:pt x="142375" y="65218"/>
                    </a:cubicBezTo>
                    <a:lnTo>
                      <a:pt x="152566" y="67695"/>
                    </a:lnTo>
                    <a:lnTo>
                      <a:pt x="163139" y="69314"/>
                    </a:lnTo>
                    <a:lnTo>
                      <a:pt x="184856" y="72553"/>
                    </a:lnTo>
                    <a:lnTo>
                      <a:pt x="207431" y="73410"/>
                    </a:lnTo>
                    <a:cubicBezTo>
                      <a:pt x="259955" y="74535"/>
                      <a:pt x="311965" y="62865"/>
                      <a:pt x="358973" y="39406"/>
                    </a:cubicBezTo>
                    <a:lnTo>
                      <a:pt x="372308" y="33595"/>
                    </a:lnTo>
                    <a:cubicBezTo>
                      <a:pt x="376309" y="31500"/>
                      <a:pt x="380023" y="29309"/>
                      <a:pt x="383548" y="27309"/>
                    </a:cubicBezTo>
                    <a:lnTo>
                      <a:pt x="401645" y="17784"/>
                    </a:lnTo>
                    <a:cubicBezTo>
                      <a:pt x="411647" y="11974"/>
                      <a:pt x="417552" y="9402"/>
                      <a:pt x="418219" y="10164"/>
                    </a:cubicBezTo>
                    <a:close/>
                  </a:path>
                </a:pathLst>
              </a:custGeom>
              <a:solidFill>
                <a:srgbClr val="455A64"/>
              </a:solidFill>
              <a:ln w="9525" cap="flat">
                <a:noFill/>
                <a:prstDash val="solid"/>
                <a:miter/>
              </a:ln>
            </p:spPr>
            <p:txBody>
              <a:bodyPr rtlCol="0" anchor="ctr"/>
              <a:lstStyle/>
              <a:p>
                <a:endParaRPr lang="fr-FR"/>
              </a:p>
            </p:txBody>
          </p:sp>
          <p:sp>
            <p:nvSpPr>
              <p:cNvPr id="119" name="Forme libre : forme 52">
                <a:extLst>
                  <a:ext uri="{FF2B5EF4-FFF2-40B4-BE49-F238E27FC236}">
                    <a16:creationId xmlns:a16="http://schemas.microsoft.com/office/drawing/2014/main" id="{A6A5F3A9-AFB2-BE43-8900-44BF20490ED9}"/>
                  </a:ext>
                </a:extLst>
              </p:cNvPr>
              <p:cNvSpPr/>
              <p:nvPr/>
            </p:nvSpPr>
            <p:spPr>
              <a:xfrm>
                <a:off x="6916438" y="2297902"/>
                <a:ext cx="418263" cy="88177"/>
              </a:xfrm>
              <a:custGeom>
                <a:avLst/>
                <a:gdLst>
                  <a:gd name="connsiteX0" fmla="*/ 45 w 418263"/>
                  <a:gd name="connsiteY0" fmla="*/ 77918 h 88177"/>
                  <a:gd name="connsiteX1" fmla="*/ 13571 w 418263"/>
                  <a:gd name="connsiteY1" fmla="*/ 66012 h 88177"/>
                  <a:gd name="connsiteX2" fmla="*/ 30716 w 418263"/>
                  <a:gd name="connsiteY2" fmla="*/ 53725 h 88177"/>
                  <a:gd name="connsiteX3" fmla="*/ 41574 w 418263"/>
                  <a:gd name="connsiteY3" fmla="*/ 46295 h 88177"/>
                  <a:gd name="connsiteX4" fmla="*/ 54719 w 418263"/>
                  <a:gd name="connsiteY4" fmla="*/ 39437 h 88177"/>
                  <a:gd name="connsiteX5" fmla="*/ 211214 w 418263"/>
                  <a:gd name="connsiteY5" fmla="*/ 99 h 88177"/>
                  <a:gd name="connsiteX6" fmla="*/ 234932 w 418263"/>
                  <a:gd name="connsiteY6" fmla="*/ 1146 h 88177"/>
                  <a:gd name="connsiteX7" fmla="*/ 257601 w 418263"/>
                  <a:gd name="connsiteY7" fmla="*/ 4671 h 88177"/>
                  <a:gd name="connsiteX8" fmla="*/ 268650 w 418263"/>
                  <a:gd name="connsiteY8" fmla="*/ 6576 h 88177"/>
                  <a:gd name="connsiteX9" fmla="*/ 279318 w 418263"/>
                  <a:gd name="connsiteY9" fmla="*/ 9338 h 88177"/>
                  <a:gd name="connsiteX10" fmla="*/ 299797 w 418263"/>
                  <a:gd name="connsiteY10" fmla="*/ 15053 h 88177"/>
                  <a:gd name="connsiteX11" fmla="*/ 366472 w 418263"/>
                  <a:gd name="connsiteY11" fmla="*/ 45628 h 88177"/>
                  <a:gd name="connsiteX12" fmla="*/ 418193 w 418263"/>
                  <a:gd name="connsiteY12" fmla="*/ 88110 h 88177"/>
                  <a:gd name="connsiteX13" fmla="*/ 361043 w 418263"/>
                  <a:gd name="connsiteY13" fmla="*/ 54677 h 88177"/>
                  <a:gd name="connsiteX14" fmla="*/ 295606 w 418263"/>
                  <a:gd name="connsiteY14" fmla="*/ 27912 h 88177"/>
                  <a:gd name="connsiteX15" fmla="*/ 275889 w 418263"/>
                  <a:gd name="connsiteY15" fmla="*/ 22959 h 88177"/>
                  <a:gd name="connsiteX16" fmla="*/ 265697 w 418263"/>
                  <a:gd name="connsiteY16" fmla="*/ 20387 h 88177"/>
                  <a:gd name="connsiteX17" fmla="*/ 255125 w 418263"/>
                  <a:gd name="connsiteY17" fmla="*/ 18768 h 88177"/>
                  <a:gd name="connsiteX18" fmla="*/ 233408 w 418263"/>
                  <a:gd name="connsiteY18" fmla="*/ 15625 h 88177"/>
                  <a:gd name="connsiteX19" fmla="*/ 210833 w 418263"/>
                  <a:gd name="connsiteY19" fmla="*/ 14672 h 88177"/>
                  <a:gd name="connsiteX20" fmla="*/ 59195 w 418263"/>
                  <a:gd name="connsiteY20" fmla="*/ 48771 h 88177"/>
                  <a:gd name="connsiteX21" fmla="*/ 46337 w 418263"/>
                  <a:gd name="connsiteY21" fmla="*/ 54772 h 88177"/>
                  <a:gd name="connsiteX22" fmla="*/ 35097 w 418263"/>
                  <a:gd name="connsiteY22" fmla="*/ 61059 h 88177"/>
                  <a:gd name="connsiteX23" fmla="*/ 17000 w 418263"/>
                  <a:gd name="connsiteY23" fmla="*/ 71155 h 88177"/>
                  <a:gd name="connsiteX24" fmla="*/ 45 w 418263"/>
                  <a:gd name="connsiteY24" fmla="*/ 77918 h 8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263" h="88177">
                    <a:moveTo>
                      <a:pt x="45" y="77918"/>
                    </a:moveTo>
                    <a:cubicBezTo>
                      <a:pt x="-526" y="77156"/>
                      <a:pt x="4331" y="72965"/>
                      <a:pt x="13571" y="66012"/>
                    </a:cubicBezTo>
                    <a:lnTo>
                      <a:pt x="30716" y="53725"/>
                    </a:lnTo>
                    <a:cubicBezTo>
                      <a:pt x="34049" y="51438"/>
                      <a:pt x="37669" y="48771"/>
                      <a:pt x="41574" y="46295"/>
                    </a:cubicBezTo>
                    <a:lnTo>
                      <a:pt x="54719" y="39437"/>
                    </a:lnTo>
                    <a:cubicBezTo>
                      <a:pt x="102320" y="12298"/>
                      <a:pt x="156438" y="-1306"/>
                      <a:pt x="211214" y="99"/>
                    </a:cubicBezTo>
                    <a:lnTo>
                      <a:pt x="234932" y="1146"/>
                    </a:lnTo>
                    <a:lnTo>
                      <a:pt x="257601" y="4671"/>
                    </a:lnTo>
                    <a:cubicBezTo>
                      <a:pt x="261316" y="5338"/>
                      <a:pt x="265031" y="5814"/>
                      <a:pt x="268650" y="6576"/>
                    </a:cubicBezTo>
                    <a:lnTo>
                      <a:pt x="279318" y="9338"/>
                    </a:lnTo>
                    <a:cubicBezTo>
                      <a:pt x="286271" y="11338"/>
                      <a:pt x="293225" y="12958"/>
                      <a:pt x="299797" y="15053"/>
                    </a:cubicBezTo>
                    <a:cubicBezTo>
                      <a:pt x="323061" y="22806"/>
                      <a:pt x="345417" y="33058"/>
                      <a:pt x="366472" y="45628"/>
                    </a:cubicBezTo>
                    <a:cubicBezTo>
                      <a:pt x="402095" y="67250"/>
                      <a:pt x="419526" y="86871"/>
                      <a:pt x="418193" y="88110"/>
                    </a:cubicBezTo>
                    <a:cubicBezTo>
                      <a:pt x="416859" y="89348"/>
                      <a:pt x="397333" y="73346"/>
                      <a:pt x="361043" y="54677"/>
                    </a:cubicBezTo>
                    <a:cubicBezTo>
                      <a:pt x="340078" y="43810"/>
                      <a:pt x="318177" y="34852"/>
                      <a:pt x="295606" y="27912"/>
                    </a:cubicBezTo>
                    <a:cubicBezTo>
                      <a:pt x="289224" y="26102"/>
                      <a:pt x="282557" y="24673"/>
                      <a:pt x="275889" y="22959"/>
                    </a:cubicBezTo>
                    <a:lnTo>
                      <a:pt x="265697" y="20387"/>
                    </a:lnTo>
                    <a:lnTo>
                      <a:pt x="255125" y="18768"/>
                    </a:lnTo>
                    <a:lnTo>
                      <a:pt x="233408" y="15625"/>
                    </a:lnTo>
                    <a:lnTo>
                      <a:pt x="210833" y="14672"/>
                    </a:lnTo>
                    <a:cubicBezTo>
                      <a:pt x="158269" y="13561"/>
                      <a:pt x="106224" y="25264"/>
                      <a:pt x="59195" y="48771"/>
                    </a:cubicBezTo>
                    <a:lnTo>
                      <a:pt x="46337" y="54772"/>
                    </a:lnTo>
                    <a:cubicBezTo>
                      <a:pt x="42336" y="56868"/>
                      <a:pt x="38621" y="59154"/>
                      <a:pt x="35097" y="61059"/>
                    </a:cubicBezTo>
                    <a:lnTo>
                      <a:pt x="17000" y="71155"/>
                    </a:lnTo>
                    <a:cubicBezTo>
                      <a:pt x="6617" y="76204"/>
                      <a:pt x="617" y="78775"/>
                      <a:pt x="45" y="77918"/>
                    </a:cubicBezTo>
                    <a:close/>
                  </a:path>
                </a:pathLst>
              </a:custGeom>
              <a:solidFill>
                <a:srgbClr val="455A64"/>
              </a:solidFill>
              <a:ln w="9525" cap="flat">
                <a:noFill/>
                <a:prstDash val="solid"/>
                <a:miter/>
              </a:ln>
            </p:spPr>
            <p:txBody>
              <a:bodyPr rtlCol="0" anchor="ctr"/>
              <a:lstStyle/>
              <a:p>
                <a:endParaRPr lang="fr-FR"/>
              </a:p>
            </p:txBody>
          </p:sp>
          <p:sp>
            <p:nvSpPr>
              <p:cNvPr id="120" name="Forme libre : forme 53">
                <a:extLst>
                  <a:ext uri="{FF2B5EF4-FFF2-40B4-BE49-F238E27FC236}">
                    <a16:creationId xmlns:a16="http://schemas.microsoft.com/office/drawing/2014/main" id="{4CCBF0F8-4345-A844-8D6F-78E11DDCD49B}"/>
                  </a:ext>
                </a:extLst>
              </p:cNvPr>
              <p:cNvSpPr/>
              <p:nvPr/>
            </p:nvSpPr>
            <p:spPr>
              <a:xfrm>
                <a:off x="6862857" y="2208350"/>
                <a:ext cx="532637" cy="19648"/>
              </a:xfrm>
              <a:custGeom>
                <a:avLst/>
                <a:gdLst>
                  <a:gd name="connsiteX0" fmla="*/ 532638 w 532637"/>
                  <a:gd name="connsiteY0" fmla="*/ 16308 h 19648"/>
                  <a:gd name="connsiteX1" fmla="*/ 265938 w 532637"/>
                  <a:gd name="connsiteY1" fmla="*/ 17166 h 19648"/>
                  <a:gd name="connsiteX2" fmla="*/ 0 w 532637"/>
                  <a:gd name="connsiteY2" fmla="*/ 3354 h 19648"/>
                  <a:gd name="connsiteX3" fmla="*/ 266700 w 532637"/>
                  <a:gd name="connsiteY3" fmla="*/ 2592 h 19648"/>
                  <a:gd name="connsiteX4" fmla="*/ 532638 w 532637"/>
                  <a:gd name="connsiteY4" fmla="*/ 16308 h 19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37" h="19648">
                    <a:moveTo>
                      <a:pt x="532638" y="16308"/>
                    </a:moveTo>
                    <a:cubicBezTo>
                      <a:pt x="532638" y="20404"/>
                      <a:pt x="413290" y="20785"/>
                      <a:pt x="265938" y="17166"/>
                    </a:cubicBezTo>
                    <a:cubicBezTo>
                      <a:pt x="118586" y="13546"/>
                      <a:pt x="-95" y="7641"/>
                      <a:pt x="0" y="3354"/>
                    </a:cubicBezTo>
                    <a:cubicBezTo>
                      <a:pt x="95" y="-932"/>
                      <a:pt x="119253" y="-1027"/>
                      <a:pt x="266700" y="2592"/>
                    </a:cubicBezTo>
                    <a:cubicBezTo>
                      <a:pt x="414147" y="6212"/>
                      <a:pt x="532733" y="12308"/>
                      <a:pt x="532638" y="16308"/>
                    </a:cubicBezTo>
                    <a:close/>
                  </a:path>
                </a:pathLst>
              </a:custGeom>
              <a:solidFill>
                <a:srgbClr val="455A64"/>
              </a:solidFill>
              <a:ln w="9525" cap="flat">
                <a:noFill/>
                <a:prstDash val="solid"/>
                <a:miter/>
              </a:ln>
            </p:spPr>
            <p:txBody>
              <a:bodyPr rtlCol="0" anchor="ctr"/>
              <a:lstStyle/>
              <a:p>
                <a:endParaRPr lang="fr-FR"/>
              </a:p>
            </p:txBody>
          </p:sp>
          <p:sp>
            <p:nvSpPr>
              <p:cNvPr id="121" name="Forme libre : forme 54">
                <a:extLst>
                  <a:ext uri="{FF2B5EF4-FFF2-40B4-BE49-F238E27FC236}">
                    <a16:creationId xmlns:a16="http://schemas.microsoft.com/office/drawing/2014/main" id="{86278B71-84A8-FD49-B9FA-6644AA7692DA}"/>
                  </a:ext>
                </a:extLst>
              </p:cNvPr>
              <p:cNvSpPr/>
              <p:nvPr/>
            </p:nvSpPr>
            <p:spPr>
              <a:xfrm>
                <a:off x="7113810" y="1945766"/>
                <a:ext cx="19591" cy="532161"/>
              </a:xfrm>
              <a:custGeom>
                <a:avLst/>
                <a:gdLst>
                  <a:gd name="connsiteX0" fmla="*/ 3270 w 19591"/>
                  <a:gd name="connsiteY0" fmla="*/ 532162 h 532161"/>
                  <a:gd name="connsiteX1" fmla="*/ 2412 w 19591"/>
                  <a:gd name="connsiteY1" fmla="*/ 265938 h 532161"/>
                  <a:gd name="connsiteX2" fmla="*/ 16224 w 19591"/>
                  <a:gd name="connsiteY2" fmla="*/ 0 h 532161"/>
                  <a:gd name="connsiteX3" fmla="*/ 17081 w 19591"/>
                  <a:gd name="connsiteY3" fmla="*/ 266700 h 532161"/>
                  <a:gd name="connsiteX4" fmla="*/ 3270 w 19591"/>
                  <a:gd name="connsiteY4" fmla="*/ 532162 h 532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1" h="532161">
                    <a:moveTo>
                      <a:pt x="3270" y="532162"/>
                    </a:moveTo>
                    <a:cubicBezTo>
                      <a:pt x="-731" y="532162"/>
                      <a:pt x="-1112" y="412909"/>
                      <a:pt x="2412" y="265938"/>
                    </a:cubicBezTo>
                    <a:cubicBezTo>
                      <a:pt x="5937" y="118967"/>
                      <a:pt x="11937" y="-95"/>
                      <a:pt x="16224" y="0"/>
                    </a:cubicBezTo>
                    <a:cubicBezTo>
                      <a:pt x="20510" y="95"/>
                      <a:pt x="20605" y="119348"/>
                      <a:pt x="17081" y="266700"/>
                    </a:cubicBezTo>
                    <a:cubicBezTo>
                      <a:pt x="13557" y="414052"/>
                      <a:pt x="7270" y="532257"/>
                      <a:pt x="3270" y="532162"/>
                    </a:cubicBezTo>
                    <a:close/>
                  </a:path>
                </a:pathLst>
              </a:custGeom>
              <a:solidFill>
                <a:srgbClr val="455A64"/>
              </a:solidFill>
              <a:ln w="9525" cap="flat">
                <a:noFill/>
                <a:prstDash val="solid"/>
                <a:miter/>
              </a:ln>
            </p:spPr>
            <p:txBody>
              <a:bodyPr rtlCol="0" anchor="ctr"/>
              <a:lstStyle/>
              <a:p>
                <a:endParaRPr lang="fr-FR"/>
              </a:p>
            </p:txBody>
          </p:sp>
          <p:sp>
            <p:nvSpPr>
              <p:cNvPr id="122" name="Forme libre : forme 55">
                <a:extLst>
                  <a:ext uri="{FF2B5EF4-FFF2-40B4-BE49-F238E27FC236}">
                    <a16:creationId xmlns:a16="http://schemas.microsoft.com/office/drawing/2014/main" id="{1B10F41D-1C72-684C-8D80-EB75B654F7FB}"/>
                  </a:ext>
                </a:extLst>
              </p:cNvPr>
              <p:cNvSpPr/>
              <p:nvPr/>
            </p:nvSpPr>
            <p:spPr>
              <a:xfrm>
                <a:off x="6984620" y="1945682"/>
                <a:ext cx="145651" cy="531945"/>
              </a:xfrm>
              <a:custGeom>
                <a:avLst/>
                <a:gdLst>
                  <a:gd name="connsiteX0" fmla="*/ 132459 w 145651"/>
                  <a:gd name="connsiteY0" fmla="*/ 531865 h 531945"/>
                  <a:gd name="connsiteX1" fmla="*/ 68261 w 145651"/>
                  <a:gd name="connsiteY1" fmla="*/ 468524 h 531945"/>
                  <a:gd name="connsiteX2" fmla="*/ 20636 w 145651"/>
                  <a:gd name="connsiteY2" fmla="*/ 382132 h 531945"/>
                  <a:gd name="connsiteX3" fmla="*/ 62 w 145651"/>
                  <a:gd name="connsiteY3" fmla="*/ 262879 h 531945"/>
                  <a:gd name="connsiteX4" fmla="*/ 26922 w 145651"/>
                  <a:gd name="connsiteY4" fmla="*/ 144769 h 531945"/>
                  <a:gd name="connsiteX5" fmla="*/ 78929 w 145651"/>
                  <a:gd name="connsiteY5" fmla="*/ 61044 h 531945"/>
                  <a:gd name="connsiteX6" fmla="*/ 145604 w 145651"/>
                  <a:gd name="connsiteY6" fmla="*/ 84 h 531945"/>
                  <a:gd name="connsiteX7" fmla="*/ 87311 w 145651"/>
                  <a:gd name="connsiteY7" fmla="*/ 67426 h 531945"/>
                  <a:gd name="connsiteX8" fmla="*/ 39686 w 145651"/>
                  <a:gd name="connsiteY8" fmla="*/ 150103 h 531945"/>
                  <a:gd name="connsiteX9" fmla="*/ 15016 w 145651"/>
                  <a:gd name="connsiteY9" fmla="*/ 263069 h 531945"/>
                  <a:gd name="connsiteX10" fmla="*/ 34066 w 145651"/>
                  <a:gd name="connsiteY10" fmla="*/ 377369 h 531945"/>
                  <a:gd name="connsiteX11" fmla="*/ 77405 w 145651"/>
                  <a:gd name="connsiteY11" fmla="*/ 462428 h 531945"/>
                  <a:gd name="connsiteX12" fmla="*/ 132459 w 145651"/>
                  <a:gd name="connsiteY12" fmla="*/ 531865 h 53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651" h="531945">
                    <a:moveTo>
                      <a:pt x="132459" y="531865"/>
                    </a:moveTo>
                    <a:cubicBezTo>
                      <a:pt x="131507" y="533389"/>
                      <a:pt x="102170" y="513482"/>
                      <a:pt x="68261" y="468524"/>
                    </a:cubicBezTo>
                    <a:cubicBezTo>
                      <a:pt x="48489" y="442053"/>
                      <a:pt x="32463" y="412982"/>
                      <a:pt x="20636" y="382132"/>
                    </a:cubicBezTo>
                    <a:cubicBezTo>
                      <a:pt x="6245" y="344054"/>
                      <a:pt x="-738" y="303577"/>
                      <a:pt x="62" y="262879"/>
                    </a:cubicBezTo>
                    <a:cubicBezTo>
                      <a:pt x="1024" y="222108"/>
                      <a:pt x="10157" y="181945"/>
                      <a:pt x="26922" y="144769"/>
                    </a:cubicBezTo>
                    <a:cubicBezTo>
                      <a:pt x="40379" y="114630"/>
                      <a:pt x="57875" y="86464"/>
                      <a:pt x="78929" y="61044"/>
                    </a:cubicBezTo>
                    <a:cubicBezTo>
                      <a:pt x="114743" y="17705"/>
                      <a:pt x="144270" y="-1440"/>
                      <a:pt x="145604" y="84"/>
                    </a:cubicBezTo>
                    <a:cubicBezTo>
                      <a:pt x="146937" y="1608"/>
                      <a:pt x="120267" y="23516"/>
                      <a:pt x="87311" y="67426"/>
                    </a:cubicBezTo>
                    <a:cubicBezTo>
                      <a:pt x="68154" y="92960"/>
                      <a:pt x="52163" y="120721"/>
                      <a:pt x="39686" y="150103"/>
                    </a:cubicBezTo>
                    <a:cubicBezTo>
                      <a:pt x="24357" y="185848"/>
                      <a:pt x="15984" y="224188"/>
                      <a:pt x="15016" y="263069"/>
                    </a:cubicBezTo>
                    <a:cubicBezTo>
                      <a:pt x="14453" y="302004"/>
                      <a:pt x="20906" y="340722"/>
                      <a:pt x="34066" y="377369"/>
                    </a:cubicBezTo>
                    <a:cubicBezTo>
                      <a:pt x="44919" y="407414"/>
                      <a:pt x="59478" y="435987"/>
                      <a:pt x="77405" y="462428"/>
                    </a:cubicBezTo>
                    <a:cubicBezTo>
                      <a:pt x="107504" y="507862"/>
                      <a:pt x="133983" y="530246"/>
                      <a:pt x="132459" y="531865"/>
                    </a:cubicBezTo>
                    <a:close/>
                  </a:path>
                </a:pathLst>
              </a:custGeom>
              <a:solidFill>
                <a:srgbClr val="455A64"/>
              </a:solidFill>
              <a:ln w="9525" cap="flat">
                <a:noFill/>
                <a:prstDash val="solid"/>
                <a:miter/>
              </a:ln>
            </p:spPr>
            <p:txBody>
              <a:bodyPr rtlCol="0" anchor="ctr"/>
              <a:lstStyle/>
              <a:p>
                <a:endParaRPr lang="fr-FR"/>
              </a:p>
            </p:txBody>
          </p:sp>
          <p:sp>
            <p:nvSpPr>
              <p:cNvPr id="123" name="Forme libre : forme 56">
                <a:extLst>
                  <a:ext uri="{FF2B5EF4-FFF2-40B4-BE49-F238E27FC236}">
                    <a16:creationId xmlns:a16="http://schemas.microsoft.com/office/drawing/2014/main" id="{35AF2B1B-97A0-8949-814F-361395C95FEB}"/>
                  </a:ext>
                </a:extLst>
              </p:cNvPr>
              <p:cNvSpPr/>
              <p:nvPr/>
            </p:nvSpPr>
            <p:spPr>
              <a:xfrm>
                <a:off x="7122753" y="1945781"/>
                <a:ext cx="145632" cy="531955"/>
              </a:xfrm>
              <a:custGeom>
                <a:avLst/>
                <a:gdLst>
                  <a:gd name="connsiteX0" fmla="*/ 13186 w 145632"/>
                  <a:gd name="connsiteY0" fmla="*/ 81 h 531955"/>
                  <a:gd name="connsiteX1" fmla="*/ 77385 w 145632"/>
                  <a:gd name="connsiteY1" fmla="*/ 63422 h 531955"/>
                  <a:gd name="connsiteX2" fmla="*/ 125010 w 145632"/>
                  <a:gd name="connsiteY2" fmla="*/ 149814 h 531955"/>
                  <a:gd name="connsiteX3" fmla="*/ 145584 w 145632"/>
                  <a:gd name="connsiteY3" fmla="*/ 269162 h 531955"/>
                  <a:gd name="connsiteX4" fmla="*/ 118723 w 145632"/>
                  <a:gd name="connsiteY4" fmla="*/ 387177 h 531955"/>
                  <a:gd name="connsiteX5" fmla="*/ 66717 w 145632"/>
                  <a:gd name="connsiteY5" fmla="*/ 470902 h 531955"/>
                  <a:gd name="connsiteX6" fmla="*/ 42 w 145632"/>
                  <a:gd name="connsiteY6" fmla="*/ 531862 h 531955"/>
                  <a:gd name="connsiteX7" fmla="*/ 58239 w 145632"/>
                  <a:gd name="connsiteY7" fmla="*/ 464520 h 531955"/>
                  <a:gd name="connsiteX8" fmla="*/ 105864 w 145632"/>
                  <a:gd name="connsiteY8" fmla="*/ 381843 h 531955"/>
                  <a:gd name="connsiteX9" fmla="*/ 130439 w 145632"/>
                  <a:gd name="connsiteY9" fmla="*/ 268877 h 531955"/>
                  <a:gd name="connsiteX10" fmla="*/ 111389 w 145632"/>
                  <a:gd name="connsiteY10" fmla="*/ 154577 h 531955"/>
                  <a:gd name="connsiteX11" fmla="*/ 67955 w 145632"/>
                  <a:gd name="connsiteY11" fmla="*/ 69518 h 531955"/>
                  <a:gd name="connsiteX12" fmla="*/ 13186 w 145632"/>
                  <a:gd name="connsiteY12" fmla="*/ 81 h 53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632" h="531955">
                    <a:moveTo>
                      <a:pt x="13186" y="81"/>
                    </a:moveTo>
                    <a:cubicBezTo>
                      <a:pt x="14234" y="-1443"/>
                      <a:pt x="43571" y="18464"/>
                      <a:pt x="77385" y="63422"/>
                    </a:cubicBezTo>
                    <a:cubicBezTo>
                      <a:pt x="97157" y="89893"/>
                      <a:pt x="113183" y="118964"/>
                      <a:pt x="125010" y="149814"/>
                    </a:cubicBezTo>
                    <a:cubicBezTo>
                      <a:pt x="139312" y="187949"/>
                      <a:pt x="146292" y="228440"/>
                      <a:pt x="145584" y="269162"/>
                    </a:cubicBezTo>
                    <a:cubicBezTo>
                      <a:pt x="144576" y="309897"/>
                      <a:pt x="135444" y="350019"/>
                      <a:pt x="118723" y="387177"/>
                    </a:cubicBezTo>
                    <a:cubicBezTo>
                      <a:pt x="105196" y="417278"/>
                      <a:pt x="87705" y="445436"/>
                      <a:pt x="66717" y="470902"/>
                    </a:cubicBezTo>
                    <a:cubicBezTo>
                      <a:pt x="30903" y="514241"/>
                      <a:pt x="1280" y="533481"/>
                      <a:pt x="42" y="531862"/>
                    </a:cubicBezTo>
                    <a:cubicBezTo>
                      <a:pt x="-1196" y="530243"/>
                      <a:pt x="25378" y="508430"/>
                      <a:pt x="58239" y="464520"/>
                    </a:cubicBezTo>
                    <a:cubicBezTo>
                      <a:pt x="77395" y="438986"/>
                      <a:pt x="93387" y="411224"/>
                      <a:pt x="105864" y="381843"/>
                    </a:cubicBezTo>
                    <a:cubicBezTo>
                      <a:pt x="121116" y="346078"/>
                      <a:pt x="129455" y="307746"/>
                      <a:pt x="130439" y="268877"/>
                    </a:cubicBezTo>
                    <a:cubicBezTo>
                      <a:pt x="131002" y="229942"/>
                      <a:pt x="124549" y="191224"/>
                      <a:pt x="111389" y="154577"/>
                    </a:cubicBezTo>
                    <a:cubicBezTo>
                      <a:pt x="100485" y="124536"/>
                      <a:pt x="85896" y="95965"/>
                      <a:pt x="67955" y="69518"/>
                    </a:cubicBezTo>
                    <a:cubicBezTo>
                      <a:pt x="38142" y="24084"/>
                      <a:pt x="11472" y="1700"/>
                      <a:pt x="13186" y="81"/>
                    </a:cubicBezTo>
                    <a:close/>
                  </a:path>
                </a:pathLst>
              </a:custGeom>
              <a:solidFill>
                <a:srgbClr val="455A64"/>
              </a:solidFill>
              <a:ln w="9525" cap="flat">
                <a:noFill/>
                <a:prstDash val="solid"/>
                <a:miter/>
              </a:ln>
            </p:spPr>
            <p:txBody>
              <a:bodyPr rtlCol="0" anchor="ctr"/>
              <a:lstStyle/>
              <a:p>
                <a:endParaRPr lang="fr-FR"/>
              </a:p>
            </p:txBody>
          </p:sp>
          <p:sp>
            <p:nvSpPr>
              <p:cNvPr id="124" name="Forme libre : forme 57">
                <a:extLst>
                  <a:ext uri="{FF2B5EF4-FFF2-40B4-BE49-F238E27FC236}">
                    <a16:creationId xmlns:a16="http://schemas.microsoft.com/office/drawing/2014/main" id="{95786C86-305F-9B46-AEE7-62011EBCE795}"/>
                  </a:ext>
                </a:extLst>
              </p:cNvPr>
              <p:cNvSpPr/>
              <p:nvPr/>
            </p:nvSpPr>
            <p:spPr>
              <a:xfrm>
                <a:off x="6651060" y="1730368"/>
                <a:ext cx="961652" cy="961595"/>
              </a:xfrm>
              <a:custGeom>
                <a:avLst/>
                <a:gdLst>
                  <a:gd name="connsiteX0" fmla="*/ 212369 w 961652"/>
                  <a:gd name="connsiteY0" fmla="*/ 878148 h 961595"/>
                  <a:gd name="connsiteX1" fmla="*/ 212369 w 961652"/>
                  <a:gd name="connsiteY1" fmla="*/ 878148 h 961595"/>
                  <a:gd name="connsiteX2" fmla="*/ 209130 w 961652"/>
                  <a:gd name="connsiteY2" fmla="*/ 879005 h 961595"/>
                  <a:gd name="connsiteX3" fmla="*/ 199605 w 961652"/>
                  <a:gd name="connsiteY3" fmla="*/ 881291 h 961595"/>
                  <a:gd name="connsiteX4" fmla="*/ 162648 w 961652"/>
                  <a:gd name="connsiteY4" fmla="*/ 889959 h 961595"/>
                  <a:gd name="connsiteX5" fmla="*/ 21107 w 961652"/>
                  <a:gd name="connsiteY5" fmla="*/ 922344 h 961595"/>
                  <a:gd name="connsiteX6" fmla="*/ 19202 w 961652"/>
                  <a:gd name="connsiteY6" fmla="*/ 922820 h 961595"/>
                  <a:gd name="connsiteX7" fmla="*/ 19773 w 961652"/>
                  <a:gd name="connsiteY7" fmla="*/ 920915 h 961595"/>
                  <a:gd name="connsiteX8" fmla="*/ 71780 w 961652"/>
                  <a:gd name="connsiteY8" fmla="*/ 732892 h 961595"/>
                  <a:gd name="connsiteX9" fmla="*/ 71780 w 961652"/>
                  <a:gd name="connsiteY9" fmla="*/ 731558 h 961595"/>
                  <a:gd name="connsiteX10" fmla="*/ 73589 w 961652"/>
                  <a:gd name="connsiteY10" fmla="*/ 731558 h 961595"/>
                  <a:gd name="connsiteX11" fmla="*/ 72065 w 961652"/>
                  <a:gd name="connsiteY11" fmla="*/ 734035 h 961595"/>
                  <a:gd name="connsiteX12" fmla="*/ 533 w 961652"/>
                  <a:gd name="connsiteY12" fmla="*/ 504673 h 961595"/>
                  <a:gd name="connsiteX13" fmla="*/ 2057 w 961652"/>
                  <a:gd name="connsiteY13" fmla="*/ 436474 h 961595"/>
                  <a:gd name="connsiteX14" fmla="*/ 14249 w 961652"/>
                  <a:gd name="connsiteY14" fmla="*/ 366560 h 961595"/>
                  <a:gd name="connsiteX15" fmla="*/ 36632 w 961652"/>
                  <a:gd name="connsiteY15" fmla="*/ 296551 h 961595"/>
                  <a:gd name="connsiteX16" fmla="*/ 52730 w 961652"/>
                  <a:gd name="connsiteY16" fmla="*/ 262357 h 961595"/>
                  <a:gd name="connsiteX17" fmla="*/ 62255 w 961652"/>
                  <a:gd name="connsiteY17" fmla="*/ 245593 h 961595"/>
                  <a:gd name="connsiteX18" fmla="*/ 71780 w 961652"/>
                  <a:gd name="connsiteY18" fmla="*/ 229019 h 961595"/>
                  <a:gd name="connsiteX19" fmla="*/ 175697 w 961652"/>
                  <a:gd name="connsiteY19" fmla="*/ 109576 h 961595"/>
                  <a:gd name="connsiteX20" fmla="*/ 320668 w 961652"/>
                  <a:gd name="connsiteY20" fmla="*/ 27946 h 961595"/>
                  <a:gd name="connsiteX21" fmla="*/ 933837 w 961652"/>
                  <a:gd name="connsiteY21" fmla="*/ 319076 h 961595"/>
                  <a:gd name="connsiteX22" fmla="*/ 957605 w 961652"/>
                  <a:gd name="connsiteY22" fmla="*/ 542296 h 961595"/>
                  <a:gd name="connsiteX23" fmla="*/ 468878 w 961652"/>
                  <a:gd name="connsiteY23" fmla="*/ 961396 h 961595"/>
                  <a:gd name="connsiteX24" fmla="*/ 324097 w 961652"/>
                  <a:gd name="connsiteY24" fmla="*/ 935393 h 961595"/>
                  <a:gd name="connsiteX25" fmla="*/ 239706 w 961652"/>
                  <a:gd name="connsiteY25" fmla="*/ 896150 h 961595"/>
                  <a:gd name="connsiteX26" fmla="*/ 219322 w 961652"/>
                  <a:gd name="connsiteY26" fmla="*/ 883196 h 961595"/>
                  <a:gd name="connsiteX27" fmla="*/ 212464 w 961652"/>
                  <a:gd name="connsiteY27" fmla="*/ 878434 h 961595"/>
                  <a:gd name="connsiteX28" fmla="*/ 219322 w 961652"/>
                  <a:gd name="connsiteY28" fmla="*/ 882720 h 961595"/>
                  <a:gd name="connsiteX29" fmla="*/ 240182 w 961652"/>
                  <a:gd name="connsiteY29" fmla="*/ 895293 h 961595"/>
                  <a:gd name="connsiteX30" fmla="*/ 324764 w 961652"/>
                  <a:gd name="connsiteY30" fmla="*/ 933393 h 961595"/>
                  <a:gd name="connsiteX31" fmla="*/ 468972 w 961652"/>
                  <a:gd name="connsiteY31" fmla="*/ 958444 h 961595"/>
                  <a:gd name="connsiteX32" fmla="*/ 956582 w 961652"/>
                  <a:gd name="connsiteY32" fmla="*/ 491881 h 961595"/>
                  <a:gd name="connsiteX33" fmla="*/ 898836 w 961652"/>
                  <a:gd name="connsiteY33" fmla="*/ 253594 h 961595"/>
                  <a:gd name="connsiteX34" fmla="*/ 322192 w 961652"/>
                  <a:gd name="connsiteY34" fmla="*/ 32709 h 961595"/>
                  <a:gd name="connsiteX35" fmla="*/ 178364 w 961652"/>
                  <a:gd name="connsiteY35" fmla="*/ 113386 h 961595"/>
                  <a:gd name="connsiteX36" fmla="*/ 75495 w 961652"/>
                  <a:gd name="connsiteY36" fmla="*/ 231781 h 961595"/>
                  <a:gd name="connsiteX37" fmla="*/ 65970 w 961652"/>
                  <a:gd name="connsiteY37" fmla="*/ 248164 h 961595"/>
                  <a:gd name="connsiteX38" fmla="*/ 56921 w 961652"/>
                  <a:gd name="connsiteY38" fmla="*/ 264738 h 961595"/>
                  <a:gd name="connsiteX39" fmla="*/ 40728 w 961652"/>
                  <a:gd name="connsiteY39" fmla="*/ 298456 h 961595"/>
                  <a:gd name="connsiteX40" fmla="*/ 18440 w 961652"/>
                  <a:gd name="connsiteY40" fmla="*/ 367894 h 961595"/>
                  <a:gd name="connsiteX41" fmla="*/ 6152 w 961652"/>
                  <a:gd name="connsiteY41" fmla="*/ 437140 h 961595"/>
                  <a:gd name="connsiteX42" fmla="*/ 4533 w 961652"/>
                  <a:gd name="connsiteY42" fmla="*/ 504863 h 961595"/>
                  <a:gd name="connsiteX43" fmla="*/ 74827 w 961652"/>
                  <a:gd name="connsiteY43" fmla="*/ 732606 h 961595"/>
                  <a:gd name="connsiteX44" fmla="*/ 76542 w 961652"/>
                  <a:gd name="connsiteY44" fmla="*/ 735368 h 961595"/>
                  <a:gd name="connsiteX45" fmla="*/ 73304 w 961652"/>
                  <a:gd name="connsiteY45" fmla="*/ 735368 h 961595"/>
                  <a:gd name="connsiteX46" fmla="*/ 73304 w 961652"/>
                  <a:gd name="connsiteY46" fmla="*/ 735368 h 961595"/>
                  <a:gd name="connsiteX47" fmla="*/ 75018 w 961652"/>
                  <a:gd name="connsiteY47" fmla="*/ 734225 h 961595"/>
                  <a:gd name="connsiteX48" fmla="*/ 22059 w 961652"/>
                  <a:gd name="connsiteY48" fmla="*/ 922058 h 961595"/>
                  <a:gd name="connsiteX49" fmla="*/ 20726 w 961652"/>
                  <a:gd name="connsiteY49" fmla="*/ 920534 h 961595"/>
                  <a:gd name="connsiteX50" fmla="*/ 162458 w 961652"/>
                  <a:gd name="connsiteY50" fmla="*/ 889006 h 961595"/>
                  <a:gd name="connsiteX51" fmla="*/ 199510 w 961652"/>
                  <a:gd name="connsiteY51" fmla="*/ 881005 h 961595"/>
                  <a:gd name="connsiteX52" fmla="*/ 209035 w 961652"/>
                  <a:gd name="connsiteY52" fmla="*/ 879005 h 961595"/>
                  <a:gd name="connsiteX53" fmla="*/ 212369 w 961652"/>
                  <a:gd name="connsiteY53" fmla="*/ 878434 h 961595"/>
                  <a:gd name="connsiteX54" fmla="*/ 212369 w 961652"/>
                  <a:gd name="connsiteY54" fmla="*/ 878434 h 96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61652" h="961595">
                    <a:moveTo>
                      <a:pt x="212369" y="878148"/>
                    </a:moveTo>
                    <a:lnTo>
                      <a:pt x="212369" y="878148"/>
                    </a:lnTo>
                    <a:lnTo>
                      <a:pt x="209130" y="879005"/>
                    </a:lnTo>
                    <a:lnTo>
                      <a:pt x="199605" y="881291"/>
                    </a:lnTo>
                    <a:lnTo>
                      <a:pt x="162648" y="889959"/>
                    </a:lnTo>
                    <a:lnTo>
                      <a:pt x="21107" y="922344"/>
                    </a:lnTo>
                    <a:lnTo>
                      <a:pt x="19202" y="922820"/>
                    </a:lnTo>
                    <a:lnTo>
                      <a:pt x="19773" y="920915"/>
                    </a:lnTo>
                    <a:lnTo>
                      <a:pt x="71780" y="732892"/>
                    </a:lnTo>
                    <a:lnTo>
                      <a:pt x="71780" y="731558"/>
                    </a:lnTo>
                    <a:lnTo>
                      <a:pt x="73589" y="731558"/>
                    </a:lnTo>
                    <a:lnTo>
                      <a:pt x="72065" y="734035"/>
                    </a:lnTo>
                    <a:cubicBezTo>
                      <a:pt x="29085" y="664917"/>
                      <a:pt x="4463" y="585969"/>
                      <a:pt x="533" y="504673"/>
                    </a:cubicBezTo>
                    <a:cubicBezTo>
                      <a:pt x="-521" y="481931"/>
                      <a:pt x="-11" y="459145"/>
                      <a:pt x="2057" y="436474"/>
                    </a:cubicBezTo>
                    <a:cubicBezTo>
                      <a:pt x="4569" y="412925"/>
                      <a:pt x="8642" y="389569"/>
                      <a:pt x="14249" y="366560"/>
                    </a:cubicBezTo>
                    <a:cubicBezTo>
                      <a:pt x="20017" y="342716"/>
                      <a:pt x="27497" y="319319"/>
                      <a:pt x="36632" y="296551"/>
                    </a:cubicBezTo>
                    <a:cubicBezTo>
                      <a:pt x="41966" y="285217"/>
                      <a:pt x="47300" y="273787"/>
                      <a:pt x="52730" y="262357"/>
                    </a:cubicBezTo>
                    <a:cubicBezTo>
                      <a:pt x="55464" y="256530"/>
                      <a:pt x="58649" y="250925"/>
                      <a:pt x="62255" y="245593"/>
                    </a:cubicBezTo>
                    <a:cubicBezTo>
                      <a:pt x="65493" y="240068"/>
                      <a:pt x="68732" y="234544"/>
                      <a:pt x="71780" y="229019"/>
                    </a:cubicBezTo>
                    <a:cubicBezTo>
                      <a:pt x="99800" y="183897"/>
                      <a:pt x="134886" y="143569"/>
                      <a:pt x="175697" y="109576"/>
                    </a:cubicBezTo>
                    <a:cubicBezTo>
                      <a:pt x="218819" y="74014"/>
                      <a:pt x="267901" y="46377"/>
                      <a:pt x="320668" y="27946"/>
                    </a:cubicBezTo>
                    <a:cubicBezTo>
                      <a:pt x="570383" y="-60982"/>
                      <a:pt x="844908" y="69361"/>
                      <a:pt x="933837" y="319076"/>
                    </a:cubicBezTo>
                    <a:cubicBezTo>
                      <a:pt x="959293" y="390558"/>
                      <a:pt x="967438" y="467057"/>
                      <a:pt x="957605" y="542296"/>
                    </a:cubicBezTo>
                    <a:cubicBezTo>
                      <a:pt x="926986" y="787038"/>
                      <a:pt x="715426" y="968457"/>
                      <a:pt x="468878" y="961396"/>
                    </a:cubicBezTo>
                    <a:cubicBezTo>
                      <a:pt x="419527" y="960633"/>
                      <a:pt x="370629" y="951851"/>
                      <a:pt x="324097" y="935393"/>
                    </a:cubicBezTo>
                    <a:cubicBezTo>
                      <a:pt x="294737" y="925139"/>
                      <a:pt x="266467" y="911994"/>
                      <a:pt x="239706" y="896150"/>
                    </a:cubicBezTo>
                    <a:cubicBezTo>
                      <a:pt x="230180" y="890626"/>
                      <a:pt x="223608" y="886625"/>
                      <a:pt x="219322" y="883196"/>
                    </a:cubicBezTo>
                    <a:lnTo>
                      <a:pt x="212464" y="878434"/>
                    </a:lnTo>
                    <a:lnTo>
                      <a:pt x="219322" y="882720"/>
                    </a:lnTo>
                    <a:cubicBezTo>
                      <a:pt x="224084" y="885673"/>
                      <a:pt x="231038" y="889959"/>
                      <a:pt x="240182" y="895293"/>
                    </a:cubicBezTo>
                    <a:cubicBezTo>
                      <a:pt x="267096" y="910662"/>
                      <a:pt x="295419" y="923420"/>
                      <a:pt x="324764" y="933393"/>
                    </a:cubicBezTo>
                    <a:cubicBezTo>
                      <a:pt x="371176" y="949433"/>
                      <a:pt x="419869" y="957892"/>
                      <a:pt x="468972" y="958444"/>
                    </a:cubicBezTo>
                    <a:cubicBezTo>
                      <a:pt x="732460" y="964256"/>
                      <a:pt x="950770" y="755368"/>
                      <a:pt x="956582" y="491881"/>
                    </a:cubicBezTo>
                    <a:cubicBezTo>
                      <a:pt x="958415" y="408778"/>
                      <a:pt x="938509" y="326638"/>
                      <a:pt x="898836" y="253594"/>
                    </a:cubicBezTo>
                    <a:cubicBezTo>
                      <a:pt x="786859" y="48447"/>
                      <a:pt x="542567" y="-45130"/>
                      <a:pt x="322192" y="32709"/>
                    </a:cubicBezTo>
                    <a:cubicBezTo>
                      <a:pt x="269880" y="50938"/>
                      <a:pt x="221192" y="78248"/>
                      <a:pt x="178364" y="113386"/>
                    </a:cubicBezTo>
                    <a:cubicBezTo>
                      <a:pt x="137950" y="147082"/>
                      <a:pt x="103216" y="187057"/>
                      <a:pt x="75495" y="231781"/>
                    </a:cubicBezTo>
                    <a:cubicBezTo>
                      <a:pt x="72256" y="237211"/>
                      <a:pt x="69017" y="242735"/>
                      <a:pt x="65970" y="248164"/>
                    </a:cubicBezTo>
                    <a:cubicBezTo>
                      <a:pt x="62583" y="253479"/>
                      <a:pt x="59560" y="259016"/>
                      <a:pt x="56921" y="264738"/>
                    </a:cubicBezTo>
                    <a:lnTo>
                      <a:pt x="40728" y="298456"/>
                    </a:lnTo>
                    <a:cubicBezTo>
                      <a:pt x="31597" y="321021"/>
                      <a:pt x="24147" y="344230"/>
                      <a:pt x="18440" y="367894"/>
                    </a:cubicBezTo>
                    <a:cubicBezTo>
                      <a:pt x="12811" y="390678"/>
                      <a:pt x="8706" y="413811"/>
                      <a:pt x="6152" y="437140"/>
                    </a:cubicBezTo>
                    <a:cubicBezTo>
                      <a:pt x="4053" y="459650"/>
                      <a:pt x="3511" y="482279"/>
                      <a:pt x="4533" y="504863"/>
                    </a:cubicBezTo>
                    <a:cubicBezTo>
                      <a:pt x="8220" y="585519"/>
                      <a:pt x="32414" y="663903"/>
                      <a:pt x="74827" y="732606"/>
                    </a:cubicBezTo>
                    <a:lnTo>
                      <a:pt x="76542" y="735368"/>
                    </a:lnTo>
                    <a:lnTo>
                      <a:pt x="73304" y="735368"/>
                    </a:lnTo>
                    <a:lnTo>
                      <a:pt x="73304" y="735368"/>
                    </a:lnTo>
                    <a:lnTo>
                      <a:pt x="75018" y="734225"/>
                    </a:lnTo>
                    <a:cubicBezTo>
                      <a:pt x="54539" y="806710"/>
                      <a:pt x="36918" y="870147"/>
                      <a:pt x="22059" y="922058"/>
                    </a:cubicBezTo>
                    <a:lnTo>
                      <a:pt x="20726" y="920534"/>
                    </a:lnTo>
                    <a:lnTo>
                      <a:pt x="162458" y="889006"/>
                    </a:lnTo>
                    <a:lnTo>
                      <a:pt x="199510" y="881005"/>
                    </a:lnTo>
                    <a:lnTo>
                      <a:pt x="209035" y="879005"/>
                    </a:lnTo>
                    <a:cubicBezTo>
                      <a:pt x="210134" y="878749"/>
                      <a:pt x="211247" y="878558"/>
                      <a:pt x="212369" y="878434"/>
                    </a:cubicBezTo>
                    <a:lnTo>
                      <a:pt x="212369" y="878434"/>
                    </a:lnTo>
                    <a:close/>
                  </a:path>
                </a:pathLst>
              </a:custGeom>
              <a:solidFill>
                <a:srgbClr val="263238"/>
              </a:solidFill>
              <a:ln w="9525" cap="flat">
                <a:noFill/>
                <a:prstDash val="solid"/>
                <a:miter/>
              </a:ln>
            </p:spPr>
            <p:txBody>
              <a:bodyPr rtlCol="0" anchor="ctr"/>
              <a:lstStyle/>
              <a:p>
                <a:endParaRPr lang="fr-FR"/>
              </a:p>
            </p:txBody>
          </p:sp>
        </p:grpSp>
        <p:grpSp>
          <p:nvGrpSpPr>
            <p:cNvPr id="19" name="Graphique 5">
              <a:extLst>
                <a:ext uri="{FF2B5EF4-FFF2-40B4-BE49-F238E27FC236}">
                  <a16:creationId xmlns:a16="http://schemas.microsoft.com/office/drawing/2014/main" id="{95118385-29B7-2646-8BBF-B85D38343236}"/>
                </a:ext>
              </a:extLst>
            </p:cNvPr>
            <p:cNvGrpSpPr/>
            <p:nvPr/>
          </p:nvGrpSpPr>
          <p:grpSpPr>
            <a:xfrm>
              <a:off x="6788145" y="2776279"/>
              <a:ext cx="1547136" cy="1978504"/>
              <a:chOff x="6788145" y="2776279"/>
              <a:chExt cx="1547136" cy="1978504"/>
            </a:xfrm>
          </p:grpSpPr>
          <p:sp>
            <p:nvSpPr>
              <p:cNvPr id="84" name="Forme libre : forme 59">
                <a:extLst>
                  <a:ext uri="{FF2B5EF4-FFF2-40B4-BE49-F238E27FC236}">
                    <a16:creationId xmlns:a16="http://schemas.microsoft.com/office/drawing/2014/main" id="{9645206D-4B94-AD4C-A22E-308146CB9FFD}"/>
                  </a:ext>
                </a:extLst>
              </p:cNvPr>
              <p:cNvSpPr/>
              <p:nvPr/>
            </p:nvSpPr>
            <p:spPr>
              <a:xfrm>
                <a:off x="7100601" y="2825903"/>
                <a:ext cx="285359" cy="576731"/>
              </a:xfrm>
              <a:custGeom>
                <a:avLst/>
                <a:gdLst>
                  <a:gd name="connsiteX0" fmla="*/ 164116 w 285359"/>
                  <a:gd name="connsiteY0" fmla="*/ 11594 h 576731"/>
                  <a:gd name="connsiteX1" fmla="*/ 77724 w 285359"/>
                  <a:gd name="connsiteY1" fmla="*/ 116369 h 576731"/>
                  <a:gd name="connsiteX2" fmla="*/ 68199 w 285359"/>
                  <a:gd name="connsiteY2" fmla="*/ 259244 h 576731"/>
                  <a:gd name="connsiteX3" fmla="*/ 6953 w 285359"/>
                  <a:gd name="connsiteY3" fmla="*/ 383069 h 576731"/>
                  <a:gd name="connsiteX4" fmla="*/ 46863 w 285359"/>
                  <a:gd name="connsiteY4" fmla="*/ 394690 h 576731"/>
                  <a:gd name="connsiteX5" fmla="*/ 0 w 285359"/>
                  <a:gd name="connsiteY5" fmla="*/ 454697 h 576731"/>
                  <a:gd name="connsiteX6" fmla="*/ 54483 w 285359"/>
                  <a:gd name="connsiteY6" fmla="*/ 473271 h 576731"/>
                  <a:gd name="connsiteX7" fmla="*/ 37529 w 285359"/>
                  <a:gd name="connsiteY7" fmla="*/ 533469 h 576731"/>
                  <a:gd name="connsiteX8" fmla="*/ 98679 w 285359"/>
                  <a:gd name="connsiteY8" fmla="*/ 569664 h 576731"/>
                  <a:gd name="connsiteX9" fmla="*/ 183451 w 285359"/>
                  <a:gd name="connsiteY9" fmla="*/ 572236 h 576731"/>
                  <a:gd name="connsiteX10" fmla="*/ 265652 w 285359"/>
                  <a:gd name="connsiteY10" fmla="*/ 489273 h 576731"/>
                  <a:gd name="connsiteX11" fmla="*/ 284702 w 285359"/>
                  <a:gd name="connsiteY11" fmla="*/ 370496 h 576731"/>
                  <a:gd name="connsiteX12" fmla="*/ 256127 w 285359"/>
                  <a:gd name="connsiteY12" fmla="*/ 70078 h 576731"/>
                  <a:gd name="connsiteX13" fmla="*/ 221171 w 285359"/>
                  <a:gd name="connsiteY13" fmla="*/ 7498 h 576731"/>
                  <a:gd name="connsiteX14" fmla="*/ 160687 w 285359"/>
                  <a:gd name="connsiteY14" fmla="*/ 22834 h 57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359" h="576731">
                    <a:moveTo>
                      <a:pt x="164116" y="11594"/>
                    </a:moveTo>
                    <a:cubicBezTo>
                      <a:pt x="117538" y="22453"/>
                      <a:pt x="87916" y="69601"/>
                      <a:pt x="77724" y="116369"/>
                    </a:cubicBezTo>
                    <a:cubicBezTo>
                      <a:pt x="67532" y="163137"/>
                      <a:pt x="72676" y="211619"/>
                      <a:pt x="68199" y="259244"/>
                    </a:cubicBezTo>
                    <a:cubicBezTo>
                      <a:pt x="63722" y="306869"/>
                      <a:pt x="47054" y="357447"/>
                      <a:pt x="6953" y="383069"/>
                    </a:cubicBezTo>
                    <a:lnTo>
                      <a:pt x="46863" y="394690"/>
                    </a:lnTo>
                    <a:cubicBezTo>
                      <a:pt x="38973" y="419680"/>
                      <a:pt x="22334" y="440987"/>
                      <a:pt x="0" y="454697"/>
                    </a:cubicBezTo>
                    <a:cubicBezTo>
                      <a:pt x="15597" y="466762"/>
                      <a:pt x="34764" y="473296"/>
                      <a:pt x="54483" y="473271"/>
                    </a:cubicBezTo>
                    <a:cubicBezTo>
                      <a:pt x="31052" y="479462"/>
                      <a:pt x="24574" y="512990"/>
                      <a:pt x="37529" y="533469"/>
                    </a:cubicBezTo>
                    <a:cubicBezTo>
                      <a:pt x="50482" y="553948"/>
                      <a:pt x="75152" y="563663"/>
                      <a:pt x="98679" y="569664"/>
                    </a:cubicBezTo>
                    <a:cubicBezTo>
                      <a:pt x="126193" y="578116"/>
                      <a:pt x="155475" y="579005"/>
                      <a:pt x="183451" y="572236"/>
                    </a:cubicBezTo>
                    <a:cubicBezTo>
                      <a:pt x="221552" y="560710"/>
                      <a:pt x="250888" y="526801"/>
                      <a:pt x="265652" y="489273"/>
                    </a:cubicBezTo>
                    <a:cubicBezTo>
                      <a:pt x="280416" y="451744"/>
                      <a:pt x="283178" y="410787"/>
                      <a:pt x="284702" y="370496"/>
                    </a:cubicBezTo>
                    <a:cubicBezTo>
                      <a:pt x="287560" y="269626"/>
                      <a:pt x="281654" y="167709"/>
                      <a:pt x="256127" y="70078"/>
                    </a:cubicBezTo>
                    <a:cubicBezTo>
                      <a:pt x="249841" y="46456"/>
                      <a:pt x="241268" y="21405"/>
                      <a:pt x="221171" y="7498"/>
                    </a:cubicBezTo>
                    <a:cubicBezTo>
                      <a:pt x="201073" y="-6408"/>
                      <a:pt x="166783" y="-788"/>
                      <a:pt x="160687" y="22834"/>
                    </a:cubicBezTo>
                  </a:path>
                </a:pathLst>
              </a:custGeom>
              <a:solidFill>
                <a:schemeClr val="bg2"/>
              </a:solidFill>
              <a:ln w="9525" cap="flat">
                <a:noFill/>
                <a:prstDash val="solid"/>
                <a:miter/>
              </a:ln>
            </p:spPr>
            <p:txBody>
              <a:bodyPr rtlCol="0" anchor="ctr"/>
              <a:lstStyle/>
              <a:p>
                <a:endParaRPr lang="fr-FR"/>
              </a:p>
            </p:txBody>
          </p:sp>
          <p:sp>
            <p:nvSpPr>
              <p:cNvPr id="85" name="Forme libre : forme 60">
                <a:extLst>
                  <a:ext uri="{FF2B5EF4-FFF2-40B4-BE49-F238E27FC236}">
                    <a16:creationId xmlns:a16="http://schemas.microsoft.com/office/drawing/2014/main" id="{04408F67-7C9B-594E-88D4-05BE10D05A61}"/>
                  </a:ext>
                </a:extLst>
              </p:cNvPr>
              <p:cNvSpPr/>
              <p:nvPr/>
            </p:nvSpPr>
            <p:spPr>
              <a:xfrm>
                <a:off x="6788145" y="3575333"/>
                <a:ext cx="1547136" cy="1179451"/>
              </a:xfrm>
              <a:custGeom>
                <a:avLst/>
                <a:gdLst>
                  <a:gd name="connsiteX0" fmla="*/ 1529370 w 1547136"/>
                  <a:gd name="connsiteY0" fmla="*/ 718156 h 1179451"/>
                  <a:gd name="connsiteX1" fmla="*/ 1396020 w 1547136"/>
                  <a:gd name="connsiteY1" fmla="*/ 284006 h 1179451"/>
                  <a:gd name="connsiteX2" fmla="*/ 1200281 w 1547136"/>
                  <a:gd name="connsiteY2" fmla="*/ 76552 h 1179451"/>
                  <a:gd name="connsiteX3" fmla="*/ 352556 w 1547136"/>
                  <a:gd name="connsiteY3" fmla="*/ 73409 h 1179451"/>
                  <a:gd name="connsiteX4" fmla="*/ 326077 w 1547136"/>
                  <a:gd name="connsiteY4" fmla="*/ 82934 h 1179451"/>
                  <a:gd name="connsiteX5" fmla="*/ 325219 w 1547136"/>
                  <a:gd name="connsiteY5" fmla="*/ 82934 h 1179451"/>
                  <a:gd name="connsiteX6" fmla="*/ 325219 w 1547136"/>
                  <a:gd name="connsiteY6" fmla="*/ 82934 h 1179451"/>
                  <a:gd name="connsiteX7" fmla="*/ 92238 w 1547136"/>
                  <a:gd name="connsiteY7" fmla="*/ 388877 h 1179451"/>
                  <a:gd name="connsiteX8" fmla="*/ 3179 w 1547136"/>
                  <a:gd name="connsiteY8" fmla="*/ 929992 h 1179451"/>
                  <a:gd name="connsiteX9" fmla="*/ 1084 w 1547136"/>
                  <a:gd name="connsiteY9" fmla="*/ 942946 h 1179451"/>
                  <a:gd name="connsiteX10" fmla="*/ 226 w 1547136"/>
                  <a:gd name="connsiteY10" fmla="*/ 948089 h 1179451"/>
                  <a:gd name="connsiteX11" fmla="*/ 226 w 1547136"/>
                  <a:gd name="connsiteY11" fmla="*/ 948089 h 1179451"/>
                  <a:gd name="connsiteX12" fmla="*/ 72807 w 1547136"/>
                  <a:gd name="connsiteY12" fmla="*/ 1070295 h 1179451"/>
                  <a:gd name="connsiteX13" fmla="*/ 416850 w 1547136"/>
                  <a:gd name="connsiteY13" fmla="*/ 1071819 h 1179451"/>
                  <a:gd name="connsiteX14" fmla="*/ 342936 w 1547136"/>
                  <a:gd name="connsiteY14" fmla="*/ 1179452 h 1179451"/>
                  <a:gd name="connsiteX15" fmla="*/ 1222951 w 1547136"/>
                  <a:gd name="connsiteY15" fmla="*/ 1179452 h 1179451"/>
                  <a:gd name="connsiteX16" fmla="*/ 1165229 w 1547136"/>
                  <a:gd name="connsiteY16" fmla="*/ 1037434 h 1179451"/>
                  <a:gd name="connsiteX17" fmla="*/ 1184279 w 1547136"/>
                  <a:gd name="connsiteY17" fmla="*/ 951709 h 1179451"/>
                  <a:gd name="connsiteX18" fmla="*/ 1320582 w 1547136"/>
                  <a:gd name="connsiteY18" fmla="*/ 1115729 h 1179451"/>
                  <a:gd name="connsiteX19" fmla="*/ 1383352 w 1547136"/>
                  <a:gd name="connsiteY19" fmla="*/ 1156592 h 1179451"/>
                  <a:gd name="connsiteX20" fmla="*/ 1536418 w 1547136"/>
                  <a:gd name="connsiteY20" fmla="*/ 804643 h 1179451"/>
                  <a:gd name="connsiteX21" fmla="*/ 1536418 w 1547136"/>
                  <a:gd name="connsiteY21" fmla="*/ 804643 h 117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47136" h="1179451">
                    <a:moveTo>
                      <a:pt x="1529370" y="718156"/>
                    </a:moveTo>
                    <a:cubicBezTo>
                      <a:pt x="1518321" y="676055"/>
                      <a:pt x="1453932" y="438883"/>
                      <a:pt x="1396020" y="284006"/>
                    </a:cubicBezTo>
                    <a:cubicBezTo>
                      <a:pt x="1332107" y="112080"/>
                      <a:pt x="1200281" y="76552"/>
                      <a:pt x="1200281" y="76552"/>
                    </a:cubicBezTo>
                    <a:cubicBezTo>
                      <a:pt x="903578" y="-24699"/>
                      <a:pt x="636973" y="-25271"/>
                      <a:pt x="352556" y="73409"/>
                    </a:cubicBezTo>
                    <a:cubicBezTo>
                      <a:pt x="343031" y="76266"/>
                      <a:pt x="334554" y="79314"/>
                      <a:pt x="326077" y="82934"/>
                    </a:cubicBezTo>
                    <a:lnTo>
                      <a:pt x="325219" y="82934"/>
                    </a:lnTo>
                    <a:lnTo>
                      <a:pt x="325219" y="82934"/>
                    </a:lnTo>
                    <a:cubicBezTo>
                      <a:pt x="114050" y="165801"/>
                      <a:pt x="92238" y="388877"/>
                      <a:pt x="92238" y="388877"/>
                    </a:cubicBezTo>
                    <a:lnTo>
                      <a:pt x="3179" y="929992"/>
                    </a:lnTo>
                    <a:cubicBezTo>
                      <a:pt x="2249" y="934269"/>
                      <a:pt x="1550" y="938593"/>
                      <a:pt x="1084" y="942946"/>
                    </a:cubicBezTo>
                    <a:lnTo>
                      <a:pt x="226" y="948089"/>
                    </a:lnTo>
                    <a:lnTo>
                      <a:pt x="226" y="948089"/>
                    </a:lnTo>
                    <a:cubicBezTo>
                      <a:pt x="-2863" y="999838"/>
                      <a:pt x="25888" y="1048248"/>
                      <a:pt x="72807" y="1070295"/>
                    </a:cubicBezTo>
                    <a:cubicBezTo>
                      <a:pt x="196632" y="1127445"/>
                      <a:pt x="315123" y="1113824"/>
                      <a:pt x="416850" y="1071819"/>
                    </a:cubicBezTo>
                    <a:lnTo>
                      <a:pt x="342936" y="1179452"/>
                    </a:lnTo>
                    <a:lnTo>
                      <a:pt x="1222951" y="1179452"/>
                    </a:lnTo>
                    <a:lnTo>
                      <a:pt x="1165229" y="1037434"/>
                    </a:lnTo>
                    <a:lnTo>
                      <a:pt x="1184279" y="951709"/>
                    </a:lnTo>
                    <a:lnTo>
                      <a:pt x="1320582" y="1115729"/>
                    </a:lnTo>
                    <a:cubicBezTo>
                      <a:pt x="1336912" y="1135361"/>
                      <a:pt x="1358791" y="1149603"/>
                      <a:pt x="1383352" y="1156592"/>
                    </a:cubicBezTo>
                    <a:cubicBezTo>
                      <a:pt x="1540514" y="1174880"/>
                      <a:pt x="1565946" y="940850"/>
                      <a:pt x="1536418" y="804643"/>
                    </a:cubicBezTo>
                    <a:lnTo>
                      <a:pt x="1536418" y="804643"/>
                    </a:lnTo>
                  </a:path>
                </a:pathLst>
              </a:custGeom>
              <a:solidFill>
                <a:srgbClr val="455A64"/>
              </a:solidFill>
              <a:ln w="9525" cap="flat">
                <a:noFill/>
                <a:prstDash val="solid"/>
                <a:miter/>
              </a:ln>
            </p:spPr>
            <p:txBody>
              <a:bodyPr rtlCol="0" anchor="ctr"/>
              <a:lstStyle/>
              <a:p>
                <a:endParaRPr lang="fr-FR"/>
              </a:p>
            </p:txBody>
          </p:sp>
          <p:sp>
            <p:nvSpPr>
              <p:cNvPr id="86" name="Forme libre : forme 61">
                <a:extLst>
                  <a:ext uri="{FF2B5EF4-FFF2-40B4-BE49-F238E27FC236}">
                    <a16:creationId xmlns:a16="http://schemas.microsoft.com/office/drawing/2014/main" id="{58F8E213-94B8-6C4F-9D96-4EFD3CD62C26}"/>
                  </a:ext>
                </a:extLst>
              </p:cNvPr>
              <p:cNvSpPr/>
              <p:nvPr/>
            </p:nvSpPr>
            <p:spPr>
              <a:xfrm>
                <a:off x="7283386" y="3566517"/>
                <a:ext cx="476631" cy="735290"/>
              </a:xfrm>
              <a:custGeom>
                <a:avLst/>
                <a:gdLst>
                  <a:gd name="connsiteX0" fmla="*/ 476631 w 476631"/>
                  <a:gd name="connsiteY0" fmla="*/ 26408 h 735290"/>
                  <a:gd name="connsiteX1" fmla="*/ 284607 w 476631"/>
                  <a:gd name="connsiteY1" fmla="*/ 735259 h 735290"/>
                  <a:gd name="connsiteX2" fmla="*/ 0 w 476631"/>
                  <a:gd name="connsiteY2" fmla="*/ 39934 h 735290"/>
                  <a:gd name="connsiteX3" fmla="*/ 476631 w 476631"/>
                  <a:gd name="connsiteY3" fmla="*/ 26408 h 735290"/>
                </a:gdLst>
                <a:ahLst/>
                <a:cxnLst>
                  <a:cxn ang="0">
                    <a:pos x="connsiteX0" y="connsiteY0"/>
                  </a:cxn>
                  <a:cxn ang="0">
                    <a:pos x="connsiteX1" y="connsiteY1"/>
                  </a:cxn>
                  <a:cxn ang="0">
                    <a:pos x="connsiteX2" y="connsiteY2"/>
                  </a:cxn>
                  <a:cxn ang="0">
                    <a:pos x="connsiteX3" y="connsiteY3"/>
                  </a:cxn>
                </a:cxnLst>
                <a:rect l="l" t="t" r="r" b="b"/>
                <a:pathLst>
                  <a:path w="476631" h="735290">
                    <a:moveTo>
                      <a:pt x="476631" y="26408"/>
                    </a:moveTo>
                    <a:cubicBezTo>
                      <a:pt x="476631" y="26408"/>
                      <a:pt x="334613" y="740783"/>
                      <a:pt x="284607" y="735259"/>
                    </a:cubicBezTo>
                    <a:cubicBezTo>
                      <a:pt x="234601" y="729734"/>
                      <a:pt x="0" y="39934"/>
                      <a:pt x="0" y="39934"/>
                    </a:cubicBezTo>
                    <a:cubicBezTo>
                      <a:pt x="0" y="39934"/>
                      <a:pt x="299847" y="-40076"/>
                      <a:pt x="476631" y="26408"/>
                    </a:cubicBezTo>
                    <a:close/>
                  </a:path>
                </a:pathLst>
              </a:custGeom>
              <a:solidFill>
                <a:srgbClr val="FFBE9D"/>
              </a:solidFill>
              <a:ln w="9525" cap="flat">
                <a:noFill/>
                <a:prstDash val="solid"/>
                <a:miter/>
              </a:ln>
            </p:spPr>
            <p:txBody>
              <a:bodyPr rtlCol="0" anchor="ctr"/>
              <a:lstStyle/>
              <a:p>
                <a:endParaRPr lang="fr-FR"/>
              </a:p>
            </p:txBody>
          </p:sp>
          <p:sp>
            <p:nvSpPr>
              <p:cNvPr id="87" name="Forme libre : forme 62">
                <a:extLst>
                  <a:ext uri="{FF2B5EF4-FFF2-40B4-BE49-F238E27FC236}">
                    <a16:creationId xmlns:a16="http://schemas.microsoft.com/office/drawing/2014/main" id="{FE150D70-312D-064A-9D65-859338C64620}"/>
                  </a:ext>
                </a:extLst>
              </p:cNvPr>
              <p:cNvSpPr/>
              <p:nvPr/>
            </p:nvSpPr>
            <p:spPr>
              <a:xfrm>
                <a:off x="7215234" y="2856180"/>
                <a:ext cx="450675" cy="933549"/>
              </a:xfrm>
              <a:custGeom>
                <a:avLst/>
                <a:gdLst>
                  <a:gd name="connsiteX0" fmla="*/ 142066 w 450675"/>
                  <a:gd name="connsiteY0" fmla="*/ 789418 h 933549"/>
                  <a:gd name="connsiteX1" fmla="*/ 139018 w 450675"/>
                  <a:gd name="connsiteY1" fmla="*/ 620635 h 933549"/>
                  <a:gd name="connsiteX2" fmla="*/ 10145 w 450675"/>
                  <a:gd name="connsiteY2" fmla="*/ 465663 h 933549"/>
                  <a:gd name="connsiteX3" fmla="*/ 8335 w 450675"/>
                  <a:gd name="connsiteY3" fmla="*/ 29514 h 933549"/>
                  <a:gd name="connsiteX4" fmla="*/ 8335 w 450675"/>
                  <a:gd name="connsiteY4" fmla="*/ 29514 h 933549"/>
                  <a:gd name="connsiteX5" fmla="*/ 450676 w 450675"/>
                  <a:gd name="connsiteY5" fmla="*/ 128097 h 933549"/>
                  <a:gd name="connsiteX6" fmla="*/ 450676 w 450675"/>
                  <a:gd name="connsiteY6" fmla="*/ 128097 h 933549"/>
                  <a:gd name="connsiteX7" fmla="*/ 445818 w 450675"/>
                  <a:gd name="connsiteY7" fmla="*/ 795990 h 933549"/>
                  <a:gd name="connsiteX8" fmla="*/ 295132 w 450675"/>
                  <a:gd name="connsiteY8" fmla="*/ 933531 h 933549"/>
                  <a:gd name="connsiteX9" fmla="*/ 295132 w 450675"/>
                  <a:gd name="connsiteY9" fmla="*/ 933531 h 933549"/>
                  <a:gd name="connsiteX10" fmla="*/ 142066 w 450675"/>
                  <a:gd name="connsiteY10" fmla="*/ 789418 h 93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675" h="933549">
                    <a:moveTo>
                      <a:pt x="142066" y="789418"/>
                    </a:moveTo>
                    <a:cubicBezTo>
                      <a:pt x="141304" y="707217"/>
                      <a:pt x="139018" y="620635"/>
                      <a:pt x="139018" y="620635"/>
                    </a:cubicBezTo>
                    <a:cubicBezTo>
                      <a:pt x="139018" y="620635"/>
                      <a:pt x="33005" y="603776"/>
                      <a:pt x="10145" y="465663"/>
                    </a:cubicBezTo>
                    <a:cubicBezTo>
                      <a:pt x="-11572" y="334028"/>
                      <a:pt x="8335" y="29514"/>
                      <a:pt x="8335" y="29514"/>
                    </a:cubicBezTo>
                    <a:lnTo>
                      <a:pt x="8335" y="29514"/>
                    </a:lnTo>
                    <a:cubicBezTo>
                      <a:pt x="161901" y="-33221"/>
                      <a:pt x="338283" y="6089"/>
                      <a:pt x="450676" y="128097"/>
                    </a:cubicBezTo>
                    <a:lnTo>
                      <a:pt x="450676" y="128097"/>
                    </a:lnTo>
                    <a:lnTo>
                      <a:pt x="445818" y="795990"/>
                    </a:lnTo>
                    <a:cubicBezTo>
                      <a:pt x="445247" y="873524"/>
                      <a:pt x="378095" y="934770"/>
                      <a:pt x="295132" y="933531"/>
                    </a:cubicBezTo>
                    <a:lnTo>
                      <a:pt x="295132" y="933531"/>
                    </a:lnTo>
                    <a:cubicBezTo>
                      <a:pt x="211217" y="932293"/>
                      <a:pt x="142732" y="868095"/>
                      <a:pt x="142066" y="789418"/>
                    </a:cubicBezTo>
                    <a:close/>
                  </a:path>
                </a:pathLst>
              </a:custGeom>
              <a:solidFill>
                <a:srgbClr val="FFBE9D"/>
              </a:solidFill>
              <a:ln w="9525" cap="flat">
                <a:noFill/>
                <a:prstDash val="solid"/>
                <a:miter/>
              </a:ln>
            </p:spPr>
            <p:txBody>
              <a:bodyPr rtlCol="0" anchor="ctr"/>
              <a:lstStyle/>
              <a:p>
                <a:endParaRPr lang="fr-FR"/>
              </a:p>
            </p:txBody>
          </p:sp>
          <p:sp>
            <p:nvSpPr>
              <p:cNvPr id="88" name="Forme libre : forme 63">
                <a:extLst>
                  <a:ext uri="{FF2B5EF4-FFF2-40B4-BE49-F238E27FC236}">
                    <a16:creationId xmlns:a16="http://schemas.microsoft.com/office/drawing/2014/main" id="{305E9186-2798-7840-A598-463605CF8C53}"/>
                  </a:ext>
                </a:extLst>
              </p:cNvPr>
              <p:cNvSpPr/>
              <p:nvPr/>
            </p:nvSpPr>
            <p:spPr>
              <a:xfrm>
                <a:off x="7258716" y="3099958"/>
                <a:ext cx="35338" cy="34003"/>
              </a:xfrm>
              <a:custGeom>
                <a:avLst/>
                <a:gdLst>
                  <a:gd name="connsiteX0" fmla="*/ 0 w 35338"/>
                  <a:gd name="connsiteY0" fmla="*/ 16145 h 34003"/>
                  <a:gd name="connsiteX1" fmla="*/ 17145 w 35338"/>
                  <a:gd name="connsiteY1" fmla="*/ 33956 h 34003"/>
                  <a:gd name="connsiteX2" fmla="*/ 35311 w 35338"/>
                  <a:gd name="connsiteY2" fmla="*/ 18306 h 34003"/>
                  <a:gd name="connsiteX3" fmla="*/ 35338 w 35338"/>
                  <a:gd name="connsiteY3" fmla="*/ 17859 h 34003"/>
                  <a:gd name="connsiteX4" fmla="*/ 18193 w 35338"/>
                  <a:gd name="connsiteY4" fmla="*/ 47 h 34003"/>
                  <a:gd name="connsiteX5" fmla="*/ 28 w 35338"/>
                  <a:gd name="connsiteY5" fmla="*/ 15698 h 34003"/>
                  <a:gd name="connsiteX6" fmla="*/ 0 w 35338"/>
                  <a:gd name="connsiteY6" fmla="*/ 16145 h 3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38" h="34003">
                    <a:moveTo>
                      <a:pt x="0" y="16145"/>
                    </a:moveTo>
                    <a:cubicBezTo>
                      <a:pt x="-56" y="25747"/>
                      <a:pt x="7548" y="33647"/>
                      <a:pt x="17145" y="33956"/>
                    </a:cubicBezTo>
                    <a:cubicBezTo>
                      <a:pt x="26483" y="34651"/>
                      <a:pt x="34616" y="27644"/>
                      <a:pt x="35311" y="18306"/>
                    </a:cubicBezTo>
                    <a:cubicBezTo>
                      <a:pt x="35322" y="18157"/>
                      <a:pt x="35331" y="18008"/>
                      <a:pt x="35338" y="17859"/>
                    </a:cubicBezTo>
                    <a:cubicBezTo>
                      <a:pt x="35395" y="8257"/>
                      <a:pt x="27791" y="357"/>
                      <a:pt x="18193" y="47"/>
                    </a:cubicBezTo>
                    <a:cubicBezTo>
                      <a:pt x="8855" y="-647"/>
                      <a:pt x="722" y="6360"/>
                      <a:pt x="28" y="15698"/>
                    </a:cubicBezTo>
                    <a:cubicBezTo>
                      <a:pt x="17" y="15847"/>
                      <a:pt x="8" y="15996"/>
                      <a:pt x="0" y="16145"/>
                    </a:cubicBezTo>
                    <a:close/>
                  </a:path>
                </a:pathLst>
              </a:custGeom>
              <a:solidFill>
                <a:srgbClr val="263238"/>
              </a:solidFill>
              <a:ln w="9525" cap="flat">
                <a:noFill/>
                <a:prstDash val="solid"/>
                <a:miter/>
              </a:ln>
            </p:spPr>
            <p:txBody>
              <a:bodyPr rtlCol="0" anchor="ctr"/>
              <a:lstStyle/>
              <a:p>
                <a:endParaRPr lang="fr-FR"/>
              </a:p>
            </p:txBody>
          </p:sp>
          <p:sp>
            <p:nvSpPr>
              <p:cNvPr id="89" name="Forme libre : forme 64">
                <a:extLst>
                  <a:ext uri="{FF2B5EF4-FFF2-40B4-BE49-F238E27FC236}">
                    <a16:creationId xmlns:a16="http://schemas.microsoft.com/office/drawing/2014/main" id="{E04F7F76-9F85-D147-97B4-C7270F175F35}"/>
                  </a:ext>
                </a:extLst>
              </p:cNvPr>
              <p:cNvSpPr/>
              <p:nvPr/>
            </p:nvSpPr>
            <p:spPr>
              <a:xfrm>
                <a:off x="7235070" y="3084754"/>
                <a:ext cx="70745" cy="19115"/>
              </a:xfrm>
              <a:custGeom>
                <a:avLst/>
                <a:gdLst>
                  <a:gd name="connsiteX0" fmla="*/ 310 w 70745"/>
                  <a:gd name="connsiteY0" fmla="*/ 18776 h 19115"/>
                  <a:gd name="connsiteX1" fmla="*/ 34886 w 70745"/>
                  <a:gd name="connsiteY1" fmla="*/ 10966 h 19115"/>
                  <a:gd name="connsiteX2" fmla="*/ 70128 w 70745"/>
                  <a:gd name="connsiteY2" fmla="*/ 18014 h 19115"/>
                  <a:gd name="connsiteX3" fmla="*/ 62699 w 70745"/>
                  <a:gd name="connsiteY3" fmla="*/ 8489 h 19115"/>
                  <a:gd name="connsiteX4" fmla="*/ 34124 w 70745"/>
                  <a:gd name="connsiteY4" fmla="*/ 12 h 19115"/>
                  <a:gd name="connsiteX5" fmla="*/ 6597 w 70745"/>
                  <a:gd name="connsiteY5" fmla="*/ 9537 h 19115"/>
                  <a:gd name="connsiteX6" fmla="*/ 310 w 70745"/>
                  <a:gd name="connsiteY6" fmla="*/ 18776 h 1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45" h="19115">
                    <a:moveTo>
                      <a:pt x="310" y="18776"/>
                    </a:moveTo>
                    <a:cubicBezTo>
                      <a:pt x="2501" y="21062"/>
                      <a:pt x="15836" y="11061"/>
                      <a:pt x="34886" y="10966"/>
                    </a:cubicBezTo>
                    <a:cubicBezTo>
                      <a:pt x="53936" y="10870"/>
                      <a:pt x="68033" y="20491"/>
                      <a:pt x="70128" y="18014"/>
                    </a:cubicBezTo>
                    <a:cubicBezTo>
                      <a:pt x="72224" y="15538"/>
                      <a:pt x="68795" y="12871"/>
                      <a:pt x="62699" y="8489"/>
                    </a:cubicBezTo>
                    <a:cubicBezTo>
                      <a:pt x="54292" y="2751"/>
                      <a:pt x="44300" y="-214"/>
                      <a:pt x="34124" y="12"/>
                    </a:cubicBezTo>
                    <a:cubicBezTo>
                      <a:pt x="24179" y="234"/>
                      <a:pt x="14552" y="3565"/>
                      <a:pt x="6597" y="9537"/>
                    </a:cubicBezTo>
                    <a:cubicBezTo>
                      <a:pt x="1167" y="13537"/>
                      <a:pt x="-833" y="17728"/>
                      <a:pt x="310" y="18776"/>
                    </a:cubicBezTo>
                    <a:close/>
                  </a:path>
                </a:pathLst>
              </a:custGeom>
              <a:solidFill>
                <a:srgbClr val="263238"/>
              </a:solidFill>
              <a:ln w="9525" cap="flat">
                <a:noFill/>
                <a:prstDash val="solid"/>
                <a:miter/>
              </a:ln>
            </p:spPr>
            <p:txBody>
              <a:bodyPr rtlCol="0" anchor="ctr"/>
              <a:lstStyle/>
              <a:p>
                <a:endParaRPr lang="fr-FR"/>
              </a:p>
            </p:txBody>
          </p:sp>
          <p:sp>
            <p:nvSpPr>
              <p:cNvPr id="90" name="Forme libre : forme 65">
                <a:extLst>
                  <a:ext uri="{FF2B5EF4-FFF2-40B4-BE49-F238E27FC236}">
                    <a16:creationId xmlns:a16="http://schemas.microsoft.com/office/drawing/2014/main" id="{635381BC-BD9D-AF4C-AF95-E707187CDC0A}"/>
                  </a:ext>
                </a:extLst>
              </p:cNvPr>
              <p:cNvSpPr/>
              <p:nvPr/>
            </p:nvSpPr>
            <p:spPr>
              <a:xfrm>
                <a:off x="7451597" y="3109217"/>
                <a:ext cx="35052" cy="33965"/>
              </a:xfrm>
              <a:custGeom>
                <a:avLst/>
                <a:gdLst>
                  <a:gd name="connsiteX0" fmla="*/ 0 w 35052"/>
                  <a:gd name="connsiteY0" fmla="*/ 16126 h 33965"/>
                  <a:gd name="connsiteX1" fmla="*/ 17145 w 35052"/>
                  <a:gd name="connsiteY1" fmla="*/ 33937 h 33965"/>
                  <a:gd name="connsiteX2" fmla="*/ 35045 w 35052"/>
                  <a:gd name="connsiteY2" fmla="*/ 17984 h 33965"/>
                  <a:gd name="connsiteX3" fmla="*/ 35052 w 35052"/>
                  <a:gd name="connsiteY3" fmla="*/ 17840 h 33965"/>
                  <a:gd name="connsiteX4" fmla="*/ 17907 w 35052"/>
                  <a:gd name="connsiteY4" fmla="*/ 28 h 33965"/>
                  <a:gd name="connsiteX5" fmla="*/ 8 w 35052"/>
                  <a:gd name="connsiteY5" fmla="*/ 15982 h 33965"/>
                  <a:gd name="connsiteX6" fmla="*/ 0 w 35052"/>
                  <a:gd name="connsiteY6" fmla="*/ 16126 h 3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52" h="33965">
                    <a:moveTo>
                      <a:pt x="0" y="16126"/>
                    </a:moveTo>
                    <a:cubicBezTo>
                      <a:pt x="-56" y="25728"/>
                      <a:pt x="7548" y="33628"/>
                      <a:pt x="17145" y="33937"/>
                    </a:cubicBezTo>
                    <a:cubicBezTo>
                      <a:pt x="26493" y="34475"/>
                      <a:pt x="34508" y="27332"/>
                      <a:pt x="35045" y="17984"/>
                    </a:cubicBezTo>
                    <a:cubicBezTo>
                      <a:pt x="35048" y="17936"/>
                      <a:pt x="35050" y="17888"/>
                      <a:pt x="35052" y="17840"/>
                    </a:cubicBezTo>
                    <a:cubicBezTo>
                      <a:pt x="35109" y="8238"/>
                      <a:pt x="27505" y="338"/>
                      <a:pt x="17907" y="28"/>
                    </a:cubicBezTo>
                    <a:cubicBezTo>
                      <a:pt x="8559" y="-509"/>
                      <a:pt x="545" y="6634"/>
                      <a:pt x="8" y="15982"/>
                    </a:cubicBezTo>
                    <a:cubicBezTo>
                      <a:pt x="5" y="16030"/>
                      <a:pt x="3" y="16078"/>
                      <a:pt x="0" y="16126"/>
                    </a:cubicBezTo>
                    <a:close/>
                  </a:path>
                </a:pathLst>
              </a:custGeom>
              <a:solidFill>
                <a:srgbClr val="263238"/>
              </a:solidFill>
              <a:ln w="9525" cap="flat">
                <a:noFill/>
                <a:prstDash val="solid"/>
                <a:miter/>
              </a:ln>
            </p:spPr>
            <p:txBody>
              <a:bodyPr rtlCol="0" anchor="ctr"/>
              <a:lstStyle/>
              <a:p>
                <a:endParaRPr lang="fr-FR"/>
              </a:p>
            </p:txBody>
          </p:sp>
          <p:sp>
            <p:nvSpPr>
              <p:cNvPr id="91" name="Forme libre : forme 66">
                <a:extLst>
                  <a:ext uri="{FF2B5EF4-FFF2-40B4-BE49-F238E27FC236}">
                    <a16:creationId xmlns:a16="http://schemas.microsoft.com/office/drawing/2014/main" id="{BE7BA849-515D-E346-81A3-48FBE23867B6}"/>
                  </a:ext>
                </a:extLst>
              </p:cNvPr>
              <p:cNvSpPr/>
              <p:nvPr/>
            </p:nvSpPr>
            <p:spPr>
              <a:xfrm>
                <a:off x="7434089" y="3090469"/>
                <a:ext cx="70677" cy="19115"/>
              </a:xfrm>
              <a:custGeom>
                <a:avLst/>
                <a:gdLst>
                  <a:gd name="connsiteX0" fmla="*/ 268 w 70677"/>
                  <a:gd name="connsiteY0" fmla="*/ 18776 h 19115"/>
                  <a:gd name="connsiteX1" fmla="*/ 34939 w 70677"/>
                  <a:gd name="connsiteY1" fmla="*/ 10966 h 19115"/>
                  <a:gd name="connsiteX2" fmla="*/ 70087 w 70677"/>
                  <a:gd name="connsiteY2" fmla="*/ 18014 h 19115"/>
                  <a:gd name="connsiteX3" fmla="*/ 62752 w 70677"/>
                  <a:gd name="connsiteY3" fmla="*/ 8489 h 19115"/>
                  <a:gd name="connsiteX4" fmla="*/ 34177 w 70677"/>
                  <a:gd name="connsiteY4" fmla="*/ 12 h 19115"/>
                  <a:gd name="connsiteX5" fmla="*/ 6650 w 70677"/>
                  <a:gd name="connsiteY5" fmla="*/ 9537 h 19115"/>
                  <a:gd name="connsiteX6" fmla="*/ 268 w 70677"/>
                  <a:gd name="connsiteY6" fmla="*/ 18776 h 1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77" h="19115">
                    <a:moveTo>
                      <a:pt x="268" y="18776"/>
                    </a:moveTo>
                    <a:cubicBezTo>
                      <a:pt x="2554" y="21062"/>
                      <a:pt x="15889" y="11061"/>
                      <a:pt x="34939" y="10966"/>
                    </a:cubicBezTo>
                    <a:cubicBezTo>
                      <a:pt x="53989" y="10870"/>
                      <a:pt x="68086" y="20491"/>
                      <a:pt x="70087" y="18014"/>
                    </a:cubicBezTo>
                    <a:cubicBezTo>
                      <a:pt x="72086" y="15538"/>
                      <a:pt x="68848" y="12871"/>
                      <a:pt x="62752" y="8489"/>
                    </a:cubicBezTo>
                    <a:cubicBezTo>
                      <a:pt x="54345" y="2751"/>
                      <a:pt x="44353" y="-214"/>
                      <a:pt x="34177" y="12"/>
                    </a:cubicBezTo>
                    <a:cubicBezTo>
                      <a:pt x="24218" y="156"/>
                      <a:pt x="14568" y="3495"/>
                      <a:pt x="6650" y="9537"/>
                    </a:cubicBezTo>
                    <a:cubicBezTo>
                      <a:pt x="1220" y="13537"/>
                      <a:pt x="-779" y="17728"/>
                      <a:pt x="268" y="18776"/>
                    </a:cubicBezTo>
                    <a:close/>
                  </a:path>
                </a:pathLst>
              </a:custGeom>
              <a:solidFill>
                <a:srgbClr val="263238"/>
              </a:solidFill>
              <a:ln w="9525" cap="flat">
                <a:noFill/>
                <a:prstDash val="solid"/>
                <a:miter/>
              </a:ln>
            </p:spPr>
            <p:txBody>
              <a:bodyPr rtlCol="0" anchor="ctr"/>
              <a:lstStyle/>
              <a:p>
                <a:endParaRPr lang="fr-FR"/>
              </a:p>
            </p:txBody>
          </p:sp>
          <p:sp>
            <p:nvSpPr>
              <p:cNvPr id="92" name="Forme libre : forme 67">
                <a:extLst>
                  <a:ext uri="{FF2B5EF4-FFF2-40B4-BE49-F238E27FC236}">
                    <a16:creationId xmlns:a16="http://schemas.microsoft.com/office/drawing/2014/main" id="{AF1BA662-5720-8642-9AF5-A28A94D02BE0}"/>
                  </a:ext>
                </a:extLst>
              </p:cNvPr>
              <p:cNvSpPr/>
              <p:nvPr/>
            </p:nvSpPr>
            <p:spPr>
              <a:xfrm>
                <a:off x="7317633" y="3092088"/>
                <a:ext cx="56366" cy="160034"/>
              </a:xfrm>
              <a:custGeom>
                <a:avLst/>
                <a:gdLst>
                  <a:gd name="connsiteX0" fmla="*/ 48430 w 56366"/>
                  <a:gd name="connsiteY0" fmla="*/ 158985 h 160034"/>
                  <a:gd name="connsiteX1" fmla="*/ 17378 w 56366"/>
                  <a:gd name="connsiteY1" fmla="*/ 153651 h 160034"/>
                  <a:gd name="connsiteX2" fmla="*/ 7091 w 56366"/>
                  <a:gd name="connsiteY2" fmla="*/ 148888 h 160034"/>
                  <a:gd name="connsiteX3" fmla="*/ 10234 w 56366"/>
                  <a:gd name="connsiteY3" fmla="*/ 134410 h 160034"/>
                  <a:gd name="connsiteX4" fmla="*/ 24427 w 56366"/>
                  <a:gd name="connsiteY4" fmla="*/ 97263 h 160034"/>
                  <a:gd name="connsiteX5" fmla="*/ 56145 w 56366"/>
                  <a:gd name="connsiteY5" fmla="*/ 13 h 160034"/>
                  <a:gd name="connsiteX6" fmla="*/ 16616 w 56366"/>
                  <a:gd name="connsiteY6" fmla="*/ 94501 h 160034"/>
                  <a:gd name="connsiteX7" fmla="*/ 3090 w 56366"/>
                  <a:gd name="connsiteY7" fmla="*/ 131839 h 160034"/>
                  <a:gd name="connsiteX8" fmla="*/ 709 w 56366"/>
                  <a:gd name="connsiteY8" fmla="*/ 150889 h 160034"/>
                  <a:gd name="connsiteX9" fmla="*/ 8710 w 56366"/>
                  <a:gd name="connsiteY9" fmla="*/ 157937 h 160034"/>
                  <a:gd name="connsiteX10" fmla="*/ 16997 w 56366"/>
                  <a:gd name="connsiteY10" fmla="*/ 159080 h 160034"/>
                  <a:gd name="connsiteX11" fmla="*/ 48429 w 56366"/>
                  <a:gd name="connsiteY11" fmla="*/ 158985 h 16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66" h="160034">
                    <a:moveTo>
                      <a:pt x="48430" y="158985"/>
                    </a:moveTo>
                    <a:cubicBezTo>
                      <a:pt x="38339" y="155933"/>
                      <a:pt x="27909" y="154142"/>
                      <a:pt x="17378" y="153651"/>
                    </a:cubicBezTo>
                    <a:cubicBezTo>
                      <a:pt x="12520" y="153651"/>
                      <a:pt x="7853" y="152222"/>
                      <a:pt x="7091" y="148888"/>
                    </a:cubicBezTo>
                    <a:cubicBezTo>
                      <a:pt x="6624" y="143854"/>
                      <a:pt x="7722" y="138798"/>
                      <a:pt x="10234" y="134410"/>
                    </a:cubicBezTo>
                    <a:lnTo>
                      <a:pt x="24427" y="97263"/>
                    </a:lnTo>
                    <a:cubicBezTo>
                      <a:pt x="44048" y="44304"/>
                      <a:pt x="58336" y="870"/>
                      <a:pt x="56145" y="13"/>
                    </a:cubicBezTo>
                    <a:cubicBezTo>
                      <a:pt x="53954" y="-845"/>
                      <a:pt x="36333" y="41542"/>
                      <a:pt x="16616" y="94501"/>
                    </a:cubicBezTo>
                    <a:cubicBezTo>
                      <a:pt x="11949" y="107550"/>
                      <a:pt x="7091" y="119932"/>
                      <a:pt x="3090" y="131839"/>
                    </a:cubicBezTo>
                    <a:cubicBezTo>
                      <a:pt x="77" y="137710"/>
                      <a:pt x="-767" y="144457"/>
                      <a:pt x="709" y="150889"/>
                    </a:cubicBezTo>
                    <a:cubicBezTo>
                      <a:pt x="2129" y="154359"/>
                      <a:pt x="5089" y="156967"/>
                      <a:pt x="8710" y="157937"/>
                    </a:cubicBezTo>
                    <a:cubicBezTo>
                      <a:pt x="11418" y="158642"/>
                      <a:pt x="14199" y="159025"/>
                      <a:pt x="16997" y="159080"/>
                    </a:cubicBezTo>
                    <a:cubicBezTo>
                      <a:pt x="27436" y="160384"/>
                      <a:pt x="37998" y="160352"/>
                      <a:pt x="48429" y="158985"/>
                    </a:cubicBezTo>
                    <a:close/>
                  </a:path>
                </a:pathLst>
              </a:custGeom>
              <a:solidFill>
                <a:srgbClr val="263238"/>
              </a:solidFill>
              <a:ln w="9525" cap="flat">
                <a:noFill/>
                <a:prstDash val="solid"/>
                <a:miter/>
              </a:ln>
            </p:spPr>
            <p:txBody>
              <a:bodyPr rtlCol="0" anchor="ctr"/>
              <a:lstStyle/>
              <a:p>
                <a:endParaRPr lang="fr-FR"/>
              </a:p>
            </p:txBody>
          </p:sp>
          <p:sp>
            <p:nvSpPr>
              <p:cNvPr id="93" name="Forme libre : forme 68">
                <a:extLst>
                  <a:ext uri="{FF2B5EF4-FFF2-40B4-BE49-F238E27FC236}">
                    <a16:creationId xmlns:a16="http://schemas.microsoft.com/office/drawing/2014/main" id="{720A65B8-C5C3-3646-A1EF-B2F6B9789D2D}"/>
                  </a:ext>
                </a:extLst>
              </p:cNvPr>
              <p:cNvSpPr/>
              <p:nvPr/>
            </p:nvSpPr>
            <p:spPr>
              <a:xfrm>
                <a:off x="7354252" y="3426142"/>
                <a:ext cx="184784" cy="84215"/>
              </a:xfrm>
              <a:custGeom>
                <a:avLst/>
                <a:gdLst>
                  <a:gd name="connsiteX0" fmla="*/ 0 w 184784"/>
                  <a:gd name="connsiteY0" fmla="*/ 50483 h 84215"/>
                  <a:gd name="connsiteX1" fmla="*/ 184785 w 184784"/>
                  <a:gd name="connsiteY1" fmla="*/ 0 h 84215"/>
                  <a:gd name="connsiteX2" fmla="*/ 2000 w 184784"/>
                  <a:gd name="connsiteY2" fmla="*/ 83153 h 84215"/>
                </a:gdLst>
                <a:ahLst/>
                <a:cxnLst>
                  <a:cxn ang="0">
                    <a:pos x="connsiteX0" y="connsiteY0"/>
                  </a:cxn>
                  <a:cxn ang="0">
                    <a:pos x="connsiteX1" y="connsiteY1"/>
                  </a:cxn>
                  <a:cxn ang="0">
                    <a:pos x="connsiteX2" y="connsiteY2"/>
                  </a:cxn>
                </a:cxnLst>
                <a:rect l="l" t="t" r="r" b="b"/>
                <a:pathLst>
                  <a:path w="184784" h="84215">
                    <a:moveTo>
                      <a:pt x="0" y="50483"/>
                    </a:moveTo>
                    <a:cubicBezTo>
                      <a:pt x="65079" y="51073"/>
                      <a:pt x="129046" y="33598"/>
                      <a:pt x="184785" y="0"/>
                    </a:cubicBezTo>
                    <a:cubicBezTo>
                      <a:pt x="184785" y="0"/>
                      <a:pt x="140399" y="95250"/>
                      <a:pt x="2000" y="83153"/>
                    </a:cubicBezTo>
                    <a:close/>
                  </a:path>
                </a:pathLst>
              </a:custGeom>
              <a:solidFill>
                <a:srgbClr val="EB996E"/>
              </a:solidFill>
              <a:ln w="9525" cap="flat">
                <a:noFill/>
                <a:prstDash val="solid"/>
                <a:miter/>
              </a:ln>
            </p:spPr>
            <p:txBody>
              <a:bodyPr rtlCol="0" anchor="ctr"/>
              <a:lstStyle/>
              <a:p>
                <a:endParaRPr lang="fr-FR"/>
              </a:p>
            </p:txBody>
          </p:sp>
          <p:sp>
            <p:nvSpPr>
              <p:cNvPr id="94" name="Forme libre : forme 69">
                <a:extLst>
                  <a:ext uri="{FF2B5EF4-FFF2-40B4-BE49-F238E27FC236}">
                    <a16:creationId xmlns:a16="http://schemas.microsoft.com/office/drawing/2014/main" id="{904C753F-56B8-2749-9BAC-0F4DF75245C9}"/>
                  </a:ext>
                </a:extLst>
              </p:cNvPr>
              <p:cNvSpPr/>
              <p:nvPr/>
            </p:nvSpPr>
            <p:spPr>
              <a:xfrm>
                <a:off x="7372487" y="3283852"/>
                <a:ext cx="58791" cy="42204"/>
              </a:xfrm>
              <a:custGeom>
                <a:avLst/>
                <a:gdLst>
                  <a:gd name="connsiteX0" fmla="*/ 1863 w 58791"/>
                  <a:gd name="connsiteY0" fmla="*/ 13131 h 42204"/>
                  <a:gd name="connsiteX1" fmla="*/ 32628 w 58791"/>
                  <a:gd name="connsiteY1" fmla="*/ 177 h 42204"/>
                  <a:gd name="connsiteX2" fmla="*/ 54346 w 58791"/>
                  <a:gd name="connsiteY2" fmla="*/ 11702 h 42204"/>
                  <a:gd name="connsiteX3" fmla="*/ 55965 w 58791"/>
                  <a:gd name="connsiteY3" fmla="*/ 34467 h 42204"/>
                  <a:gd name="connsiteX4" fmla="*/ 31009 w 58791"/>
                  <a:gd name="connsiteY4" fmla="*/ 40849 h 42204"/>
                  <a:gd name="connsiteX5" fmla="*/ 6625 w 58791"/>
                  <a:gd name="connsiteY5" fmla="*/ 26466 h 42204"/>
                  <a:gd name="connsiteX6" fmla="*/ 1101 w 58791"/>
                  <a:gd name="connsiteY6" fmla="*/ 20846 h 42204"/>
                  <a:gd name="connsiteX7" fmla="*/ 1101 w 58791"/>
                  <a:gd name="connsiteY7" fmla="*/ 13798 h 4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91" h="42204">
                    <a:moveTo>
                      <a:pt x="1863" y="13131"/>
                    </a:moveTo>
                    <a:cubicBezTo>
                      <a:pt x="9250" y="3865"/>
                      <a:pt x="20838" y="-1015"/>
                      <a:pt x="32628" y="177"/>
                    </a:cubicBezTo>
                    <a:cubicBezTo>
                      <a:pt x="41129" y="922"/>
                      <a:pt x="48964" y="5080"/>
                      <a:pt x="54346" y="11702"/>
                    </a:cubicBezTo>
                    <a:cubicBezTo>
                      <a:pt x="59613" y="18197"/>
                      <a:pt x="60260" y="27292"/>
                      <a:pt x="55965" y="34467"/>
                    </a:cubicBezTo>
                    <a:cubicBezTo>
                      <a:pt x="49736" y="41501"/>
                      <a:pt x="39850" y="44029"/>
                      <a:pt x="31009" y="40849"/>
                    </a:cubicBezTo>
                    <a:cubicBezTo>
                      <a:pt x="22003" y="37729"/>
                      <a:pt x="13712" y="32839"/>
                      <a:pt x="6625" y="26466"/>
                    </a:cubicBezTo>
                    <a:cubicBezTo>
                      <a:pt x="4441" y="24965"/>
                      <a:pt x="2565" y="23057"/>
                      <a:pt x="1101" y="20846"/>
                    </a:cubicBezTo>
                    <a:cubicBezTo>
                      <a:pt x="-367" y="18726"/>
                      <a:pt x="-367" y="15918"/>
                      <a:pt x="1101" y="13798"/>
                    </a:cubicBezTo>
                  </a:path>
                </a:pathLst>
              </a:custGeom>
              <a:solidFill>
                <a:srgbClr val="EB996E"/>
              </a:solidFill>
              <a:ln w="9525" cap="flat">
                <a:noFill/>
                <a:prstDash val="solid"/>
                <a:miter/>
              </a:ln>
            </p:spPr>
            <p:txBody>
              <a:bodyPr rtlCol="0" anchor="ctr"/>
              <a:lstStyle/>
              <a:p>
                <a:endParaRPr lang="fr-FR"/>
              </a:p>
            </p:txBody>
          </p:sp>
          <p:sp>
            <p:nvSpPr>
              <p:cNvPr id="95" name="Forme libre : forme 70">
                <a:extLst>
                  <a:ext uri="{FF2B5EF4-FFF2-40B4-BE49-F238E27FC236}">
                    <a16:creationId xmlns:a16="http://schemas.microsoft.com/office/drawing/2014/main" id="{258F1CC5-C9BB-4241-B6C5-CF856ADC83B2}"/>
                  </a:ext>
                </a:extLst>
              </p:cNvPr>
              <p:cNvSpPr/>
              <p:nvPr/>
            </p:nvSpPr>
            <p:spPr>
              <a:xfrm>
                <a:off x="7361777" y="3263930"/>
                <a:ext cx="63587" cy="55057"/>
              </a:xfrm>
              <a:custGeom>
                <a:avLst/>
                <a:gdLst>
                  <a:gd name="connsiteX0" fmla="*/ 60484 w 63587"/>
                  <a:gd name="connsiteY0" fmla="*/ 1 h 55057"/>
                  <a:gd name="connsiteX1" fmla="*/ 39814 w 63587"/>
                  <a:gd name="connsiteY1" fmla="*/ 35339 h 55057"/>
                  <a:gd name="connsiteX2" fmla="*/ 0 w 63587"/>
                  <a:gd name="connsiteY2" fmla="*/ 50865 h 55057"/>
                  <a:gd name="connsiteX3" fmla="*/ 14288 w 63587"/>
                  <a:gd name="connsiteY3" fmla="*/ 55056 h 55057"/>
                  <a:gd name="connsiteX4" fmla="*/ 47530 w 63587"/>
                  <a:gd name="connsiteY4" fmla="*/ 43245 h 55057"/>
                  <a:gd name="connsiteX5" fmla="*/ 63436 w 63587"/>
                  <a:gd name="connsiteY5" fmla="*/ 13622 h 55057"/>
                  <a:gd name="connsiteX6" fmla="*/ 60484 w 63587"/>
                  <a:gd name="connsiteY6" fmla="*/ 1 h 5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7" h="55057">
                    <a:moveTo>
                      <a:pt x="60484" y="1"/>
                    </a:moveTo>
                    <a:cubicBezTo>
                      <a:pt x="57340" y="1"/>
                      <a:pt x="57435" y="20575"/>
                      <a:pt x="39814" y="35339"/>
                    </a:cubicBezTo>
                    <a:cubicBezTo>
                      <a:pt x="22193" y="50103"/>
                      <a:pt x="95" y="48007"/>
                      <a:pt x="0" y="50865"/>
                    </a:cubicBezTo>
                    <a:cubicBezTo>
                      <a:pt x="0" y="52198"/>
                      <a:pt x="4953" y="54865"/>
                      <a:pt x="14288" y="55056"/>
                    </a:cubicBezTo>
                    <a:cubicBezTo>
                      <a:pt x="26413" y="55153"/>
                      <a:pt x="38184" y="50970"/>
                      <a:pt x="47530" y="43245"/>
                    </a:cubicBezTo>
                    <a:cubicBezTo>
                      <a:pt x="56536" y="35859"/>
                      <a:pt x="62254" y="25209"/>
                      <a:pt x="63436" y="13622"/>
                    </a:cubicBezTo>
                    <a:cubicBezTo>
                      <a:pt x="64198" y="5050"/>
                      <a:pt x="61913" y="-94"/>
                      <a:pt x="60484" y="1"/>
                    </a:cubicBezTo>
                    <a:close/>
                  </a:path>
                </a:pathLst>
              </a:custGeom>
              <a:solidFill>
                <a:srgbClr val="263238"/>
              </a:solidFill>
              <a:ln w="9525" cap="flat">
                <a:noFill/>
                <a:prstDash val="solid"/>
                <a:miter/>
              </a:ln>
            </p:spPr>
            <p:txBody>
              <a:bodyPr rtlCol="0" anchor="ctr"/>
              <a:lstStyle/>
              <a:p>
                <a:endParaRPr lang="fr-FR"/>
              </a:p>
            </p:txBody>
          </p:sp>
          <p:sp>
            <p:nvSpPr>
              <p:cNvPr id="96" name="Forme libre : forme 71">
                <a:extLst>
                  <a:ext uri="{FF2B5EF4-FFF2-40B4-BE49-F238E27FC236}">
                    <a16:creationId xmlns:a16="http://schemas.microsoft.com/office/drawing/2014/main" id="{5862155E-CD2D-F74D-AACF-75FC214F2ADB}"/>
                  </a:ext>
                </a:extLst>
              </p:cNvPr>
              <p:cNvSpPr/>
              <p:nvPr/>
            </p:nvSpPr>
            <p:spPr>
              <a:xfrm>
                <a:off x="7199303" y="2776279"/>
                <a:ext cx="392692" cy="279942"/>
              </a:xfrm>
              <a:custGeom>
                <a:avLst/>
                <a:gdLst>
                  <a:gd name="connsiteX0" fmla="*/ 392121 w 392692"/>
                  <a:gd name="connsiteY0" fmla="*/ 96651 h 279942"/>
                  <a:gd name="connsiteX1" fmla="*/ 114753 w 392692"/>
                  <a:gd name="connsiteY1" fmla="*/ 265053 h 279942"/>
                  <a:gd name="connsiteX2" fmla="*/ 194859 w 392692"/>
                  <a:gd name="connsiteY2" fmla="*/ 197901 h 279942"/>
                  <a:gd name="connsiteX3" fmla="*/ 32934 w 392692"/>
                  <a:gd name="connsiteY3" fmla="*/ 279531 h 279942"/>
                  <a:gd name="connsiteX4" fmla="*/ 13026 w 392692"/>
                  <a:gd name="connsiteY4" fmla="*/ 276769 h 279942"/>
                  <a:gd name="connsiteX5" fmla="*/ 2549 w 392692"/>
                  <a:gd name="connsiteY5" fmla="*/ 255242 h 279942"/>
                  <a:gd name="connsiteX6" fmla="*/ 4359 w 392692"/>
                  <a:gd name="connsiteY6" fmla="*/ 129988 h 279942"/>
                  <a:gd name="connsiteX7" fmla="*/ 52650 w 392692"/>
                  <a:gd name="connsiteY7" fmla="*/ 39787 h 279942"/>
                  <a:gd name="connsiteX8" fmla="*/ 191620 w 392692"/>
                  <a:gd name="connsiteY8" fmla="*/ 543 h 279942"/>
                  <a:gd name="connsiteX9" fmla="*/ 314874 w 392692"/>
                  <a:gd name="connsiteY9" fmla="*/ 14926 h 279942"/>
                  <a:gd name="connsiteX10" fmla="*/ 392693 w 392692"/>
                  <a:gd name="connsiteY10" fmla="*/ 94174 h 2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692" h="279942">
                    <a:moveTo>
                      <a:pt x="392121" y="96651"/>
                    </a:moveTo>
                    <a:cubicBezTo>
                      <a:pt x="342877" y="169612"/>
                      <a:pt x="210289" y="246193"/>
                      <a:pt x="114753" y="265053"/>
                    </a:cubicBezTo>
                    <a:cubicBezTo>
                      <a:pt x="125707" y="250098"/>
                      <a:pt x="184000" y="212760"/>
                      <a:pt x="194859" y="197901"/>
                    </a:cubicBezTo>
                    <a:cubicBezTo>
                      <a:pt x="151996" y="231048"/>
                      <a:pt x="90084" y="275530"/>
                      <a:pt x="32934" y="279531"/>
                    </a:cubicBezTo>
                    <a:cubicBezTo>
                      <a:pt x="26171" y="280578"/>
                      <a:pt x="19249" y="279618"/>
                      <a:pt x="13026" y="276769"/>
                    </a:cubicBezTo>
                    <a:cubicBezTo>
                      <a:pt x="6340" y="271642"/>
                      <a:pt x="2459" y="263667"/>
                      <a:pt x="2549" y="255242"/>
                    </a:cubicBezTo>
                    <a:cubicBezTo>
                      <a:pt x="-1374" y="213548"/>
                      <a:pt x="-767" y="171552"/>
                      <a:pt x="4359" y="129988"/>
                    </a:cubicBezTo>
                    <a:cubicBezTo>
                      <a:pt x="8352" y="94859"/>
                      <a:pt x="25630" y="62588"/>
                      <a:pt x="52650" y="39787"/>
                    </a:cubicBezTo>
                    <a:cubicBezTo>
                      <a:pt x="89131" y="10545"/>
                      <a:pt x="141804" y="2639"/>
                      <a:pt x="191620" y="543"/>
                    </a:cubicBezTo>
                    <a:cubicBezTo>
                      <a:pt x="233340" y="-1171"/>
                      <a:pt x="276392" y="543"/>
                      <a:pt x="314874" y="14926"/>
                    </a:cubicBezTo>
                    <a:cubicBezTo>
                      <a:pt x="353354" y="29309"/>
                      <a:pt x="386501" y="58551"/>
                      <a:pt x="392693" y="94174"/>
                    </a:cubicBezTo>
                  </a:path>
                </a:pathLst>
              </a:custGeom>
              <a:solidFill>
                <a:schemeClr val="bg2"/>
              </a:solidFill>
              <a:ln w="9525" cap="flat">
                <a:noFill/>
                <a:prstDash val="solid"/>
                <a:miter/>
              </a:ln>
            </p:spPr>
            <p:txBody>
              <a:bodyPr rtlCol="0" anchor="ctr"/>
              <a:lstStyle/>
              <a:p>
                <a:endParaRPr lang="fr-FR"/>
              </a:p>
            </p:txBody>
          </p:sp>
          <p:sp>
            <p:nvSpPr>
              <p:cNvPr id="97" name="Forme libre : forme 72">
                <a:extLst>
                  <a:ext uri="{FF2B5EF4-FFF2-40B4-BE49-F238E27FC236}">
                    <a16:creationId xmlns:a16="http://schemas.microsoft.com/office/drawing/2014/main" id="{9F74AD03-29E6-F547-8E8F-B905967D1E03}"/>
                  </a:ext>
                </a:extLst>
              </p:cNvPr>
              <p:cNvSpPr/>
              <p:nvPr/>
            </p:nvSpPr>
            <p:spPr>
              <a:xfrm>
                <a:off x="7545705" y="2809341"/>
                <a:ext cx="222942" cy="638518"/>
              </a:xfrm>
              <a:custGeom>
                <a:avLst/>
                <a:gdLst>
                  <a:gd name="connsiteX0" fmla="*/ 209074 w 222942"/>
                  <a:gd name="connsiteY0" fmla="*/ 397822 h 638518"/>
                  <a:gd name="connsiteX1" fmla="*/ 221266 w 222942"/>
                  <a:gd name="connsiteY1" fmla="*/ 305239 h 638518"/>
                  <a:gd name="connsiteX2" fmla="*/ 0 w 222942"/>
                  <a:gd name="connsiteY2" fmla="*/ 1772 h 638518"/>
                  <a:gd name="connsiteX3" fmla="*/ 13906 w 222942"/>
                  <a:gd name="connsiteY3" fmla="*/ 71019 h 638518"/>
                  <a:gd name="connsiteX4" fmla="*/ 73533 w 222942"/>
                  <a:gd name="connsiteY4" fmla="*/ 339624 h 638518"/>
                  <a:gd name="connsiteX5" fmla="*/ 116871 w 222942"/>
                  <a:gd name="connsiteY5" fmla="*/ 638518 h 638518"/>
                  <a:gd name="connsiteX6" fmla="*/ 209074 w 222942"/>
                  <a:gd name="connsiteY6" fmla="*/ 397822 h 63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42" h="638518">
                    <a:moveTo>
                      <a:pt x="209074" y="397822"/>
                    </a:moveTo>
                    <a:cubicBezTo>
                      <a:pt x="215015" y="367237"/>
                      <a:pt x="219087" y="336319"/>
                      <a:pt x="221266" y="305239"/>
                    </a:cubicBezTo>
                    <a:cubicBezTo>
                      <a:pt x="224123" y="233801"/>
                      <a:pt x="245459" y="-23755"/>
                      <a:pt x="0" y="1772"/>
                    </a:cubicBezTo>
                    <a:lnTo>
                      <a:pt x="13906" y="71019"/>
                    </a:lnTo>
                    <a:cubicBezTo>
                      <a:pt x="13906" y="71019"/>
                      <a:pt x="-31909" y="231420"/>
                      <a:pt x="73533" y="339624"/>
                    </a:cubicBezTo>
                    <a:cubicBezTo>
                      <a:pt x="73533" y="339624"/>
                      <a:pt x="43529" y="565557"/>
                      <a:pt x="116871" y="638518"/>
                    </a:cubicBezTo>
                    <a:cubicBezTo>
                      <a:pt x="116871" y="638518"/>
                      <a:pt x="195548" y="474879"/>
                      <a:pt x="209074" y="397822"/>
                    </a:cubicBezTo>
                  </a:path>
                </a:pathLst>
              </a:custGeom>
              <a:solidFill>
                <a:schemeClr val="bg2"/>
              </a:solidFill>
              <a:ln w="9525" cap="flat">
                <a:noFill/>
                <a:prstDash val="solid"/>
                <a:miter/>
              </a:ln>
            </p:spPr>
            <p:txBody>
              <a:bodyPr rtlCol="0" anchor="ctr"/>
              <a:lstStyle/>
              <a:p>
                <a:endParaRPr lang="fr-FR"/>
              </a:p>
            </p:txBody>
          </p:sp>
          <p:sp>
            <p:nvSpPr>
              <p:cNvPr id="98" name="Forme libre : forme 73">
                <a:extLst>
                  <a:ext uri="{FF2B5EF4-FFF2-40B4-BE49-F238E27FC236}">
                    <a16:creationId xmlns:a16="http://schemas.microsoft.com/office/drawing/2014/main" id="{ADE16F42-AC07-8D49-AA4F-E8800B368315}"/>
                  </a:ext>
                </a:extLst>
              </p:cNvPr>
              <p:cNvSpPr/>
              <p:nvPr/>
            </p:nvSpPr>
            <p:spPr>
              <a:xfrm>
                <a:off x="7611523" y="3135068"/>
                <a:ext cx="86372" cy="135223"/>
              </a:xfrm>
              <a:custGeom>
                <a:avLst/>
                <a:gdLst>
                  <a:gd name="connsiteX0" fmla="*/ 4572 w 86372"/>
                  <a:gd name="connsiteY0" fmla="*/ 1894 h 135223"/>
                  <a:gd name="connsiteX1" fmla="*/ 49053 w 86372"/>
                  <a:gd name="connsiteY1" fmla="*/ 4466 h 135223"/>
                  <a:gd name="connsiteX2" fmla="*/ 81819 w 86372"/>
                  <a:gd name="connsiteY2" fmla="*/ 33898 h 135223"/>
                  <a:gd name="connsiteX3" fmla="*/ 82486 w 86372"/>
                  <a:gd name="connsiteY3" fmla="*/ 77999 h 135223"/>
                  <a:gd name="connsiteX4" fmla="*/ 57531 w 86372"/>
                  <a:gd name="connsiteY4" fmla="*/ 115337 h 135223"/>
                  <a:gd name="connsiteX5" fmla="*/ 30766 w 86372"/>
                  <a:gd name="connsiteY5" fmla="*/ 133340 h 135223"/>
                  <a:gd name="connsiteX6" fmla="*/ 0 w 86372"/>
                  <a:gd name="connsiteY6" fmla="*/ 128768 h 13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72" h="135223">
                    <a:moveTo>
                      <a:pt x="4572" y="1894"/>
                    </a:moveTo>
                    <a:cubicBezTo>
                      <a:pt x="19356" y="-1320"/>
                      <a:pt x="34738" y="-431"/>
                      <a:pt x="49053" y="4466"/>
                    </a:cubicBezTo>
                    <a:cubicBezTo>
                      <a:pt x="63441" y="9552"/>
                      <a:pt x="75225" y="20136"/>
                      <a:pt x="81819" y="33898"/>
                    </a:cubicBezTo>
                    <a:cubicBezTo>
                      <a:pt x="87651" y="47977"/>
                      <a:pt x="87889" y="63751"/>
                      <a:pt x="82486" y="77999"/>
                    </a:cubicBezTo>
                    <a:cubicBezTo>
                      <a:pt x="77051" y="92148"/>
                      <a:pt x="68524" y="104904"/>
                      <a:pt x="57531" y="115337"/>
                    </a:cubicBezTo>
                    <a:cubicBezTo>
                      <a:pt x="50139" y="123348"/>
                      <a:pt x="40972" y="129513"/>
                      <a:pt x="30766" y="133340"/>
                    </a:cubicBezTo>
                    <a:cubicBezTo>
                      <a:pt x="20384" y="136986"/>
                      <a:pt x="8872" y="135275"/>
                      <a:pt x="0" y="128768"/>
                    </a:cubicBezTo>
                  </a:path>
                </a:pathLst>
              </a:custGeom>
              <a:solidFill>
                <a:srgbClr val="FFBE9D"/>
              </a:solidFill>
              <a:ln w="9525" cap="flat">
                <a:noFill/>
                <a:prstDash val="solid"/>
                <a:miter/>
              </a:ln>
            </p:spPr>
            <p:txBody>
              <a:bodyPr rtlCol="0" anchor="ctr"/>
              <a:lstStyle/>
              <a:p>
                <a:endParaRPr lang="fr-FR"/>
              </a:p>
            </p:txBody>
          </p:sp>
          <p:sp>
            <p:nvSpPr>
              <p:cNvPr id="99" name="Forme libre : forme 74">
                <a:extLst>
                  <a:ext uri="{FF2B5EF4-FFF2-40B4-BE49-F238E27FC236}">
                    <a16:creationId xmlns:a16="http://schemas.microsoft.com/office/drawing/2014/main" id="{3F928376-5A6D-D14F-A4C1-74FC5D5F75ED}"/>
                  </a:ext>
                </a:extLst>
              </p:cNvPr>
              <p:cNvSpPr/>
              <p:nvPr/>
            </p:nvSpPr>
            <p:spPr>
              <a:xfrm>
                <a:off x="7624518" y="3155727"/>
                <a:ext cx="42611" cy="77480"/>
              </a:xfrm>
              <a:custGeom>
                <a:avLst/>
                <a:gdLst>
                  <a:gd name="connsiteX0" fmla="*/ 244 w 42611"/>
                  <a:gd name="connsiteY0" fmla="*/ 70771 h 77480"/>
                  <a:gd name="connsiteX1" fmla="*/ 18532 w 42611"/>
                  <a:gd name="connsiteY1" fmla="*/ 76581 h 77480"/>
                  <a:gd name="connsiteX2" fmla="*/ 35201 w 42611"/>
                  <a:gd name="connsiteY2" fmla="*/ 61913 h 77480"/>
                  <a:gd name="connsiteX3" fmla="*/ 42344 w 42611"/>
                  <a:gd name="connsiteY3" fmla="*/ 37338 h 77480"/>
                  <a:gd name="connsiteX4" fmla="*/ 35963 w 42611"/>
                  <a:gd name="connsiteY4" fmla="*/ 11335 h 77480"/>
                  <a:gd name="connsiteX5" fmla="*/ 16913 w 42611"/>
                  <a:gd name="connsiteY5" fmla="*/ 0 h 77480"/>
                  <a:gd name="connsiteX6" fmla="*/ 339 w 42611"/>
                  <a:gd name="connsiteY6" fmla="*/ 9525 h 77480"/>
                  <a:gd name="connsiteX7" fmla="*/ 15865 w 42611"/>
                  <a:gd name="connsiteY7" fmla="*/ 7715 h 77480"/>
                  <a:gd name="connsiteX8" fmla="*/ 31486 w 42611"/>
                  <a:gd name="connsiteY8" fmla="*/ 36290 h 77480"/>
                  <a:gd name="connsiteX9" fmla="*/ 16055 w 42611"/>
                  <a:gd name="connsiteY9" fmla="*/ 68961 h 77480"/>
                  <a:gd name="connsiteX10" fmla="*/ 244 w 42611"/>
                  <a:gd name="connsiteY10" fmla="*/ 70771 h 7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11" h="77480">
                    <a:moveTo>
                      <a:pt x="244" y="70771"/>
                    </a:moveTo>
                    <a:cubicBezTo>
                      <a:pt x="-1375" y="71342"/>
                      <a:pt x="5102" y="80296"/>
                      <a:pt x="18532" y="76581"/>
                    </a:cubicBezTo>
                    <a:cubicBezTo>
                      <a:pt x="25801" y="74073"/>
                      <a:pt x="31789" y="68803"/>
                      <a:pt x="35201" y="61913"/>
                    </a:cubicBezTo>
                    <a:cubicBezTo>
                      <a:pt x="39176" y="54271"/>
                      <a:pt x="41604" y="45920"/>
                      <a:pt x="42344" y="37338"/>
                    </a:cubicBezTo>
                    <a:cubicBezTo>
                      <a:pt x="43433" y="28184"/>
                      <a:pt x="41166" y="18945"/>
                      <a:pt x="35963" y="11335"/>
                    </a:cubicBezTo>
                    <a:cubicBezTo>
                      <a:pt x="31680" y="4842"/>
                      <a:pt x="24662" y="667"/>
                      <a:pt x="16913" y="0"/>
                    </a:cubicBezTo>
                    <a:cubicBezTo>
                      <a:pt x="3006" y="0"/>
                      <a:pt x="-1280" y="9525"/>
                      <a:pt x="339" y="9525"/>
                    </a:cubicBezTo>
                    <a:cubicBezTo>
                      <a:pt x="1958" y="9525"/>
                      <a:pt x="6816" y="5620"/>
                      <a:pt x="15865" y="7715"/>
                    </a:cubicBezTo>
                    <a:cubicBezTo>
                      <a:pt x="27455" y="12029"/>
                      <a:pt x="34111" y="24206"/>
                      <a:pt x="31486" y="36290"/>
                    </a:cubicBezTo>
                    <a:cubicBezTo>
                      <a:pt x="29962" y="51530"/>
                      <a:pt x="24152" y="65437"/>
                      <a:pt x="16055" y="68961"/>
                    </a:cubicBezTo>
                    <a:cubicBezTo>
                      <a:pt x="7959" y="72485"/>
                      <a:pt x="1196" y="69532"/>
                      <a:pt x="244" y="70771"/>
                    </a:cubicBezTo>
                    <a:close/>
                  </a:path>
                </a:pathLst>
              </a:custGeom>
              <a:solidFill>
                <a:srgbClr val="EB996E"/>
              </a:solidFill>
              <a:ln w="9525" cap="flat">
                <a:noFill/>
                <a:prstDash val="solid"/>
                <a:miter/>
              </a:ln>
            </p:spPr>
            <p:txBody>
              <a:bodyPr rtlCol="0" anchor="ctr"/>
              <a:lstStyle/>
              <a:p>
                <a:endParaRPr lang="fr-FR"/>
              </a:p>
            </p:txBody>
          </p:sp>
          <p:sp>
            <p:nvSpPr>
              <p:cNvPr id="100" name="Forme libre : forme 75">
                <a:extLst>
                  <a:ext uri="{FF2B5EF4-FFF2-40B4-BE49-F238E27FC236}">
                    <a16:creationId xmlns:a16="http://schemas.microsoft.com/office/drawing/2014/main" id="{78381B17-112B-9A4A-9745-A70B81C4AD46}"/>
                  </a:ext>
                </a:extLst>
              </p:cNvPr>
              <p:cNvSpPr/>
              <p:nvPr/>
            </p:nvSpPr>
            <p:spPr>
              <a:xfrm>
                <a:off x="7129367" y="4060316"/>
                <a:ext cx="4953" cy="250602"/>
              </a:xfrm>
              <a:custGeom>
                <a:avLst/>
                <a:gdLst>
                  <a:gd name="connsiteX0" fmla="*/ 2477 w 4953"/>
                  <a:gd name="connsiteY0" fmla="*/ 250603 h 250602"/>
                  <a:gd name="connsiteX1" fmla="*/ 0 w 4953"/>
                  <a:gd name="connsiteY1" fmla="*/ 125254 h 250602"/>
                  <a:gd name="connsiteX2" fmla="*/ 2477 w 4953"/>
                  <a:gd name="connsiteY2" fmla="*/ 0 h 250602"/>
                  <a:gd name="connsiteX3" fmla="*/ 4953 w 4953"/>
                  <a:gd name="connsiteY3" fmla="*/ 125254 h 250602"/>
                  <a:gd name="connsiteX4" fmla="*/ 2477 w 4953"/>
                  <a:gd name="connsiteY4" fmla="*/ 250603 h 250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 h="250602">
                    <a:moveTo>
                      <a:pt x="2477" y="250603"/>
                    </a:moveTo>
                    <a:cubicBezTo>
                      <a:pt x="1143" y="250603"/>
                      <a:pt x="0" y="194501"/>
                      <a:pt x="0" y="125254"/>
                    </a:cubicBezTo>
                    <a:cubicBezTo>
                      <a:pt x="0" y="56007"/>
                      <a:pt x="1143" y="0"/>
                      <a:pt x="2477" y="0"/>
                    </a:cubicBezTo>
                    <a:cubicBezTo>
                      <a:pt x="3810" y="0"/>
                      <a:pt x="4953" y="56102"/>
                      <a:pt x="4953" y="125254"/>
                    </a:cubicBezTo>
                    <a:cubicBezTo>
                      <a:pt x="4953" y="194405"/>
                      <a:pt x="3810" y="250603"/>
                      <a:pt x="2477" y="250603"/>
                    </a:cubicBezTo>
                    <a:close/>
                  </a:path>
                </a:pathLst>
              </a:custGeom>
              <a:solidFill>
                <a:srgbClr val="263238"/>
              </a:solidFill>
              <a:ln w="9525" cap="flat">
                <a:noFill/>
                <a:prstDash val="solid"/>
                <a:miter/>
              </a:ln>
            </p:spPr>
            <p:txBody>
              <a:bodyPr rtlCol="0" anchor="ctr"/>
              <a:lstStyle/>
              <a:p>
                <a:endParaRPr lang="fr-FR"/>
              </a:p>
            </p:txBody>
          </p:sp>
          <p:sp>
            <p:nvSpPr>
              <p:cNvPr id="101" name="Forme libre : forme 76">
                <a:extLst>
                  <a:ext uri="{FF2B5EF4-FFF2-40B4-BE49-F238E27FC236}">
                    <a16:creationId xmlns:a16="http://schemas.microsoft.com/office/drawing/2014/main" id="{DE86FD31-2A19-7449-87A7-D7C7FABD2481}"/>
                  </a:ext>
                </a:extLst>
              </p:cNvPr>
              <p:cNvSpPr/>
              <p:nvPr/>
            </p:nvSpPr>
            <p:spPr>
              <a:xfrm>
                <a:off x="7354218" y="4053449"/>
                <a:ext cx="229385" cy="362530"/>
              </a:xfrm>
              <a:custGeom>
                <a:avLst/>
                <a:gdLst>
                  <a:gd name="connsiteX0" fmla="*/ 135289 w 229385"/>
                  <a:gd name="connsiteY0" fmla="*/ 1629 h 362530"/>
                  <a:gd name="connsiteX1" fmla="*/ 3939 w 229385"/>
                  <a:gd name="connsiteY1" fmla="*/ 30204 h 362530"/>
                  <a:gd name="connsiteX2" fmla="*/ 14131 w 229385"/>
                  <a:gd name="connsiteY2" fmla="*/ 324431 h 362530"/>
                  <a:gd name="connsiteX3" fmla="*/ 127955 w 229385"/>
                  <a:gd name="connsiteY3" fmla="*/ 362531 h 362530"/>
                  <a:gd name="connsiteX4" fmla="*/ 157482 w 229385"/>
                  <a:gd name="connsiteY4" fmla="*/ 244230 h 362530"/>
                  <a:gd name="connsiteX5" fmla="*/ 82234 w 229385"/>
                  <a:gd name="connsiteY5" fmla="*/ 54302 h 362530"/>
                  <a:gd name="connsiteX6" fmla="*/ 229300 w 229385"/>
                  <a:gd name="connsiteY6" fmla="*/ 24679 h 362530"/>
                  <a:gd name="connsiteX7" fmla="*/ 135289 w 229385"/>
                  <a:gd name="connsiteY7" fmla="*/ 1629 h 36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85" h="362530">
                    <a:moveTo>
                      <a:pt x="135289" y="1629"/>
                    </a:moveTo>
                    <a:cubicBezTo>
                      <a:pt x="135289" y="1629"/>
                      <a:pt x="11464" y="3057"/>
                      <a:pt x="3939" y="30204"/>
                    </a:cubicBezTo>
                    <a:cubicBezTo>
                      <a:pt x="-9015" y="75542"/>
                      <a:pt x="14131" y="324431"/>
                      <a:pt x="14131" y="324431"/>
                    </a:cubicBezTo>
                    <a:lnTo>
                      <a:pt x="127955" y="362531"/>
                    </a:lnTo>
                    <a:cubicBezTo>
                      <a:pt x="127955" y="362531"/>
                      <a:pt x="182818" y="349863"/>
                      <a:pt x="157482" y="244230"/>
                    </a:cubicBezTo>
                    <a:cubicBezTo>
                      <a:pt x="140937" y="177863"/>
                      <a:pt x="115632" y="113993"/>
                      <a:pt x="82234" y="54302"/>
                    </a:cubicBezTo>
                    <a:cubicBezTo>
                      <a:pt x="82234" y="54302"/>
                      <a:pt x="233491" y="58493"/>
                      <a:pt x="229300" y="24679"/>
                    </a:cubicBezTo>
                    <a:cubicBezTo>
                      <a:pt x="225109" y="-9135"/>
                      <a:pt x="135289" y="1629"/>
                      <a:pt x="135289" y="1629"/>
                    </a:cubicBezTo>
                    <a:close/>
                  </a:path>
                </a:pathLst>
              </a:custGeom>
              <a:solidFill>
                <a:srgbClr val="FFBE9D"/>
              </a:solidFill>
              <a:ln w="9525" cap="flat">
                <a:noFill/>
                <a:prstDash val="solid"/>
                <a:miter/>
              </a:ln>
            </p:spPr>
            <p:txBody>
              <a:bodyPr rtlCol="0" anchor="ctr"/>
              <a:lstStyle/>
              <a:p>
                <a:endParaRPr lang="fr-FR"/>
              </a:p>
            </p:txBody>
          </p:sp>
          <p:sp>
            <p:nvSpPr>
              <p:cNvPr id="102" name="Forme libre : forme 77">
                <a:extLst>
                  <a:ext uri="{FF2B5EF4-FFF2-40B4-BE49-F238E27FC236}">
                    <a16:creationId xmlns:a16="http://schemas.microsoft.com/office/drawing/2014/main" id="{4F3F85A6-DA9D-8C44-A4F6-198D6B53461B}"/>
                  </a:ext>
                </a:extLst>
              </p:cNvPr>
              <p:cNvSpPr/>
              <p:nvPr/>
            </p:nvSpPr>
            <p:spPr>
              <a:xfrm>
                <a:off x="7440358" y="4124118"/>
                <a:ext cx="148917" cy="44973"/>
              </a:xfrm>
              <a:custGeom>
                <a:avLst/>
                <a:gdLst>
                  <a:gd name="connsiteX0" fmla="*/ 0 w 148917"/>
                  <a:gd name="connsiteY0" fmla="*/ 4397 h 44973"/>
                  <a:gd name="connsiteX1" fmla="*/ 148494 w 148917"/>
                  <a:gd name="connsiteY1" fmla="*/ 14780 h 44973"/>
                  <a:gd name="connsiteX2" fmla="*/ 0 w 148917"/>
                  <a:gd name="connsiteY2" fmla="*/ 44974 h 44973"/>
                </a:gdLst>
                <a:ahLst/>
                <a:cxnLst>
                  <a:cxn ang="0">
                    <a:pos x="connsiteX0" y="connsiteY0"/>
                  </a:cxn>
                  <a:cxn ang="0">
                    <a:pos x="connsiteX1" y="connsiteY1"/>
                  </a:cxn>
                  <a:cxn ang="0">
                    <a:pos x="connsiteX2" y="connsiteY2"/>
                  </a:cxn>
                </a:cxnLst>
                <a:rect l="l" t="t" r="r" b="b"/>
                <a:pathLst>
                  <a:path w="148917" h="44973">
                    <a:moveTo>
                      <a:pt x="0" y="4397"/>
                    </a:moveTo>
                    <a:cubicBezTo>
                      <a:pt x="6762" y="3064"/>
                      <a:pt x="157924" y="-9414"/>
                      <a:pt x="148494" y="14780"/>
                    </a:cubicBezTo>
                    <a:cubicBezTo>
                      <a:pt x="139065" y="38973"/>
                      <a:pt x="0" y="44974"/>
                      <a:pt x="0" y="44974"/>
                    </a:cubicBezTo>
                    <a:close/>
                  </a:path>
                </a:pathLst>
              </a:custGeom>
              <a:solidFill>
                <a:srgbClr val="FFBE9D"/>
              </a:solidFill>
              <a:ln w="9525" cap="flat">
                <a:noFill/>
                <a:prstDash val="solid"/>
                <a:miter/>
              </a:ln>
            </p:spPr>
            <p:txBody>
              <a:bodyPr rtlCol="0" anchor="ctr"/>
              <a:lstStyle/>
              <a:p>
                <a:endParaRPr lang="fr-FR"/>
              </a:p>
            </p:txBody>
          </p:sp>
          <p:sp>
            <p:nvSpPr>
              <p:cNvPr id="103" name="Forme libre : forme 78">
                <a:extLst>
                  <a:ext uri="{FF2B5EF4-FFF2-40B4-BE49-F238E27FC236}">
                    <a16:creationId xmlns:a16="http://schemas.microsoft.com/office/drawing/2014/main" id="{B3518A0B-C0B5-EE48-86F9-4EFEDA328442}"/>
                  </a:ext>
                </a:extLst>
              </p:cNvPr>
              <p:cNvSpPr/>
              <p:nvPr/>
            </p:nvSpPr>
            <p:spPr>
              <a:xfrm>
                <a:off x="7397591" y="3762565"/>
                <a:ext cx="528447" cy="662082"/>
              </a:xfrm>
              <a:custGeom>
                <a:avLst/>
                <a:gdLst>
                  <a:gd name="connsiteX0" fmla="*/ 528447 w 528447"/>
                  <a:gd name="connsiteY0" fmla="*/ 0 h 662082"/>
                  <a:gd name="connsiteX1" fmla="*/ 509778 w 528447"/>
                  <a:gd name="connsiteY1" fmla="*/ 472059 h 662082"/>
                  <a:gd name="connsiteX2" fmla="*/ 440817 w 528447"/>
                  <a:gd name="connsiteY2" fmla="*/ 653320 h 662082"/>
                  <a:gd name="connsiteX3" fmla="*/ 17145 w 528447"/>
                  <a:gd name="connsiteY3" fmla="*/ 662083 h 662082"/>
                  <a:gd name="connsiteX4" fmla="*/ 0 w 528447"/>
                  <a:gd name="connsiteY4" fmla="*/ 77343 h 662082"/>
                  <a:gd name="connsiteX5" fmla="*/ 528447 w 528447"/>
                  <a:gd name="connsiteY5" fmla="*/ 0 h 66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447" h="662082">
                    <a:moveTo>
                      <a:pt x="528447" y="0"/>
                    </a:moveTo>
                    <a:lnTo>
                      <a:pt x="509778" y="472059"/>
                    </a:lnTo>
                    <a:lnTo>
                      <a:pt x="440817" y="653320"/>
                    </a:lnTo>
                    <a:lnTo>
                      <a:pt x="17145" y="662083"/>
                    </a:lnTo>
                    <a:lnTo>
                      <a:pt x="0" y="77343"/>
                    </a:lnTo>
                    <a:lnTo>
                      <a:pt x="528447" y="0"/>
                    </a:lnTo>
                    <a:close/>
                  </a:path>
                </a:pathLst>
              </a:custGeom>
              <a:solidFill>
                <a:srgbClr val="263238"/>
              </a:solidFill>
              <a:ln w="9525" cap="flat">
                <a:noFill/>
                <a:prstDash val="solid"/>
                <a:miter/>
              </a:ln>
            </p:spPr>
            <p:txBody>
              <a:bodyPr rtlCol="0" anchor="ctr"/>
              <a:lstStyle/>
              <a:p>
                <a:endParaRPr lang="fr-FR"/>
              </a:p>
            </p:txBody>
          </p:sp>
          <p:sp>
            <p:nvSpPr>
              <p:cNvPr id="104" name="Forme libre : forme 79">
                <a:extLst>
                  <a:ext uri="{FF2B5EF4-FFF2-40B4-BE49-F238E27FC236}">
                    <a16:creationId xmlns:a16="http://schemas.microsoft.com/office/drawing/2014/main" id="{5C1AD073-9921-E644-B1BB-A99913960908}"/>
                  </a:ext>
                </a:extLst>
              </p:cNvPr>
              <p:cNvSpPr/>
              <p:nvPr/>
            </p:nvSpPr>
            <p:spPr>
              <a:xfrm>
                <a:off x="6841045" y="4221479"/>
                <a:ext cx="507301" cy="250412"/>
              </a:xfrm>
              <a:custGeom>
                <a:avLst/>
                <a:gdLst>
                  <a:gd name="connsiteX0" fmla="*/ 507302 w 507301"/>
                  <a:gd name="connsiteY0" fmla="*/ 0 h 250412"/>
                  <a:gd name="connsiteX1" fmla="*/ 502158 w 507301"/>
                  <a:gd name="connsiteY1" fmla="*/ 2667 h 250412"/>
                  <a:gd name="connsiteX2" fmla="*/ 486918 w 507301"/>
                  <a:gd name="connsiteY2" fmla="*/ 9525 h 250412"/>
                  <a:gd name="connsiteX3" fmla="*/ 430435 w 507301"/>
                  <a:gd name="connsiteY3" fmla="*/ 33624 h 250412"/>
                  <a:gd name="connsiteX4" fmla="*/ 243554 w 507301"/>
                  <a:gd name="connsiteY4" fmla="*/ 111633 h 250412"/>
                  <a:gd name="connsiteX5" fmla="*/ 140779 w 507301"/>
                  <a:gd name="connsiteY5" fmla="*/ 154019 h 250412"/>
                  <a:gd name="connsiteX6" fmla="*/ 58483 w 507301"/>
                  <a:gd name="connsiteY6" fmla="*/ 192119 h 250412"/>
                  <a:gd name="connsiteX7" fmla="*/ 12382 w 507301"/>
                  <a:gd name="connsiteY7" fmla="*/ 231362 h 250412"/>
                  <a:gd name="connsiteX8" fmla="*/ 0 w 507301"/>
                  <a:gd name="connsiteY8" fmla="*/ 250412 h 250412"/>
                  <a:gd name="connsiteX9" fmla="*/ 2286 w 507301"/>
                  <a:gd name="connsiteY9" fmla="*/ 244983 h 250412"/>
                  <a:gd name="connsiteX10" fmla="*/ 10858 w 507301"/>
                  <a:gd name="connsiteY10" fmla="*/ 230600 h 250412"/>
                  <a:gd name="connsiteX11" fmla="*/ 56578 w 507301"/>
                  <a:gd name="connsiteY11" fmla="*/ 189547 h 250412"/>
                  <a:gd name="connsiteX12" fmla="*/ 139065 w 507301"/>
                  <a:gd name="connsiteY12" fmla="*/ 150400 h 250412"/>
                  <a:gd name="connsiteX13" fmla="*/ 242030 w 507301"/>
                  <a:gd name="connsiteY13" fmla="*/ 107728 h 250412"/>
                  <a:gd name="connsiteX14" fmla="*/ 429482 w 507301"/>
                  <a:gd name="connsiteY14" fmla="*/ 31052 h 250412"/>
                  <a:gd name="connsiteX15" fmla="*/ 486632 w 507301"/>
                  <a:gd name="connsiteY15" fmla="*/ 8382 h 250412"/>
                  <a:gd name="connsiteX16" fmla="*/ 502253 w 507301"/>
                  <a:gd name="connsiteY16" fmla="*/ 2477 h 250412"/>
                  <a:gd name="connsiteX17" fmla="*/ 507302 w 507301"/>
                  <a:gd name="connsiteY17" fmla="*/ 0 h 25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7301" h="250412">
                    <a:moveTo>
                      <a:pt x="507302" y="0"/>
                    </a:moveTo>
                    <a:cubicBezTo>
                      <a:pt x="505701" y="1093"/>
                      <a:pt x="503974" y="1988"/>
                      <a:pt x="502158" y="2667"/>
                    </a:cubicBezTo>
                    <a:lnTo>
                      <a:pt x="486918" y="9525"/>
                    </a:lnTo>
                    <a:lnTo>
                      <a:pt x="430435" y="33624"/>
                    </a:lnTo>
                    <a:lnTo>
                      <a:pt x="243554" y="111633"/>
                    </a:lnTo>
                    <a:lnTo>
                      <a:pt x="140779" y="154019"/>
                    </a:lnTo>
                    <a:cubicBezTo>
                      <a:pt x="112436" y="164649"/>
                      <a:pt x="84927" y="177385"/>
                      <a:pt x="58483" y="192119"/>
                    </a:cubicBezTo>
                    <a:cubicBezTo>
                      <a:pt x="40767" y="202159"/>
                      <a:pt x="25122" y="215477"/>
                      <a:pt x="12382" y="231362"/>
                    </a:cubicBezTo>
                    <a:cubicBezTo>
                      <a:pt x="3620" y="242792"/>
                      <a:pt x="476" y="250412"/>
                      <a:pt x="0" y="250412"/>
                    </a:cubicBezTo>
                    <a:cubicBezTo>
                      <a:pt x="499" y="248503"/>
                      <a:pt x="1269" y="246674"/>
                      <a:pt x="2286" y="244983"/>
                    </a:cubicBezTo>
                    <a:cubicBezTo>
                      <a:pt x="4649" y="239911"/>
                      <a:pt x="7522" y="235092"/>
                      <a:pt x="10858" y="230600"/>
                    </a:cubicBezTo>
                    <a:cubicBezTo>
                      <a:pt x="23165" y="213965"/>
                      <a:pt x="38719" y="199999"/>
                      <a:pt x="56578" y="189547"/>
                    </a:cubicBezTo>
                    <a:cubicBezTo>
                      <a:pt x="82983" y="174314"/>
                      <a:pt x="110567" y="161223"/>
                      <a:pt x="139065" y="150400"/>
                    </a:cubicBezTo>
                    <a:lnTo>
                      <a:pt x="242030" y="107728"/>
                    </a:lnTo>
                    <a:lnTo>
                      <a:pt x="429482" y="31052"/>
                    </a:lnTo>
                    <a:lnTo>
                      <a:pt x="486632" y="8382"/>
                    </a:lnTo>
                    <a:lnTo>
                      <a:pt x="502253" y="2477"/>
                    </a:lnTo>
                    <a:cubicBezTo>
                      <a:pt x="503828" y="1446"/>
                      <a:pt x="505523" y="615"/>
                      <a:pt x="507302" y="0"/>
                    </a:cubicBezTo>
                    <a:close/>
                  </a:path>
                </a:pathLst>
              </a:custGeom>
              <a:solidFill>
                <a:srgbClr val="263238"/>
              </a:solidFill>
              <a:ln w="9525" cap="flat">
                <a:noFill/>
                <a:prstDash val="solid"/>
                <a:miter/>
              </a:ln>
            </p:spPr>
            <p:txBody>
              <a:bodyPr rtlCol="0" anchor="ctr"/>
              <a:lstStyle/>
              <a:p>
                <a:endParaRPr lang="fr-FR"/>
              </a:p>
            </p:txBody>
          </p:sp>
          <p:sp>
            <p:nvSpPr>
              <p:cNvPr id="105" name="Forme libre : forme 80">
                <a:extLst>
                  <a:ext uri="{FF2B5EF4-FFF2-40B4-BE49-F238E27FC236}">
                    <a16:creationId xmlns:a16="http://schemas.microsoft.com/office/drawing/2014/main" id="{00314445-0B82-BA4A-B9B6-931FDAFEB260}"/>
                  </a:ext>
                </a:extLst>
              </p:cNvPr>
              <p:cNvSpPr/>
              <p:nvPr/>
            </p:nvSpPr>
            <p:spPr>
              <a:xfrm>
                <a:off x="7205567" y="4406455"/>
                <a:ext cx="282892" cy="240887"/>
              </a:xfrm>
              <a:custGeom>
                <a:avLst/>
                <a:gdLst>
                  <a:gd name="connsiteX0" fmla="*/ 282892 w 282892"/>
                  <a:gd name="connsiteY0" fmla="*/ 0 h 240887"/>
                  <a:gd name="connsiteX1" fmla="*/ 273367 w 282892"/>
                  <a:gd name="connsiteY1" fmla="*/ 11335 h 240887"/>
                  <a:gd name="connsiteX2" fmla="*/ 246031 w 282892"/>
                  <a:gd name="connsiteY2" fmla="*/ 40386 h 240887"/>
                  <a:gd name="connsiteX3" fmla="*/ 148590 w 282892"/>
                  <a:gd name="connsiteY3" fmla="*/ 128969 h 240887"/>
                  <a:gd name="connsiteX4" fmla="*/ 44958 w 282892"/>
                  <a:gd name="connsiteY4" fmla="*/ 210121 h 240887"/>
                  <a:gd name="connsiteX5" fmla="*/ 12382 w 282892"/>
                  <a:gd name="connsiteY5" fmla="*/ 233172 h 240887"/>
                  <a:gd name="connsiteX6" fmla="*/ 0 w 282892"/>
                  <a:gd name="connsiteY6" fmla="*/ 240887 h 240887"/>
                  <a:gd name="connsiteX7" fmla="*/ 11239 w 282892"/>
                  <a:gd name="connsiteY7" fmla="*/ 231362 h 240887"/>
                  <a:gd name="connsiteX8" fmla="*/ 42862 w 282892"/>
                  <a:gd name="connsiteY8" fmla="*/ 207073 h 240887"/>
                  <a:gd name="connsiteX9" fmla="*/ 145447 w 282892"/>
                  <a:gd name="connsiteY9" fmla="*/ 124968 h 240887"/>
                  <a:gd name="connsiteX10" fmla="*/ 243554 w 282892"/>
                  <a:gd name="connsiteY10" fmla="*/ 37719 h 240887"/>
                  <a:gd name="connsiteX11" fmla="*/ 272129 w 282892"/>
                  <a:gd name="connsiteY11" fmla="*/ 9906 h 240887"/>
                  <a:gd name="connsiteX12" fmla="*/ 282892 w 282892"/>
                  <a:gd name="connsiteY12" fmla="*/ 0 h 24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892" h="240887">
                    <a:moveTo>
                      <a:pt x="282892" y="0"/>
                    </a:moveTo>
                    <a:cubicBezTo>
                      <a:pt x="280077" y="4067"/>
                      <a:pt x="276888" y="7861"/>
                      <a:pt x="273367" y="11335"/>
                    </a:cubicBezTo>
                    <a:cubicBezTo>
                      <a:pt x="267176" y="18479"/>
                      <a:pt x="257937" y="28480"/>
                      <a:pt x="246031" y="40386"/>
                    </a:cubicBezTo>
                    <a:cubicBezTo>
                      <a:pt x="222313" y="64389"/>
                      <a:pt x="188023" y="96012"/>
                      <a:pt x="148590" y="128969"/>
                    </a:cubicBezTo>
                    <a:cubicBezTo>
                      <a:pt x="109156" y="161925"/>
                      <a:pt x="72390" y="190310"/>
                      <a:pt x="44958" y="210121"/>
                    </a:cubicBezTo>
                    <a:cubicBezTo>
                      <a:pt x="31337" y="219646"/>
                      <a:pt x="20193" y="227838"/>
                      <a:pt x="12382" y="233172"/>
                    </a:cubicBezTo>
                    <a:cubicBezTo>
                      <a:pt x="8490" y="236103"/>
                      <a:pt x="4347" y="238685"/>
                      <a:pt x="0" y="240887"/>
                    </a:cubicBezTo>
                    <a:cubicBezTo>
                      <a:pt x="3443" y="237371"/>
                      <a:pt x="7206" y="234182"/>
                      <a:pt x="11239" y="231362"/>
                    </a:cubicBezTo>
                    <a:lnTo>
                      <a:pt x="42862" y="207073"/>
                    </a:lnTo>
                    <a:cubicBezTo>
                      <a:pt x="69532" y="186595"/>
                      <a:pt x="106013" y="157925"/>
                      <a:pt x="145447" y="124968"/>
                    </a:cubicBezTo>
                    <a:cubicBezTo>
                      <a:pt x="184880" y="92012"/>
                      <a:pt x="219361" y="61055"/>
                      <a:pt x="243554" y="37719"/>
                    </a:cubicBezTo>
                    <a:cubicBezTo>
                      <a:pt x="255746" y="26194"/>
                      <a:pt x="265366" y="16478"/>
                      <a:pt x="272129" y="9906"/>
                    </a:cubicBezTo>
                    <a:cubicBezTo>
                      <a:pt x="275425" y="6300"/>
                      <a:pt x="279026" y="2986"/>
                      <a:pt x="282892" y="0"/>
                    </a:cubicBezTo>
                    <a:close/>
                  </a:path>
                </a:pathLst>
              </a:custGeom>
              <a:solidFill>
                <a:srgbClr val="263238"/>
              </a:solidFill>
              <a:ln w="9525" cap="flat">
                <a:noFill/>
                <a:prstDash val="solid"/>
                <a:miter/>
              </a:ln>
            </p:spPr>
            <p:txBody>
              <a:bodyPr rtlCol="0" anchor="ctr"/>
              <a:lstStyle/>
              <a:p>
                <a:endParaRPr lang="fr-FR"/>
              </a:p>
            </p:txBody>
          </p:sp>
          <p:sp>
            <p:nvSpPr>
              <p:cNvPr id="106" name="Forme libre : forme 81">
                <a:extLst>
                  <a:ext uri="{FF2B5EF4-FFF2-40B4-BE49-F238E27FC236}">
                    <a16:creationId xmlns:a16="http://schemas.microsoft.com/office/drawing/2014/main" id="{2EE4C3E4-B7AA-2F49-94D2-C74D83BEE319}"/>
                  </a:ext>
                </a:extLst>
              </p:cNvPr>
              <p:cNvSpPr/>
              <p:nvPr/>
            </p:nvSpPr>
            <p:spPr>
              <a:xfrm>
                <a:off x="7852682" y="4387592"/>
                <a:ext cx="273870" cy="321005"/>
              </a:xfrm>
              <a:custGeom>
                <a:avLst/>
                <a:gdLst>
                  <a:gd name="connsiteX0" fmla="*/ 273857 w 273870"/>
                  <a:gd name="connsiteY0" fmla="*/ 320996 h 321005"/>
                  <a:gd name="connsiteX1" fmla="*/ 135078 w 273870"/>
                  <a:gd name="connsiteY1" fmla="*/ 161928 h 321005"/>
                  <a:gd name="connsiteX2" fmla="*/ 13 w 273870"/>
                  <a:gd name="connsiteY2" fmla="*/ 3 h 321005"/>
                  <a:gd name="connsiteX3" fmla="*/ 138793 w 273870"/>
                  <a:gd name="connsiteY3" fmla="*/ 158690 h 321005"/>
                  <a:gd name="connsiteX4" fmla="*/ 273857 w 273870"/>
                  <a:gd name="connsiteY4" fmla="*/ 320996 h 321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70" h="321005">
                    <a:moveTo>
                      <a:pt x="273857" y="320996"/>
                    </a:moveTo>
                    <a:cubicBezTo>
                      <a:pt x="272810" y="321948"/>
                      <a:pt x="210706" y="250701"/>
                      <a:pt x="135078" y="161928"/>
                    </a:cubicBezTo>
                    <a:cubicBezTo>
                      <a:pt x="59449" y="73155"/>
                      <a:pt x="-1034" y="575"/>
                      <a:pt x="13" y="3"/>
                    </a:cubicBezTo>
                    <a:cubicBezTo>
                      <a:pt x="1061" y="-568"/>
                      <a:pt x="63164" y="70107"/>
                      <a:pt x="138793" y="158690"/>
                    </a:cubicBezTo>
                    <a:cubicBezTo>
                      <a:pt x="214421" y="247272"/>
                      <a:pt x="274905" y="320139"/>
                      <a:pt x="273857" y="320996"/>
                    </a:cubicBezTo>
                    <a:close/>
                  </a:path>
                </a:pathLst>
              </a:custGeom>
              <a:solidFill>
                <a:srgbClr val="263238"/>
              </a:solidFill>
              <a:ln w="9525" cap="flat">
                <a:noFill/>
                <a:prstDash val="solid"/>
                <a:miter/>
              </a:ln>
            </p:spPr>
            <p:txBody>
              <a:bodyPr rtlCol="0" anchor="ctr"/>
              <a:lstStyle/>
              <a:p>
                <a:endParaRPr lang="fr-FR"/>
              </a:p>
            </p:txBody>
          </p:sp>
          <p:sp>
            <p:nvSpPr>
              <p:cNvPr id="107" name="Forme libre : forme 82">
                <a:extLst>
                  <a:ext uri="{FF2B5EF4-FFF2-40B4-BE49-F238E27FC236}">
                    <a16:creationId xmlns:a16="http://schemas.microsoft.com/office/drawing/2014/main" id="{B79B1196-2DC8-7F46-B22E-72A101C6C088}"/>
                  </a:ext>
                </a:extLst>
              </p:cNvPr>
              <p:cNvSpPr/>
              <p:nvPr/>
            </p:nvSpPr>
            <p:spPr>
              <a:xfrm>
                <a:off x="7925848" y="4180236"/>
                <a:ext cx="320420" cy="185356"/>
              </a:xfrm>
              <a:custGeom>
                <a:avLst/>
                <a:gdLst>
                  <a:gd name="connsiteX0" fmla="*/ 320421 w 320420"/>
                  <a:gd name="connsiteY0" fmla="*/ 185356 h 185356"/>
                  <a:gd name="connsiteX1" fmla="*/ 306705 w 320420"/>
                  <a:gd name="connsiteY1" fmla="*/ 180499 h 185356"/>
                  <a:gd name="connsiteX2" fmla="*/ 270034 w 320420"/>
                  <a:gd name="connsiteY2" fmla="*/ 164878 h 185356"/>
                  <a:gd name="connsiteX3" fmla="*/ 153257 w 320420"/>
                  <a:gd name="connsiteY3" fmla="*/ 104775 h 185356"/>
                  <a:gd name="connsiteX4" fmla="*/ 42862 w 320420"/>
                  <a:gd name="connsiteY4" fmla="*/ 33528 h 185356"/>
                  <a:gd name="connsiteX5" fmla="*/ 11049 w 320420"/>
                  <a:gd name="connsiteY5" fmla="*/ 9525 h 185356"/>
                  <a:gd name="connsiteX6" fmla="*/ 0 w 320420"/>
                  <a:gd name="connsiteY6" fmla="*/ 0 h 185356"/>
                  <a:gd name="connsiteX7" fmla="*/ 12192 w 320420"/>
                  <a:gd name="connsiteY7" fmla="*/ 7906 h 185356"/>
                  <a:gd name="connsiteX8" fmla="*/ 44862 w 320420"/>
                  <a:gd name="connsiteY8" fmla="*/ 30575 h 185356"/>
                  <a:gd name="connsiteX9" fmla="*/ 155734 w 320420"/>
                  <a:gd name="connsiteY9" fmla="*/ 100394 h 185356"/>
                  <a:gd name="connsiteX10" fmla="*/ 271557 w 320420"/>
                  <a:gd name="connsiteY10" fmla="*/ 161544 h 185356"/>
                  <a:gd name="connsiteX11" fmla="*/ 307467 w 320420"/>
                  <a:gd name="connsiteY11" fmla="*/ 178594 h 185356"/>
                  <a:gd name="connsiteX12" fmla="*/ 320421 w 320420"/>
                  <a:gd name="connsiteY12" fmla="*/ 185356 h 18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420" h="185356">
                    <a:moveTo>
                      <a:pt x="320421" y="185356"/>
                    </a:moveTo>
                    <a:cubicBezTo>
                      <a:pt x="315724" y="184114"/>
                      <a:pt x="311136" y="182490"/>
                      <a:pt x="306705" y="180499"/>
                    </a:cubicBezTo>
                    <a:cubicBezTo>
                      <a:pt x="297942" y="177070"/>
                      <a:pt x="285369" y="171736"/>
                      <a:pt x="270034" y="164878"/>
                    </a:cubicBezTo>
                    <a:cubicBezTo>
                      <a:pt x="239363" y="151067"/>
                      <a:pt x="197643" y="130493"/>
                      <a:pt x="153257" y="104775"/>
                    </a:cubicBezTo>
                    <a:cubicBezTo>
                      <a:pt x="108870" y="79058"/>
                      <a:pt x="70103" y="53245"/>
                      <a:pt x="42862" y="33528"/>
                    </a:cubicBezTo>
                    <a:cubicBezTo>
                      <a:pt x="29241" y="24003"/>
                      <a:pt x="18383" y="15430"/>
                      <a:pt x="11049" y="9525"/>
                    </a:cubicBezTo>
                    <a:cubicBezTo>
                      <a:pt x="7082" y="6696"/>
                      <a:pt x="3383" y="3507"/>
                      <a:pt x="0" y="0"/>
                    </a:cubicBezTo>
                    <a:cubicBezTo>
                      <a:pt x="4293" y="2263"/>
                      <a:pt x="8374" y="4909"/>
                      <a:pt x="12192" y="7906"/>
                    </a:cubicBezTo>
                    <a:cubicBezTo>
                      <a:pt x="20669" y="13716"/>
                      <a:pt x="31718" y="21336"/>
                      <a:pt x="44862" y="30575"/>
                    </a:cubicBezTo>
                    <a:cubicBezTo>
                      <a:pt x="72580" y="49625"/>
                      <a:pt x="111537" y="74771"/>
                      <a:pt x="155734" y="100394"/>
                    </a:cubicBezTo>
                    <a:cubicBezTo>
                      <a:pt x="199929" y="126016"/>
                      <a:pt x="241459" y="147066"/>
                      <a:pt x="271557" y="161544"/>
                    </a:cubicBezTo>
                    <a:lnTo>
                      <a:pt x="307467" y="178594"/>
                    </a:lnTo>
                    <a:cubicBezTo>
                      <a:pt x="311978" y="180457"/>
                      <a:pt x="316313" y="182721"/>
                      <a:pt x="320421" y="185356"/>
                    </a:cubicBezTo>
                    <a:close/>
                  </a:path>
                </a:pathLst>
              </a:custGeom>
              <a:solidFill>
                <a:srgbClr val="263238"/>
              </a:solidFill>
              <a:ln w="9525" cap="flat">
                <a:noFill/>
                <a:prstDash val="solid"/>
                <a:miter/>
              </a:ln>
            </p:spPr>
            <p:txBody>
              <a:bodyPr rtlCol="0" anchor="ctr"/>
              <a:lstStyle/>
              <a:p>
                <a:endParaRPr lang="fr-FR"/>
              </a:p>
            </p:txBody>
          </p:sp>
          <p:sp>
            <p:nvSpPr>
              <p:cNvPr id="108" name="Forme libre : forme 83">
                <a:extLst>
                  <a:ext uri="{FF2B5EF4-FFF2-40B4-BE49-F238E27FC236}">
                    <a16:creationId xmlns:a16="http://schemas.microsoft.com/office/drawing/2014/main" id="{A3991577-0B75-2043-9225-6BF224BA6520}"/>
                  </a:ext>
                </a:extLst>
              </p:cNvPr>
              <p:cNvSpPr/>
              <p:nvPr/>
            </p:nvSpPr>
            <p:spPr>
              <a:xfrm>
                <a:off x="7998506" y="4036313"/>
                <a:ext cx="28731" cy="225647"/>
              </a:xfrm>
              <a:custGeom>
                <a:avLst/>
                <a:gdLst>
                  <a:gd name="connsiteX0" fmla="*/ 28496 w 28731"/>
                  <a:gd name="connsiteY0" fmla="*/ 225647 h 225647"/>
                  <a:gd name="connsiteX1" fmla="*/ 11923 w 28731"/>
                  <a:gd name="connsiteY1" fmla="*/ 113157 h 225647"/>
                  <a:gd name="connsiteX2" fmla="*/ 207 w 28731"/>
                  <a:gd name="connsiteY2" fmla="*/ 0 h 225647"/>
                  <a:gd name="connsiteX3" fmla="*/ 16876 w 28731"/>
                  <a:gd name="connsiteY3" fmla="*/ 112490 h 225647"/>
                  <a:gd name="connsiteX4" fmla="*/ 28496 w 28731"/>
                  <a:gd name="connsiteY4" fmla="*/ 225647 h 22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1" h="225647">
                    <a:moveTo>
                      <a:pt x="28496" y="225647"/>
                    </a:moveTo>
                    <a:cubicBezTo>
                      <a:pt x="27163" y="225647"/>
                      <a:pt x="19733" y="175450"/>
                      <a:pt x="11923" y="113157"/>
                    </a:cubicBezTo>
                    <a:cubicBezTo>
                      <a:pt x="4112" y="50864"/>
                      <a:pt x="-1126" y="95"/>
                      <a:pt x="207" y="0"/>
                    </a:cubicBezTo>
                    <a:cubicBezTo>
                      <a:pt x="1541" y="-95"/>
                      <a:pt x="9066" y="50197"/>
                      <a:pt x="16876" y="112490"/>
                    </a:cubicBezTo>
                    <a:cubicBezTo>
                      <a:pt x="24687" y="174784"/>
                      <a:pt x="29925" y="225552"/>
                      <a:pt x="28496" y="225647"/>
                    </a:cubicBezTo>
                    <a:close/>
                  </a:path>
                </a:pathLst>
              </a:custGeom>
              <a:solidFill>
                <a:srgbClr val="263238"/>
              </a:solidFill>
              <a:ln w="9525" cap="flat">
                <a:noFill/>
                <a:prstDash val="solid"/>
                <a:miter/>
              </a:ln>
            </p:spPr>
            <p:txBody>
              <a:bodyPr rtlCol="0" anchor="ctr"/>
              <a:lstStyle/>
              <a:p>
                <a:endParaRPr lang="fr-FR"/>
              </a:p>
            </p:txBody>
          </p:sp>
          <p:sp>
            <p:nvSpPr>
              <p:cNvPr id="109" name="Forme libre : forme 84">
                <a:extLst>
                  <a:ext uri="{FF2B5EF4-FFF2-40B4-BE49-F238E27FC236}">
                    <a16:creationId xmlns:a16="http://schemas.microsoft.com/office/drawing/2014/main" id="{84FD8E80-9CC3-9442-A68E-F738E67BC410}"/>
                  </a:ext>
                </a:extLst>
              </p:cNvPr>
              <p:cNvSpPr/>
              <p:nvPr/>
            </p:nvSpPr>
            <p:spPr>
              <a:xfrm>
                <a:off x="7604283" y="3225627"/>
                <a:ext cx="144970" cy="142221"/>
              </a:xfrm>
              <a:custGeom>
                <a:avLst/>
                <a:gdLst>
                  <a:gd name="connsiteX0" fmla="*/ 64389 w 144970"/>
                  <a:gd name="connsiteY0" fmla="*/ 14 h 142221"/>
                  <a:gd name="connsiteX1" fmla="*/ 60484 w 144970"/>
                  <a:gd name="connsiteY1" fmla="*/ 6014 h 142221"/>
                  <a:gd name="connsiteX2" fmla="*/ 48387 w 144970"/>
                  <a:gd name="connsiteY2" fmla="*/ 22207 h 142221"/>
                  <a:gd name="connsiteX3" fmla="*/ 4477 w 144970"/>
                  <a:gd name="connsiteY3" fmla="*/ 79357 h 142221"/>
                  <a:gd name="connsiteX4" fmla="*/ 4477 w 144970"/>
                  <a:gd name="connsiteY4" fmla="*/ 76309 h 142221"/>
                  <a:gd name="connsiteX5" fmla="*/ 76010 w 144970"/>
                  <a:gd name="connsiteY5" fmla="*/ 132506 h 142221"/>
                  <a:gd name="connsiteX6" fmla="*/ 82391 w 144970"/>
                  <a:gd name="connsiteY6" fmla="*/ 137650 h 142221"/>
                  <a:gd name="connsiteX7" fmla="*/ 78963 w 144970"/>
                  <a:gd name="connsiteY7" fmla="*/ 137650 h 142221"/>
                  <a:gd name="connsiteX8" fmla="*/ 140875 w 144970"/>
                  <a:gd name="connsiteY8" fmla="*/ 60116 h 142221"/>
                  <a:gd name="connsiteX9" fmla="*/ 140875 w 144970"/>
                  <a:gd name="connsiteY9" fmla="*/ 62974 h 142221"/>
                  <a:gd name="connsiteX10" fmla="*/ 94298 w 144970"/>
                  <a:gd name="connsiteY10" fmla="*/ 24874 h 142221"/>
                  <a:gd name="connsiteX11" fmla="*/ 81534 w 144970"/>
                  <a:gd name="connsiteY11" fmla="*/ 14111 h 142221"/>
                  <a:gd name="connsiteX12" fmla="*/ 77248 w 144970"/>
                  <a:gd name="connsiteY12" fmla="*/ 9920 h 142221"/>
                  <a:gd name="connsiteX13" fmla="*/ 82296 w 144970"/>
                  <a:gd name="connsiteY13" fmla="*/ 13158 h 142221"/>
                  <a:gd name="connsiteX14" fmla="*/ 95727 w 144970"/>
                  <a:gd name="connsiteY14" fmla="*/ 22683 h 142221"/>
                  <a:gd name="connsiteX15" fmla="*/ 143352 w 144970"/>
                  <a:gd name="connsiteY15" fmla="*/ 59259 h 142221"/>
                  <a:gd name="connsiteX16" fmla="*/ 144971 w 144970"/>
                  <a:gd name="connsiteY16" fmla="*/ 60497 h 142221"/>
                  <a:gd name="connsiteX17" fmla="*/ 143637 w 144970"/>
                  <a:gd name="connsiteY17" fmla="*/ 62117 h 142221"/>
                  <a:gd name="connsiteX18" fmla="*/ 82487 w 144970"/>
                  <a:gd name="connsiteY18" fmla="*/ 140222 h 142221"/>
                  <a:gd name="connsiteX19" fmla="*/ 80963 w 144970"/>
                  <a:gd name="connsiteY19" fmla="*/ 142222 h 142221"/>
                  <a:gd name="connsiteX20" fmla="*/ 78963 w 144970"/>
                  <a:gd name="connsiteY20" fmla="*/ 140698 h 142221"/>
                  <a:gd name="connsiteX21" fmla="*/ 72866 w 144970"/>
                  <a:gd name="connsiteY21" fmla="*/ 136697 h 142221"/>
                  <a:gd name="connsiteX22" fmla="*/ 1715 w 144970"/>
                  <a:gd name="connsiteY22" fmla="*/ 80024 h 142221"/>
                  <a:gd name="connsiteX23" fmla="*/ 0 w 144970"/>
                  <a:gd name="connsiteY23" fmla="*/ 78595 h 142221"/>
                  <a:gd name="connsiteX24" fmla="*/ 1334 w 144970"/>
                  <a:gd name="connsiteY24" fmla="*/ 76976 h 142221"/>
                  <a:gd name="connsiteX25" fmla="*/ 46673 w 144970"/>
                  <a:gd name="connsiteY25" fmla="*/ 21159 h 142221"/>
                  <a:gd name="connsiteX26" fmla="*/ 59627 w 144970"/>
                  <a:gd name="connsiteY26" fmla="*/ 5633 h 142221"/>
                  <a:gd name="connsiteX27" fmla="*/ 64389 w 144970"/>
                  <a:gd name="connsiteY27" fmla="*/ 14 h 14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970" h="142221">
                    <a:moveTo>
                      <a:pt x="64389" y="14"/>
                    </a:moveTo>
                    <a:cubicBezTo>
                      <a:pt x="63294" y="2141"/>
                      <a:pt x="61985" y="4151"/>
                      <a:pt x="60484" y="6014"/>
                    </a:cubicBezTo>
                    <a:lnTo>
                      <a:pt x="48387" y="22207"/>
                    </a:lnTo>
                    <a:lnTo>
                      <a:pt x="4477" y="79357"/>
                    </a:lnTo>
                    <a:lnTo>
                      <a:pt x="4477" y="76309"/>
                    </a:lnTo>
                    <a:lnTo>
                      <a:pt x="76010" y="132506"/>
                    </a:lnTo>
                    <a:lnTo>
                      <a:pt x="82391" y="137650"/>
                    </a:lnTo>
                    <a:lnTo>
                      <a:pt x="78963" y="137650"/>
                    </a:lnTo>
                    <a:lnTo>
                      <a:pt x="140875" y="60116"/>
                    </a:lnTo>
                    <a:lnTo>
                      <a:pt x="140875" y="62974"/>
                    </a:lnTo>
                    <a:lnTo>
                      <a:pt x="94298" y="24874"/>
                    </a:lnTo>
                    <a:lnTo>
                      <a:pt x="81534" y="14111"/>
                    </a:lnTo>
                    <a:cubicBezTo>
                      <a:pt x="79947" y="12885"/>
                      <a:pt x="78509" y="11478"/>
                      <a:pt x="77248" y="9920"/>
                    </a:cubicBezTo>
                    <a:cubicBezTo>
                      <a:pt x="77248" y="9920"/>
                      <a:pt x="79153" y="10872"/>
                      <a:pt x="82296" y="13158"/>
                    </a:cubicBezTo>
                    <a:lnTo>
                      <a:pt x="95727" y="22683"/>
                    </a:lnTo>
                    <a:lnTo>
                      <a:pt x="143352" y="59259"/>
                    </a:lnTo>
                    <a:lnTo>
                      <a:pt x="144971" y="60497"/>
                    </a:lnTo>
                    <a:lnTo>
                      <a:pt x="143637" y="62117"/>
                    </a:lnTo>
                    <a:cubicBezTo>
                      <a:pt x="126016" y="84786"/>
                      <a:pt x="105061" y="111456"/>
                      <a:pt x="82487" y="140222"/>
                    </a:cubicBezTo>
                    <a:lnTo>
                      <a:pt x="80963" y="142222"/>
                    </a:lnTo>
                    <a:lnTo>
                      <a:pt x="78963" y="140698"/>
                    </a:lnTo>
                    <a:lnTo>
                      <a:pt x="72866" y="136697"/>
                    </a:lnTo>
                    <a:cubicBezTo>
                      <a:pt x="47054" y="116123"/>
                      <a:pt x="22765" y="96692"/>
                      <a:pt x="1715" y="80024"/>
                    </a:cubicBezTo>
                    <a:lnTo>
                      <a:pt x="0" y="78595"/>
                    </a:lnTo>
                    <a:lnTo>
                      <a:pt x="1334" y="76976"/>
                    </a:lnTo>
                    <a:lnTo>
                      <a:pt x="46673" y="21159"/>
                    </a:lnTo>
                    <a:lnTo>
                      <a:pt x="59627" y="5633"/>
                    </a:lnTo>
                    <a:cubicBezTo>
                      <a:pt x="62484" y="1633"/>
                      <a:pt x="64199" y="-177"/>
                      <a:pt x="64389" y="14"/>
                    </a:cubicBezTo>
                    <a:close/>
                  </a:path>
                </a:pathLst>
              </a:custGeom>
              <a:solidFill>
                <a:srgbClr val="263238"/>
              </a:solidFill>
              <a:ln w="9525" cap="flat">
                <a:noFill/>
                <a:prstDash val="solid"/>
                <a:miter/>
              </a:ln>
            </p:spPr>
            <p:txBody>
              <a:bodyPr rtlCol="0" anchor="ctr"/>
              <a:lstStyle/>
              <a:p>
                <a:endParaRPr lang="fr-FR"/>
              </a:p>
            </p:txBody>
          </p:sp>
          <p:sp>
            <p:nvSpPr>
              <p:cNvPr id="110" name="Forme libre : forme 85">
                <a:extLst>
                  <a:ext uri="{FF2B5EF4-FFF2-40B4-BE49-F238E27FC236}">
                    <a16:creationId xmlns:a16="http://schemas.microsoft.com/office/drawing/2014/main" id="{90A17B19-1203-D443-8F01-69B44F71482F}"/>
                  </a:ext>
                </a:extLst>
              </p:cNvPr>
              <p:cNvSpPr/>
              <p:nvPr/>
            </p:nvSpPr>
            <p:spPr>
              <a:xfrm>
                <a:off x="7524680" y="4023469"/>
                <a:ext cx="401166" cy="356696"/>
              </a:xfrm>
              <a:custGeom>
                <a:avLst/>
                <a:gdLst>
                  <a:gd name="connsiteX0" fmla="*/ 325729 w 401166"/>
                  <a:gd name="connsiteY0" fmla="*/ 356697 h 356696"/>
                  <a:gd name="connsiteX1" fmla="*/ 121132 w 401166"/>
                  <a:gd name="connsiteY1" fmla="*/ 334789 h 356696"/>
                  <a:gd name="connsiteX2" fmla="*/ 44932 w 401166"/>
                  <a:gd name="connsiteY2" fmla="*/ 305548 h 356696"/>
                  <a:gd name="connsiteX3" fmla="*/ 162566 w 401166"/>
                  <a:gd name="connsiteY3" fmla="*/ 296880 h 356696"/>
                  <a:gd name="connsiteX4" fmla="*/ 2260 w 401166"/>
                  <a:gd name="connsiteY4" fmla="*/ 239730 h 356696"/>
                  <a:gd name="connsiteX5" fmla="*/ 165805 w 401166"/>
                  <a:gd name="connsiteY5" fmla="*/ 256018 h 356696"/>
                  <a:gd name="connsiteX6" fmla="*/ 171138 w 401166"/>
                  <a:gd name="connsiteY6" fmla="*/ 239444 h 356696"/>
                  <a:gd name="connsiteX7" fmla="*/ 545 w 401166"/>
                  <a:gd name="connsiteY7" fmla="*/ 167054 h 356696"/>
                  <a:gd name="connsiteX8" fmla="*/ 38074 w 401166"/>
                  <a:gd name="connsiteY8" fmla="*/ 164102 h 356696"/>
                  <a:gd name="connsiteX9" fmla="*/ 195999 w 401166"/>
                  <a:gd name="connsiteY9" fmla="*/ 194391 h 356696"/>
                  <a:gd name="connsiteX10" fmla="*/ 81127 w 401166"/>
                  <a:gd name="connsiteY10" fmla="*/ 140670 h 356696"/>
                  <a:gd name="connsiteX11" fmla="*/ 56172 w 401166"/>
                  <a:gd name="connsiteY11" fmla="*/ 104380 h 356696"/>
                  <a:gd name="connsiteX12" fmla="*/ 190569 w 401166"/>
                  <a:gd name="connsiteY12" fmla="*/ 128002 h 356696"/>
                  <a:gd name="connsiteX13" fmla="*/ 271722 w 401166"/>
                  <a:gd name="connsiteY13" fmla="*/ 116095 h 356696"/>
                  <a:gd name="connsiteX14" fmla="*/ 270389 w 401166"/>
                  <a:gd name="connsiteY14" fmla="*/ 113905 h 356696"/>
                  <a:gd name="connsiteX15" fmla="*/ 233813 w 401166"/>
                  <a:gd name="connsiteY15" fmla="*/ 10368 h 356696"/>
                  <a:gd name="connsiteX16" fmla="*/ 259453 w 401166"/>
                  <a:gd name="connsiteY16" fmla="*/ 2099 h 356696"/>
                  <a:gd name="connsiteX17" fmla="*/ 267722 w 401166"/>
                  <a:gd name="connsiteY17" fmla="*/ 10368 h 356696"/>
                  <a:gd name="connsiteX18" fmla="*/ 270865 w 401166"/>
                  <a:gd name="connsiteY18" fmla="*/ 17702 h 356696"/>
                  <a:gd name="connsiteX19" fmla="*/ 272008 w 401166"/>
                  <a:gd name="connsiteY19" fmla="*/ 21607 h 356696"/>
                  <a:gd name="connsiteX20" fmla="*/ 299821 w 401166"/>
                  <a:gd name="connsiteY20" fmla="*/ 70090 h 356696"/>
                  <a:gd name="connsiteX21" fmla="*/ 334492 w 401166"/>
                  <a:gd name="connsiteY21" fmla="*/ 105999 h 356696"/>
                  <a:gd name="connsiteX22" fmla="*/ 401167 w 401166"/>
                  <a:gd name="connsiteY22" fmla="*/ 166483 h 35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1166" h="356696">
                    <a:moveTo>
                      <a:pt x="325729" y="356697"/>
                    </a:moveTo>
                    <a:cubicBezTo>
                      <a:pt x="257149" y="353549"/>
                      <a:pt x="188824" y="346233"/>
                      <a:pt x="121132" y="334789"/>
                    </a:cubicBezTo>
                    <a:cubicBezTo>
                      <a:pt x="41027" y="322026"/>
                      <a:pt x="41884" y="314692"/>
                      <a:pt x="44932" y="305548"/>
                    </a:cubicBezTo>
                    <a:cubicBezTo>
                      <a:pt x="52552" y="280973"/>
                      <a:pt x="186664" y="322693"/>
                      <a:pt x="162566" y="296880"/>
                    </a:cubicBezTo>
                    <a:cubicBezTo>
                      <a:pt x="138468" y="271067"/>
                      <a:pt x="-6788" y="264971"/>
                      <a:pt x="2260" y="239730"/>
                    </a:cubicBezTo>
                    <a:cubicBezTo>
                      <a:pt x="14071" y="206678"/>
                      <a:pt x="153708" y="252970"/>
                      <a:pt x="165805" y="256018"/>
                    </a:cubicBezTo>
                    <a:cubicBezTo>
                      <a:pt x="177901" y="259066"/>
                      <a:pt x="182187" y="241635"/>
                      <a:pt x="171138" y="239444"/>
                    </a:cubicBezTo>
                    <a:cubicBezTo>
                      <a:pt x="155327" y="236301"/>
                      <a:pt x="-10694" y="199630"/>
                      <a:pt x="545" y="167054"/>
                    </a:cubicBezTo>
                    <a:cubicBezTo>
                      <a:pt x="6832" y="148957"/>
                      <a:pt x="38074" y="164102"/>
                      <a:pt x="38074" y="164102"/>
                    </a:cubicBezTo>
                    <a:cubicBezTo>
                      <a:pt x="38074" y="164102"/>
                      <a:pt x="191141" y="210012"/>
                      <a:pt x="195999" y="194391"/>
                    </a:cubicBezTo>
                    <a:cubicBezTo>
                      <a:pt x="200856" y="178770"/>
                      <a:pt x="111893" y="148576"/>
                      <a:pt x="81127" y="140670"/>
                    </a:cubicBezTo>
                    <a:cubicBezTo>
                      <a:pt x="50362" y="132764"/>
                      <a:pt x="41884" y="115048"/>
                      <a:pt x="56172" y="104380"/>
                    </a:cubicBezTo>
                    <a:cubicBezTo>
                      <a:pt x="65697" y="97140"/>
                      <a:pt x="160947" y="119334"/>
                      <a:pt x="190569" y="128002"/>
                    </a:cubicBezTo>
                    <a:cubicBezTo>
                      <a:pt x="220192" y="136669"/>
                      <a:pt x="303155" y="161625"/>
                      <a:pt x="271722" y="116095"/>
                    </a:cubicBezTo>
                    <a:lnTo>
                      <a:pt x="270389" y="113905"/>
                    </a:lnTo>
                    <a:cubicBezTo>
                      <a:pt x="238194" y="69899"/>
                      <a:pt x="228002" y="25322"/>
                      <a:pt x="233813" y="10368"/>
                    </a:cubicBezTo>
                    <a:cubicBezTo>
                      <a:pt x="238610" y="1004"/>
                      <a:pt x="250089" y="-2698"/>
                      <a:pt x="259453" y="2099"/>
                    </a:cubicBezTo>
                    <a:cubicBezTo>
                      <a:pt x="263008" y="3921"/>
                      <a:pt x="265900" y="6813"/>
                      <a:pt x="267722" y="10368"/>
                    </a:cubicBezTo>
                    <a:cubicBezTo>
                      <a:pt x="269258" y="12573"/>
                      <a:pt x="270328" y="15069"/>
                      <a:pt x="270865" y="17702"/>
                    </a:cubicBezTo>
                    <a:cubicBezTo>
                      <a:pt x="271171" y="19025"/>
                      <a:pt x="271552" y="20329"/>
                      <a:pt x="272008" y="21607"/>
                    </a:cubicBezTo>
                    <a:cubicBezTo>
                      <a:pt x="279584" y="38683"/>
                      <a:pt x="288905" y="54930"/>
                      <a:pt x="299821" y="70090"/>
                    </a:cubicBezTo>
                    <a:cubicBezTo>
                      <a:pt x="309259" y="83938"/>
                      <a:pt x="320983" y="96081"/>
                      <a:pt x="334492" y="105999"/>
                    </a:cubicBezTo>
                    <a:cubicBezTo>
                      <a:pt x="350113" y="117334"/>
                      <a:pt x="389642" y="159053"/>
                      <a:pt x="401167" y="166483"/>
                    </a:cubicBezTo>
                  </a:path>
                </a:pathLst>
              </a:custGeom>
              <a:solidFill>
                <a:srgbClr val="FFBE9D"/>
              </a:solidFill>
              <a:ln w="9525" cap="flat">
                <a:noFill/>
                <a:prstDash val="solid"/>
                <a:miter/>
              </a:ln>
            </p:spPr>
            <p:txBody>
              <a:bodyPr rtlCol="0" anchor="ctr"/>
              <a:lstStyle/>
              <a:p>
                <a:endParaRPr lang="fr-FR"/>
              </a:p>
            </p:txBody>
          </p:sp>
        </p:grpSp>
        <p:grpSp>
          <p:nvGrpSpPr>
            <p:cNvPr id="20" name="Graphique 5">
              <a:extLst>
                <a:ext uri="{FF2B5EF4-FFF2-40B4-BE49-F238E27FC236}">
                  <a16:creationId xmlns:a16="http://schemas.microsoft.com/office/drawing/2014/main" id="{D68F19B7-C338-444A-9B59-0724036492A5}"/>
                </a:ext>
              </a:extLst>
            </p:cNvPr>
            <p:cNvGrpSpPr/>
            <p:nvPr/>
          </p:nvGrpSpPr>
          <p:grpSpPr>
            <a:xfrm>
              <a:off x="3877055" y="2786152"/>
              <a:ext cx="2061591" cy="1957487"/>
              <a:chOff x="3877055" y="2786152"/>
              <a:chExt cx="2061591" cy="1957487"/>
            </a:xfrm>
          </p:grpSpPr>
          <p:sp>
            <p:nvSpPr>
              <p:cNvPr id="54" name="Forme libre : forme 87">
                <a:extLst>
                  <a:ext uri="{FF2B5EF4-FFF2-40B4-BE49-F238E27FC236}">
                    <a16:creationId xmlns:a16="http://schemas.microsoft.com/office/drawing/2014/main" id="{FE52C6E1-5612-EB4D-973D-1C7F2F8C822E}"/>
                  </a:ext>
                </a:extLst>
              </p:cNvPr>
              <p:cNvSpPr/>
              <p:nvPr/>
            </p:nvSpPr>
            <p:spPr>
              <a:xfrm>
                <a:off x="4694816" y="2866791"/>
                <a:ext cx="496975" cy="951903"/>
              </a:xfrm>
              <a:custGeom>
                <a:avLst/>
                <a:gdLst>
                  <a:gd name="connsiteX0" fmla="*/ 320953 w 496975"/>
                  <a:gd name="connsiteY0" fmla="*/ 951876 h 951903"/>
                  <a:gd name="connsiteX1" fmla="*/ 320953 w 496975"/>
                  <a:gd name="connsiteY1" fmla="*/ 951876 h 951903"/>
                  <a:gd name="connsiteX2" fmla="*/ 156933 w 496975"/>
                  <a:gd name="connsiteY2" fmla="*/ 789951 h 951903"/>
                  <a:gd name="connsiteX3" fmla="*/ 152932 w 496975"/>
                  <a:gd name="connsiteY3" fmla="*/ 644218 h 951903"/>
                  <a:gd name="connsiteX4" fmla="*/ 6628 w 496975"/>
                  <a:gd name="connsiteY4" fmla="*/ 496676 h 951903"/>
                  <a:gd name="connsiteX5" fmla="*/ 913 w 496975"/>
                  <a:gd name="connsiteY5" fmla="*/ 50430 h 951903"/>
                  <a:gd name="connsiteX6" fmla="*/ 913 w 496975"/>
                  <a:gd name="connsiteY6" fmla="*/ 50430 h 951903"/>
                  <a:gd name="connsiteX7" fmla="*/ 476020 w 496975"/>
                  <a:gd name="connsiteY7" fmla="*/ 80624 h 951903"/>
                  <a:gd name="connsiteX8" fmla="*/ 496975 w 496975"/>
                  <a:gd name="connsiteY8" fmla="*/ 94816 h 951903"/>
                  <a:gd name="connsiteX9" fmla="*/ 491165 w 496975"/>
                  <a:gd name="connsiteY9" fmla="*/ 786331 h 951903"/>
                  <a:gd name="connsiteX10" fmla="*/ 322417 w 496975"/>
                  <a:gd name="connsiteY10" fmla="*/ 951896 h 951903"/>
                  <a:gd name="connsiteX11" fmla="*/ 320953 w 496975"/>
                  <a:gd name="connsiteY11" fmla="*/ 951876 h 95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975" h="951903">
                    <a:moveTo>
                      <a:pt x="320953" y="951876"/>
                    </a:moveTo>
                    <a:lnTo>
                      <a:pt x="320953" y="951876"/>
                    </a:lnTo>
                    <a:cubicBezTo>
                      <a:pt x="231861" y="950244"/>
                      <a:pt x="159710" y="879015"/>
                      <a:pt x="156933" y="789951"/>
                    </a:cubicBezTo>
                    <a:cubicBezTo>
                      <a:pt x="154647" y="715751"/>
                      <a:pt x="152932" y="644218"/>
                      <a:pt x="152932" y="644218"/>
                    </a:cubicBezTo>
                    <a:cubicBezTo>
                      <a:pt x="152932" y="644218"/>
                      <a:pt x="16629" y="631550"/>
                      <a:pt x="6628" y="496676"/>
                    </a:cubicBezTo>
                    <a:cubicBezTo>
                      <a:pt x="-3373" y="361802"/>
                      <a:pt x="913" y="50430"/>
                      <a:pt x="913" y="50430"/>
                    </a:cubicBezTo>
                    <a:lnTo>
                      <a:pt x="913" y="50430"/>
                    </a:lnTo>
                    <a:cubicBezTo>
                      <a:pt x="153050" y="-26355"/>
                      <a:pt x="334827" y="-14802"/>
                      <a:pt x="476020" y="80624"/>
                    </a:cubicBezTo>
                    <a:lnTo>
                      <a:pt x="496975" y="94816"/>
                    </a:lnTo>
                    <a:lnTo>
                      <a:pt x="491165" y="786331"/>
                    </a:lnTo>
                    <a:cubicBezTo>
                      <a:pt x="490286" y="878649"/>
                      <a:pt x="414735" y="952775"/>
                      <a:pt x="322417" y="951896"/>
                    </a:cubicBezTo>
                    <a:cubicBezTo>
                      <a:pt x="321929" y="951892"/>
                      <a:pt x="321441" y="951885"/>
                      <a:pt x="320953" y="951876"/>
                    </a:cubicBezTo>
                    <a:close/>
                  </a:path>
                </a:pathLst>
              </a:custGeom>
              <a:solidFill>
                <a:srgbClr val="B78876"/>
              </a:solidFill>
              <a:ln w="9525" cap="flat">
                <a:noFill/>
                <a:prstDash val="solid"/>
                <a:miter/>
              </a:ln>
            </p:spPr>
            <p:txBody>
              <a:bodyPr rtlCol="0" anchor="ctr"/>
              <a:lstStyle/>
              <a:p>
                <a:endParaRPr lang="fr-FR"/>
              </a:p>
            </p:txBody>
          </p:sp>
          <p:sp>
            <p:nvSpPr>
              <p:cNvPr id="55" name="Forme libre : forme 88">
                <a:extLst>
                  <a:ext uri="{FF2B5EF4-FFF2-40B4-BE49-F238E27FC236}">
                    <a16:creationId xmlns:a16="http://schemas.microsoft.com/office/drawing/2014/main" id="{B0B9D31C-9357-CA43-A76C-AEE252C85A4B}"/>
                  </a:ext>
                </a:extLst>
              </p:cNvPr>
              <p:cNvSpPr/>
              <p:nvPr/>
            </p:nvSpPr>
            <p:spPr>
              <a:xfrm>
                <a:off x="4795407" y="3118186"/>
                <a:ext cx="50323" cy="165327"/>
              </a:xfrm>
              <a:custGeom>
                <a:avLst/>
                <a:gdLst>
                  <a:gd name="connsiteX0" fmla="*/ 49008 w 50323"/>
                  <a:gd name="connsiteY0" fmla="*/ 162033 h 165327"/>
                  <a:gd name="connsiteX1" fmla="*/ 18528 w 50323"/>
                  <a:gd name="connsiteY1" fmla="*/ 157461 h 165327"/>
                  <a:gd name="connsiteX2" fmla="*/ 9003 w 50323"/>
                  <a:gd name="connsiteY2" fmla="*/ 153841 h 165327"/>
                  <a:gd name="connsiteX3" fmla="*/ 11670 w 50323"/>
                  <a:gd name="connsiteY3" fmla="*/ 139649 h 165327"/>
                  <a:gd name="connsiteX4" fmla="*/ 24243 w 50323"/>
                  <a:gd name="connsiteY4" fmla="*/ 101263 h 165327"/>
                  <a:gd name="connsiteX5" fmla="*/ 49865 w 50323"/>
                  <a:gd name="connsiteY5" fmla="*/ 12 h 165327"/>
                  <a:gd name="connsiteX6" fmla="*/ 14051 w 50323"/>
                  <a:gd name="connsiteY6" fmla="*/ 98120 h 165327"/>
                  <a:gd name="connsiteX7" fmla="*/ 2526 w 50323"/>
                  <a:gd name="connsiteY7" fmla="*/ 137077 h 165327"/>
                  <a:gd name="connsiteX8" fmla="*/ 1097 w 50323"/>
                  <a:gd name="connsiteY8" fmla="*/ 157461 h 165327"/>
                  <a:gd name="connsiteX9" fmla="*/ 9955 w 50323"/>
                  <a:gd name="connsiteY9" fmla="*/ 164700 h 165327"/>
                  <a:gd name="connsiteX10" fmla="*/ 18337 w 50323"/>
                  <a:gd name="connsiteY10" fmla="*/ 165271 h 165327"/>
                  <a:gd name="connsiteX11" fmla="*/ 49008 w 50323"/>
                  <a:gd name="connsiteY11" fmla="*/ 162033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23" h="165327">
                    <a:moveTo>
                      <a:pt x="49008" y="162033"/>
                    </a:moveTo>
                    <a:cubicBezTo>
                      <a:pt x="49008" y="160509"/>
                      <a:pt x="37387" y="158889"/>
                      <a:pt x="18528" y="157461"/>
                    </a:cubicBezTo>
                    <a:cubicBezTo>
                      <a:pt x="13575" y="157461"/>
                      <a:pt x="9765" y="156413"/>
                      <a:pt x="9003" y="153841"/>
                    </a:cubicBezTo>
                    <a:cubicBezTo>
                      <a:pt x="8589" y="148956"/>
                      <a:pt x="9511" y="144051"/>
                      <a:pt x="11670" y="139649"/>
                    </a:cubicBezTo>
                    <a:lnTo>
                      <a:pt x="24243" y="101263"/>
                    </a:lnTo>
                    <a:cubicBezTo>
                      <a:pt x="41197" y="46209"/>
                      <a:pt x="52818" y="870"/>
                      <a:pt x="49865" y="12"/>
                    </a:cubicBezTo>
                    <a:cubicBezTo>
                      <a:pt x="46912" y="-845"/>
                      <a:pt x="30815" y="43065"/>
                      <a:pt x="14051" y="98120"/>
                    </a:cubicBezTo>
                    <a:cubicBezTo>
                      <a:pt x="10051" y="111550"/>
                      <a:pt x="6241" y="124409"/>
                      <a:pt x="2526" y="137077"/>
                    </a:cubicBezTo>
                    <a:cubicBezTo>
                      <a:pt x="-251" y="143512"/>
                      <a:pt x="-755" y="150701"/>
                      <a:pt x="1097" y="157461"/>
                    </a:cubicBezTo>
                    <a:cubicBezTo>
                      <a:pt x="2767" y="161117"/>
                      <a:pt x="6039" y="163792"/>
                      <a:pt x="9955" y="164700"/>
                    </a:cubicBezTo>
                    <a:cubicBezTo>
                      <a:pt x="12714" y="165242"/>
                      <a:pt x="15530" y="165434"/>
                      <a:pt x="18337" y="165271"/>
                    </a:cubicBezTo>
                    <a:cubicBezTo>
                      <a:pt x="37197" y="164509"/>
                      <a:pt x="48913" y="163461"/>
                      <a:pt x="49008" y="162033"/>
                    </a:cubicBezTo>
                    <a:close/>
                  </a:path>
                </a:pathLst>
              </a:custGeom>
              <a:solidFill>
                <a:srgbClr val="263238"/>
              </a:solidFill>
              <a:ln w="9525" cap="flat">
                <a:noFill/>
                <a:prstDash val="solid"/>
                <a:miter/>
              </a:ln>
            </p:spPr>
            <p:txBody>
              <a:bodyPr rtlCol="0" anchor="ctr"/>
              <a:lstStyle/>
              <a:p>
                <a:endParaRPr lang="fr-FR"/>
              </a:p>
            </p:txBody>
          </p:sp>
          <p:sp>
            <p:nvSpPr>
              <p:cNvPr id="56" name="Forme libre : forme 89">
                <a:extLst>
                  <a:ext uri="{FF2B5EF4-FFF2-40B4-BE49-F238E27FC236}">
                    <a16:creationId xmlns:a16="http://schemas.microsoft.com/office/drawing/2014/main" id="{A8964A09-2987-9D42-94CF-04F6A3B1F177}"/>
                  </a:ext>
                </a:extLst>
              </p:cNvPr>
              <p:cNvSpPr/>
              <p:nvPr/>
            </p:nvSpPr>
            <p:spPr>
              <a:xfrm>
                <a:off x="4816506" y="3296983"/>
                <a:ext cx="91192" cy="53083"/>
              </a:xfrm>
              <a:custGeom>
                <a:avLst/>
                <a:gdLst>
                  <a:gd name="connsiteX0" fmla="*/ 89535 w 91192"/>
                  <a:gd name="connsiteY0" fmla="*/ 0 h 53083"/>
                  <a:gd name="connsiteX1" fmla="*/ 0 w 91192"/>
                  <a:gd name="connsiteY1" fmla="*/ 32099 h 53083"/>
                  <a:gd name="connsiteX2" fmla="*/ 61913 w 91192"/>
                  <a:gd name="connsiteY2" fmla="*/ 48863 h 53083"/>
                  <a:gd name="connsiteX3" fmla="*/ 89535 w 91192"/>
                  <a:gd name="connsiteY3" fmla="*/ 0 h 53083"/>
                </a:gdLst>
                <a:ahLst/>
                <a:cxnLst>
                  <a:cxn ang="0">
                    <a:pos x="connsiteX0" y="connsiteY0"/>
                  </a:cxn>
                  <a:cxn ang="0">
                    <a:pos x="connsiteX1" y="connsiteY1"/>
                  </a:cxn>
                  <a:cxn ang="0">
                    <a:pos x="connsiteX2" y="connsiteY2"/>
                  </a:cxn>
                  <a:cxn ang="0">
                    <a:pos x="connsiteX3" y="connsiteY3"/>
                  </a:cxn>
                </a:cxnLst>
                <a:rect l="l" t="t" r="r" b="b"/>
                <a:pathLst>
                  <a:path w="91192" h="53083">
                    <a:moveTo>
                      <a:pt x="89535" y="0"/>
                    </a:moveTo>
                    <a:cubicBezTo>
                      <a:pt x="60909" y="13836"/>
                      <a:pt x="30896" y="24596"/>
                      <a:pt x="0" y="32099"/>
                    </a:cubicBezTo>
                    <a:cubicBezTo>
                      <a:pt x="14220" y="51416"/>
                      <a:pt x="39889" y="58366"/>
                      <a:pt x="61913" y="48863"/>
                    </a:cubicBezTo>
                    <a:cubicBezTo>
                      <a:pt x="101346" y="31528"/>
                      <a:pt x="89535" y="0"/>
                      <a:pt x="89535" y="0"/>
                    </a:cubicBezTo>
                    <a:close/>
                  </a:path>
                </a:pathLst>
              </a:custGeom>
              <a:solidFill>
                <a:srgbClr val="FFFFFF"/>
              </a:solidFill>
              <a:ln w="9525" cap="flat">
                <a:noFill/>
                <a:prstDash val="solid"/>
                <a:miter/>
              </a:ln>
            </p:spPr>
            <p:txBody>
              <a:bodyPr rtlCol="0" anchor="ctr"/>
              <a:lstStyle/>
              <a:p>
                <a:endParaRPr lang="fr-FR"/>
              </a:p>
            </p:txBody>
          </p:sp>
          <p:sp>
            <p:nvSpPr>
              <p:cNvPr id="57" name="Forme libre : forme 90">
                <a:extLst>
                  <a:ext uri="{FF2B5EF4-FFF2-40B4-BE49-F238E27FC236}">
                    <a16:creationId xmlns:a16="http://schemas.microsoft.com/office/drawing/2014/main" id="{20C25CD6-C4E5-BF40-90EC-22FEC2F98846}"/>
                  </a:ext>
                </a:extLst>
              </p:cNvPr>
              <p:cNvSpPr/>
              <p:nvPr/>
            </p:nvSpPr>
            <p:spPr>
              <a:xfrm>
                <a:off x="4847462" y="3448050"/>
                <a:ext cx="172878" cy="95933"/>
              </a:xfrm>
              <a:custGeom>
                <a:avLst/>
                <a:gdLst>
                  <a:gd name="connsiteX0" fmla="*/ 0 w 172878"/>
                  <a:gd name="connsiteY0" fmla="*/ 60865 h 95933"/>
                  <a:gd name="connsiteX1" fmla="*/ 172879 w 172878"/>
                  <a:gd name="connsiteY1" fmla="*/ 0 h 95933"/>
                  <a:gd name="connsiteX2" fmla="*/ 1429 w 172878"/>
                  <a:gd name="connsiteY2" fmla="*/ 95821 h 95933"/>
                </a:gdLst>
                <a:ahLst/>
                <a:cxnLst>
                  <a:cxn ang="0">
                    <a:pos x="connsiteX0" y="connsiteY0"/>
                  </a:cxn>
                  <a:cxn ang="0">
                    <a:pos x="connsiteX1" y="connsiteY1"/>
                  </a:cxn>
                  <a:cxn ang="0">
                    <a:pos x="connsiteX2" y="connsiteY2"/>
                  </a:cxn>
                </a:cxnLst>
                <a:rect l="l" t="t" r="r" b="b"/>
                <a:pathLst>
                  <a:path w="172878" h="95933">
                    <a:moveTo>
                      <a:pt x="0" y="60865"/>
                    </a:moveTo>
                    <a:cubicBezTo>
                      <a:pt x="62393" y="58201"/>
                      <a:pt x="122578" y="37012"/>
                      <a:pt x="172879" y="0"/>
                    </a:cubicBezTo>
                    <a:cubicBezTo>
                      <a:pt x="172879" y="0"/>
                      <a:pt x="137255" y="99727"/>
                      <a:pt x="1429" y="95821"/>
                    </a:cubicBezTo>
                    <a:close/>
                  </a:path>
                </a:pathLst>
              </a:custGeom>
              <a:solidFill>
                <a:srgbClr val="A36957"/>
              </a:solidFill>
              <a:ln w="9525" cap="flat">
                <a:noFill/>
                <a:prstDash val="solid"/>
                <a:miter/>
              </a:ln>
            </p:spPr>
            <p:txBody>
              <a:bodyPr rtlCol="0" anchor="ctr"/>
              <a:lstStyle/>
              <a:p>
                <a:endParaRPr lang="fr-FR"/>
              </a:p>
            </p:txBody>
          </p:sp>
          <p:sp>
            <p:nvSpPr>
              <p:cNvPr id="58" name="Forme libre : forme 91">
                <a:extLst>
                  <a:ext uri="{FF2B5EF4-FFF2-40B4-BE49-F238E27FC236}">
                    <a16:creationId xmlns:a16="http://schemas.microsoft.com/office/drawing/2014/main" id="{D1399B9C-EA8B-5743-9E7F-419F28718BA1}"/>
                  </a:ext>
                </a:extLst>
              </p:cNvPr>
              <p:cNvSpPr/>
              <p:nvPr/>
            </p:nvSpPr>
            <p:spPr>
              <a:xfrm>
                <a:off x="5183261" y="3107692"/>
                <a:ext cx="90580" cy="155317"/>
              </a:xfrm>
              <a:custGeom>
                <a:avLst/>
                <a:gdLst>
                  <a:gd name="connsiteX0" fmla="*/ 1005 w 90580"/>
                  <a:gd name="connsiteY0" fmla="*/ 20508 h 155317"/>
                  <a:gd name="connsiteX1" fmla="*/ 20055 w 90580"/>
                  <a:gd name="connsiteY1" fmla="*/ 29 h 155317"/>
                  <a:gd name="connsiteX2" fmla="*/ 90350 w 90580"/>
                  <a:gd name="connsiteY2" fmla="*/ 78801 h 155317"/>
                  <a:gd name="connsiteX3" fmla="*/ 53 w 90580"/>
                  <a:gd name="connsiteY3" fmla="*/ 150524 h 155317"/>
                  <a:gd name="connsiteX4" fmla="*/ 1005 w 90580"/>
                  <a:gd name="connsiteY4" fmla="*/ 20508 h 15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0" h="155317">
                    <a:moveTo>
                      <a:pt x="1005" y="20508"/>
                    </a:moveTo>
                    <a:cubicBezTo>
                      <a:pt x="932" y="9715"/>
                      <a:pt x="9285" y="735"/>
                      <a:pt x="20055" y="29"/>
                    </a:cubicBezTo>
                    <a:cubicBezTo>
                      <a:pt x="45297" y="-637"/>
                      <a:pt x="86730" y="9554"/>
                      <a:pt x="90350" y="78801"/>
                    </a:cubicBezTo>
                    <a:cubicBezTo>
                      <a:pt x="95874" y="178147"/>
                      <a:pt x="339" y="153382"/>
                      <a:pt x="53" y="150524"/>
                    </a:cubicBezTo>
                    <a:cubicBezTo>
                      <a:pt x="-233" y="147667"/>
                      <a:pt x="720" y="59084"/>
                      <a:pt x="1005" y="20508"/>
                    </a:cubicBezTo>
                    <a:close/>
                  </a:path>
                </a:pathLst>
              </a:custGeom>
              <a:solidFill>
                <a:srgbClr val="B78876"/>
              </a:solidFill>
              <a:ln w="9525" cap="flat">
                <a:noFill/>
                <a:prstDash val="solid"/>
                <a:miter/>
              </a:ln>
            </p:spPr>
            <p:txBody>
              <a:bodyPr rtlCol="0" anchor="ctr"/>
              <a:lstStyle/>
              <a:p>
                <a:endParaRPr lang="fr-FR"/>
              </a:p>
            </p:txBody>
          </p:sp>
          <p:sp>
            <p:nvSpPr>
              <p:cNvPr id="59" name="Forme libre : forme 92">
                <a:extLst>
                  <a:ext uri="{FF2B5EF4-FFF2-40B4-BE49-F238E27FC236}">
                    <a16:creationId xmlns:a16="http://schemas.microsoft.com/office/drawing/2014/main" id="{ECD58D32-0DA0-F740-86C6-29DB8E205910}"/>
                  </a:ext>
                </a:extLst>
              </p:cNvPr>
              <p:cNvSpPr/>
              <p:nvPr/>
            </p:nvSpPr>
            <p:spPr>
              <a:xfrm>
                <a:off x="5205508" y="3140248"/>
                <a:ext cx="42784" cy="86428"/>
              </a:xfrm>
              <a:custGeom>
                <a:avLst/>
                <a:gdLst>
                  <a:gd name="connsiteX0" fmla="*/ 95 w 42784"/>
                  <a:gd name="connsiteY0" fmla="*/ 79201 h 86428"/>
                  <a:gd name="connsiteX1" fmla="*/ 4857 w 42784"/>
                  <a:gd name="connsiteY1" fmla="*/ 81487 h 86428"/>
                  <a:gd name="connsiteX2" fmla="*/ 17811 w 42784"/>
                  <a:gd name="connsiteY2" fmla="*/ 81487 h 86428"/>
                  <a:gd name="connsiteX3" fmla="*/ 35433 w 42784"/>
                  <a:gd name="connsiteY3" fmla="*/ 41959 h 86428"/>
                  <a:gd name="connsiteX4" fmla="*/ 29241 w 42784"/>
                  <a:gd name="connsiteY4" fmla="*/ 17479 h 86428"/>
                  <a:gd name="connsiteX5" fmla="*/ 15525 w 42784"/>
                  <a:gd name="connsiteY5" fmla="*/ 4906 h 86428"/>
                  <a:gd name="connsiteX6" fmla="*/ 5524 w 42784"/>
                  <a:gd name="connsiteY6" fmla="*/ 10240 h 86428"/>
                  <a:gd name="connsiteX7" fmla="*/ 4571 w 42784"/>
                  <a:gd name="connsiteY7" fmla="*/ 15193 h 86428"/>
                  <a:gd name="connsiteX8" fmla="*/ 2952 w 42784"/>
                  <a:gd name="connsiteY8" fmla="*/ 9478 h 86428"/>
                  <a:gd name="connsiteX9" fmla="*/ 6476 w 42784"/>
                  <a:gd name="connsiteY9" fmla="*/ 3097 h 86428"/>
                  <a:gd name="connsiteX10" fmla="*/ 16001 w 42784"/>
                  <a:gd name="connsiteY10" fmla="*/ 49 h 86428"/>
                  <a:gd name="connsiteX11" fmla="*/ 35051 w 42784"/>
                  <a:gd name="connsiteY11" fmla="*/ 14431 h 86428"/>
                  <a:gd name="connsiteX12" fmla="*/ 42767 w 42784"/>
                  <a:gd name="connsiteY12" fmla="*/ 41101 h 86428"/>
                  <a:gd name="connsiteX13" fmla="*/ 19907 w 42784"/>
                  <a:gd name="connsiteY13" fmla="*/ 85393 h 86428"/>
                  <a:gd name="connsiteX14" fmla="*/ 4000 w 42784"/>
                  <a:gd name="connsiteY14" fmla="*/ 83583 h 86428"/>
                  <a:gd name="connsiteX15" fmla="*/ 95 w 42784"/>
                  <a:gd name="connsiteY15" fmla="*/ 79201 h 8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84" h="86428">
                    <a:moveTo>
                      <a:pt x="95" y="79201"/>
                    </a:moveTo>
                    <a:cubicBezTo>
                      <a:pt x="95" y="79201"/>
                      <a:pt x="1809" y="80344"/>
                      <a:pt x="4857" y="81487"/>
                    </a:cubicBezTo>
                    <a:cubicBezTo>
                      <a:pt x="9015" y="83152"/>
                      <a:pt x="13653" y="83152"/>
                      <a:pt x="17811" y="81487"/>
                    </a:cubicBezTo>
                    <a:cubicBezTo>
                      <a:pt x="28098" y="77011"/>
                      <a:pt x="36004" y="59866"/>
                      <a:pt x="35433" y="41959"/>
                    </a:cubicBezTo>
                    <a:cubicBezTo>
                      <a:pt x="35259" y="33434"/>
                      <a:pt x="33141" y="25062"/>
                      <a:pt x="29241" y="17479"/>
                    </a:cubicBezTo>
                    <a:cubicBezTo>
                      <a:pt x="27030" y="11278"/>
                      <a:pt x="21895" y="6571"/>
                      <a:pt x="15525" y="4906"/>
                    </a:cubicBezTo>
                    <a:cubicBezTo>
                      <a:pt x="11342" y="4040"/>
                      <a:pt x="7135" y="6283"/>
                      <a:pt x="5524" y="10240"/>
                    </a:cubicBezTo>
                    <a:cubicBezTo>
                      <a:pt x="4381" y="13098"/>
                      <a:pt x="5524" y="15003"/>
                      <a:pt x="4571" y="15193"/>
                    </a:cubicBezTo>
                    <a:cubicBezTo>
                      <a:pt x="3619" y="15384"/>
                      <a:pt x="2381" y="13669"/>
                      <a:pt x="2952" y="9478"/>
                    </a:cubicBezTo>
                    <a:cubicBezTo>
                      <a:pt x="3378" y="7016"/>
                      <a:pt x="4620" y="4769"/>
                      <a:pt x="6476" y="3097"/>
                    </a:cubicBezTo>
                    <a:cubicBezTo>
                      <a:pt x="9116" y="847"/>
                      <a:pt x="12546" y="-251"/>
                      <a:pt x="16001" y="49"/>
                    </a:cubicBezTo>
                    <a:cubicBezTo>
                      <a:pt x="24424" y="1195"/>
                      <a:pt x="31643" y="6644"/>
                      <a:pt x="35051" y="14431"/>
                    </a:cubicBezTo>
                    <a:cubicBezTo>
                      <a:pt x="39720" y="22576"/>
                      <a:pt x="42366" y="31722"/>
                      <a:pt x="42767" y="41101"/>
                    </a:cubicBezTo>
                    <a:cubicBezTo>
                      <a:pt x="43243" y="61104"/>
                      <a:pt x="34004" y="80440"/>
                      <a:pt x="19907" y="85393"/>
                    </a:cubicBezTo>
                    <a:cubicBezTo>
                      <a:pt x="14606" y="87251"/>
                      <a:pt x="8747" y="86584"/>
                      <a:pt x="4000" y="83583"/>
                    </a:cubicBezTo>
                    <a:cubicBezTo>
                      <a:pt x="380" y="81297"/>
                      <a:pt x="-286" y="79201"/>
                      <a:pt x="95" y="79201"/>
                    </a:cubicBezTo>
                    <a:close/>
                  </a:path>
                </a:pathLst>
              </a:custGeom>
              <a:solidFill>
                <a:srgbClr val="A36957"/>
              </a:solidFill>
              <a:ln w="9525" cap="flat">
                <a:noFill/>
                <a:prstDash val="solid"/>
                <a:miter/>
              </a:ln>
            </p:spPr>
            <p:txBody>
              <a:bodyPr rtlCol="0" anchor="ctr"/>
              <a:lstStyle/>
              <a:p>
                <a:endParaRPr lang="fr-FR"/>
              </a:p>
            </p:txBody>
          </p:sp>
          <p:sp>
            <p:nvSpPr>
              <p:cNvPr id="60" name="Forme libre : forme 93">
                <a:extLst>
                  <a:ext uri="{FF2B5EF4-FFF2-40B4-BE49-F238E27FC236}">
                    <a16:creationId xmlns:a16="http://schemas.microsoft.com/office/drawing/2014/main" id="{54A1FA49-E7CA-374C-8BD1-2C192F9C22E2}"/>
                  </a:ext>
                </a:extLst>
              </p:cNvPr>
              <p:cNvSpPr/>
              <p:nvPr/>
            </p:nvSpPr>
            <p:spPr>
              <a:xfrm>
                <a:off x="4738016" y="3127802"/>
                <a:ext cx="36679" cy="35083"/>
              </a:xfrm>
              <a:custGeom>
                <a:avLst/>
                <a:gdLst>
                  <a:gd name="connsiteX0" fmla="*/ 4 w 36679"/>
                  <a:gd name="connsiteY0" fmla="*/ 17924 h 35083"/>
                  <a:gd name="connsiteX1" fmla="*/ 19054 w 36679"/>
                  <a:gd name="connsiteY1" fmla="*/ 35069 h 35083"/>
                  <a:gd name="connsiteX2" fmla="*/ 36678 w 36679"/>
                  <a:gd name="connsiteY2" fmla="*/ 17834 h 35083"/>
                  <a:gd name="connsiteX3" fmla="*/ 36675 w 36679"/>
                  <a:gd name="connsiteY3" fmla="*/ 17258 h 35083"/>
                  <a:gd name="connsiteX4" fmla="*/ 17625 w 36679"/>
                  <a:gd name="connsiteY4" fmla="*/ 17 h 35083"/>
                  <a:gd name="connsiteX5" fmla="*/ 0 w 36679"/>
                  <a:gd name="connsiteY5" fmla="*/ 17444 h 35083"/>
                  <a:gd name="connsiteX6" fmla="*/ 4 w 36679"/>
                  <a:gd name="connsiteY6" fmla="*/ 17924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79" h="35083">
                    <a:moveTo>
                      <a:pt x="4" y="17924"/>
                    </a:moveTo>
                    <a:cubicBezTo>
                      <a:pt x="667" y="27853"/>
                      <a:pt x="9110" y="35452"/>
                      <a:pt x="19054" y="35069"/>
                    </a:cubicBezTo>
                    <a:cubicBezTo>
                      <a:pt x="28680" y="35177"/>
                      <a:pt x="36571" y="27461"/>
                      <a:pt x="36678" y="17834"/>
                    </a:cubicBezTo>
                    <a:cubicBezTo>
                      <a:pt x="36681" y="17642"/>
                      <a:pt x="36680" y="17450"/>
                      <a:pt x="36675" y="17258"/>
                    </a:cubicBezTo>
                    <a:cubicBezTo>
                      <a:pt x="36111" y="7267"/>
                      <a:pt x="27623" y="-415"/>
                      <a:pt x="17625" y="17"/>
                    </a:cubicBezTo>
                    <a:cubicBezTo>
                      <a:pt x="7946" y="-38"/>
                      <a:pt x="55" y="7765"/>
                      <a:pt x="0" y="17444"/>
                    </a:cubicBezTo>
                    <a:cubicBezTo>
                      <a:pt x="-1" y="17604"/>
                      <a:pt x="1" y="17764"/>
                      <a:pt x="4" y="17924"/>
                    </a:cubicBezTo>
                    <a:close/>
                  </a:path>
                </a:pathLst>
              </a:custGeom>
              <a:solidFill>
                <a:srgbClr val="263238"/>
              </a:solidFill>
              <a:ln w="9525" cap="flat">
                <a:noFill/>
                <a:prstDash val="solid"/>
                <a:miter/>
              </a:ln>
            </p:spPr>
            <p:txBody>
              <a:bodyPr rtlCol="0" anchor="ctr"/>
              <a:lstStyle/>
              <a:p>
                <a:endParaRPr lang="fr-FR"/>
              </a:p>
            </p:txBody>
          </p:sp>
          <p:sp>
            <p:nvSpPr>
              <p:cNvPr id="61" name="Forme libre : forme 94">
                <a:extLst>
                  <a:ext uri="{FF2B5EF4-FFF2-40B4-BE49-F238E27FC236}">
                    <a16:creationId xmlns:a16="http://schemas.microsoft.com/office/drawing/2014/main" id="{672D0616-6BAB-9F4A-8F1D-7500161564C8}"/>
                  </a:ext>
                </a:extLst>
              </p:cNvPr>
              <p:cNvSpPr/>
              <p:nvPr/>
            </p:nvSpPr>
            <p:spPr>
              <a:xfrm>
                <a:off x="4706392" y="3105371"/>
                <a:ext cx="73005" cy="22244"/>
              </a:xfrm>
              <a:custGeom>
                <a:avLst/>
                <a:gdLst>
                  <a:gd name="connsiteX0" fmla="*/ 481 w 73005"/>
                  <a:gd name="connsiteY0" fmla="*/ 21972 h 22244"/>
                  <a:gd name="connsiteX1" fmla="*/ 35724 w 73005"/>
                  <a:gd name="connsiteY1" fmla="*/ 11590 h 22244"/>
                  <a:gd name="connsiteX2" fmla="*/ 72490 w 73005"/>
                  <a:gd name="connsiteY2" fmla="*/ 16543 h 22244"/>
                  <a:gd name="connsiteX3" fmla="*/ 64299 w 73005"/>
                  <a:gd name="connsiteY3" fmla="*/ 7018 h 22244"/>
                  <a:gd name="connsiteX4" fmla="*/ 34581 w 73005"/>
                  <a:gd name="connsiteY4" fmla="*/ 160 h 22244"/>
                  <a:gd name="connsiteX5" fmla="*/ 6768 w 73005"/>
                  <a:gd name="connsiteY5" fmla="*/ 11304 h 22244"/>
                  <a:gd name="connsiteX6" fmla="*/ 481 w 73005"/>
                  <a:gd name="connsiteY6" fmla="*/ 21972 h 2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05" h="22244">
                    <a:moveTo>
                      <a:pt x="481" y="21972"/>
                    </a:moveTo>
                    <a:cubicBezTo>
                      <a:pt x="2958" y="24163"/>
                      <a:pt x="16102" y="12447"/>
                      <a:pt x="35724" y="11590"/>
                    </a:cubicBezTo>
                    <a:cubicBezTo>
                      <a:pt x="55345" y="10732"/>
                      <a:pt x="70585" y="19019"/>
                      <a:pt x="72490" y="16543"/>
                    </a:cubicBezTo>
                    <a:cubicBezTo>
                      <a:pt x="74395" y="14066"/>
                      <a:pt x="70871" y="11209"/>
                      <a:pt x="64299" y="7018"/>
                    </a:cubicBezTo>
                    <a:cubicBezTo>
                      <a:pt x="55334" y="1728"/>
                      <a:pt x="44956" y="-667"/>
                      <a:pt x="34581" y="160"/>
                    </a:cubicBezTo>
                    <a:cubicBezTo>
                      <a:pt x="24352" y="785"/>
                      <a:pt x="14598" y="4694"/>
                      <a:pt x="6768" y="11304"/>
                    </a:cubicBezTo>
                    <a:cubicBezTo>
                      <a:pt x="1053" y="16543"/>
                      <a:pt x="-1043" y="20924"/>
                      <a:pt x="481" y="21972"/>
                    </a:cubicBezTo>
                    <a:close/>
                  </a:path>
                </a:pathLst>
              </a:custGeom>
              <a:solidFill>
                <a:srgbClr val="263238"/>
              </a:solidFill>
              <a:ln w="9525" cap="flat">
                <a:noFill/>
                <a:prstDash val="solid"/>
                <a:miter/>
              </a:ln>
            </p:spPr>
            <p:txBody>
              <a:bodyPr rtlCol="0" anchor="ctr"/>
              <a:lstStyle/>
              <a:p>
                <a:endParaRPr lang="fr-FR"/>
              </a:p>
            </p:txBody>
          </p:sp>
          <p:sp>
            <p:nvSpPr>
              <p:cNvPr id="62" name="Forme libre : forme 95">
                <a:extLst>
                  <a:ext uri="{FF2B5EF4-FFF2-40B4-BE49-F238E27FC236}">
                    <a16:creationId xmlns:a16="http://schemas.microsoft.com/office/drawing/2014/main" id="{B593B313-7D90-2946-8E04-121B5FAE2830}"/>
                  </a:ext>
                </a:extLst>
              </p:cNvPr>
              <p:cNvSpPr/>
              <p:nvPr/>
            </p:nvSpPr>
            <p:spPr>
              <a:xfrm>
                <a:off x="4933949" y="3124471"/>
                <a:ext cx="36769" cy="34988"/>
              </a:xfrm>
              <a:custGeom>
                <a:avLst/>
                <a:gdLst>
                  <a:gd name="connsiteX0" fmla="*/ 1 w 36769"/>
                  <a:gd name="connsiteY0" fmla="*/ 17826 h 34988"/>
                  <a:gd name="connsiteX1" fmla="*/ 19051 w 36769"/>
                  <a:gd name="connsiteY1" fmla="*/ 34971 h 34988"/>
                  <a:gd name="connsiteX2" fmla="*/ 36769 w 36769"/>
                  <a:gd name="connsiteY2" fmla="*/ 17639 h 34988"/>
                  <a:gd name="connsiteX3" fmla="*/ 36768 w 36769"/>
                  <a:gd name="connsiteY3" fmla="*/ 17159 h 34988"/>
                  <a:gd name="connsiteX4" fmla="*/ 17718 w 36769"/>
                  <a:gd name="connsiteY4" fmla="*/ 14 h 34988"/>
                  <a:gd name="connsiteX5" fmla="*/ 0 w 36769"/>
                  <a:gd name="connsiteY5" fmla="*/ 17539 h 34988"/>
                  <a:gd name="connsiteX6" fmla="*/ 1 w 36769"/>
                  <a:gd name="connsiteY6" fmla="*/ 17826 h 3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69" h="34988">
                    <a:moveTo>
                      <a:pt x="1" y="17826"/>
                    </a:moveTo>
                    <a:cubicBezTo>
                      <a:pt x="615" y="27778"/>
                      <a:pt x="9089" y="35405"/>
                      <a:pt x="19051" y="34971"/>
                    </a:cubicBezTo>
                    <a:cubicBezTo>
                      <a:pt x="28730" y="35077"/>
                      <a:pt x="36662" y="27317"/>
                      <a:pt x="36769" y="17639"/>
                    </a:cubicBezTo>
                    <a:cubicBezTo>
                      <a:pt x="36770" y="17479"/>
                      <a:pt x="36770" y="17319"/>
                      <a:pt x="36768" y="17159"/>
                    </a:cubicBezTo>
                    <a:cubicBezTo>
                      <a:pt x="36104" y="7230"/>
                      <a:pt x="27661" y="-369"/>
                      <a:pt x="17718" y="14"/>
                    </a:cubicBezTo>
                    <a:cubicBezTo>
                      <a:pt x="7986" y="-39"/>
                      <a:pt x="53" y="7807"/>
                      <a:pt x="0" y="17539"/>
                    </a:cubicBezTo>
                    <a:cubicBezTo>
                      <a:pt x="0" y="17634"/>
                      <a:pt x="0" y="17730"/>
                      <a:pt x="1" y="17826"/>
                    </a:cubicBezTo>
                    <a:close/>
                  </a:path>
                </a:pathLst>
              </a:custGeom>
              <a:solidFill>
                <a:srgbClr val="263238"/>
              </a:solidFill>
              <a:ln w="9525" cap="flat">
                <a:noFill/>
                <a:prstDash val="solid"/>
                <a:miter/>
              </a:ln>
            </p:spPr>
            <p:txBody>
              <a:bodyPr rtlCol="0" anchor="ctr"/>
              <a:lstStyle/>
              <a:p>
                <a:endParaRPr lang="fr-FR"/>
              </a:p>
            </p:txBody>
          </p:sp>
          <p:sp>
            <p:nvSpPr>
              <p:cNvPr id="63" name="Forme libre : forme 96">
                <a:extLst>
                  <a:ext uri="{FF2B5EF4-FFF2-40B4-BE49-F238E27FC236}">
                    <a16:creationId xmlns:a16="http://schemas.microsoft.com/office/drawing/2014/main" id="{5D9D5C13-9008-D849-A333-C28BF5ACDD5F}"/>
                  </a:ext>
                </a:extLst>
              </p:cNvPr>
              <p:cNvSpPr/>
              <p:nvPr/>
            </p:nvSpPr>
            <p:spPr>
              <a:xfrm>
                <a:off x="4906242" y="3105367"/>
                <a:ext cx="72928" cy="22248"/>
              </a:xfrm>
              <a:custGeom>
                <a:avLst/>
                <a:gdLst>
                  <a:gd name="connsiteX0" fmla="*/ 370 w 72928"/>
                  <a:gd name="connsiteY0" fmla="*/ 21976 h 22248"/>
                  <a:gd name="connsiteX1" fmla="*/ 35613 w 72928"/>
                  <a:gd name="connsiteY1" fmla="*/ 11594 h 22248"/>
                  <a:gd name="connsiteX2" fmla="*/ 72379 w 72928"/>
                  <a:gd name="connsiteY2" fmla="*/ 16547 h 22248"/>
                  <a:gd name="connsiteX3" fmla="*/ 64093 w 72928"/>
                  <a:gd name="connsiteY3" fmla="*/ 7022 h 22248"/>
                  <a:gd name="connsiteX4" fmla="*/ 34470 w 72928"/>
                  <a:gd name="connsiteY4" fmla="*/ 164 h 22248"/>
                  <a:gd name="connsiteX5" fmla="*/ 6657 w 72928"/>
                  <a:gd name="connsiteY5" fmla="*/ 11308 h 22248"/>
                  <a:gd name="connsiteX6" fmla="*/ 370 w 72928"/>
                  <a:gd name="connsiteY6" fmla="*/ 21976 h 2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28" h="22248">
                    <a:moveTo>
                      <a:pt x="370" y="21976"/>
                    </a:moveTo>
                    <a:cubicBezTo>
                      <a:pt x="2847" y="24167"/>
                      <a:pt x="15991" y="12451"/>
                      <a:pt x="35613" y="11594"/>
                    </a:cubicBezTo>
                    <a:cubicBezTo>
                      <a:pt x="55234" y="10736"/>
                      <a:pt x="70379" y="19023"/>
                      <a:pt x="72379" y="16547"/>
                    </a:cubicBezTo>
                    <a:cubicBezTo>
                      <a:pt x="74380" y="14070"/>
                      <a:pt x="70760" y="11213"/>
                      <a:pt x="64093" y="7022"/>
                    </a:cubicBezTo>
                    <a:cubicBezTo>
                      <a:pt x="55167" y="1722"/>
                      <a:pt x="44816" y="-674"/>
                      <a:pt x="34470" y="164"/>
                    </a:cubicBezTo>
                    <a:cubicBezTo>
                      <a:pt x="24241" y="789"/>
                      <a:pt x="14488" y="4697"/>
                      <a:pt x="6657" y="11308"/>
                    </a:cubicBezTo>
                    <a:cubicBezTo>
                      <a:pt x="942" y="16547"/>
                      <a:pt x="-868" y="20928"/>
                      <a:pt x="370" y="21976"/>
                    </a:cubicBezTo>
                    <a:close/>
                  </a:path>
                </a:pathLst>
              </a:custGeom>
              <a:solidFill>
                <a:srgbClr val="263238"/>
              </a:solidFill>
              <a:ln w="9525" cap="flat">
                <a:noFill/>
                <a:prstDash val="solid"/>
                <a:miter/>
              </a:ln>
            </p:spPr>
            <p:txBody>
              <a:bodyPr rtlCol="0" anchor="ctr"/>
              <a:lstStyle/>
              <a:p>
                <a:endParaRPr lang="fr-FR"/>
              </a:p>
            </p:txBody>
          </p:sp>
          <p:sp>
            <p:nvSpPr>
              <p:cNvPr id="64" name="Forme libre : forme 97">
                <a:extLst>
                  <a:ext uri="{FF2B5EF4-FFF2-40B4-BE49-F238E27FC236}">
                    <a16:creationId xmlns:a16="http://schemas.microsoft.com/office/drawing/2014/main" id="{9E1A075D-4CE3-EB42-A765-204216D879CC}"/>
                  </a:ext>
                </a:extLst>
              </p:cNvPr>
              <p:cNvSpPr/>
              <p:nvPr/>
            </p:nvSpPr>
            <p:spPr>
              <a:xfrm>
                <a:off x="5027459" y="2834333"/>
                <a:ext cx="202484" cy="376548"/>
              </a:xfrm>
              <a:custGeom>
                <a:avLst/>
                <a:gdLst>
                  <a:gd name="connsiteX0" fmla="*/ 9360 w 202484"/>
                  <a:gd name="connsiteY0" fmla="*/ 36121 h 376548"/>
                  <a:gd name="connsiteX1" fmla="*/ 31839 w 202484"/>
                  <a:gd name="connsiteY1" fmla="*/ 162803 h 376548"/>
                  <a:gd name="connsiteX2" fmla="*/ 73368 w 202484"/>
                  <a:gd name="connsiteY2" fmla="*/ 202332 h 376548"/>
                  <a:gd name="connsiteX3" fmla="*/ 97086 w 202484"/>
                  <a:gd name="connsiteY3" fmla="*/ 317108 h 376548"/>
                  <a:gd name="connsiteX4" fmla="*/ 116136 w 202484"/>
                  <a:gd name="connsiteY4" fmla="*/ 367305 h 376548"/>
                  <a:gd name="connsiteX5" fmla="*/ 163761 w 202484"/>
                  <a:gd name="connsiteY5" fmla="*/ 364924 h 376548"/>
                  <a:gd name="connsiteX6" fmla="*/ 168713 w 202484"/>
                  <a:gd name="connsiteY6" fmla="*/ 349017 h 376548"/>
                  <a:gd name="connsiteX7" fmla="*/ 193479 w 202484"/>
                  <a:gd name="connsiteY7" fmla="*/ 217096 h 376548"/>
                  <a:gd name="connsiteX8" fmla="*/ 200241 w 202484"/>
                  <a:gd name="connsiteY8" fmla="*/ 117083 h 376548"/>
                  <a:gd name="connsiteX9" fmla="*/ 37404 w 202484"/>
                  <a:gd name="connsiteY9" fmla="*/ 2065 h 376548"/>
                  <a:gd name="connsiteX10" fmla="*/ 23934 w 202484"/>
                  <a:gd name="connsiteY10" fmla="*/ 5069 h 37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484" h="376548">
                    <a:moveTo>
                      <a:pt x="9360" y="36121"/>
                    </a:moveTo>
                    <a:cubicBezTo>
                      <a:pt x="-8848" y="79079"/>
                      <a:pt x="-38" y="128732"/>
                      <a:pt x="31839" y="162803"/>
                    </a:cubicBezTo>
                    <a:cubicBezTo>
                      <a:pt x="45079" y="176519"/>
                      <a:pt x="61843" y="186997"/>
                      <a:pt x="73368" y="202332"/>
                    </a:cubicBezTo>
                    <a:cubicBezTo>
                      <a:pt x="97181" y="234050"/>
                      <a:pt x="93275" y="277675"/>
                      <a:pt x="97086" y="317108"/>
                    </a:cubicBezTo>
                    <a:cubicBezTo>
                      <a:pt x="98800" y="335396"/>
                      <a:pt x="103086" y="355208"/>
                      <a:pt x="116136" y="367305"/>
                    </a:cubicBezTo>
                    <a:cubicBezTo>
                      <a:pt x="129185" y="379402"/>
                      <a:pt x="154712" y="380640"/>
                      <a:pt x="163761" y="364924"/>
                    </a:cubicBezTo>
                    <a:cubicBezTo>
                      <a:pt x="166305" y="359942"/>
                      <a:pt x="167980" y="354562"/>
                      <a:pt x="168713" y="349017"/>
                    </a:cubicBezTo>
                    <a:cubicBezTo>
                      <a:pt x="177032" y="305011"/>
                      <a:pt x="185287" y="261038"/>
                      <a:pt x="193479" y="217096"/>
                    </a:cubicBezTo>
                    <a:cubicBezTo>
                      <a:pt x="199670" y="184044"/>
                      <a:pt x="205956" y="150421"/>
                      <a:pt x="200241" y="117083"/>
                    </a:cubicBezTo>
                    <a:cubicBezTo>
                      <a:pt x="187036" y="40356"/>
                      <a:pt x="114131" y="-11140"/>
                      <a:pt x="37404" y="2065"/>
                    </a:cubicBezTo>
                    <a:cubicBezTo>
                      <a:pt x="32867" y="2846"/>
                      <a:pt x="28372" y="3849"/>
                      <a:pt x="23934" y="5069"/>
                    </a:cubicBezTo>
                  </a:path>
                </a:pathLst>
              </a:custGeom>
              <a:solidFill>
                <a:srgbClr val="263238"/>
              </a:solidFill>
              <a:ln w="9525" cap="flat">
                <a:noFill/>
                <a:prstDash val="solid"/>
                <a:miter/>
              </a:ln>
            </p:spPr>
            <p:txBody>
              <a:bodyPr rtlCol="0" anchor="ctr"/>
              <a:lstStyle/>
              <a:p>
                <a:endParaRPr lang="fr-FR"/>
              </a:p>
            </p:txBody>
          </p:sp>
          <p:sp>
            <p:nvSpPr>
              <p:cNvPr id="65" name="Forme libre : forme 98">
                <a:extLst>
                  <a:ext uri="{FF2B5EF4-FFF2-40B4-BE49-F238E27FC236}">
                    <a16:creationId xmlns:a16="http://schemas.microsoft.com/office/drawing/2014/main" id="{16EA4D72-FBF4-7044-BC68-E60C66CFF724}"/>
                  </a:ext>
                </a:extLst>
              </p:cNvPr>
              <p:cNvSpPr/>
              <p:nvPr/>
            </p:nvSpPr>
            <p:spPr>
              <a:xfrm>
                <a:off x="4577417" y="2786152"/>
                <a:ext cx="501349" cy="232440"/>
              </a:xfrm>
              <a:custGeom>
                <a:avLst/>
                <a:gdLst>
                  <a:gd name="connsiteX0" fmla="*/ 480358 w 501349"/>
                  <a:gd name="connsiteY0" fmla="*/ 56393 h 232440"/>
                  <a:gd name="connsiteX1" fmla="*/ 376440 w 501349"/>
                  <a:gd name="connsiteY1" fmla="*/ 18293 h 232440"/>
                  <a:gd name="connsiteX2" fmla="*/ 273189 w 501349"/>
                  <a:gd name="connsiteY2" fmla="*/ 6577 h 232440"/>
                  <a:gd name="connsiteX3" fmla="*/ 204609 w 501349"/>
                  <a:gd name="connsiteY3" fmla="*/ 26675 h 232440"/>
                  <a:gd name="connsiteX4" fmla="*/ 137362 w 501349"/>
                  <a:gd name="connsiteY4" fmla="*/ 5339 h 232440"/>
                  <a:gd name="connsiteX5" fmla="*/ 44113 w 501349"/>
                  <a:gd name="connsiteY5" fmla="*/ 14864 h 232440"/>
                  <a:gd name="connsiteX6" fmla="*/ 107 w 501349"/>
                  <a:gd name="connsiteY6" fmla="*/ 75538 h 232440"/>
                  <a:gd name="connsiteX7" fmla="*/ 45922 w 501349"/>
                  <a:gd name="connsiteY7" fmla="*/ 122116 h 232440"/>
                  <a:gd name="connsiteX8" fmla="*/ 23253 w 501349"/>
                  <a:gd name="connsiteY8" fmla="*/ 192029 h 232440"/>
                  <a:gd name="connsiteX9" fmla="*/ 89833 w 501349"/>
                  <a:gd name="connsiteY9" fmla="*/ 223747 h 232440"/>
                  <a:gd name="connsiteX10" fmla="*/ 157079 w 501349"/>
                  <a:gd name="connsiteY10" fmla="*/ 182695 h 232440"/>
                  <a:gd name="connsiteX11" fmla="*/ 215086 w 501349"/>
                  <a:gd name="connsiteY11" fmla="*/ 232415 h 232440"/>
                  <a:gd name="connsiteX12" fmla="*/ 290429 w 501349"/>
                  <a:gd name="connsiteY12" fmla="*/ 197935 h 232440"/>
                  <a:gd name="connsiteX13" fmla="*/ 363295 w 501349"/>
                  <a:gd name="connsiteY13" fmla="*/ 156310 h 232440"/>
                  <a:gd name="connsiteX14" fmla="*/ 420445 w 501349"/>
                  <a:gd name="connsiteY14" fmla="*/ 152119 h 232440"/>
                  <a:gd name="connsiteX15" fmla="*/ 469213 w 501349"/>
                  <a:gd name="connsiteY15" fmla="*/ 123544 h 232440"/>
                  <a:gd name="connsiteX16" fmla="*/ 495883 w 501349"/>
                  <a:gd name="connsiteY16" fmla="*/ 83825 h 23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1349" h="232440">
                    <a:moveTo>
                      <a:pt x="480358" y="56393"/>
                    </a:moveTo>
                    <a:cubicBezTo>
                      <a:pt x="434542" y="47630"/>
                      <a:pt x="408825" y="32962"/>
                      <a:pt x="376440" y="18293"/>
                    </a:cubicBezTo>
                    <a:cubicBezTo>
                      <a:pt x="344458" y="2412"/>
                      <a:pt x="307916" y="-1734"/>
                      <a:pt x="273189" y="6577"/>
                    </a:cubicBezTo>
                    <a:cubicBezTo>
                      <a:pt x="250138" y="13054"/>
                      <a:pt x="228326" y="26961"/>
                      <a:pt x="204609" y="26675"/>
                    </a:cubicBezTo>
                    <a:cubicBezTo>
                      <a:pt x="180892" y="26389"/>
                      <a:pt x="159841" y="12483"/>
                      <a:pt x="137362" y="5339"/>
                    </a:cubicBezTo>
                    <a:cubicBezTo>
                      <a:pt x="106273" y="-4257"/>
                      <a:pt x="72620" y="-820"/>
                      <a:pt x="44113" y="14864"/>
                    </a:cubicBezTo>
                    <a:cubicBezTo>
                      <a:pt x="21919" y="27056"/>
                      <a:pt x="2012" y="48868"/>
                      <a:pt x="107" y="75538"/>
                    </a:cubicBezTo>
                    <a:cubicBezTo>
                      <a:pt x="-1798" y="102208"/>
                      <a:pt x="22015" y="129736"/>
                      <a:pt x="45922" y="122116"/>
                    </a:cubicBezTo>
                    <a:cubicBezTo>
                      <a:pt x="20967" y="130783"/>
                      <a:pt x="10870" y="167550"/>
                      <a:pt x="23253" y="192029"/>
                    </a:cubicBezTo>
                    <a:cubicBezTo>
                      <a:pt x="36513" y="215609"/>
                      <a:pt x="63167" y="228307"/>
                      <a:pt x="89833" y="223747"/>
                    </a:cubicBezTo>
                    <a:cubicBezTo>
                      <a:pt x="116193" y="217930"/>
                      <a:pt x="139858" y="203483"/>
                      <a:pt x="157079" y="182695"/>
                    </a:cubicBezTo>
                    <a:cubicBezTo>
                      <a:pt x="157651" y="212413"/>
                      <a:pt x="187464" y="233272"/>
                      <a:pt x="215086" y="232415"/>
                    </a:cubicBezTo>
                    <a:cubicBezTo>
                      <a:pt x="242709" y="231558"/>
                      <a:pt x="267664" y="214984"/>
                      <a:pt x="290429" y="197935"/>
                    </a:cubicBezTo>
                    <a:cubicBezTo>
                      <a:pt x="313194" y="180885"/>
                      <a:pt x="336244" y="162311"/>
                      <a:pt x="363295" y="156310"/>
                    </a:cubicBezTo>
                    <a:cubicBezTo>
                      <a:pt x="382345" y="152119"/>
                      <a:pt x="401395" y="154405"/>
                      <a:pt x="420445" y="152119"/>
                    </a:cubicBezTo>
                    <a:cubicBezTo>
                      <a:pt x="439495" y="149833"/>
                      <a:pt x="459974" y="141547"/>
                      <a:pt x="469213" y="123544"/>
                    </a:cubicBezTo>
                    <a:cubicBezTo>
                      <a:pt x="478453" y="105542"/>
                      <a:pt x="515029" y="84397"/>
                      <a:pt x="495883" y="83825"/>
                    </a:cubicBezTo>
                  </a:path>
                </a:pathLst>
              </a:custGeom>
              <a:solidFill>
                <a:srgbClr val="263238"/>
              </a:solidFill>
              <a:ln w="9525" cap="flat">
                <a:noFill/>
                <a:prstDash val="solid"/>
                <a:miter/>
              </a:ln>
            </p:spPr>
            <p:txBody>
              <a:bodyPr rtlCol="0" anchor="ctr"/>
              <a:lstStyle/>
              <a:p>
                <a:endParaRPr lang="fr-FR"/>
              </a:p>
            </p:txBody>
          </p:sp>
          <p:sp>
            <p:nvSpPr>
              <p:cNvPr id="66" name="Forme libre : forme 99">
                <a:extLst>
                  <a:ext uri="{FF2B5EF4-FFF2-40B4-BE49-F238E27FC236}">
                    <a16:creationId xmlns:a16="http://schemas.microsoft.com/office/drawing/2014/main" id="{B1575E8D-F71E-F34C-BC9F-B9897C775500}"/>
                  </a:ext>
                </a:extLst>
              </p:cNvPr>
              <p:cNvSpPr/>
              <p:nvPr/>
            </p:nvSpPr>
            <p:spPr>
              <a:xfrm>
                <a:off x="4786308" y="2890837"/>
                <a:ext cx="245020" cy="108682"/>
              </a:xfrm>
              <a:custGeom>
                <a:avLst/>
                <a:gdLst>
                  <a:gd name="connsiteX0" fmla="*/ 4 w 245020"/>
                  <a:gd name="connsiteY0" fmla="*/ 97917 h 108682"/>
                  <a:gd name="connsiteX1" fmla="*/ 10196 w 245020"/>
                  <a:gd name="connsiteY1" fmla="*/ 103346 h 108682"/>
                  <a:gd name="connsiteX2" fmla="*/ 40771 w 245020"/>
                  <a:gd name="connsiteY2" fmla="*/ 103346 h 108682"/>
                  <a:gd name="connsiteX3" fmla="*/ 60393 w 245020"/>
                  <a:gd name="connsiteY3" fmla="*/ 94679 h 108682"/>
                  <a:gd name="connsiteX4" fmla="*/ 81062 w 245020"/>
                  <a:gd name="connsiteY4" fmla="*/ 80296 h 108682"/>
                  <a:gd name="connsiteX5" fmla="*/ 104970 w 245020"/>
                  <a:gd name="connsiteY5" fmla="*/ 65056 h 108682"/>
                  <a:gd name="connsiteX6" fmla="*/ 134878 w 245020"/>
                  <a:gd name="connsiteY6" fmla="*/ 57531 h 108682"/>
                  <a:gd name="connsiteX7" fmla="*/ 192600 w 245020"/>
                  <a:gd name="connsiteY7" fmla="*/ 61341 h 108682"/>
                  <a:gd name="connsiteX8" fmla="*/ 231462 w 245020"/>
                  <a:gd name="connsiteY8" fmla="*/ 40196 h 108682"/>
                  <a:gd name="connsiteX9" fmla="*/ 243082 w 245020"/>
                  <a:gd name="connsiteY9" fmla="*/ 11621 h 108682"/>
                  <a:gd name="connsiteX10" fmla="*/ 243558 w 245020"/>
                  <a:gd name="connsiteY10" fmla="*/ 0 h 108682"/>
                  <a:gd name="connsiteX11" fmla="*/ 244416 w 245020"/>
                  <a:gd name="connsiteY11" fmla="*/ 2953 h 108682"/>
                  <a:gd name="connsiteX12" fmla="*/ 244987 w 245020"/>
                  <a:gd name="connsiteY12" fmla="*/ 11716 h 108682"/>
                  <a:gd name="connsiteX13" fmla="*/ 234319 w 245020"/>
                  <a:gd name="connsiteY13" fmla="*/ 42196 h 108682"/>
                  <a:gd name="connsiteX14" fmla="*/ 217841 w 245020"/>
                  <a:gd name="connsiteY14" fmla="*/ 57817 h 108682"/>
                  <a:gd name="connsiteX15" fmla="*/ 193076 w 245020"/>
                  <a:gd name="connsiteY15" fmla="*/ 65818 h 108682"/>
                  <a:gd name="connsiteX16" fmla="*/ 135069 w 245020"/>
                  <a:gd name="connsiteY16" fmla="*/ 62389 h 108682"/>
                  <a:gd name="connsiteX17" fmla="*/ 83729 w 245020"/>
                  <a:gd name="connsiteY17" fmla="*/ 83915 h 108682"/>
                  <a:gd name="connsiteX18" fmla="*/ 62488 w 245020"/>
                  <a:gd name="connsiteY18" fmla="*/ 98108 h 108682"/>
                  <a:gd name="connsiteX19" fmla="*/ 41628 w 245020"/>
                  <a:gd name="connsiteY19" fmla="*/ 106585 h 108682"/>
                  <a:gd name="connsiteX20" fmla="*/ 9434 w 245020"/>
                  <a:gd name="connsiteY20" fmla="*/ 105156 h 108682"/>
                  <a:gd name="connsiteX21" fmla="*/ 2004 w 245020"/>
                  <a:gd name="connsiteY21" fmla="*/ 100203 h 108682"/>
                  <a:gd name="connsiteX22" fmla="*/ 4 w 245020"/>
                  <a:gd name="connsiteY22" fmla="*/ 97917 h 10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020" h="108682">
                    <a:moveTo>
                      <a:pt x="4" y="97917"/>
                    </a:moveTo>
                    <a:cubicBezTo>
                      <a:pt x="3303" y="99905"/>
                      <a:pt x="6705" y="101717"/>
                      <a:pt x="10196" y="103346"/>
                    </a:cubicBezTo>
                    <a:cubicBezTo>
                      <a:pt x="20121" y="106644"/>
                      <a:pt x="30846" y="106644"/>
                      <a:pt x="40771" y="103346"/>
                    </a:cubicBezTo>
                    <a:cubicBezTo>
                      <a:pt x="47665" y="101335"/>
                      <a:pt x="54263" y="98420"/>
                      <a:pt x="60393" y="94679"/>
                    </a:cubicBezTo>
                    <a:cubicBezTo>
                      <a:pt x="67060" y="90678"/>
                      <a:pt x="73823" y="85154"/>
                      <a:pt x="81062" y="80296"/>
                    </a:cubicBezTo>
                    <a:cubicBezTo>
                      <a:pt x="88597" y="74564"/>
                      <a:pt x="96593" y="69467"/>
                      <a:pt x="104970" y="65056"/>
                    </a:cubicBezTo>
                    <a:cubicBezTo>
                      <a:pt x="114241" y="60316"/>
                      <a:pt x="124467" y="57743"/>
                      <a:pt x="134878" y="57531"/>
                    </a:cubicBezTo>
                    <a:cubicBezTo>
                      <a:pt x="156119" y="57531"/>
                      <a:pt x="175264" y="62865"/>
                      <a:pt x="192600" y="61341"/>
                    </a:cubicBezTo>
                    <a:cubicBezTo>
                      <a:pt x="208048" y="60403"/>
                      <a:pt x="222283" y="52657"/>
                      <a:pt x="231462" y="40196"/>
                    </a:cubicBezTo>
                    <a:cubicBezTo>
                      <a:pt x="237881" y="31916"/>
                      <a:pt x="241901" y="22031"/>
                      <a:pt x="243082" y="11621"/>
                    </a:cubicBezTo>
                    <a:cubicBezTo>
                      <a:pt x="243844" y="4191"/>
                      <a:pt x="243082" y="0"/>
                      <a:pt x="243558" y="0"/>
                    </a:cubicBezTo>
                    <a:cubicBezTo>
                      <a:pt x="244035" y="0"/>
                      <a:pt x="244035" y="953"/>
                      <a:pt x="244416" y="2953"/>
                    </a:cubicBezTo>
                    <a:cubicBezTo>
                      <a:pt x="244912" y="5846"/>
                      <a:pt x="245104" y="8783"/>
                      <a:pt x="244987" y="11716"/>
                    </a:cubicBezTo>
                    <a:cubicBezTo>
                      <a:pt x="244558" y="22714"/>
                      <a:pt x="240842" y="33331"/>
                      <a:pt x="234319" y="42196"/>
                    </a:cubicBezTo>
                    <a:cubicBezTo>
                      <a:pt x="229938" y="48463"/>
                      <a:pt x="224333" y="53777"/>
                      <a:pt x="217841" y="57817"/>
                    </a:cubicBezTo>
                    <a:cubicBezTo>
                      <a:pt x="210336" y="62408"/>
                      <a:pt x="201848" y="65150"/>
                      <a:pt x="193076" y="65818"/>
                    </a:cubicBezTo>
                    <a:cubicBezTo>
                      <a:pt x="174597" y="67628"/>
                      <a:pt x="154976" y="62008"/>
                      <a:pt x="135069" y="62389"/>
                    </a:cubicBezTo>
                    <a:cubicBezTo>
                      <a:pt x="115161" y="62770"/>
                      <a:pt x="98016" y="73724"/>
                      <a:pt x="83729" y="83915"/>
                    </a:cubicBezTo>
                    <a:cubicBezTo>
                      <a:pt x="76395" y="89059"/>
                      <a:pt x="69537" y="94107"/>
                      <a:pt x="62488" y="98108"/>
                    </a:cubicBezTo>
                    <a:cubicBezTo>
                      <a:pt x="55976" y="101916"/>
                      <a:pt x="48951" y="104771"/>
                      <a:pt x="41628" y="106585"/>
                    </a:cubicBezTo>
                    <a:cubicBezTo>
                      <a:pt x="31050" y="109809"/>
                      <a:pt x="19685" y="109305"/>
                      <a:pt x="9434" y="105156"/>
                    </a:cubicBezTo>
                    <a:cubicBezTo>
                      <a:pt x="6723" y="103886"/>
                      <a:pt x="4219" y="102217"/>
                      <a:pt x="2004" y="100203"/>
                    </a:cubicBezTo>
                    <a:cubicBezTo>
                      <a:pt x="607" y="98806"/>
                      <a:pt x="-59" y="98044"/>
                      <a:pt x="4" y="97917"/>
                    </a:cubicBezTo>
                    <a:close/>
                  </a:path>
                </a:pathLst>
              </a:custGeom>
              <a:solidFill>
                <a:srgbClr val="263238"/>
              </a:solidFill>
              <a:ln w="9525" cap="flat">
                <a:noFill/>
                <a:prstDash val="solid"/>
                <a:miter/>
              </a:ln>
            </p:spPr>
            <p:txBody>
              <a:bodyPr rtlCol="0" anchor="ctr"/>
              <a:lstStyle/>
              <a:p>
                <a:endParaRPr lang="fr-FR"/>
              </a:p>
            </p:txBody>
          </p:sp>
          <p:sp>
            <p:nvSpPr>
              <p:cNvPr id="67" name="Forme libre : forme 100">
                <a:extLst>
                  <a:ext uri="{FF2B5EF4-FFF2-40B4-BE49-F238E27FC236}">
                    <a16:creationId xmlns:a16="http://schemas.microsoft.com/office/drawing/2014/main" id="{82B76C2A-E64D-6D4E-B451-6088B33BF3FB}"/>
                  </a:ext>
                </a:extLst>
              </p:cNvPr>
              <p:cNvSpPr/>
              <p:nvPr/>
            </p:nvSpPr>
            <p:spPr>
              <a:xfrm>
                <a:off x="5039963" y="2795492"/>
                <a:ext cx="18859" cy="60864"/>
              </a:xfrm>
              <a:custGeom>
                <a:avLst/>
                <a:gdLst>
                  <a:gd name="connsiteX0" fmla="*/ 3620 w 18859"/>
                  <a:gd name="connsiteY0" fmla="*/ 0 h 60864"/>
                  <a:gd name="connsiteX1" fmla="*/ 6382 w 18859"/>
                  <a:gd name="connsiteY1" fmla="*/ 31623 h 60864"/>
                  <a:gd name="connsiteX2" fmla="*/ 18860 w 18859"/>
                  <a:gd name="connsiteY2" fmla="*/ 60865 h 60864"/>
                  <a:gd name="connsiteX3" fmla="*/ 3620 w 18859"/>
                  <a:gd name="connsiteY3" fmla="*/ 0 h 60864"/>
                </a:gdLst>
                <a:ahLst/>
                <a:cxnLst>
                  <a:cxn ang="0">
                    <a:pos x="connsiteX0" y="connsiteY0"/>
                  </a:cxn>
                  <a:cxn ang="0">
                    <a:pos x="connsiteX1" y="connsiteY1"/>
                  </a:cxn>
                  <a:cxn ang="0">
                    <a:pos x="connsiteX2" y="connsiteY2"/>
                  </a:cxn>
                  <a:cxn ang="0">
                    <a:pos x="connsiteX3" y="connsiteY3"/>
                  </a:cxn>
                </a:cxnLst>
                <a:rect l="l" t="t" r="r" b="b"/>
                <a:pathLst>
                  <a:path w="18859" h="60864">
                    <a:moveTo>
                      <a:pt x="3620" y="0"/>
                    </a:moveTo>
                    <a:cubicBezTo>
                      <a:pt x="3713" y="10597"/>
                      <a:pt x="4636" y="21170"/>
                      <a:pt x="6382" y="31623"/>
                    </a:cubicBezTo>
                    <a:cubicBezTo>
                      <a:pt x="9715" y="41703"/>
                      <a:pt x="13889" y="51484"/>
                      <a:pt x="18860" y="60865"/>
                    </a:cubicBezTo>
                    <a:cubicBezTo>
                      <a:pt x="1485" y="45801"/>
                      <a:pt x="-4606" y="21475"/>
                      <a:pt x="3620" y="0"/>
                    </a:cubicBezTo>
                    <a:close/>
                  </a:path>
                </a:pathLst>
              </a:custGeom>
              <a:solidFill>
                <a:srgbClr val="263238"/>
              </a:solidFill>
              <a:ln w="9525" cap="flat">
                <a:noFill/>
                <a:prstDash val="solid"/>
                <a:miter/>
              </a:ln>
            </p:spPr>
            <p:txBody>
              <a:bodyPr rtlCol="0" anchor="ctr"/>
              <a:lstStyle/>
              <a:p>
                <a:endParaRPr lang="fr-FR"/>
              </a:p>
            </p:txBody>
          </p:sp>
          <p:sp>
            <p:nvSpPr>
              <p:cNvPr id="68" name="Forme libre : forme 101">
                <a:extLst>
                  <a:ext uri="{FF2B5EF4-FFF2-40B4-BE49-F238E27FC236}">
                    <a16:creationId xmlns:a16="http://schemas.microsoft.com/office/drawing/2014/main" id="{5BB28F2D-D8BA-7246-90AB-CFB95B29E9C5}"/>
                  </a:ext>
                </a:extLst>
              </p:cNvPr>
              <p:cNvSpPr/>
              <p:nvPr/>
            </p:nvSpPr>
            <p:spPr>
              <a:xfrm>
                <a:off x="5060623" y="2793396"/>
                <a:ext cx="33790" cy="65535"/>
              </a:xfrm>
              <a:custGeom>
                <a:avLst/>
                <a:gdLst>
                  <a:gd name="connsiteX0" fmla="*/ 33727 w 33790"/>
                  <a:gd name="connsiteY0" fmla="*/ 0 h 65535"/>
                  <a:gd name="connsiteX1" fmla="*/ 13344 w 33790"/>
                  <a:gd name="connsiteY1" fmla="*/ 30956 h 65535"/>
                  <a:gd name="connsiteX2" fmla="*/ 199 w 33790"/>
                  <a:gd name="connsiteY2" fmla="*/ 65532 h 65535"/>
                  <a:gd name="connsiteX3" fmla="*/ 8867 w 33790"/>
                  <a:gd name="connsiteY3" fmla="*/ 28670 h 65535"/>
                  <a:gd name="connsiteX4" fmla="*/ 33727 w 33790"/>
                  <a:gd name="connsiteY4" fmla="*/ 0 h 6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0" h="65535">
                    <a:moveTo>
                      <a:pt x="33727" y="0"/>
                    </a:moveTo>
                    <a:cubicBezTo>
                      <a:pt x="34775" y="1048"/>
                      <a:pt x="22488" y="12668"/>
                      <a:pt x="13344" y="30956"/>
                    </a:cubicBezTo>
                    <a:cubicBezTo>
                      <a:pt x="4200" y="49244"/>
                      <a:pt x="1628" y="65818"/>
                      <a:pt x="199" y="65532"/>
                    </a:cubicBezTo>
                    <a:cubicBezTo>
                      <a:pt x="-839" y="52641"/>
                      <a:pt x="2193" y="39748"/>
                      <a:pt x="8867" y="28670"/>
                    </a:cubicBezTo>
                    <a:cubicBezTo>
                      <a:pt x="14040" y="16804"/>
                      <a:pt x="22714" y="6801"/>
                      <a:pt x="33727" y="0"/>
                    </a:cubicBezTo>
                    <a:close/>
                  </a:path>
                </a:pathLst>
              </a:custGeom>
              <a:solidFill>
                <a:srgbClr val="263238"/>
              </a:solidFill>
              <a:ln w="9525" cap="flat">
                <a:noFill/>
                <a:prstDash val="solid"/>
                <a:miter/>
              </a:ln>
            </p:spPr>
            <p:txBody>
              <a:bodyPr rtlCol="0" anchor="ctr"/>
              <a:lstStyle/>
              <a:p>
                <a:endParaRPr lang="fr-FR"/>
              </a:p>
            </p:txBody>
          </p:sp>
          <p:sp>
            <p:nvSpPr>
              <p:cNvPr id="69" name="Forme libre : forme 102">
                <a:extLst>
                  <a:ext uri="{FF2B5EF4-FFF2-40B4-BE49-F238E27FC236}">
                    <a16:creationId xmlns:a16="http://schemas.microsoft.com/office/drawing/2014/main" id="{39D4B76A-F462-034D-A48D-3B72BAD8D7AB}"/>
                  </a:ext>
                </a:extLst>
              </p:cNvPr>
              <p:cNvSpPr/>
              <p:nvPr/>
            </p:nvSpPr>
            <p:spPr>
              <a:xfrm>
                <a:off x="5473350" y="4205763"/>
                <a:ext cx="465296" cy="533495"/>
              </a:xfrm>
              <a:custGeom>
                <a:avLst/>
                <a:gdLst>
                  <a:gd name="connsiteX0" fmla="*/ 257937 w 465296"/>
                  <a:gd name="connsiteY0" fmla="*/ 0 h 533495"/>
                  <a:gd name="connsiteX1" fmla="*/ 465296 w 465296"/>
                  <a:gd name="connsiteY1" fmla="*/ 533495 h 533495"/>
                  <a:gd name="connsiteX2" fmla="*/ 147923 w 465296"/>
                  <a:gd name="connsiteY2" fmla="*/ 533495 h 533495"/>
                  <a:gd name="connsiteX3" fmla="*/ 0 w 465296"/>
                  <a:gd name="connsiteY3" fmla="*/ 153638 h 533495"/>
                  <a:gd name="connsiteX4" fmla="*/ 257937 w 465296"/>
                  <a:gd name="connsiteY4" fmla="*/ 0 h 53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296" h="533495">
                    <a:moveTo>
                      <a:pt x="257937" y="0"/>
                    </a:moveTo>
                    <a:lnTo>
                      <a:pt x="465296" y="533495"/>
                    </a:lnTo>
                    <a:lnTo>
                      <a:pt x="147923" y="533495"/>
                    </a:lnTo>
                    <a:lnTo>
                      <a:pt x="0" y="153638"/>
                    </a:lnTo>
                    <a:lnTo>
                      <a:pt x="257937" y="0"/>
                    </a:lnTo>
                    <a:close/>
                  </a:path>
                </a:pathLst>
              </a:custGeom>
              <a:solidFill>
                <a:srgbClr val="B78876"/>
              </a:solidFill>
              <a:ln w="9525" cap="flat">
                <a:noFill/>
                <a:prstDash val="solid"/>
                <a:miter/>
              </a:ln>
            </p:spPr>
            <p:txBody>
              <a:bodyPr rtlCol="0" anchor="ctr"/>
              <a:lstStyle/>
              <a:p>
                <a:endParaRPr lang="fr-FR"/>
              </a:p>
            </p:txBody>
          </p:sp>
          <p:sp>
            <p:nvSpPr>
              <p:cNvPr id="70" name="Forme libre : forme 103">
                <a:extLst>
                  <a:ext uri="{FF2B5EF4-FFF2-40B4-BE49-F238E27FC236}">
                    <a16:creationId xmlns:a16="http://schemas.microsoft.com/office/drawing/2014/main" id="{06B5E46F-2315-0245-AAD3-086A6DE3E653}"/>
                  </a:ext>
                </a:extLst>
              </p:cNvPr>
              <p:cNvSpPr/>
              <p:nvPr/>
            </p:nvSpPr>
            <p:spPr>
              <a:xfrm>
                <a:off x="3877055" y="3050008"/>
                <a:ext cx="909732" cy="1380448"/>
              </a:xfrm>
              <a:custGeom>
                <a:avLst/>
                <a:gdLst>
                  <a:gd name="connsiteX0" fmla="*/ 730282 w 909732"/>
                  <a:gd name="connsiteY0" fmla="*/ 722559 h 1380448"/>
                  <a:gd name="connsiteX1" fmla="*/ 338709 w 909732"/>
                  <a:gd name="connsiteY1" fmla="*/ 1004022 h 1380448"/>
                  <a:gd name="connsiteX2" fmla="*/ 269272 w 909732"/>
                  <a:gd name="connsiteY2" fmla="*/ 400042 h 1380448"/>
                  <a:gd name="connsiteX3" fmla="*/ 269272 w 909732"/>
                  <a:gd name="connsiteY3" fmla="*/ 400042 h 1380448"/>
                  <a:gd name="connsiteX4" fmla="*/ 295846 w 909732"/>
                  <a:gd name="connsiteY4" fmla="*/ 351560 h 1380448"/>
                  <a:gd name="connsiteX5" fmla="*/ 330232 w 909732"/>
                  <a:gd name="connsiteY5" fmla="*/ 313460 h 1380448"/>
                  <a:gd name="connsiteX6" fmla="*/ 383858 w 909732"/>
                  <a:gd name="connsiteY6" fmla="*/ 278884 h 1380448"/>
                  <a:gd name="connsiteX7" fmla="*/ 387001 w 909732"/>
                  <a:gd name="connsiteY7" fmla="*/ 242118 h 1380448"/>
                  <a:gd name="connsiteX8" fmla="*/ 272701 w 909732"/>
                  <a:gd name="connsiteY8" fmla="*/ 297267 h 1380448"/>
                  <a:gd name="connsiteX9" fmla="*/ 244888 w 909732"/>
                  <a:gd name="connsiteY9" fmla="*/ 207828 h 1380448"/>
                  <a:gd name="connsiteX10" fmla="*/ 247650 w 909732"/>
                  <a:gd name="connsiteY10" fmla="*/ 51808 h 1380448"/>
                  <a:gd name="connsiteX11" fmla="*/ 211169 w 909732"/>
                  <a:gd name="connsiteY11" fmla="*/ 86384 h 1380448"/>
                  <a:gd name="connsiteX12" fmla="*/ 171069 w 909732"/>
                  <a:gd name="connsiteY12" fmla="*/ 225735 h 1380448"/>
                  <a:gd name="connsiteX13" fmla="*/ 177356 w 909732"/>
                  <a:gd name="connsiteY13" fmla="*/ 42093 h 1380448"/>
                  <a:gd name="connsiteX14" fmla="*/ 167831 w 909732"/>
                  <a:gd name="connsiteY14" fmla="*/ 183 h 1380448"/>
                  <a:gd name="connsiteX15" fmla="*/ 116205 w 909732"/>
                  <a:gd name="connsiteY15" fmla="*/ 205637 h 1380448"/>
                  <a:gd name="connsiteX16" fmla="*/ 96488 w 909732"/>
                  <a:gd name="connsiteY16" fmla="*/ 202494 h 1380448"/>
                  <a:gd name="connsiteX17" fmla="*/ 85916 w 909732"/>
                  <a:gd name="connsiteY17" fmla="*/ 14946 h 1380448"/>
                  <a:gd name="connsiteX18" fmla="*/ 49625 w 909732"/>
                  <a:gd name="connsiteY18" fmla="*/ 206208 h 1380448"/>
                  <a:gd name="connsiteX19" fmla="*/ 19050 w 909732"/>
                  <a:gd name="connsiteY19" fmla="*/ 74763 h 1380448"/>
                  <a:gd name="connsiteX20" fmla="*/ 0 w 909732"/>
                  <a:gd name="connsiteY20" fmla="*/ 166299 h 1380448"/>
                  <a:gd name="connsiteX21" fmla="*/ 11621 w 909732"/>
                  <a:gd name="connsiteY21" fmla="*/ 387564 h 1380448"/>
                  <a:gd name="connsiteX22" fmla="*/ 11621 w 909732"/>
                  <a:gd name="connsiteY22" fmla="*/ 387564 h 1380448"/>
                  <a:gd name="connsiteX23" fmla="*/ 325946 w 909732"/>
                  <a:gd name="connsiteY23" fmla="*/ 1372735 h 1380448"/>
                  <a:gd name="connsiteX24" fmla="*/ 909733 w 909732"/>
                  <a:gd name="connsiteY24" fmla="*/ 1041741 h 138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9732" h="1380448">
                    <a:moveTo>
                      <a:pt x="730282" y="722559"/>
                    </a:moveTo>
                    <a:cubicBezTo>
                      <a:pt x="730282" y="722559"/>
                      <a:pt x="456819" y="1004022"/>
                      <a:pt x="338709" y="1004022"/>
                    </a:cubicBezTo>
                    <a:cubicBezTo>
                      <a:pt x="300038" y="1004022"/>
                      <a:pt x="269748" y="535202"/>
                      <a:pt x="269272" y="400042"/>
                    </a:cubicBezTo>
                    <a:lnTo>
                      <a:pt x="269272" y="400042"/>
                    </a:lnTo>
                    <a:cubicBezTo>
                      <a:pt x="275538" y="382590"/>
                      <a:pt x="284506" y="366230"/>
                      <a:pt x="295846" y="351560"/>
                    </a:cubicBezTo>
                    <a:cubicBezTo>
                      <a:pt x="305842" y="337609"/>
                      <a:pt x="317376" y="324829"/>
                      <a:pt x="330232" y="313460"/>
                    </a:cubicBezTo>
                    <a:cubicBezTo>
                      <a:pt x="346458" y="299558"/>
                      <a:pt x="364498" y="287926"/>
                      <a:pt x="383858" y="278884"/>
                    </a:cubicBezTo>
                    <a:cubicBezTo>
                      <a:pt x="402336" y="272407"/>
                      <a:pt x="403860" y="247166"/>
                      <a:pt x="387001" y="242118"/>
                    </a:cubicBezTo>
                    <a:cubicBezTo>
                      <a:pt x="370142" y="237069"/>
                      <a:pt x="318897" y="253738"/>
                      <a:pt x="272701" y="297267"/>
                    </a:cubicBezTo>
                    <a:cubicBezTo>
                      <a:pt x="226505" y="340797"/>
                      <a:pt x="240506" y="243356"/>
                      <a:pt x="244888" y="207828"/>
                    </a:cubicBezTo>
                    <a:cubicBezTo>
                      <a:pt x="249269" y="172299"/>
                      <a:pt x="257556" y="61524"/>
                      <a:pt x="247650" y="51808"/>
                    </a:cubicBezTo>
                    <a:cubicBezTo>
                      <a:pt x="233172" y="37520"/>
                      <a:pt x="214789" y="50760"/>
                      <a:pt x="211169" y="86384"/>
                    </a:cubicBezTo>
                    <a:cubicBezTo>
                      <a:pt x="207550" y="122007"/>
                      <a:pt x="190119" y="228497"/>
                      <a:pt x="171069" y="225735"/>
                    </a:cubicBezTo>
                    <a:cubicBezTo>
                      <a:pt x="152019" y="222972"/>
                      <a:pt x="177356" y="42093"/>
                      <a:pt x="177356" y="42093"/>
                    </a:cubicBezTo>
                    <a:cubicBezTo>
                      <a:pt x="177356" y="42093"/>
                      <a:pt x="188881" y="3993"/>
                      <a:pt x="167831" y="183"/>
                    </a:cubicBezTo>
                    <a:cubicBezTo>
                      <a:pt x="128969" y="-6771"/>
                      <a:pt x="116872" y="187158"/>
                      <a:pt x="116205" y="205637"/>
                    </a:cubicBezTo>
                    <a:cubicBezTo>
                      <a:pt x="116205" y="218495"/>
                      <a:pt x="95250" y="216305"/>
                      <a:pt x="96488" y="202494"/>
                    </a:cubicBezTo>
                    <a:cubicBezTo>
                      <a:pt x="97727" y="188682"/>
                      <a:pt x="125063" y="22471"/>
                      <a:pt x="85916" y="14946"/>
                    </a:cubicBezTo>
                    <a:cubicBezTo>
                      <a:pt x="55721" y="9231"/>
                      <a:pt x="74486" y="174490"/>
                      <a:pt x="49625" y="206208"/>
                    </a:cubicBezTo>
                    <a:cubicBezTo>
                      <a:pt x="24765" y="237927"/>
                      <a:pt x="48197" y="79049"/>
                      <a:pt x="19050" y="74763"/>
                    </a:cubicBezTo>
                    <a:cubicBezTo>
                      <a:pt x="8192" y="73239"/>
                      <a:pt x="0" y="73525"/>
                      <a:pt x="0" y="166299"/>
                    </a:cubicBezTo>
                    <a:cubicBezTo>
                      <a:pt x="0" y="216210"/>
                      <a:pt x="19050" y="291552"/>
                      <a:pt x="11621" y="387564"/>
                    </a:cubicBezTo>
                    <a:lnTo>
                      <a:pt x="11621" y="387564"/>
                    </a:lnTo>
                    <a:cubicBezTo>
                      <a:pt x="24194" y="671028"/>
                      <a:pt x="10287" y="1467033"/>
                      <a:pt x="325946" y="1372735"/>
                    </a:cubicBezTo>
                    <a:cubicBezTo>
                      <a:pt x="672751" y="1268913"/>
                      <a:pt x="909733" y="1041741"/>
                      <a:pt x="909733" y="1041741"/>
                    </a:cubicBezTo>
                    <a:close/>
                  </a:path>
                </a:pathLst>
              </a:custGeom>
              <a:solidFill>
                <a:srgbClr val="B78876"/>
              </a:solidFill>
              <a:ln w="9525" cap="flat">
                <a:noFill/>
                <a:prstDash val="solid"/>
                <a:miter/>
              </a:ln>
            </p:spPr>
            <p:txBody>
              <a:bodyPr rtlCol="0" anchor="ctr"/>
              <a:lstStyle/>
              <a:p>
                <a:endParaRPr lang="fr-FR"/>
              </a:p>
            </p:txBody>
          </p:sp>
          <p:sp>
            <p:nvSpPr>
              <p:cNvPr id="71" name="Forme libre : forme 104">
                <a:extLst>
                  <a:ext uri="{FF2B5EF4-FFF2-40B4-BE49-F238E27FC236}">
                    <a16:creationId xmlns:a16="http://schemas.microsoft.com/office/drawing/2014/main" id="{CE42A14B-5F87-4F41-B808-49A03C1923BD}"/>
                  </a:ext>
                </a:extLst>
              </p:cNvPr>
              <p:cNvSpPr/>
              <p:nvPr/>
            </p:nvSpPr>
            <p:spPr>
              <a:xfrm>
                <a:off x="5372891" y="4024788"/>
                <a:ext cx="33063" cy="292703"/>
              </a:xfrm>
              <a:custGeom>
                <a:avLst/>
                <a:gdLst>
                  <a:gd name="connsiteX0" fmla="*/ 65 w 33063"/>
                  <a:gd name="connsiteY0" fmla="*/ 0 h 292703"/>
                  <a:gd name="connsiteX1" fmla="*/ 3114 w 33063"/>
                  <a:gd name="connsiteY1" fmla="*/ 11239 h 292703"/>
                  <a:gd name="connsiteX2" fmla="*/ 9495 w 33063"/>
                  <a:gd name="connsiteY2" fmla="*/ 42196 h 292703"/>
                  <a:gd name="connsiteX3" fmla="*/ 24640 w 33063"/>
                  <a:gd name="connsiteY3" fmla="*/ 145447 h 292703"/>
                  <a:gd name="connsiteX4" fmla="*/ 32355 w 33063"/>
                  <a:gd name="connsiteY4" fmla="*/ 249460 h 292703"/>
                  <a:gd name="connsiteX5" fmla="*/ 32927 w 33063"/>
                  <a:gd name="connsiteY5" fmla="*/ 281083 h 292703"/>
                  <a:gd name="connsiteX6" fmla="*/ 32355 w 33063"/>
                  <a:gd name="connsiteY6" fmla="*/ 292703 h 292703"/>
                  <a:gd name="connsiteX7" fmla="*/ 31022 w 33063"/>
                  <a:gd name="connsiteY7" fmla="*/ 281178 h 292703"/>
                  <a:gd name="connsiteX8" fmla="*/ 28831 w 33063"/>
                  <a:gd name="connsiteY8" fmla="*/ 249650 h 292703"/>
                  <a:gd name="connsiteX9" fmla="*/ 19306 w 33063"/>
                  <a:gd name="connsiteY9" fmla="*/ 146018 h 292703"/>
                  <a:gd name="connsiteX10" fmla="*/ 5590 w 33063"/>
                  <a:gd name="connsiteY10" fmla="*/ 42767 h 292703"/>
                  <a:gd name="connsiteX11" fmla="*/ 828 w 33063"/>
                  <a:gd name="connsiteY11" fmla="*/ 11621 h 292703"/>
                  <a:gd name="connsiteX12" fmla="*/ 66 w 33063"/>
                  <a:gd name="connsiteY12" fmla="*/ 0 h 29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63" h="292703">
                    <a:moveTo>
                      <a:pt x="65" y="0"/>
                    </a:moveTo>
                    <a:cubicBezTo>
                      <a:pt x="1474" y="3629"/>
                      <a:pt x="2496" y="7396"/>
                      <a:pt x="3114" y="11239"/>
                    </a:cubicBezTo>
                    <a:cubicBezTo>
                      <a:pt x="4828" y="18479"/>
                      <a:pt x="7019" y="29051"/>
                      <a:pt x="9495" y="42196"/>
                    </a:cubicBezTo>
                    <a:cubicBezTo>
                      <a:pt x="14353" y="68485"/>
                      <a:pt x="20163" y="104966"/>
                      <a:pt x="24640" y="145447"/>
                    </a:cubicBezTo>
                    <a:cubicBezTo>
                      <a:pt x="29117" y="185928"/>
                      <a:pt x="31403" y="222790"/>
                      <a:pt x="32355" y="249460"/>
                    </a:cubicBezTo>
                    <a:cubicBezTo>
                      <a:pt x="32355" y="262795"/>
                      <a:pt x="33022" y="273653"/>
                      <a:pt x="32927" y="281083"/>
                    </a:cubicBezTo>
                    <a:cubicBezTo>
                      <a:pt x="33226" y="284965"/>
                      <a:pt x="33034" y="288869"/>
                      <a:pt x="32355" y="292703"/>
                    </a:cubicBezTo>
                    <a:cubicBezTo>
                      <a:pt x="31544" y="288913"/>
                      <a:pt x="31098" y="285054"/>
                      <a:pt x="31022" y="281178"/>
                    </a:cubicBezTo>
                    <a:cubicBezTo>
                      <a:pt x="30450" y="272701"/>
                      <a:pt x="29688" y="262128"/>
                      <a:pt x="28831" y="249650"/>
                    </a:cubicBezTo>
                    <a:cubicBezTo>
                      <a:pt x="27021" y="223076"/>
                      <a:pt x="24164" y="186404"/>
                      <a:pt x="19306" y="146018"/>
                    </a:cubicBezTo>
                    <a:cubicBezTo>
                      <a:pt x="14448" y="105633"/>
                      <a:pt x="9781" y="69152"/>
                      <a:pt x="5590" y="42767"/>
                    </a:cubicBezTo>
                    <a:cubicBezTo>
                      <a:pt x="3685" y="30385"/>
                      <a:pt x="2161" y="20003"/>
                      <a:pt x="828" y="11621"/>
                    </a:cubicBezTo>
                    <a:cubicBezTo>
                      <a:pt x="122" y="7790"/>
                      <a:pt x="-134" y="3890"/>
                      <a:pt x="66" y="0"/>
                    </a:cubicBezTo>
                    <a:close/>
                  </a:path>
                </a:pathLst>
              </a:custGeom>
              <a:solidFill>
                <a:srgbClr val="263238"/>
              </a:solidFill>
              <a:ln w="9525" cap="flat">
                <a:noFill/>
                <a:prstDash val="solid"/>
                <a:miter/>
              </a:ln>
            </p:spPr>
            <p:txBody>
              <a:bodyPr rtlCol="0" anchor="ctr"/>
              <a:lstStyle/>
              <a:p>
                <a:endParaRPr lang="fr-FR"/>
              </a:p>
            </p:txBody>
          </p:sp>
          <p:sp>
            <p:nvSpPr>
              <p:cNvPr id="72" name="Forme libre : forme 105">
                <a:extLst>
                  <a:ext uri="{FF2B5EF4-FFF2-40B4-BE49-F238E27FC236}">
                    <a16:creationId xmlns:a16="http://schemas.microsoft.com/office/drawing/2014/main" id="{86389B96-3B3F-7C4B-B151-75D6AAE563CE}"/>
                  </a:ext>
                </a:extLst>
              </p:cNvPr>
              <p:cNvSpPr/>
              <p:nvPr/>
            </p:nvSpPr>
            <p:spPr>
              <a:xfrm>
                <a:off x="4260532" y="3631373"/>
                <a:ext cx="1548860" cy="1112267"/>
              </a:xfrm>
              <a:custGeom>
                <a:avLst/>
                <a:gdLst>
                  <a:gd name="connsiteX0" fmla="*/ 300514 w 1548860"/>
                  <a:gd name="connsiteY0" fmla="*/ 1107886 h 1112267"/>
                  <a:gd name="connsiteX1" fmla="*/ 1174147 w 1548860"/>
                  <a:gd name="connsiteY1" fmla="*/ 1112267 h 1112267"/>
                  <a:gd name="connsiteX2" fmla="*/ 1144715 w 1548860"/>
                  <a:gd name="connsiteY2" fmla="*/ 927863 h 1112267"/>
                  <a:gd name="connsiteX3" fmla="*/ 1143476 w 1548860"/>
                  <a:gd name="connsiteY3" fmla="*/ 664878 h 1112267"/>
                  <a:gd name="connsiteX4" fmla="*/ 1187768 w 1548860"/>
                  <a:gd name="connsiteY4" fmla="*/ 784798 h 1112267"/>
                  <a:gd name="connsiteX5" fmla="*/ 1548860 w 1548860"/>
                  <a:gd name="connsiteY5" fmla="*/ 603823 h 1112267"/>
                  <a:gd name="connsiteX6" fmla="*/ 1307687 w 1548860"/>
                  <a:gd name="connsiteY6" fmla="*/ 135288 h 1112267"/>
                  <a:gd name="connsiteX7" fmla="*/ 919067 w 1548860"/>
                  <a:gd name="connsiteY7" fmla="*/ 414 h 1112267"/>
                  <a:gd name="connsiteX8" fmla="*/ 750284 w 1548860"/>
                  <a:gd name="connsiteY8" fmla="*/ 114714 h 1112267"/>
                  <a:gd name="connsiteX9" fmla="*/ 594931 w 1548860"/>
                  <a:gd name="connsiteY9" fmla="*/ 5272 h 1112267"/>
                  <a:gd name="connsiteX10" fmla="*/ 354901 w 1548860"/>
                  <a:gd name="connsiteY10" fmla="*/ 75090 h 1112267"/>
                  <a:gd name="connsiteX11" fmla="*/ 346900 w 1548860"/>
                  <a:gd name="connsiteY11" fmla="*/ 77376 h 1112267"/>
                  <a:gd name="connsiteX12" fmla="*/ 346900 w 1548860"/>
                  <a:gd name="connsiteY12" fmla="*/ 79090 h 1112267"/>
                  <a:gd name="connsiteX13" fmla="*/ 0 w 1548860"/>
                  <a:gd name="connsiteY13" fmla="*/ 356839 h 1112267"/>
                  <a:gd name="connsiteX14" fmla="*/ 143732 w 1548860"/>
                  <a:gd name="connsiteY14" fmla="*/ 496762 h 1112267"/>
                  <a:gd name="connsiteX15" fmla="*/ 302895 w 1548860"/>
                  <a:gd name="connsiteY15" fmla="*/ 645066 h 1112267"/>
                  <a:gd name="connsiteX16" fmla="*/ 330137 w 1548860"/>
                  <a:gd name="connsiteY16" fmla="*/ 643923 h 1112267"/>
                  <a:gd name="connsiteX17" fmla="*/ 300514 w 1548860"/>
                  <a:gd name="connsiteY17" fmla="*/ 1107886 h 11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48860" h="1112267">
                    <a:moveTo>
                      <a:pt x="300514" y="1107886"/>
                    </a:moveTo>
                    <a:lnTo>
                      <a:pt x="1174147" y="1112267"/>
                    </a:lnTo>
                    <a:lnTo>
                      <a:pt x="1144715" y="927863"/>
                    </a:lnTo>
                    <a:cubicBezTo>
                      <a:pt x="1152426" y="840352"/>
                      <a:pt x="1152012" y="752313"/>
                      <a:pt x="1143476" y="664878"/>
                    </a:cubicBezTo>
                    <a:lnTo>
                      <a:pt x="1187768" y="784798"/>
                    </a:lnTo>
                    <a:lnTo>
                      <a:pt x="1548860" y="603823"/>
                    </a:lnTo>
                    <a:cubicBezTo>
                      <a:pt x="1548860" y="603823"/>
                      <a:pt x="1417606" y="253874"/>
                      <a:pt x="1307687" y="135288"/>
                    </a:cubicBezTo>
                    <a:cubicBezTo>
                      <a:pt x="1168908" y="-14540"/>
                      <a:pt x="919067" y="414"/>
                      <a:pt x="919067" y="414"/>
                    </a:cubicBezTo>
                    <a:lnTo>
                      <a:pt x="750284" y="114714"/>
                    </a:lnTo>
                    <a:lnTo>
                      <a:pt x="594931" y="5272"/>
                    </a:lnTo>
                    <a:cubicBezTo>
                      <a:pt x="511598" y="15046"/>
                      <a:pt x="430476" y="38642"/>
                      <a:pt x="354901" y="75090"/>
                    </a:cubicBezTo>
                    <a:lnTo>
                      <a:pt x="346900" y="77376"/>
                    </a:lnTo>
                    <a:lnTo>
                      <a:pt x="346900" y="79090"/>
                    </a:lnTo>
                    <a:cubicBezTo>
                      <a:pt x="255270" y="126715"/>
                      <a:pt x="124492" y="243587"/>
                      <a:pt x="0" y="356839"/>
                    </a:cubicBezTo>
                    <a:lnTo>
                      <a:pt x="143732" y="496762"/>
                    </a:lnTo>
                    <a:lnTo>
                      <a:pt x="302895" y="645066"/>
                    </a:lnTo>
                    <a:cubicBezTo>
                      <a:pt x="311910" y="643729"/>
                      <a:pt x="321041" y="643346"/>
                      <a:pt x="330137" y="643923"/>
                    </a:cubicBezTo>
                    <a:cubicBezTo>
                      <a:pt x="332804" y="660306"/>
                      <a:pt x="300514" y="1107886"/>
                      <a:pt x="300514" y="1107886"/>
                    </a:cubicBezTo>
                    <a:close/>
                  </a:path>
                </a:pathLst>
              </a:custGeom>
              <a:solidFill>
                <a:srgbClr val="455A64"/>
              </a:solidFill>
              <a:ln w="9525" cap="flat">
                <a:noFill/>
                <a:prstDash val="solid"/>
                <a:miter/>
              </a:ln>
            </p:spPr>
            <p:txBody>
              <a:bodyPr rtlCol="0" anchor="ctr"/>
              <a:lstStyle/>
              <a:p>
                <a:endParaRPr lang="fr-FR"/>
              </a:p>
            </p:txBody>
          </p:sp>
          <p:sp>
            <p:nvSpPr>
              <p:cNvPr id="73" name="Forme libre : forme 106">
                <a:extLst>
                  <a:ext uri="{FF2B5EF4-FFF2-40B4-BE49-F238E27FC236}">
                    <a16:creationId xmlns:a16="http://schemas.microsoft.com/office/drawing/2014/main" id="{AD8C002C-F43F-8345-9051-A49F34872DFF}"/>
                  </a:ext>
                </a:extLst>
              </p:cNvPr>
              <p:cNvSpPr/>
              <p:nvPr/>
            </p:nvSpPr>
            <p:spPr>
              <a:xfrm>
                <a:off x="5373512" y="3968876"/>
                <a:ext cx="122412" cy="447294"/>
              </a:xfrm>
              <a:custGeom>
                <a:avLst/>
                <a:gdLst>
                  <a:gd name="connsiteX0" fmla="*/ 3635 w 122412"/>
                  <a:gd name="connsiteY0" fmla="*/ 0 h 447294"/>
                  <a:gd name="connsiteX1" fmla="*/ 122412 w 122412"/>
                  <a:gd name="connsiteY1" fmla="*/ 423482 h 447294"/>
                  <a:gd name="connsiteX2" fmla="*/ 74787 w 122412"/>
                  <a:gd name="connsiteY2" fmla="*/ 447294 h 447294"/>
                  <a:gd name="connsiteX3" fmla="*/ 30591 w 122412"/>
                  <a:gd name="connsiteY3" fmla="*/ 327374 h 447294"/>
                  <a:gd name="connsiteX4" fmla="*/ 3635 w 122412"/>
                  <a:gd name="connsiteY4" fmla="*/ 0 h 447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2" h="447294">
                    <a:moveTo>
                      <a:pt x="3635" y="0"/>
                    </a:moveTo>
                    <a:lnTo>
                      <a:pt x="122412" y="423482"/>
                    </a:lnTo>
                    <a:lnTo>
                      <a:pt x="74787" y="447294"/>
                    </a:lnTo>
                    <a:lnTo>
                      <a:pt x="30591" y="327374"/>
                    </a:lnTo>
                    <a:cubicBezTo>
                      <a:pt x="30591" y="327374"/>
                      <a:pt x="-12557" y="76295"/>
                      <a:pt x="3635" y="0"/>
                    </a:cubicBezTo>
                    <a:close/>
                  </a:path>
                </a:pathLst>
              </a:custGeom>
              <a:solidFill>
                <a:srgbClr val="000000">
                  <a:alpha val="20000"/>
                </a:srgbClr>
              </a:solidFill>
              <a:ln w="9525" cap="flat">
                <a:noFill/>
                <a:prstDash val="solid"/>
                <a:miter/>
              </a:ln>
            </p:spPr>
            <p:txBody>
              <a:bodyPr rtlCol="0" anchor="ctr"/>
              <a:lstStyle/>
              <a:p>
                <a:endParaRPr lang="fr-FR"/>
              </a:p>
            </p:txBody>
          </p:sp>
          <p:sp>
            <p:nvSpPr>
              <p:cNvPr id="74" name="Forme libre : forme 107">
                <a:extLst>
                  <a:ext uri="{FF2B5EF4-FFF2-40B4-BE49-F238E27FC236}">
                    <a16:creationId xmlns:a16="http://schemas.microsoft.com/office/drawing/2014/main" id="{B5001175-B29D-DC4B-A8EE-574D38E4B4F3}"/>
                  </a:ext>
                </a:extLst>
              </p:cNvPr>
              <p:cNvSpPr/>
              <p:nvPr/>
            </p:nvSpPr>
            <p:spPr>
              <a:xfrm>
                <a:off x="4845748" y="3574541"/>
                <a:ext cx="359949" cy="303371"/>
              </a:xfrm>
              <a:custGeom>
                <a:avLst/>
                <a:gdLst>
                  <a:gd name="connsiteX0" fmla="*/ 0 w 359949"/>
                  <a:gd name="connsiteY0" fmla="*/ 60865 h 303371"/>
                  <a:gd name="connsiteX1" fmla="*/ 0 w 359949"/>
                  <a:gd name="connsiteY1" fmla="*/ 15145 h 303371"/>
                  <a:gd name="connsiteX2" fmla="*/ 164020 w 359949"/>
                  <a:gd name="connsiteY2" fmla="*/ 165735 h 303371"/>
                  <a:gd name="connsiteX3" fmla="*/ 340900 w 359949"/>
                  <a:gd name="connsiteY3" fmla="*/ 0 h 303371"/>
                  <a:gd name="connsiteX4" fmla="*/ 359950 w 359949"/>
                  <a:gd name="connsiteY4" fmla="*/ 70390 h 303371"/>
                  <a:gd name="connsiteX5" fmla="*/ 288131 w 359949"/>
                  <a:gd name="connsiteY5" fmla="*/ 268224 h 303371"/>
                  <a:gd name="connsiteX6" fmla="*/ 164306 w 359949"/>
                  <a:gd name="connsiteY6" fmla="*/ 303371 h 303371"/>
                  <a:gd name="connsiteX7" fmla="*/ 97631 w 359949"/>
                  <a:gd name="connsiteY7" fmla="*/ 288322 h 303371"/>
                  <a:gd name="connsiteX8" fmla="*/ 23813 w 359949"/>
                  <a:gd name="connsiteY8" fmla="*/ 204216 h 30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949" h="303371">
                    <a:moveTo>
                      <a:pt x="0" y="60865"/>
                    </a:moveTo>
                    <a:lnTo>
                      <a:pt x="0" y="15145"/>
                    </a:lnTo>
                    <a:cubicBezTo>
                      <a:pt x="0" y="15145"/>
                      <a:pt x="136398" y="4572"/>
                      <a:pt x="164020" y="165735"/>
                    </a:cubicBezTo>
                    <a:cubicBezTo>
                      <a:pt x="164020" y="165735"/>
                      <a:pt x="208502" y="15145"/>
                      <a:pt x="340900" y="0"/>
                    </a:cubicBezTo>
                    <a:lnTo>
                      <a:pt x="359950" y="70390"/>
                    </a:lnTo>
                    <a:cubicBezTo>
                      <a:pt x="359950" y="70390"/>
                      <a:pt x="297180" y="266510"/>
                      <a:pt x="288131" y="268224"/>
                    </a:cubicBezTo>
                    <a:cubicBezTo>
                      <a:pt x="279083" y="269938"/>
                      <a:pt x="164306" y="303371"/>
                      <a:pt x="164306" y="303371"/>
                    </a:cubicBezTo>
                    <a:lnTo>
                      <a:pt x="97631" y="288322"/>
                    </a:lnTo>
                    <a:lnTo>
                      <a:pt x="23813" y="204216"/>
                    </a:lnTo>
                    <a:close/>
                  </a:path>
                </a:pathLst>
              </a:custGeom>
              <a:solidFill>
                <a:srgbClr val="455A64"/>
              </a:solidFill>
              <a:ln w="9525" cap="flat">
                <a:noFill/>
                <a:prstDash val="solid"/>
                <a:miter/>
              </a:ln>
            </p:spPr>
            <p:txBody>
              <a:bodyPr rtlCol="0" anchor="ctr"/>
              <a:lstStyle/>
              <a:p>
                <a:endParaRPr lang="fr-FR"/>
              </a:p>
            </p:txBody>
          </p:sp>
          <p:sp>
            <p:nvSpPr>
              <p:cNvPr id="75" name="Forme libre : forme 108">
                <a:extLst>
                  <a:ext uri="{FF2B5EF4-FFF2-40B4-BE49-F238E27FC236}">
                    <a16:creationId xmlns:a16="http://schemas.microsoft.com/office/drawing/2014/main" id="{DAAB4896-4A0A-364A-BAF0-3B5B6D0314EF}"/>
                  </a:ext>
                </a:extLst>
              </p:cNvPr>
              <p:cNvSpPr/>
              <p:nvPr/>
            </p:nvSpPr>
            <p:spPr>
              <a:xfrm>
                <a:off x="5039867" y="3639597"/>
                <a:ext cx="168783" cy="131159"/>
              </a:xfrm>
              <a:custGeom>
                <a:avLst/>
                <a:gdLst>
                  <a:gd name="connsiteX0" fmla="*/ 168783 w 168783"/>
                  <a:gd name="connsiteY0" fmla="*/ 0 h 131159"/>
                  <a:gd name="connsiteX1" fmla="*/ 161163 w 168783"/>
                  <a:gd name="connsiteY1" fmla="*/ 7906 h 131159"/>
                  <a:gd name="connsiteX2" fmla="*/ 140398 w 168783"/>
                  <a:gd name="connsiteY2" fmla="*/ 29242 h 131159"/>
                  <a:gd name="connsiteX3" fmla="*/ 81248 w 168783"/>
                  <a:gd name="connsiteY3" fmla="*/ 106966 h 131159"/>
                  <a:gd name="connsiteX4" fmla="*/ 69628 w 168783"/>
                  <a:gd name="connsiteY4" fmla="*/ 127159 h 131159"/>
                  <a:gd name="connsiteX5" fmla="*/ 67437 w 168783"/>
                  <a:gd name="connsiteY5" fmla="*/ 131159 h 131159"/>
                  <a:gd name="connsiteX6" fmla="*/ 65342 w 168783"/>
                  <a:gd name="connsiteY6" fmla="*/ 127159 h 131159"/>
                  <a:gd name="connsiteX7" fmla="*/ 26479 w 168783"/>
                  <a:gd name="connsiteY7" fmla="*/ 54483 h 131159"/>
                  <a:gd name="connsiteX8" fmla="*/ 17812 w 168783"/>
                  <a:gd name="connsiteY8" fmla="*/ 44958 h 131159"/>
                  <a:gd name="connsiteX9" fmla="*/ 8287 w 168783"/>
                  <a:gd name="connsiteY9" fmla="*/ 41624 h 131159"/>
                  <a:gd name="connsiteX10" fmla="*/ 0 w 168783"/>
                  <a:gd name="connsiteY10" fmla="*/ 43053 h 131159"/>
                  <a:gd name="connsiteX11" fmla="*/ 8382 w 168783"/>
                  <a:gd name="connsiteY11" fmla="*/ 39910 h 131159"/>
                  <a:gd name="connsiteX12" fmla="*/ 18860 w 168783"/>
                  <a:gd name="connsiteY12" fmla="*/ 42863 h 131159"/>
                  <a:gd name="connsiteX13" fmla="*/ 28956 w 168783"/>
                  <a:gd name="connsiteY13" fmla="*/ 53149 h 131159"/>
                  <a:gd name="connsiteX14" fmla="*/ 69342 w 168783"/>
                  <a:gd name="connsiteY14" fmla="*/ 125254 h 131159"/>
                  <a:gd name="connsiteX15" fmla="*/ 65532 w 168783"/>
                  <a:gd name="connsiteY15" fmla="*/ 125254 h 131159"/>
                  <a:gd name="connsiteX16" fmla="*/ 77248 w 168783"/>
                  <a:gd name="connsiteY16" fmla="*/ 104775 h 131159"/>
                  <a:gd name="connsiteX17" fmla="*/ 138113 w 168783"/>
                  <a:gd name="connsiteY17" fmla="*/ 27146 h 131159"/>
                  <a:gd name="connsiteX18" fmla="*/ 160115 w 168783"/>
                  <a:gd name="connsiteY18" fmla="*/ 6858 h 131159"/>
                  <a:gd name="connsiteX19" fmla="*/ 168783 w 168783"/>
                  <a:gd name="connsiteY19" fmla="*/ 0 h 13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783" h="131159">
                    <a:moveTo>
                      <a:pt x="168783" y="0"/>
                    </a:moveTo>
                    <a:cubicBezTo>
                      <a:pt x="166528" y="2896"/>
                      <a:pt x="163974" y="5546"/>
                      <a:pt x="161163" y="7906"/>
                    </a:cubicBezTo>
                    <a:cubicBezTo>
                      <a:pt x="156210" y="12954"/>
                      <a:pt x="148971" y="20003"/>
                      <a:pt x="140398" y="29242"/>
                    </a:cubicBezTo>
                    <a:cubicBezTo>
                      <a:pt x="118144" y="53116"/>
                      <a:pt x="98329" y="79153"/>
                      <a:pt x="81248" y="106966"/>
                    </a:cubicBezTo>
                    <a:cubicBezTo>
                      <a:pt x="77057" y="113824"/>
                      <a:pt x="73247" y="120587"/>
                      <a:pt x="69628" y="127159"/>
                    </a:cubicBezTo>
                    <a:lnTo>
                      <a:pt x="67437" y="131159"/>
                    </a:lnTo>
                    <a:lnTo>
                      <a:pt x="65342" y="127159"/>
                    </a:lnTo>
                    <a:cubicBezTo>
                      <a:pt x="50197" y="98584"/>
                      <a:pt x="36767" y="73819"/>
                      <a:pt x="26479" y="54483"/>
                    </a:cubicBezTo>
                    <a:cubicBezTo>
                      <a:pt x="24263" y="50755"/>
                      <a:pt x="21315" y="47515"/>
                      <a:pt x="17812" y="44958"/>
                    </a:cubicBezTo>
                    <a:cubicBezTo>
                      <a:pt x="14994" y="43011"/>
                      <a:pt x="11704" y="41859"/>
                      <a:pt x="8287" y="41624"/>
                    </a:cubicBezTo>
                    <a:cubicBezTo>
                      <a:pt x="5460" y="41584"/>
                      <a:pt x="2650" y="42068"/>
                      <a:pt x="0" y="43053"/>
                    </a:cubicBezTo>
                    <a:cubicBezTo>
                      <a:pt x="0" y="43053"/>
                      <a:pt x="2191" y="40005"/>
                      <a:pt x="8382" y="39910"/>
                    </a:cubicBezTo>
                    <a:cubicBezTo>
                      <a:pt x="12087" y="39854"/>
                      <a:pt x="15729" y="40880"/>
                      <a:pt x="18860" y="42863"/>
                    </a:cubicBezTo>
                    <a:cubicBezTo>
                      <a:pt x="22929" y="45521"/>
                      <a:pt x="26374" y="49031"/>
                      <a:pt x="28956" y="53149"/>
                    </a:cubicBezTo>
                    <a:cubicBezTo>
                      <a:pt x="39719" y="71152"/>
                      <a:pt x="53435" y="96393"/>
                      <a:pt x="69342" y="125254"/>
                    </a:cubicBezTo>
                    <a:lnTo>
                      <a:pt x="65532" y="125254"/>
                    </a:lnTo>
                    <a:cubicBezTo>
                      <a:pt x="69152" y="118586"/>
                      <a:pt x="72962" y="111633"/>
                      <a:pt x="77248" y="104775"/>
                    </a:cubicBezTo>
                    <a:cubicBezTo>
                      <a:pt x="94381" y="76574"/>
                      <a:pt x="114814" y="50514"/>
                      <a:pt x="138113" y="27146"/>
                    </a:cubicBezTo>
                    <a:cubicBezTo>
                      <a:pt x="147066" y="18193"/>
                      <a:pt x="154686" y="11430"/>
                      <a:pt x="160115" y="6858"/>
                    </a:cubicBezTo>
                    <a:cubicBezTo>
                      <a:pt x="162661" y="4169"/>
                      <a:pt x="165580" y="1859"/>
                      <a:pt x="168783" y="0"/>
                    </a:cubicBezTo>
                    <a:close/>
                  </a:path>
                </a:pathLst>
              </a:custGeom>
              <a:solidFill>
                <a:srgbClr val="263238"/>
              </a:solidFill>
              <a:ln w="9525" cap="flat">
                <a:noFill/>
                <a:prstDash val="solid"/>
                <a:miter/>
              </a:ln>
            </p:spPr>
            <p:txBody>
              <a:bodyPr rtlCol="0" anchor="ctr"/>
              <a:lstStyle/>
              <a:p>
                <a:endParaRPr lang="fr-FR"/>
              </a:p>
            </p:txBody>
          </p:sp>
          <p:sp>
            <p:nvSpPr>
              <p:cNvPr id="76" name="Forme libre : forme 109">
                <a:extLst>
                  <a:ext uri="{FF2B5EF4-FFF2-40B4-BE49-F238E27FC236}">
                    <a16:creationId xmlns:a16="http://schemas.microsoft.com/office/drawing/2014/main" id="{7FF73E54-EAC3-A54A-8A9A-689D09ED3D0F}"/>
                  </a:ext>
                </a:extLst>
              </p:cNvPr>
              <p:cNvSpPr/>
              <p:nvPr/>
            </p:nvSpPr>
            <p:spPr>
              <a:xfrm>
                <a:off x="4836890" y="3648075"/>
                <a:ext cx="136126" cy="103346"/>
              </a:xfrm>
              <a:custGeom>
                <a:avLst/>
                <a:gdLst>
                  <a:gd name="connsiteX0" fmla="*/ 0 w 136126"/>
                  <a:gd name="connsiteY0" fmla="*/ 0 h 103346"/>
                  <a:gd name="connsiteX1" fmla="*/ 6477 w 136126"/>
                  <a:gd name="connsiteY1" fmla="*/ 6858 h 103346"/>
                  <a:gd name="connsiteX2" fmla="*/ 22765 w 136126"/>
                  <a:gd name="connsiteY2" fmla="*/ 26765 h 103346"/>
                  <a:gd name="connsiteX3" fmla="*/ 75057 w 136126"/>
                  <a:gd name="connsiteY3" fmla="*/ 93440 h 103346"/>
                  <a:gd name="connsiteX4" fmla="*/ 78296 w 136126"/>
                  <a:gd name="connsiteY4" fmla="*/ 97631 h 103346"/>
                  <a:gd name="connsiteX5" fmla="*/ 74104 w 136126"/>
                  <a:gd name="connsiteY5" fmla="*/ 97631 h 103346"/>
                  <a:gd name="connsiteX6" fmla="*/ 85344 w 136126"/>
                  <a:gd name="connsiteY6" fmla="*/ 55150 h 103346"/>
                  <a:gd name="connsiteX7" fmla="*/ 104394 w 136126"/>
                  <a:gd name="connsiteY7" fmla="*/ 23336 h 103346"/>
                  <a:gd name="connsiteX8" fmla="*/ 128969 w 136126"/>
                  <a:gd name="connsiteY8" fmla="*/ 20193 h 103346"/>
                  <a:gd name="connsiteX9" fmla="*/ 134779 w 136126"/>
                  <a:gd name="connsiteY9" fmla="*/ 23908 h 103346"/>
                  <a:gd name="connsiteX10" fmla="*/ 136112 w 136126"/>
                  <a:gd name="connsiteY10" fmla="*/ 25908 h 103346"/>
                  <a:gd name="connsiteX11" fmla="*/ 128397 w 136126"/>
                  <a:gd name="connsiteY11" fmla="*/ 22003 h 103346"/>
                  <a:gd name="connsiteX12" fmla="*/ 106299 w 136126"/>
                  <a:gd name="connsiteY12" fmla="*/ 26194 h 103346"/>
                  <a:gd name="connsiteX13" fmla="*/ 90011 w 136126"/>
                  <a:gd name="connsiteY13" fmla="*/ 56197 h 103346"/>
                  <a:gd name="connsiteX14" fmla="*/ 78676 w 136126"/>
                  <a:gd name="connsiteY14" fmla="*/ 100013 h 103346"/>
                  <a:gd name="connsiteX15" fmla="*/ 76867 w 136126"/>
                  <a:gd name="connsiteY15" fmla="*/ 103346 h 103346"/>
                  <a:gd name="connsiteX16" fmla="*/ 74581 w 136126"/>
                  <a:gd name="connsiteY16" fmla="*/ 100298 h 103346"/>
                  <a:gd name="connsiteX17" fmla="*/ 71342 w 136126"/>
                  <a:gd name="connsiteY17" fmla="*/ 96107 h 103346"/>
                  <a:gd name="connsiteX18" fmla="*/ 20193 w 136126"/>
                  <a:gd name="connsiteY18" fmla="*/ 28575 h 103346"/>
                  <a:gd name="connsiteX19" fmla="*/ 5144 w 136126"/>
                  <a:gd name="connsiteY19" fmla="*/ 7811 h 103346"/>
                  <a:gd name="connsiteX20" fmla="*/ 0 w 136126"/>
                  <a:gd name="connsiteY20" fmla="*/ 0 h 10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6126" h="103346">
                    <a:moveTo>
                      <a:pt x="0" y="0"/>
                    </a:moveTo>
                    <a:cubicBezTo>
                      <a:pt x="2448" y="1994"/>
                      <a:pt x="4626" y="4300"/>
                      <a:pt x="6477" y="6858"/>
                    </a:cubicBezTo>
                    <a:cubicBezTo>
                      <a:pt x="10478" y="11525"/>
                      <a:pt x="16002" y="18288"/>
                      <a:pt x="22765" y="26765"/>
                    </a:cubicBezTo>
                    <a:cubicBezTo>
                      <a:pt x="36386" y="43624"/>
                      <a:pt x="54864" y="67151"/>
                      <a:pt x="75057" y="93440"/>
                    </a:cubicBezTo>
                    <a:lnTo>
                      <a:pt x="78296" y="97631"/>
                    </a:lnTo>
                    <a:lnTo>
                      <a:pt x="74104" y="97631"/>
                    </a:lnTo>
                    <a:cubicBezTo>
                      <a:pt x="81439" y="84201"/>
                      <a:pt x="82010" y="69056"/>
                      <a:pt x="85344" y="55150"/>
                    </a:cubicBezTo>
                    <a:cubicBezTo>
                      <a:pt x="87465" y="42526"/>
                      <a:pt x="94267" y="31166"/>
                      <a:pt x="104394" y="23336"/>
                    </a:cubicBezTo>
                    <a:cubicBezTo>
                      <a:pt x="111651" y="18525"/>
                      <a:pt x="120734" y="17363"/>
                      <a:pt x="128969" y="20193"/>
                    </a:cubicBezTo>
                    <a:cubicBezTo>
                      <a:pt x="131102" y="21093"/>
                      <a:pt x="133067" y="22349"/>
                      <a:pt x="134779" y="23908"/>
                    </a:cubicBezTo>
                    <a:cubicBezTo>
                      <a:pt x="135827" y="25146"/>
                      <a:pt x="136207" y="25813"/>
                      <a:pt x="136112" y="25908"/>
                    </a:cubicBezTo>
                    <a:cubicBezTo>
                      <a:pt x="133692" y="24327"/>
                      <a:pt x="131104" y="23018"/>
                      <a:pt x="128397" y="22003"/>
                    </a:cubicBezTo>
                    <a:cubicBezTo>
                      <a:pt x="120773" y="20100"/>
                      <a:pt x="112697" y="21632"/>
                      <a:pt x="106299" y="26194"/>
                    </a:cubicBezTo>
                    <a:cubicBezTo>
                      <a:pt x="97384" y="33867"/>
                      <a:pt x="91589" y="44541"/>
                      <a:pt x="90011" y="56197"/>
                    </a:cubicBezTo>
                    <a:cubicBezTo>
                      <a:pt x="88245" y="71250"/>
                      <a:pt x="84431" y="85992"/>
                      <a:pt x="78676" y="100013"/>
                    </a:cubicBezTo>
                    <a:lnTo>
                      <a:pt x="76867" y="103346"/>
                    </a:lnTo>
                    <a:lnTo>
                      <a:pt x="74581" y="100298"/>
                    </a:lnTo>
                    <a:lnTo>
                      <a:pt x="71342" y="96107"/>
                    </a:lnTo>
                    <a:cubicBezTo>
                      <a:pt x="51149" y="69913"/>
                      <a:pt x="33242" y="46006"/>
                      <a:pt x="20193" y="28575"/>
                    </a:cubicBezTo>
                    <a:cubicBezTo>
                      <a:pt x="13811" y="19907"/>
                      <a:pt x="8668" y="12763"/>
                      <a:pt x="5144" y="7811"/>
                    </a:cubicBezTo>
                    <a:cubicBezTo>
                      <a:pt x="3103" y="5437"/>
                      <a:pt x="1374" y="2812"/>
                      <a:pt x="0" y="0"/>
                    </a:cubicBezTo>
                    <a:close/>
                  </a:path>
                </a:pathLst>
              </a:custGeom>
              <a:solidFill>
                <a:srgbClr val="263238"/>
              </a:solidFill>
              <a:ln w="9525" cap="flat">
                <a:noFill/>
                <a:prstDash val="solid"/>
                <a:miter/>
              </a:ln>
            </p:spPr>
            <p:txBody>
              <a:bodyPr rtlCol="0" anchor="ctr"/>
              <a:lstStyle/>
              <a:p>
                <a:endParaRPr lang="fr-FR"/>
              </a:p>
            </p:txBody>
          </p:sp>
          <p:sp>
            <p:nvSpPr>
              <p:cNvPr id="77" name="Forme libre : forme 110">
                <a:extLst>
                  <a:ext uri="{FF2B5EF4-FFF2-40B4-BE49-F238E27FC236}">
                    <a16:creationId xmlns:a16="http://schemas.microsoft.com/office/drawing/2014/main" id="{03AEA6F5-E1BA-014F-AEAC-4E5FD5F68311}"/>
                  </a:ext>
                </a:extLst>
              </p:cNvPr>
              <p:cNvSpPr/>
              <p:nvPr/>
            </p:nvSpPr>
            <p:spPr>
              <a:xfrm>
                <a:off x="4933856" y="3741610"/>
                <a:ext cx="70132" cy="997648"/>
              </a:xfrm>
              <a:custGeom>
                <a:avLst/>
                <a:gdLst>
                  <a:gd name="connsiteX0" fmla="*/ 94 w 70132"/>
                  <a:gd name="connsiteY0" fmla="*/ 997649 h 997648"/>
                  <a:gd name="connsiteX1" fmla="*/ 94 w 70132"/>
                  <a:gd name="connsiteY1" fmla="*/ 994982 h 997648"/>
                  <a:gd name="connsiteX2" fmla="*/ 94 w 70132"/>
                  <a:gd name="connsiteY2" fmla="*/ 987457 h 997648"/>
                  <a:gd name="connsiteX3" fmla="*/ 1618 w 70132"/>
                  <a:gd name="connsiteY3" fmla="*/ 958310 h 997648"/>
                  <a:gd name="connsiteX4" fmla="*/ 8381 w 70132"/>
                  <a:gd name="connsiteY4" fmla="*/ 851345 h 997648"/>
                  <a:gd name="connsiteX5" fmla="*/ 32669 w 70132"/>
                  <a:gd name="connsiteY5" fmla="*/ 498443 h 997648"/>
                  <a:gd name="connsiteX6" fmla="*/ 58291 w 70132"/>
                  <a:gd name="connsiteY6" fmla="*/ 146018 h 997648"/>
                  <a:gd name="connsiteX7" fmla="*/ 66674 w 70132"/>
                  <a:gd name="connsiteY7" fmla="*/ 39148 h 997648"/>
                  <a:gd name="connsiteX8" fmla="*/ 69245 w 70132"/>
                  <a:gd name="connsiteY8" fmla="*/ 10097 h 997648"/>
                  <a:gd name="connsiteX9" fmla="*/ 70007 w 70132"/>
                  <a:gd name="connsiteY9" fmla="*/ 2477 h 997648"/>
                  <a:gd name="connsiteX10" fmla="*/ 70007 w 70132"/>
                  <a:gd name="connsiteY10" fmla="*/ 0 h 997648"/>
                  <a:gd name="connsiteX11" fmla="*/ 70007 w 70132"/>
                  <a:gd name="connsiteY11" fmla="*/ 2572 h 997648"/>
                  <a:gd name="connsiteX12" fmla="*/ 70007 w 70132"/>
                  <a:gd name="connsiteY12" fmla="*/ 10097 h 997648"/>
                  <a:gd name="connsiteX13" fmla="*/ 68388 w 70132"/>
                  <a:gd name="connsiteY13" fmla="*/ 39243 h 997648"/>
                  <a:gd name="connsiteX14" fmla="*/ 61625 w 70132"/>
                  <a:gd name="connsiteY14" fmla="*/ 146209 h 997648"/>
                  <a:gd name="connsiteX15" fmla="*/ 37432 w 70132"/>
                  <a:gd name="connsiteY15" fmla="*/ 499110 h 997648"/>
                  <a:gd name="connsiteX16" fmla="*/ 11714 w 70132"/>
                  <a:gd name="connsiteY16" fmla="*/ 851535 h 997648"/>
                  <a:gd name="connsiteX17" fmla="*/ 3428 w 70132"/>
                  <a:gd name="connsiteY17" fmla="*/ 958406 h 997648"/>
                  <a:gd name="connsiteX18" fmla="*/ 856 w 70132"/>
                  <a:gd name="connsiteY18" fmla="*/ 987552 h 997648"/>
                  <a:gd name="connsiteX19" fmla="*/ 94 w 70132"/>
                  <a:gd name="connsiteY19" fmla="*/ 995077 h 997648"/>
                  <a:gd name="connsiteX20" fmla="*/ 94 w 70132"/>
                  <a:gd name="connsiteY20" fmla="*/ 997649 h 99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132" h="997648">
                    <a:moveTo>
                      <a:pt x="94" y="997649"/>
                    </a:moveTo>
                    <a:cubicBezTo>
                      <a:pt x="-31" y="996764"/>
                      <a:pt x="-31" y="995866"/>
                      <a:pt x="94" y="994982"/>
                    </a:cubicBezTo>
                    <a:cubicBezTo>
                      <a:pt x="94" y="993077"/>
                      <a:pt x="94" y="990505"/>
                      <a:pt x="94" y="987457"/>
                    </a:cubicBezTo>
                    <a:cubicBezTo>
                      <a:pt x="94" y="980409"/>
                      <a:pt x="951" y="970693"/>
                      <a:pt x="1618" y="958310"/>
                    </a:cubicBezTo>
                    <a:cubicBezTo>
                      <a:pt x="3237" y="932688"/>
                      <a:pt x="5618" y="896208"/>
                      <a:pt x="8381" y="851345"/>
                    </a:cubicBezTo>
                    <a:cubicBezTo>
                      <a:pt x="14667" y="760667"/>
                      <a:pt x="23240" y="636080"/>
                      <a:pt x="32669" y="498443"/>
                    </a:cubicBezTo>
                    <a:lnTo>
                      <a:pt x="58291" y="146018"/>
                    </a:lnTo>
                    <a:cubicBezTo>
                      <a:pt x="61816" y="101156"/>
                      <a:pt x="64673" y="64770"/>
                      <a:pt x="66674" y="39148"/>
                    </a:cubicBezTo>
                    <a:cubicBezTo>
                      <a:pt x="67721" y="26766"/>
                      <a:pt x="68579" y="17050"/>
                      <a:pt x="69245" y="10097"/>
                    </a:cubicBezTo>
                    <a:cubicBezTo>
                      <a:pt x="69245" y="6953"/>
                      <a:pt x="69817" y="4477"/>
                      <a:pt x="70007" y="2477"/>
                    </a:cubicBezTo>
                    <a:cubicBezTo>
                      <a:pt x="69899" y="1655"/>
                      <a:pt x="69899" y="822"/>
                      <a:pt x="70007" y="0"/>
                    </a:cubicBezTo>
                    <a:cubicBezTo>
                      <a:pt x="70174" y="849"/>
                      <a:pt x="70174" y="1723"/>
                      <a:pt x="70007" y="2572"/>
                    </a:cubicBezTo>
                    <a:lnTo>
                      <a:pt x="70007" y="10097"/>
                    </a:lnTo>
                    <a:cubicBezTo>
                      <a:pt x="70007" y="17145"/>
                      <a:pt x="69055" y="26861"/>
                      <a:pt x="68388" y="39243"/>
                    </a:cubicBezTo>
                    <a:cubicBezTo>
                      <a:pt x="66769" y="64866"/>
                      <a:pt x="64483" y="101346"/>
                      <a:pt x="61625" y="146209"/>
                    </a:cubicBezTo>
                    <a:cubicBezTo>
                      <a:pt x="55434" y="236887"/>
                      <a:pt x="46862" y="361474"/>
                      <a:pt x="37432" y="499110"/>
                    </a:cubicBezTo>
                    <a:cubicBezTo>
                      <a:pt x="28002" y="636747"/>
                      <a:pt x="18382" y="761334"/>
                      <a:pt x="11714" y="851535"/>
                    </a:cubicBezTo>
                    <a:cubicBezTo>
                      <a:pt x="8190" y="896398"/>
                      <a:pt x="5428" y="932784"/>
                      <a:pt x="3428" y="958406"/>
                    </a:cubicBezTo>
                    <a:cubicBezTo>
                      <a:pt x="2285" y="970788"/>
                      <a:pt x="1427" y="980504"/>
                      <a:pt x="856" y="987552"/>
                    </a:cubicBezTo>
                    <a:cubicBezTo>
                      <a:pt x="856" y="990600"/>
                      <a:pt x="284" y="993077"/>
                      <a:pt x="94" y="995077"/>
                    </a:cubicBezTo>
                    <a:cubicBezTo>
                      <a:pt x="233" y="995929"/>
                      <a:pt x="233" y="996797"/>
                      <a:pt x="94" y="997649"/>
                    </a:cubicBezTo>
                    <a:close/>
                  </a:path>
                </a:pathLst>
              </a:custGeom>
              <a:solidFill>
                <a:srgbClr val="263238"/>
              </a:solidFill>
              <a:ln w="9525" cap="flat">
                <a:noFill/>
                <a:prstDash val="solid"/>
                <a:miter/>
              </a:ln>
            </p:spPr>
            <p:txBody>
              <a:bodyPr rtlCol="0" anchor="ctr"/>
              <a:lstStyle/>
              <a:p>
                <a:endParaRPr lang="fr-FR"/>
              </a:p>
            </p:txBody>
          </p:sp>
          <p:sp>
            <p:nvSpPr>
              <p:cNvPr id="78" name="Forme libre : forme 111">
                <a:extLst>
                  <a:ext uri="{FF2B5EF4-FFF2-40B4-BE49-F238E27FC236}">
                    <a16:creationId xmlns:a16="http://schemas.microsoft.com/office/drawing/2014/main" id="{7E549DFF-6883-A24D-8FB6-DDED3247633C}"/>
                  </a:ext>
                </a:extLst>
              </p:cNvPr>
              <p:cNvSpPr/>
              <p:nvPr/>
            </p:nvSpPr>
            <p:spPr>
              <a:xfrm>
                <a:off x="4590815" y="3891915"/>
                <a:ext cx="29520" cy="384143"/>
              </a:xfrm>
              <a:custGeom>
                <a:avLst/>
                <a:gdLst>
                  <a:gd name="connsiteX0" fmla="*/ 29476 w 29520"/>
                  <a:gd name="connsiteY0" fmla="*/ 0 h 384143"/>
                  <a:gd name="connsiteX1" fmla="*/ 28619 w 29520"/>
                  <a:gd name="connsiteY1" fmla="*/ 15145 h 384143"/>
                  <a:gd name="connsiteX2" fmla="*/ 25380 w 29520"/>
                  <a:gd name="connsiteY2" fmla="*/ 56293 h 384143"/>
                  <a:gd name="connsiteX3" fmla="*/ 17189 w 29520"/>
                  <a:gd name="connsiteY3" fmla="*/ 192214 h 384143"/>
                  <a:gd name="connsiteX4" fmla="*/ 7664 w 29520"/>
                  <a:gd name="connsiteY4" fmla="*/ 328136 h 384143"/>
                  <a:gd name="connsiteX5" fmla="*/ 2806 w 29520"/>
                  <a:gd name="connsiteY5" fmla="*/ 369189 h 384143"/>
                  <a:gd name="connsiteX6" fmla="*/ 44 w 29520"/>
                  <a:gd name="connsiteY6" fmla="*/ 384143 h 384143"/>
                  <a:gd name="connsiteX7" fmla="*/ 901 w 29520"/>
                  <a:gd name="connsiteY7" fmla="*/ 368998 h 384143"/>
                  <a:gd name="connsiteX8" fmla="*/ 4140 w 29520"/>
                  <a:gd name="connsiteY8" fmla="*/ 327850 h 384143"/>
                  <a:gd name="connsiteX9" fmla="*/ 12426 w 29520"/>
                  <a:gd name="connsiteY9" fmla="*/ 191929 h 384143"/>
                  <a:gd name="connsiteX10" fmla="*/ 21951 w 29520"/>
                  <a:gd name="connsiteY10" fmla="*/ 55912 h 384143"/>
                  <a:gd name="connsiteX11" fmla="*/ 26809 w 29520"/>
                  <a:gd name="connsiteY11" fmla="*/ 14859 h 384143"/>
                  <a:gd name="connsiteX12" fmla="*/ 29476 w 29520"/>
                  <a:gd name="connsiteY12" fmla="*/ 0 h 3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0" h="384143">
                    <a:moveTo>
                      <a:pt x="29476" y="0"/>
                    </a:moveTo>
                    <a:cubicBezTo>
                      <a:pt x="29639" y="5064"/>
                      <a:pt x="29352" y="10132"/>
                      <a:pt x="28619" y="15145"/>
                    </a:cubicBezTo>
                    <a:cubicBezTo>
                      <a:pt x="27857" y="25717"/>
                      <a:pt x="26714" y="39529"/>
                      <a:pt x="25380" y="56293"/>
                    </a:cubicBezTo>
                    <a:cubicBezTo>
                      <a:pt x="22809" y="90964"/>
                      <a:pt x="20142" y="139065"/>
                      <a:pt x="17189" y="192214"/>
                    </a:cubicBezTo>
                    <a:cubicBezTo>
                      <a:pt x="14236" y="245364"/>
                      <a:pt x="10998" y="293370"/>
                      <a:pt x="7664" y="328136"/>
                    </a:cubicBezTo>
                    <a:cubicBezTo>
                      <a:pt x="5949" y="345472"/>
                      <a:pt x="4235" y="359569"/>
                      <a:pt x="2806" y="369189"/>
                    </a:cubicBezTo>
                    <a:cubicBezTo>
                      <a:pt x="2343" y="374247"/>
                      <a:pt x="1419" y="379253"/>
                      <a:pt x="44" y="384143"/>
                    </a:cubicBezTo>
                    <a:cubicBezTo>
                      <a:pt x="-118" y="379079"/>
                      <a:pt x="169" y="374011"/>
                      <a:pt x="901" y="368998"/>
                    </a:cubicBezTo>
                    <a:cubicBezTo>
                      <a:pt x="1758" y="358426"/>
                      <a:pt x="2806" y="344519"/>
                      <a:pt x="4140" y="327850"/>
                    </a:cubicBezTo>
                    <a:cubicBezTo>
                      <a:pt x="6807" y="293084"/>
                      <a:pt x="9378" y="244983"/>
                      <a:pt x="12426" y="191929"/>
                    </a:cubicBezTo>
                    <a:cubicBezTo>
                      <a:pt x="15474" y="138874"/>
                      <a:pt x="18522" y="90678"/>
                      <a:pt x="21951" y="55912"/>
                    </a:cubicBezTo>
                    <a:cubicBezTo>
                      <a:pt x="23666" y="38576"/>
                      <a:pt x="25380" y="24574"/>
                      <a:pt x="26809" y="14859"/>
                    </a:cubicBezTo>
                    <a:cubicBezTo>
                      <a:pt x="27279" y="9840"/>
                      <a:pt x="28171" y="4869"/>
                      <a:pt x="29476" y="0"/>
                    </a:cubicBezTo>
                    <a:close/>
                  </a:path>
                </a:pathLst>
              </a:custGeom>
              <a:solidFill>
                <a:srgbClr val="263238"/>
              </a:solidFill>
              <a:ln w="9525" cap="flat">
                <a:noFill/>
                <a:prstDash val="solid"/>
                <a:miter/>
              </a:ln>
            </p:spPr>
            <p:txBody>
              <a:bodyPr rtlCol="0" anchor="ctr"/>
              <a:lstStyle/>
              <a:p>
                <a:endParaRPr lang="fr-FR"/>
              </a:p>
            </p:txBody>
          </p:sp>
          <p:sp>
            <p:nvSpPr>
              <p:cNvPr id="79" name="Forme libre : forme 112">
                <a:extLst>
                  <a:ext uri="{FF2B5EF4-FFF2-40B4-BE49-F238E27FC236}">
                    <a16:creationId xmlns:a16="http://schemas.microsoft.com/office/drawing/2014/main" id="{84EEC791-01CF-1441-9010-970745673D74}"/>
                  </a:ext>
                </a:extLst>
              </p:cNvPr>
              <p:cNvSpPr/>
              <p:nvPr/>
            </p:nvSpPr>
            <p:spPr>
              <a:xfrm>
                <a:off x="4959934" y="3717226"/>
                <a:ext cx="90204" cy="123825"/>
              </a:xfrm>
              <a:custGeom>
                <a:avLst/>
                <a:gdLst>
                  <a:gd name="connsiteX0" fmla="*/ 40690 w 90204"/>
                  <a:gd name="connsiteY0" fmla="*/ 0 h 123825"/>
                  <a:gd name="connsiteX1" fmla="*/ 685 w 90204"/>
                  <a:gd name="connsiteY1" fmla="*/ 70390 h 123825"/>
                  <a:gd name="connsiteX2" fmla="*/ 40690 w 90204"/>
                  <a:gd name="connsiteY2" fmla="*/ 123825 h 123825"/>
                  <a:gd name="connsiteX3" fmla="*/ 69265 w 90204"/>
                  <a:gd name="connsiteY3" fmla="*/ 123825 h 123825"/>
                  <a:gd name="connsiteX4" fmla="*/ 89077 w 90204"/>
                  <a:gd name="connsiteY4" fmla="*/ 39433 h 123825"/>
                  <a:gd name="connsiteX5" fmla="*/ 40690 w 90204"/>
                  <a:gd name="connsiteY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04" h="123825">
                    <a:moveTo>
                      <a:pt x="40690" y="0"/>
                    </a:moveTo>
                    <a:cubicBezTo>
                      <a:pt x="40690" y="0"/>
                      <a:pt x="-6173" y="61246"/>
                      <a:pt x="685" y="70390"/>
                    </a:cubicBezTo>
                    <a:lnTo>
                      <a:pt x="40690" y="123825"/>
                    </a:lnTo>
                    <a:lnTo>
                      <a:pt x="69265" y="123825"/>
                    </a:lnTo>
                    <a:cubicBezTo>
                      <a:pt x="69265" y="123825"/>
                      <a:pt x="95935" y="48958"/>
                      <a:pt x="89077" y="39433"/>
                    </a:cubicBezTo>
                    <a:cubicBezTo>
                      <a:pt x="82219" y="29908"/>
                      <a:pt x="40690" y="0"/>
                      <a:pt x="40690" y="0"/>
                    </a:cubicBezTo>
                    <a:close/>
                  </a:path>
                </a:pathLst>
              </a:custGeom>
              <a:solidFill>
                <a:srgbClr val="011C66"/>
              </a:solidFill>
              <a:ln w="9525" cap="flat">
                <a:noFill/>
                <a:prstDash val="solid"/>
                <a:miter/>
              </a:ln>
            </p:spPr>
            <p:txBody>
              <a:bodyPr rtlCol="0" anchor="ctr"/>
              <a:lstStyle/>
              <a:p>
                <a:endParaRPr lang="fr-FR"/>
              </a:p>
            </p:txBody>
          </p:sp>
          <p:sp>
            <p:nvSpPr>
              <p:cNvPr id="80" name="Forme libre : forme 113">
                <a:extLst>
                  <a:ext uri="{FF2B5EF4-FFF2-40B4-BE49-F238E27FC236}">
                    <a16:creationId xmlns:a16="http://schemas.microsoft.com/office/drawing/2014/main" id="{B490FD91-6A2F-4D4E-8BDF-7AF803F01811}"/>
                  </a:ext>
                </a:extLst>
              </p:cNvPr>
              <p:cNvSpPr/>
              <p:nvPr/>
            </p:nvSpPr>
            <p:spPr>
              <a:xfrm>
                <a:off x="5020341" y="3700748"/>
                <a:ext cx="72961" cy="78390"/>
              </a:xfrm>
              <a:custGeom>
                <a:avLst/>
                <a:gdLst>
                  <a:gd name="connsiteX0" fmla="*/ 51721 w 72961"/>
                  <a:gd name="connsiteY0" fmla="*/ 0 h 78390"/>
                  <a:gd name="connsiteX1" fmla="*/ 0 w 72961"/>
                  <a:gd name="connsiteY1" fmla="*/ 40386 h 78390"/>
                  <a:gd name="connsiteX2" fmla="*/ 19812 w 72961"/>
                  <a:gd name="connsiteY2" fmla="*/ 78391 h 78390"/>
                  <a:gd name="connsiteX3" fmla="*/ 72962 w 72961"/>
                  <a:gd name="connsiteY3" fmla="*/ 39148 h 78390"/>
                  <a:gd name="connsiteX4" fmla="*/ 51721 w 72961"/>
                  <a:gd name="connsiteY4" fmla="*/ 0 h 7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61" h="78390">
                    <a:moveTo>
                      <a:pt x="51721" y="0"/>
                    </a:moveTo>
                    <a:lnTo>
                      <a:pt x="0" y="40386"/>
                    </a:lnTo>
                    <a:lnTo>
                      <a:pt x="19812" y="78391"/>
                    </a:lnTo>
                    <a:lnTo>
                      <a:pt x="72962" y="39148"/>
                    </a:lnTo>
                    <a:lnTo>
                      <a:pt x="51721" y="0"/>
                    </a:lnTo>
                    <a:close/>
                  </a:path>
                </a:pathLst>
              </a:custGeom>
              <a:solidFill>
                <a:srgbClr val="011C66"/>
              </a:solidFill>
              <a:ln w="9525" cap="flat">
                <a:noFill/>
                <a:prstDash val="solid"/>
                <a:miter/>
              </a:ln>
            </p:spPr>
            <p:txBody>
              <a:bodyPr rtlCol="0" anchor="ctr"/>
              <a:lstStyle/>
              <a:p>
                <a:endParaRPr lang="fr-FR"/>
              </a:p>
            </p:txBody>
          </p:sp>
          <p:sp>
            <p:nvSpPr>
              <p:cNvPr id="81" name="Forme libre : forme 114">
                <a:extLst>
                  <a:ext uri="{FF2B5EF4-FFF2-40B4-BE49-F238E27FC236}">
                    <a16:creationId xmlns:a16="http://schemas.microsoft.com/office/drawing/2014/main" id="{5D8757E1-8AFD-DC4C-ACA8-26359F845BD9}"/>
                  </a:ext>
                </a:extLst>
              </p:cNvPr>
              <p:cNvSpPr/>
              <p:nvPr/>
            </p:nvSpPr>
            <p:spPr>
              <a:xfrm>
                <a:off x="4920138" y="3681031"/>
                <a:ext cx="73247" cy="84582"/>
              </a:xfrm>
              <a:custGeom>
                <a:avLst/>
                <a:gdLst>
                  <a:gd name="connsiteX0" fmla="*/ 0 w 73247"/>
                  <a:gd name="connsiteY0" fmla="*/ 45244 h 84582"/>
                  <a:gd name="connsiteX1" fmla="*/ 47149 w 73247"/>
                  <a:gd name="connsiteY1" fmla="*/ 84582 h 84582"/>
                  <a:gd name="connsiteX2" fmla="*/ 73247 w 73247"/>
                  <a:gd name="connsiteY2" fmla="*/ 45244 h 84582"/>
                  <a:gd name="connsiteX3" fmla="*/ 13716 w 73247"/>
                  <a:gd name="connsiteY3" fmla="*/ 0 h 84582"/>
                  <a:gd name="connsiteX4" fmla="*/ 0 w 73247"/>
                  <a:gd name="connsiteY4" fmla="*/ 45244 h 84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7" h="84582">
                    <a:moveTo>
                      <a:pt x="0" y="45244"/>
                    </a:moveTo>
                    <a:lnTo>
                      <a:pt x="47149" y="84582"/>
                    </a:lnTo>
                    <a:lnTo>
                      <a:pt x="73247" y="45244"/>
                    </a:lnTo>
                    <a:lnTo>
                      <a:pt x="13716" y="0"/>
                    </a:lnTo>
                    <a:lnTo>
                      <a:pt x="0" y="45244"/>
                    </a:lnTo>
                    <a:close/>
                  </a:path>
                </a:pathLst>
              </a:custGeom>
              <a:solidFill>
                <a:srgbClr val="011C66"/>
              </a:solidFill>
              <a:ln w="9525" cap="flat">
                <a:noFill/>
                <a:prstDash val="solid"/>
                <a:miter/>
              </a:ln>
            </p:spPr>
            <p:txBody>
              <a:bodyPr rtlCol="0" anchor="ctr"/>
              <a:lstStyle/>
              <a:p>
                <a:endParaRPr lang="fr-FR"/>
              </a:p>
            </p:txBody>
          </p:sp>
          <p:sp>
            <p:nvSpPr>
              <p:cNvPr id="82" name="Forme libre : forme 115">
                <a:extLst>
                  <a:ext uri="{FF2B5EF4-FFF2-40B4-BE49-F238E27FC236}">
                    <a16:creationId xmlns:a16="http://schemas.microsoft.com/office/drawing/2014/main" id="{E592F421-657B-EC41-BBA9-FAE31EADFB47}"/>
                  </a:ext>
                </a:extLst>
              </p:cNvPr>
              <p:cNvSpPr/>
              <p:nvPr/>
            </p:nvSpPr>
            <p:spPr>
              <a:xfrm>
                <a:off x="4928139" y="3833336"/>
                <a:ext cx="165163" cy="876109"/>
              </a:xfrm>
              <a:custGeom>
                <a:avLst/>
                <a:gdLst>
                  <a:gd name="connsiteX0" fmla="*/ 71914 w 165163"/>
                  <a:gd name="connsiteY0" fmla="*/ 7620 h 876109"/>
                  <a:gd name="connsiteX1" fmla="*/ 0 w 165163"/>
                  <a:gd name="connsiteY1" fmla="*/ 652081 h 876109"/>
                  <a:gd name="connsiteX2" fmla="*/ 70771 w 165163"/>
                  <a:gd name="connsiteY2" fmla="*/ 876109 h 876109"/>
                  <a:gd name="connsiteX3" fmla="*/ 165164 w 165163"/>
                  <a:gd name="connsiteY3" fmla="*/ 654082 h 876109"/>
                  <a:gd name="connsiteX4" fmla="*/ 103060 w 165163"/>
                  <a:gd name="connsiteY4" fmla="*/ 0 h 876109"/>
                  <a:gd name="connsiteX5" fmla="*/ 71914 w 165163"/>
                  <a:gd name="connsiteY5" fmla="*/ 7620 h 87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163" h="876109">
                    <a:moveTo>
                      <a:pt x="71914" y="7620"/>
                    </a:moveTo>
                    <a:lnTo>
                      <a:pt x="0" y="652081"/>
                    </a:lnTo>
                    <a:lnTo>
                      <a:pt x="70771" y="876109"/>
                    </a:lnTo>
                    <a:lnTo>
                      <a:pt x="165164" y="654082"/>
                    </a:lnTo>
                    <a:lnTo>
                      <a:pt x="103060" y="0"/>
                    </a:lnTo>
                    <a:lnTo>
                      <a:pt x="71914" y="7620"/>
                    </a:lnTo>
                    <a:close/>
                  </a:path>
                </a:pathLst>
              </a:custGeom>
              <a:solidFill>
                <a:srgbClr val="011C66"/>
              </a:solidFill>
              <a:ln w="9525" cap="flat">
                <a:noFill/>
                <a:prstDash val="solid"/>
                <a:miter/>
              </a:ln>
            </p:spPr>
            <p:txBody>
              <a:bodyPr rtlCol="0" anchor="ctr"/>
              <a:lstStyle/>
              <a:p>
                <a:endParaRPr lang="fr-FR"/>
              </a:p>
            </p:txBody>
          </p:sp>
          <p:sp>
            <p:nvSpPr>
              <p:cNvPr id="83" name="Forme libre : forme 116">
                <a:extLst>
                  <a:ext uri="{FF2B5EF4-FFF2-40B4-BE49-F238E27FC236}">
                    <a16:creationId xmlns:a16="http://schemas.microsoft.com/office/drawing/2014/main" id="{D70045BD-7285-EC4A-9D0A-52FED12BC593}"/>
                  </a:ext>
                </a:extLst>
              </p:cNvPr>
              <p:cNvSpPr/>
              <p:nvPr/>
            </p:nvSpPr>
            <p:spPr>
              <a:xfrm>
                <a:off x="5361440" y="3708039"/>
                <a:ext cx="141830" cy="216545"/>
              </a:xfrm>
              <a:custGeom>
                <a:avLst/>
                <a:gdLst>
                  <a:gd name="connsiteX0" fmla="*/ 141819 w 141830"/>
                  <a:gd name="connsiteY0" fmla="*/ 13187 h 216545"/>
                  <a:gd name="connsiteX1" fmla="*/ 132294 w 141830"/>
                  <a:gd name="connsiteY1" fmla="*/ 6805 h 216545"/>
                  <a:gd name="connsiteX2" fmla="*/ 102671 w 141830"/>
                  <a:gd name="connsiteY2" fmla="*/ 5091 h 216545"/>
                  <a:gd name="connsiteX3" fmla="*/ 65810 w 141830"/>
                  <a:gd name="connsiteY3" fmla="*/ 31094 h 216545"/>
                  <a:gd name="connsiteX4" fmla="*/ 32091 w 141830"/>
                  <a:gd name="connsiteY4" fmla="*/ 76147 h 216545"/>
                  <a:gd name="connsiteX5" fmla="*/ 3516 w 141830"/>
                  <a:gd name="connsiteY5" fmla="*/ 173779 h 216545"/>
                  <a:gd name="connsiteX6" fmla="*/ 4278 w 141830"/>
                  <a:gd name="connsiteY6" fmla="*/ 216546 h 216545"/>
                  <a:gd name="connsiteX7" fmla="*/ 1801 w 141830"/>
                  <a:gd name="connsiteY7" fmla="*/ 205211 h 216545"/>
                  <a:gd name="connsiteX8" fmla="*/ 87 w 141830"/>
                  <a:gd name="connsiteY8" fmla="*/ 173683 h 216545"/>
                  <a:gd name="connsiteX9" fmla="*/ 27805 w 141830"/>
                  <a:gd name="connsiteY9" fmla="*/ 73671 h 216545"/>
                  <a:gd name="connsiteX10" fmla="*/ 62571 w 141830"/>
                  <a:gd name="connsiteY10" fmla="*/ 27856 h 216545"/>
                  <a:gd name="connsiteX11" fmla="*/ 101718 w 141830"/>
                  <a:gd name="connsiteY11" fmla="*/ 1757 h 216545"/>
                  <a:gd name="connsiteX12" fmla="*/ 133246 w 141830"/>
                  <a:gd name="connsiteY12" fmla="*/ 5091 h 216545"/>
                  <a:gd name="connsiteX13" fmla="*/ 140009 w 141830"/>
                  <a:gd name="connsiteY13" fmla="*/ 10615 h 216545"/>
                  <a:gd name="connsiteX14" fmla="*/ 141819 w 141830"/>
                  <a:gd name="connsiteY14" fmla="*/ 13187 h 21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830" h="216545">
                    <a:moveTo>
                      <a:pt x="141819" y="13187"/>
                    </a:moveTo>
                    <a:cubicBezTo>
                      <a:pt x="138845" y="10774"/>
                      <a:pt x="135657" y="8638"/>
                      <a:pt x="132294" y="6805"/>
                    </a:cubicBezTo>
                    <a:cubicBezTo>
                      <a:pt x="122995" y="2496"/>
                      <a:pt x="112405" y="1883"/>
                      <a:pt x="102671" y="5091"/>
                    </a:cubicBezTo>
                    <a:cubicBezTo>
                      <a:pt x="88413" y="10558"/>
                      <a:pt x="75743" y="19496"/>
                      <a:pt x="65810" y="31094"/>
                    </a:cubicBezTo>
                    <a:cubicBezTo>
                      <a:pt x="52700" y="44617"/>
                      <a:pt x="41369" y="59757"/>
                      <a:pt x="32091" y="76147"/>
                    </a:cubicBezTo>
                    <a:cubicBezTo>
                      <a:pt x="15354" y="106132"/>
                      <a:pt x="5587" y="139502"/>
                      <a:pt x="3516" y="173779"/>
                    </a:cubicBezTo>
                    <a:cubicBezTo>
                      <a:pt x="1992" y="200163"/>
                      <a:pt x="5326" y="216451"/>
                      <a:pt x="4278" y="216546"/>
                    </a:cubicBezTo>
                    <a:cubicBezTo>
                      <a:pt x="3096" y="212854"/>
                      <a:pt x="2267" y="209059"/>
                      <a:pt x="1801" y="205211"/>
                    </a:cubicBezTo>
                    <a:cubicBezTo>
                      <a:pt x="338" y="194769"/>
                      <a:pt x="-235" y="184222"/>
                      <a:pt x="87" y="173683"/>
                    </a:cubicBezTo>
                    <a:cubicBezTo>
                      <a:pt x="1096" y="138594"/>
                      <a:pt x="10608" y="104274"/>
                      <a:pt x="27805" y="73671"/>
                    </a:cubicBezTo>
                    <a:cubicBezTo>
                      <a:pt x="37268" y="56897"/>
                      <a:pt x="48963" y="41484"/>
                      <a:pt x="62571" y="27856"/>
                    </a:cubicBezTo>
                    <a:cubicBezTo>
                      <a:pt x="73123" y="15894"/>
                      <a:pt x="86618" y="6897"/>
                      <a:pt x="101718" y="1757"/>
                    </a:cubicBezTo>
                    <a:cubicBezTo>
                      <a:pt x="112246" y="-1442"/>
                      <a:pt x="123621" y="-239"/>
                      <a:pt x="133246" y="5091"/>
                    </a:cubicBezTo>
                    <a:cubicBezTo>
                      <a:pt x="135780" y="6561"/>
                      <a:pt x="138063" y="8426"/>
                      <a:pt x="140009" y="10615"/>
                    </a:cubicBezTo>
                    <a:cubicBezTo>
                      <a:pt x="141438" y="12139"/>
                      <a:pt x="141914" y="13092"/>
                      <a:pt x="141819" y="13187"/>
                    </a:cubicBezTo>
                    <a:close/>
                  </a:path>
                </a:pathLst>
              </a:custGeom>
              <a:solidFill>
                <a:srgbClr val="263238"/>
              </a:solidFill>
              <a:ln w="9525" cap="flat">
                <a:noFill/>
                <a:prstDash val="solid"/>
                <a:miter/>
              </a:ln>
            </p:spPr>
            <p:txBody>
              <a:bodyPr rtlCol="0" anchor="ctr"/>
              <a:lstStyle/>
              <a:p>
                <a:endParaRPr lang="fr-FR"/>
              </a:p>
            </p:txBody>
          </p:sp>
        </p:grpSp>
        <p:grpSp>
          <p:nvGrpSpPr>
            <p:cNvPr id="21" name="Graphique 5">
              <a:extLst>
                <a:ext uri="{FF2B5EF4-FFF2-40B4-BE49-F238E27FC236}">
                  <a16:creationId xmlns:a16="http://schemas.microsoft.com/office/drawing/2014/main" id="{38D4DCB2-D4B1-974F-916D-CFF5235B28ED}"/>
                </a:ext>
              </a:extLst>
            </p:cNvPr>
            <p:cNvGrpSpPr/>
            <p:nvPr/>
          </p:nvGrpSpPr>
          <p:grpSpPr>
            <a:xfrm>
              <a:off x="5403426" y="2884829"/>
              <a:ext cx="1591630" cy="2245621"/>
              <a:chOff x="5403426" y="2884829"/>
              <a:chExt cx="1591630" cy="2245621"/>
            </a:xfrm>
          </p:grpSpPr>
          <p:sp>
            <p:nvSpPr>
              <p:cNvPr id="22" name="Forme libre : forme 118">
                <a:extLst>
                  <a:ext uri="{FF2B5EF4-FFF2-40B4-BE49-F238E27FC236}">
                    <a16:creationId xmlns:a16="http://schemas.microsoft.com/office/drawing/2014/main" id="{4D6BE3A1-7018-3549-8E8E-CE02C999C2BC}"/>
                  </a:ext>
                </a:extLst>
              </p:cNvPr>
              <p:cNvSpPr/>
              <p:nvPr/>
            </p:nvSpPr>
            <p:spPr>
              <a:xfrm>
                <a:off x="5991155" y="2924175"/>
                <a:ext cx="697775" cy="990082"/>
              </a:xfrm>
              <a:custGeom>
                <a:avLst/>
                <a:gdLst>
                  <a:gd name="connsiteX0" fmla="*/ 192855 w 697775"/>
                  <a:gd name="connsiteY0" fmla="*/ 0 h 990082"/>
                  <a:gd name="connsiteX1" fmla="*/ 64268 w 697775"/>
                  <a:gd name="connsiteY1" fmla="*/ 166973 h 990082"/>
                  <a:gd name="connsiteX2" fmla="*/ 22167 w 697775"/>
                  <a:gd name="connsiteY2" fmla="*/ 376523 h 990082"/>
                  <a:gd name="connsiteX3" fmla="*/ 2450 w 697775"/>
                  <a:gd name="connsiteY3" fmla="*/ 942975 h 990082"/>
                  <a:gd name="connsiteX4" fmla="*/ 697775 w 697775"/>
                  <a:gd name="connsiteY4" fmla="*/ 985647 h 990082"/>
                  <a:gd name="connsiteX5" fmla="*/ 664248 w 697775"/>
                  <a:gd name="connsiteY5" fmla="*/ 189547 h 99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775" h="990082">
                    <a:moveTo>
                      <a:pt x="192855" y="0"/>
                    </a:moveTo>
                    <a:cubicBezTo>
                      <a:pt x="131800" y="37433"/>
                      <a:pt x="89414" y="100013"/>
                      <a:pt x="64268" y="166973"/>
                    </a:cubicBezTo>
                    <a:cubicBezTo>
                      <a:pt x="39122" y="233934"/>
                      <a:pt x="29597" y="305753"/>
                      <a:pt x="22167" y="376523"/>
                    </a:cubicBezTo>
                    <a:cubicBezTo>
                      <a:pt x="2488" y="564656"/>
                      <a:pt x="-4101" y="753929"/>
                      <a:pt x="2450" y="942975"/>
                    </a:cubicBezTo>
                    <a:cubicBezTo>
                      <a:pt x="233241" y="972122"/>
                      <a:pt x="465842" y="1001459"/>
                      <a:pt x="697775" y="985647"/>
                    </a:cubicBezTo>
                    <a:cubicBezTo>
                      <a:pt x="657485" y="720566"/>
                      <a:pt x="631958" y="455771"/>
                      <a:pt x="664248" y="189547"/>
                    </a:cubicBezTo>
                  </a:path>
                </a:pathLst>
              </a:custGeom>
              <a:solidFill>
                <a:srgbClr val="263238"/>
              </a:solidFill>
              <a:ln w="9525" cap="flat">
                <a:noFill/>
                <a:prstDash val="solid"/>
                <a:miter/>
              </a:ln>
            </p:spPr>
            <p:txBody>
              <a:bodyPr rtlCol="0" anchor="ctr"/>
              <a:lstStyle/>
              <a:p>
                <a:endParaRPr lang="fr-FR"/>
              </a:p>
            </p:txBody>
          </p:sp>
          <p:sp>
            <p:nvSpPr>
              <p:cNvPr id="23" name="Forme libre : forme 119">
                <a:extLst>
                  <a:ext uri="{FF2B5EF4-FFF2-40B4-BE49-F238E27FC236}">
                    <a16:creationId xmlns:a16="http://schemas.microsoft.com/office/drawing/2014/main" id="{A6A3AD90-ABF5-8A45-B18B-01C767436804}"/>
                  </a:ext>
                </a:extLst>
              </p:cNvPr>
              <p:cNvSpPr/>
              <p:nvPr/>
            </p:nvSpPr>
            <p:spPr>
              <a:xfrm>
                <a:off x="5442584" y="3692728"/>
                <a:ext cx="1552143" cy="1437722"/>
              </a:xfrm>
              <a:custGeom>
                <a:avLst/>
                <a:gdLst>
                  <a:gd name="connsiteX0" fmla="*/ 1259872 w 1552143"/>
                  <a:gd name="connsiteY0" fmla="*/ 1434293 h 1437722"/>
                  <a:gd name="connsiteX1" fmla="*/ 1091565 w 1552143"/>
                  <a:gd name="connsiteY1" fmla="*/ 1094441 h 1437722"/>
                  <a:gd name="connsiteX2" fmla="*/ 1155764 w 1552143"/>
                  <a:gd name="connsiteY2" fmla="*/ 845839 h 1437722"/>
                  <a:gd name="connsiteX3" fmla="*/ 1169956 w 1552143"/>
                  <a:gd name="connsiteY3" fmla="*/ 944232 h 1437722"/>
                  <a:gd name="connsiteX4" fmla="*/ 1530477 w 1552143"/>
                  <a:gd name="connsiteY4" fmla="*/ 925182 h 1437722"/>
                  <a:gd name="connsiteX5" fmla="*/ 1552112 w 1552143"/>
                  <a:gd name="connsiteY5" fmla="*/ 901159 h 1437722"/>
                  <a:gd name="connsiteX6" fmla="*/ 1551908 w 1552143"/>
                  <a:gd name="connsiteY6" fmla="*/ 899083 h 1437722"/>
                  <a:gd name="connsiteX7" fmla="*/ 1482090 w 1552143"/>
                  <a:gd name="connsiteY7" fmla="*/ 401879 h 1437722"/>
                  <a:gd name="connsiteX8" fmla="*/ 1241108 w 1552143"/>
                  <a:gd name="connsiteY8" fmla="*/ 85458 h 1437722"/>
                  <a:gd name="connsiteX9" fmla="*/ 1241108 w 1552143"/>
                  <a:gd name="connsiteY9" fmla="*/ 85458 h 1437722"/>
                  <a:gd name="connsiteX10" fmla="*/ 1240060 w 1552143"/>
                  <a:gd name="connsiteY10" fmla="*/ 85458 h 1437722"/>
                  <a:gd name="connsiteX11" fmla="*/ 1212723 w 1552143"/>
                  <a:gd name="connsiteY11" fmla="*/ 75933 h 1437722"/>
                  <a:gd name="connsiteX12" fmla="*/ 335756 w 1552143"/>
                  <a:gd name="connsiteY12" fmla="*/ 79172 h 1437722"/>
                  <a:gd name="connsiteX13" fmla="*/ 133350 w 1552143"/>
                  <a:gd name="connsiteY13" fmla="*/ 293674 h 1437722"/>
                  <a:gd name="connsiteX14" fmla="*/ 0 w 1552143"/>
                  <a:gd name="connsiteY14" fmla="*/ 732872 h 1437722"/>
                  <a:gd name="connsiteX15" fmla="*/ 305753 w 1552143"/>
                  <a:gd name="connsiteY15" fmla="*/ 841172 h 1437722"/>
                  <a:gd name="connsiteX16" fmla="*/ 307753 w 1552143"/>
                  <a:gd name="connsiteY16" fmla="*/ 789451 h 1437722"/>
                  <a:gd name="connsiteX17" fmla="*/ 375380 w 1552143"/>
                  <a:gd name="connsiteY17" fmla="*/ 1048150 h 1437722"/>
                  <a:gd name="connsiteX18" fmla="*/ 227076 w 1552143"/>
                  <a:gd name="connsiteY18" fmla="*/ 1424959 h 1437722"/>
                  <a:gd name="connsiteX19" fmla="*/ 744760 w 1552143"/>
                  <a:gd name="connsiteY19" fmla="*/ 1437722 h 14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2143" h="1437722">
                    <a:moveTo>
                      <a:pt x="1259872" y="1434293"/>
                    </a:moveTo>
                    <a:lnTo>
                      <a:pt x="1091565" y="1094441"/>
                    </a:lnTo>
                    <a:lnTo>
                      <a:pt x="1155764" y="845839"/>
                    </a:lnTo>
                    <a:cubicBezTo>
                      <a:pt x="1163288" y="898512"/>
                      <a:pt x="1169956" y="944232"/>
                      <a:pt x="1169956" y="944232"/>
                    </a:cubicBezTo>
                    <a:lnTo>
                      <a:pt x="1530477" y="925182"/>
                    </a:lnTo>
                    <a:cubicBezTo>
                      <a:pt x="1543085" y="924523"/>
                      <a:pt x="1552771" y="913768"/>
                      <a:pt x="1552112" y="901159"/>
                    </a:cubicBezTo>
                    <a:cubicBezTo>
                      <a:pt x="1552076" y="900465"/>
                      <a:pt x="1552008" y="899772"/>
                      <a:pt x="1551908" y="899083"/>
                    </a:cubicBezTo>
                    <a:lnTo>
                      <a:pt x="1482090" y="401879"/>
                    </a:lnTo>
                    <a:cubicBezTo>
                      <a:pt x="1482090" y="401879"/>
                      <a:pt x="1459516" y="171183"/>
                      <a:pt x="1241108" y="85458"/>
                    </a:cubicBezTo>
                    <a:lnTo>
                      <a:pt x="1241108" y="85458"/>
                    </a:lnTo>
                    <a:lnTo>
                      <a:pt x="1240060" y="85458"/>
                    </a:lnTo>
                    <a:cubicBezTo>
                      <a:pt x="1231297" y="82029"/>
                      <a:pt x="1222153" y="78981"/>
                      <a:pt x="1212723" y="75933"/>
                    </a:cubicBezTo>
                    <a:cubicBezTo>
                      <a:pt x="918305" y="-26175"/>
                      <a:pt x="642556" y="-25508"/>
                      <a:pt x="335756" y="79172"/>
                    </a:cubicBezTo>
                    <a:cubicBezTo>
                      <a:pt x="335756" y="79172"/>
                      <a:pt x="199454" y="115843"/>
                      <a:pt x="133350" y="293674"/>
                    </a:cubicBezTo>
                    <a:cubicBezTo>
                      <a:pt x="67246" y="471506"/>
                      <a:pt x="0" y="732872"/>
                      <a:pt x="0" y="732872"/>
                    </a:cubicBezTo>
                    <a:lnTo>
                      <a:pt x="305753" y="841172"/>
                    </a:lnTo>
                    <a:lnTo>
                      <a:pt x="307753" y="789451"/>
                    </a:lnTo>
                    <a:lnTo>
                      <a:pt x="375380" y="1048150"/>
                    </a:lnTo>
                    <a:lnTo>
                      <a:pt x="227076" y="1424959"/>
                    </a:lnTo>
                    <a:lnTo>
                      <a:pt x="744760" y="1437722"/>
                    </a:lnTo>
                    <a:close/>
                  </a:path>
                </a:pathLst>
              </a:custGeom>
              <a:solidFill>
                <a:srgbClr val="011C66"/>
              </a:solidFill>
              <a:ln w="9525" cap="flat">
                <a:noFill/>
                <a:prstDash val="solid"/>
                <a:miter/>
              </a:ln>
            </p:spPr>
            <p:txBody>
              <a:bodyPr rtlCol="0" anchor="ctr"/>
              <a:lstStyle/>
              <a:p>
                <a:endParaRPr lang="fr-FR"/>
              </a:p>
            </p:txBody>
          </p:sp>
          <p:sp>
            <p:nvSpPr>
              <p:cNvPr id="24" name="Forme libre : forme 120">
                <a:extLst>
                  <a:ext uri="{FF2B5EF4-FFF2-40B4-BE49-F238E27FC236}">
                    <a16:creationId xmlns:a16="http://schemas.microsoft.com/office/drawing/2014/main" id="{B0A29B07-9E53-B644-89E4-D5D3B0342454}"/>
                  </a:ext>
                </a:extLst>
              </p:cNvPr>
              <p:cNvSpPr/>
              <p:nvPr/>
            </p:nvSpPr>
            <p:spPr>
              <a:xfrm>
                <a:off x="5403426" y="4422266"/>
                <a:ext cx="1306078" cy="540072"/>
              </a:xfrm>
              <a:custGeom>
                <a:avLst/>
                <a:gdLst>
                  <a:gd name="connsiteX0" fmla="*/ 39444 w 1306078"/>
                  <a:gd name="connsiteY0" fmla="*/ 0 h 540072"/>
                  <a:gd name="connsiteX1" fmla="*/ 5059 w 1306078"/>
                  <a:gd name="connsiteY1" fmla="*/ 161925 h 540072"/>
                  <a:gd name="connsiteX2" fmla="*/ 220610 w 1306078"/>
                  <a:gd name="connsiteY2" fmla="*/ 460820 h 540072"/>
                  <a:gd name="connsiteX3" fmla="*/ 974133 w 1306078"/>
                  <a:gd name="connsiteY3" fmla="*/ 538163 h 540072"/>
                  <a:gd name="connsiteX4" fmla="*/ 1305345 w 1306078"/>
                  <a:gd name="connsiteY4" fmla="*/ 274018 h 540072"/>
                  <a:gd name="connsiteX5" fmla="*/ 1306079 w 1306078"/>
                  <a:gd name="connsiteY5" fmla="*/ 266700 h 540072"/>
                  <a:gd name="connsiteX6" fmla="*/ 1306079 w 1306078"/>
                  <a:gd name="connsiteY6" fmla="*/ 266700 h 540072"/>
                  <a:gd name="connsiteX7" fmla="*/ 356056 w 1306078"/>
                  <a:gd name="connsiteY7" fmla="*/ 176213 h 540072"/>
                  <a:gd name="connsiteX8" fmla="*/ 361961 w 1306078"/>
                  <a:gd name="connsiteY8" fmla="*/ 84963 h 54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078" h="540072">
                    <a:moveTo>
                      <a:pt x="39444" y="0"/>
                    </a:moveTo>
                    <a:lnTo>
                      <a:pt x="5059" y="161925"/>
                    </a:lnTo>
                    <a:cubicBezTo>
                      <a:pt x="-24468" y="301466"/>
                      <a:pt x="78878" y="444722"/>
                      <a:pt x="220610" y="460820"/>
                    </a:cubicBezTo>
                    <a:lnTo>
                      <a:pt x="974133" y="538163"/>
                    </a:lnTo>
                    <a:cubicBezTo>
                      <a:pt x="1138536" y="556683"/>
                      <a:pt x="1286825" y="438422"/>
                      <a:pt x="1305345" y="274018"/>
                    </a:cubicBezTo>
                    <a:cubicBezTo>
                      <a:pt x="1305620" y="271582"/>
                      <a:pt x="1305864" y="269142"/>
                      <a:pt x="1306079" y="266700"/>
                    </a:cubicBezTo>
                    <a:lnTo>
                      <a:pt x="1306079" y="266700"/>
                    </a:lnTo>
                    <a:lnTo>
                      <a:pt x="356056" y="176213"/>
                    </a:lnTo>
                    <a:lnTo>
                      <a:pt x="361961" y="84963"/>
                    </a:lnTo>
                    <a:close/>
                  </a:path>
                </a:pathLst>
              </a:custGeom>
              <a:solidFill>
                <a:srgbClr val="011C66"/>
              </a:solidFill>
              <a:ln w="9525" cap="flat">
                <a:noFill/>
                <a:prstDash val="solid"/>
                <a:miter/>
              </a:ln>
            </p:spPr>
            <p:txBody>
              <a:bodyPr rtlCol="0" anchor="ctr"/>
              <a:lstStyle/>
              <a:p>
                <a:endParaRPr lang="fr-FR"/>
              </a:p>
            </p:txBody>
          </p:sp>
          <p:sp>
            <p:nvSpPr>
              <p:cNvPr id="25" name="Forme libre : forme 121">
                <a:extLst>
                  <a:ext uri="{FF2B5EF4-FFF2-40B4-BE49-F238E27FC236}">
                    <a16:creationId xmlns:a16="http://schemas.microsoft.com/office/drawing/2014/main" id="{18E32BBB-2142-AB4A-B900-5ECA04BF0523}"/>
                  </a:ext>
                </a:extLst>
              </p:cNvPr>
              <p:cNvSpPr/>
              <p:nvPr/>
            </p:nvSpPr>
            <p:spPr>
              <a:xfrm>
                <a:off x="6380511" y="4422245"/>
                <a:ext cx="422910" cy="271579"/>
              </a:xfrm>
              <a:custGeom>
                <a:avLst/>
                <a:gdLst>
                  <a:gd name="connsiteX0" fmla="*/ 4667 w 422910"/>
                  <a:gd name="connsiteY0" fmla="*/ 165661 h 271579"/>
                  <a:gd name="connsiteX1" fmla="*/ 63151 w 422910"/>
                  <a:gd name="connsiteY1" fmla="*/ 154803 h 271579"/>
                  <a:gd name="connsiteX2" fmla="*/ 227838 w 422910"/>
                  <a:gd name="connsiteY2" fmla="*/ 974 h 271579"/>
                  <a:gd name="connsiteX3" fmla="*/ 408813 w 422910"/>
                  <a:gd name="connsiteY3" fmla="*/ 974 h 271579"/>
                  <a:gd name="connsiteX4" fmla="*/ 422910 w 422910"/>
                  <a:gd name="connsiteY4" fmla="*/ 15261 h 271579"/>
                  <a:gd name="connsiteX5" fmla="*/ 422910 w 422910"/>
                  <a:gd name="connsiteY5" fmla="*/ 15261 h 271579"/>
                  <a:gd name="connsiteX6" fmla="*/ 409099 w 422910"/>
                  <a:gd name="connsiteY6" fmla="*/ 29549 h 271579"/>
                  <a:gd name="connsiteX7" fmla="*/ 269748 w 422910"/>
                  <a:gd name="connsiteY7" fmla="*/ 34978 h 271579"/>
                  <a:gd name="connsiteX8" fmla="*/ 269081 w 422910"/>
                  <a:gd name="connsiteY8" fmla="*/ 46218 h 271579"/>
                  <a:gd name="connsiteX9" fmla="*/ 408622 w 422910"/>
                  <a:gd name="connsiteY9" fmla="*/ 48027 h 271579"/>
                  <a:gd name="connsiteX10" fmla="*/ 386525 w 422910"/>
                  <a:gd name="connsiteY10" fmla="*/ 75745 h 271579"/>
                  <a:gd name="connsiteX11" fmla="*/ 269748 w 422910"/>
                  <a:gd name="connsiteY11" fmla="*/ 79841 h 271579"/>
                  <a:gd name="connsiteX12" fmla="*/ 269748 w 422910"/>
                  <a:gd name="connsiteY12" fmla="*/ 87080 h 271579"/>
                  <a:gd name="connsiteX13" fmla="*/ 388144 w 422910"/>
                  <a:gd name="connsiteY13" fmla="*/ 103653 h 271579"/>
                  <a:gd name="connsiteX14" fmla="*/ 409956 w 422910"/>
                  <a:gd name="connsiteY14" fmla="*/ 113654 h 271579"/>
                  <a:gd name="connsiteX15" fmla="*/ 383381 w 422910"/>
                  <a:gd name="connsiteY15" fmla="*/ 132705 h 271579"/>
                  <a:gd name="connsiteX16" fmla="*/ 269081 w 422910"/>
                  <a:gd name="connsiteY16" fmla="*/ 130704 h 271579"/>
                  <a:gd name="connsiteX17" fmla="*/ 272987 w 422910"/>
                  <a:gd name="connsiteY17" fmla="*/ 140229 h 271579"/>
                  <a:gd name="connsiteX18" fmla="*/ 379476 w 422910"/>
                  <a:gd name="connsiteY18" fmla="*/ 163185 h 271579"/>
                  <a:gd name="connsiteX19" fmla="*/ 391192 w 422910"/>
                  <a:gd name="connsiteY19" fmla="*/ 180044 h 271579"/>
                  <a:gd name="connsiteX20" fmla="*/ 391192 w 422910"/>
                  <a:gd name="connsiteY20" fmla="*/ 180044 h 271579"/>
                  <a:gd name="connsiteX21" fmla="*/ 374809 w 422910"/>
                  <a:gd name="connsiteY21" fmla="*/ 192998 h 271579"/>
                  <a:gd name="connsiteX22" fmla="*/ 261176 w 422910"/>
                  <a:gd name="connsiteY22" fmla="*/ 182520 h 271579"/>
                  <a:gd name="connsiteX23" fmla="*/ 149543 w 422910"/>
                  <a:gd name="connsiteY23" fmla="*/ 271579 h 271579"/>
                  <a:gd name="connsiteX24" fmla="*/ 0 w 422910"/>
                  <a:gd name="connsiteY24" fmla="*/ 271579 h 27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2910" h="271579">
                    <a:moveTo>
                      <a:pt x="4667" y="165661"/>
                    </a:moveTo>
                    <a:lnTo>
                      <a:pt x="63151" y="154803"/>
                    </a:lnTo>
                    <a:cubicBezTo>
                      <a:pt x="63151" y="154803"/>
                      <a:pt x="201835" y="3069"/>
                      <a:pt x="227838" y="974"/>
                    </a:cubicBezTo>
                    <a:cubicBezTo>
                      <a:pt x="249269" y="-836"/>
                      <a:pt x="367284" y="307"/>
                      <a:pt x="408813" y="974"/>
                    </a:cubicBezTo>
                    <a:cubicBezTo>
                      <a:pt x="416630" y="1078"/>
                      <a:pt x="422911" y="7444"/>
                      <a:pt x="422910" y="15261"/>
                    </a:cubicBezTo>
                    <a:lnTo>
                      <a:pt x="422910" y="15261"/>
                    </a:lnTo>
                    <a:cubicBezTo>
                      <a:pt x="422914" y="22970"/>
                      <a:pt x="416803" y="29292"/>
                      <a:pt x="409099" y="29549"/>
                    </a:cubicBezTo>
                    <a:lnTo>
                      <a:pt x="269748" y="34978"/>
                    </a:lnTo>
                    <a:lnTo>
                      <a:pt x="269081" y="46218"/>
                    </a:lnTo>
                    <a:lnTo>
                      <a:pt x="408622" y="48027"/>
                    </a:lnTo>
                    <a:cubicBezTo>
                      <a:pt x="422910" y="49170"/>
                      <a:pt x="431959" y="71649"/>
                      <a:pt x="386525" y="75745"/>
                    </a:cubicBezTo>
                    <a:lnTo>
                      <a:pt x="269748" y="79841"/>
                    </a:lnTo>
                    <a:lnTo>
                      <a:pt x="269748" y="87080"/>
                    </a:lnTo>
                    <a:lnTo>
                      <a:pt x="388144" y="103653"/>
                    </a:lnTo>
                    <a:cubicBezTo>
                      <a:pt x="394145" y="104511"/>
                      <a:pt x="409861" y="107559"/>
                      <a:pt x="409956" y="113654"/>
                    </a:cubicBezTo>
                    <a:cubicBezTo>
                      <a:pt x="409956" y="113654"/>
                      <a:pt x="417195" y="128418"/>
                      <a:pt x="383381" y="132705"/>
                    </a:cubicBezTo>
                    <a:cubicBezTo>
                      <a:pt x="371856" y="134133"/>
                      <a:pt x="269081" y="130704"/>
                      <a:pt x="269081" y="130704"/>
                    </a:cubicBezTo>
                    <a:lnTo>
                      <a:pt x="272987" y="140229"/>
                    </a:lnTo>
                    <a:lnTo>
                      <a:pt x="379476" y="163185"/>
                    </a:lnTo>
                    <a:cubicBezTo>
                      <a:pt x="387203" y="164855"/>
                      <a:pt x="392321" y="172219"/>
                      <a:pt x="391192" y="180044"/>
                    </a:cubicBezTo>
                    <a:lnTo>
                      <a:pt x="391192" y="180044"/>
                    </a:lnTo>
                    <a:cubicBezTo>
                      <a:pt x="390104" y="188065"/>
                      <a:pt x="382865" y="193789"/>
                      <a:pt x="374809" y="192998"/>
                    </a:cubicBezTo>
                    <a:lnTo>
                      <a:pt x="261176" y="182520"/>
                    </a:lnTo>
                    <a:lnTo>
                      <a:pt x="149543" y="271579"/>
                    </a:lnTo>
                    <a:lnTo>
                      <a:pt x="0" y="271579"/>
                    </a:lnTo>
                    <a:close/>
                  </a:path>
                </a:pathLst>
              </a:custGeom>
              <a:solidFill>
                <a:srgbClr val="FFBE9D"/>
              </a:solidFill>
              <a:ln w="9525" cap="flat">
                <a:noFill/>
                <a:prstDash val="solid"/>
                <a:miter/>
              </a:ln>
            </p:spPr>
            <p:txBody>
              <a:bodyPr rtlCol="0" anchor="ctr"/>
              <a:lstStyle/>
              <a:p>
                <a:endParaRPr lang="fr-FR"/>
              </a:p>
            </p:txBody>
          </p:sp>
          <p:sp>
            <p:nvSpPr>
              <p:cNvPr id="26" name="Forme libre : forme 122">
                <a:extLst>
                  <a:ext uri="{FF2B5EF4-FFF2-40B4-BE49-F238E27FC236}">
                    <a16:creationId xmlns:a16="http://schemas.microsoft.com/office/drawing/2014/main" id="{EA62D808-B54A-374E-A7AF-6C87155AEB39}"/>
                  </a:ext>
                </a:extLst>
              </p:cNvPr>
              <p:cNvSpPr/>
              <p:nvPr/>
            </p:nvSpPr>
            <p:spPr>
              <a:xfrm>
                <a:off x="6014847" y="3673522"/>
                <a:ext cx="492823" cy="770204"/>
              </a:xfrm>
              <a:custGeom>
                <a:avLst/>
                <a:gdLst>
                  <a:gd name="connsiteX0" fmla="*/ 0 w 492823"/>
                  <a:gd name="connsiteY0" fmla="*/ 25035 h 770204"/>
                  <a:gd name="connsiteX1" fmla="*/ 198501 w 492823"/>
                  <a:gd name="connsiteY1" fmla="*/ 770175 h 770204"/>
                  <a:gd name="connsiteX2" fmla="*/ 492823 w 492823"/>
                  <a:gd name="connsiteY2" fmla="*/ 50752 h 770204"/>
                  <a:gd name="connsiteX3" fmla="*/ 0 w 492823"/>
                  <a:gd name="connsiteY3" fmla="*/ 25035 h 770204"/>
                </a:gdLst>
                <a:ahLst/>
                <a:cxnLst>
                  <a:cxn ang="0">
                    <a:pos x="connsiteX0" y="connsiteY0"/>
                  </a:cxn>
                  <a:cxn ang="0">
                    <a:pos x="connsiteX1" y="connsiteY1"/>
                  </a:cxn>
                  <a:cxn ang="0">
                    <a:pos x="connsiteX2" y="connsiteY2"/>
                  </a:cxn>
                  <a:cxn ang="0">
                    <a:pos x="connsiteX3" y="connsiteY3"/>
                  </a:cxn>
                </a:cxnLst>
                <a:rect l="l" t="t" r="r" b="b"/>
                <a:pathLst>
                  <a:path w="492823" h="770204">
                    <a:moveTo>
                      <a:pt x="0" y="25035"/>
                    </a:moveTo>
                    <a:cubicBezTo>
                      <a:pt x="0" y="25035"/>
                      <a:pt x="146780" y="775605"/>
                      <a:pt x="198501" y="770175"/>
                    </a:cubicBezTo>
                    <a:cubicBezTo>
                      <a:pt x="250222" y="764746"/>
                      <a:pt x="492823" y="50752"/>
                      <a:pt x="492823" y="50752"/>
                    </a:cubicBezTo>
                    <a:cubicBezTo>
                      <a:pt x="492823" y="50752"/>
                      <a:pt x="182785" y="-43641"/>
                      <a:pt x="0" y="25035"/>
                    </a:cubicBezTo>
                    <a:close/>
                  </a:path>
                </a:pathLst>
              </a:custGeom>
              <a:solidFill>
                <a:srgbClr val="FAFAFA"/>
              </a:solidFill>
              <a:ln w="9525" cap="flat">
                <a:noFill/>
                <a:prstDash val="solid"/>
                <a:miter/>
              </a:ln>
            </p:spPr>
            <p:txBody>
              <a:bodyPr rtlCol="0" anchor="ctr"/>
              <a:lstStyle/>
              <a:p>
                <a:endParaRPr lang="fr-FR"/>
              </a:p>
            </p:txBody>
          </p:sp>
          <p:sp>
            <p:nvSpPr>
              <p:cNvPr id="27" name="Forme libre : forme 123">
                <a:extLst>
                  <a:ext uri="{FF2B5EF4-FFF2-40B4-BE49-F238E27FC236}">
                    <a16:creationId xmlns:a16="http://schemas.microsoft.com/office/drawing/2014/main" id="{25FE6C30-303F-3241-A21A-940B8851BBC2}"/>
                  </a:ext>
                </a:extLst>
              </p:cNvPr>
              <p:cNvSpPr/>
              <p:nvPr/>
            </p:nvSpPr>
            <p:spPr>
              <a:xfrm>
                <a:off x="6661880" y="4193952"/>
                <a:ext cx="4952" cy="231171"/>
              </a:xfrm>
              <a:custGeom>
                <a:avLst/>
                <a:gdLst>
                  <a:gd name="connsiteX0" fmla="*/ 2477 w 4952"/>
                  <a:gd name="connsiteY0" fmla="*/ 231172 h 231171"/>
                  <a:gd name="connsiteX1" fmla="*/ 0 w 4952"/>
                  <a:gd name="connsiteY1" fmla="*/ 115538 h 231171"/>
                  <a:gd name="connsiteX2" fmla="*/ 2477 w 4952"/>
                  <a:gd name="connsiteY2" fmla="*/ 0 h 231171"/>
                  <a:gd name="connsiteX3" fmla="*/ 4953 w 4952"/>
                  <a:gd name="connsiteY3" fmla="*/ 115538 h 231171"/>
                  <a:gd name="connsiteX4" fmla="*/ 2477 w 4952"/>
                  <a:gd name="connsiteY4" fmla="*/ 231172 h 2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 h="231171">
                    <a:moveTo>
                      <a:pt x="2477" y="231172"/>
                    </a:moveTo>
                    <a:cubicBezTo>
                      <a:pt x="1143" y="231172"/>
                      <a:pt x="0" y="179356"/>
                      <a:pt x="0" y="115538"/>
                    </a:cubicBezTo>
                    <a:cubicBezTo>
                      <a:pt x="0" y="51721"/>
                      <a:pt x="1143" y="0"/>
                      <a:pt x="2477" y="0"/>
                    </a:cubicBezTo>
                    <a:cubicBezTo>
                      <a:pt x="3810" y="0"/>
                      <a:pt x="4953" y="51721"/>
                      <a:pt x="4953" y="115538"/>
                    </a:cubicBezTo>
                    <a:cubicBezTo>
                      <a:pt x="4953" y="179356"/>
                      <a:pt x="3905" y="231172"/>
                      <a:pt x="2477" y="231172"/>
                    </a:cubicBezTo>
                    <a:close/>
                  </a:path>
                </a:pathLst>
              </a:custGeom>
              <a:solidFill>
                <a:srgbClr val="263238"/>
              </a:solidFill>
              <a:ln w="9525" cap="flat">
                <a:noFill/>
                <a:prstDash val="solid"/>
                <a:miter/>
              </a:ln>
            </p:spPr>
            <p:txBody>
              <a:bodyPr rtlCol="0" anchor="ctr"/>
              <a:lstStyle/>
              <a:p>
                <a:endParaRPr lang="fr-FR"/>
              </a:p>
            </p:txBody>
          </p:sp>
          <p:sp>
            <p:nvSpPr>
              <p:cNvPr id="28" name="Forme libre : forme 124">
                <a:extLst>
                  <a:ext uri="{FF2B5EF4-FFF2-40B4-BE49-F238E27FC236}">
                    <a16:creationId xmlns:a16="http://schemas.microsoft.com/office/drawing/2014/main" id="{585BCEF8-128C-DA47-8777-6CAF20303E41}"/>
                  </a:ext>
                </a:extLst>
              </p:cNvPr>
              <p:cNvSpPr/>
              <p:nvPr/>
            </p:nvSpPr>
            <p:spPr>
              <a:xfrm>
                <a:off x="5763291" y="4204239"/>
                <a:ext cx="32861" cy="225742"/>
              </a:xfrm>
              <a:custGeom>
                <a:avLst/>
                <a:gdLst>
                  <a:gd name="connsiteX0" fmla="*/ 0 w 32861"/>
                  <a:gd name="connsiteY0" fmla="*/ 225743 h 225742"/>
                  <a:gd name="connsiteX1" fmla="*/ 3048 w 32861"/>
                  <a:gd name="connsiteY1" fmla="*/ 192500 h 225742"/>
                  <a:gd name="connsiteX2" fmla="*/ 14002 w 32861"/>
                  <a:gd name="connsiteY2" fmla="*/ 112586 h 225742"/>
                  <a:gd name="connsiteX3" fmla="*/ 26289 w 32861"/>
                  <a:gd name="connsiteY3" fmla="*/ 32861 h 225742"/>
                  <a:gd name="connsiteX4" fmla="*/ 32861 w 32861"/>
                  <a:gd name="connsiteY4" fmla="*/ 0 h 225742"/>
                  <a:gd name="connsiteX5" fmla="*/ 29813 w 32861"/>
                  <a:gd name="connsiteY5" fmla="*/ 33338 h 225742"/>
                  <a:gd name="connsiteX6" fmla="*/ 18859 w 32861"/>
                  <a:gd name="connsiteY6" fmla="*/ 113252 h 225742"/>
                  <a:gd name="connsiteX7" fmla="*/ 6572 w 32861"/>
                  <a:gd name="connsiteY7" fmla="*/ 192882 h 225742"/>
                  <a:gd name="connsiteX8" fmla="*/ 0 w 32861"/>
                  <a:gd name="connsiteY8" fmla="*/ 225743 h 22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61" h="225742">
                    <a:moveTo>
                      <a:pt x="0" y="225743"/>
                    </a:moveTo>
                    <a:cubicBezTo>
                      <a:pt x="211" y="214603"/>
                      <a:pt x="1230" y="203493"/>
                      <a:pt x="3048" y="192500"/>
                    </a:cubicBezTo>
                    <a:cubicBezTo>
                      <a:pt x="5620" y="171926"/>
                      <a:pt x="9430" y="143733"/>
                      <a:pt x="14002" y="112586"/>
                    </a:cubicBezTo>
                    <a:cubicBezTo>
                      <a:pt x="18574" y="81439"/>
                      <a:pt x="22860" y="53150"/>
                      <a:pt x="26289" y="32861"/>
                    </a:cubicBezTo>
                    <a:cubicBezTo>
                      <a:pt x="27662" y="21760"/>
                      <a:pt x="29859" y="10776"/>
                      <a:pt x="32861" y="0"/>
                    </a:cubicBezTo>
                    <a:cubicBezTo>
                      <a:pt x="32652" y="11172"/>
                      <a:pt x="31634" y="22313"/>
                      <a:pt x="29813" y="33338"/>
                    </a:cubicBezTo>
                    <a:cubicBezTo>
                      <a:pt x="27241" y="53816"/>
                      <a:pt x="23431" y="82106"/>
                      <a:pt x="18859" y="113252"/>
                    </a:cubicBezTo>
                    <a:cubicBezTo>
                      <a:pt x="14288" y="144399"/>
                      <a:pt x="10001" y="172498"/>
                      <a:pt x="6572" y="192882"/>
                    </a:cubicBezTo>
                    <a:cubicBezTo>
                      <a:pt x="5199" y="203983"/>
                      <a:pt x="3002" y="214967"/>
                      <a:pt x="0" y="225743"/>
                    </a:cubicBezTo>
                    <a:close/>
                  </a:path>
                </a:pathLst>
              </a:custGeom>
              <a:solidFill>
                <a:srgbClr val="263238"/>
              </a:solidFill>
              <a:ln w="9525" cap="flat">
                <a:noFill/>
                <a:prstDash val="solid"/>
                <a:miter/>
              </a:ln>
            </p:spPr>
            <p:txBody>
              <a:bodyPr rtlCol="0" anchor="ctr"/>
              <a:lstStyle/>
              <a:p>
                <a:endParaRPr lang="fr-FR"/>
              </a:p>
            </p:txBody>
          </p:sp>
          <p:sp>
            <p:nvSpPr>
              <p:cNvPr id="29" name="Forme libre : forme 125">
                <a:extLst>
                  <a:ext uri="{FF2B5EF4-FFF2-40B4-BE49-F238E27FC236}">
                    <a16:creationId xmlns:a16="http://schemas.microsoft.com/office/drawing/2014/main" id="{D71E5D77-74C1-9742-9627-4BC65ECAFF7E}"/>
                  </a:ext>
                </a:extLst>
              </p:cNvPr>
              <p:cNvSpPr/>
              <p:nvPr/>
            </p:nvSpPr>
            <p:spPr>
              <a:xfrm>
                <a:off x="6187144" y="4446365"/>
                <a:ext cx="23308" cy="683609"/>
              </a:xfrm>
              <a:custGeom>
                <a:avLst/>
                <a:gdLst>
                  <a:gd name="connsiteX0" fmla="*/ 200 w 23308"/>
                  <a:gd name="connsiteY0" fmla="*/ 683609 h 683609"/>
                  <a:gd name="connsiteX1" fmla="*/ 200 w 23308"/>
                  <a:gd name="connsiteY1" fmla="*/ 676656 h 683609"/>
                  <a:gd name="connsiteX2" fmla="*/ 200 w 23308"/>
                  <a:gd name="connsiteY2" fmla="*/ 656749 h 683609"/>
                  <a:gd name="connsiteX3" fmla="*/ 867 w 23308"/>
                  <a:gd name="connsiteY3" fmla="*/ 583406 h 683609"/>
                  <a:gd name="connsiteX4" fmla="*/ 9630 w 23308"/>
                  <a:gd name="connsiteY4" fmla="*/ 341757 h 683609"/>
                  <a:gd name="connsiteX5" fmla="*/ 19822 w 23308"/>
                  <a:gd name="connsiteY5" fmla="*/ 100108 h 683609"/>
                  <a:gd name="connsiteX6" fmla="*/ 22012 w 23308"/>
                  <a:gd name="connsiteY6" fmla="*/ 26861 h 683609"/>
                  <a:gd name="connsiteX7" fmla="*/ 22584 w 23308"/>
                  <a:gd name="connsiteY7" fmla="*/ 6953 h 683609"/>
                  <a:gd name="connsiteX8" fmla="*/ 23155 w 23308"/>
                  <a:gd name="connsiteY8" fmla="*/ 0 h 683609"/>
                  <a:gd name="connsiteX9" fmla="*/ 23155 w 23308"/>
                  <a:gd name="connsiteY9" fmla="*/ 6953 h 683609"/>
                  <a:gd name="connsiteX10" fmla="*/ 23155 w 23308"/>
                  <a:gd name="connsiteY10" fmla="*/ 26956 h 683609"/>
                  <a:gd name="connsiteX11" fmla="*/ 22584 w 23308"/>
                  <a:gd name="connsiteY11" fmla="*/ 100203 h 683609"/>
                  <a:gd name="connsiteX12" fmla="*/ 13821 w 23308"/>
                  <a:gd name="connsiteY12" fmla="*/ 341947 h 683609"/>
                  <a:gd name="connsiteX13" fmla="*/ 3629 w 23308"/>
                  <a:gd name="connsiteY13" fmla="*/ 583502 h 683609"/>
                  <a:gd name="connsiteX14" fmla="*/ 1438 w 23308"/>
                  <a:gd name="connsiteY14" fmla="*/ 656749 h 683609"/>
                  <a:gd name="connsiteX15" fmla="*/ 772 w 23308"/>
                  <a:gd name="connsiteY15" fmla="*/ 676656 h 683609"/>
                  <a:gd name="connsiteX16" fmla="*/ 200 w 23308"/>
                  <a:gd name="connsiteY16" fmla="*/ 683609 h 68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08" h="683609">
                    <a:moveTo>
                      <a:pt x="200" y="683609"/>
                    </a:moveTo>
                    <a:cubicBezTo>
                      <a:pt x="-67" y="681299"/>
                      <a:pt x="-67" y="678966"/>
                      <a:pt x="200" y="676656"/>
                    </a:cubicBezTo>
                    <a:cubicBezTo>
                      <a:pt x="200" y="671608"/>
                      <a:pt x="200" y="665036"/>
                      <a:pt x="200" y="656749"/>
                    </a:cubicBezTo>
                    <a:cubicBezTo>
                      <a:pt x="200" y="639413"/>
                      <a:pt x="200" y="614363"/>
                      <a:pt x="867" y="583406"/>
                    </a:cubicBezTo>
                    <a:cubicBezTo>
                      <a:pt x="2010" y="521494"/>
                      <a:pt x="5344" y="436055"/>
                      <a:pt x="9630" y="341757"/>
                    </a:cubicBezTo>
                    <a:cubicBezTo>
                      <a:pt x="13916" y="247460"/>
                      <a:pt x="17726" y="162020"/>
                      <a:pt x="19822" y="100108"/>
                    </a:cubicBezTo>
                    <a:cubicBezTo>
                      <a:pt x="20679" y="69628"/>
                      <a:pt x="21441" y="44768"/>
                      <a:pt x="22012" y="26861"/>
                    </a:cubicBezTo>
                    <a:cubicBezTo>
                      <a:pt x="22012" y="18669"/>
                      <a:pt x="22012" y="12002"/>
                      <a:pt x="22584" y="6953"/>
                    </a:cubicBezTo>
                    <a:cubicBezTo>
                      <a:pt x="22529" y="4622"/>
                      <a:pt x="22720" y="2291"/>
                      <a:pt x="23155" y="0"/>
                    </a:cubicBezTo>
                    <a:cubicBezTo>
                      <a:pt x="23360" y="2313"/>
                      <a:pt x="23360" y="4640"/>
                      <a:pt x="23155" y="6953"/>
                    </a:cubicBezTo>
                    <a:cubicBezTo>
                      <a:pt x="23155" y="11970"/>
                      <a:pt x="23155" y="18637"/>
                      <a:pt x="23155" y="26956"/>
                    </a:cubicBezTo>
                    <a:cubicBezTo>
                      <a:pt x="23155" y="44196"/>
                      <a:pt x="23155" y="69247"/>
                      <a:pt x="22584" y="100203"/>
                    </a:cubicBezTo>
                    <a:cubicBezTo>
                      <a:pt x="21441" y="162115"/>
                      <a:pt x="18012" y="247555"/>
                      <a:pt x="13821" y="341947"/>
                    </a:cubicBezTo>
                    <a:cubicBezTo>
                      <a:pt x="9630" y="436340"/>
                      <a:pt x="5629" y="521684"/>
                      <a:pt x="3629" y="583502"/>
                    </a:cubicBezTo>
                    <a:cubicBezTo>
                      <a:pt x="2677" y="614077"/>
                      <a:pt x="1915" y="638937"/>
                      <a:pt x="1438" y="656749"/>
                    </a:cubicBezTo>
                    <a:cubicBezTo>
                      <a:pt x="1438" y="665036"/>
                      <a:pt x="1438" y="671703"/>
                      <a:pt x="772" y="676656"/>
                    </a:cubicBezTo>
                    <a:cubicBezTo>
                      <a:pt x="724" y="678983"/>
                      <a:pt x="534" y="681306"/>
                      <a:pt x="200" y="683609"/>
                    </a:cubicBezTo>
                    <a:close/>
                  </a:path>
                </a:pathLst>
              </a:custGeom>
              <a:solidFill>
                <a:srgbClr val="263238"/>
              </a:solidFill>
              <a:ln w="9525" cap="flat">
                <a:noFill/>
                <a:prstDash val="solid"/>
                <a:miter/>
              </a:ln>
            </p:spPr>
            <p:txBody>
              <a:bodyPr rtlCol="0" anchor="ctr"/>
              <a:lstStyle/>
              <a:p>
                <a:endParaRPr lang="fr-FR"/>
              </a:p>
            </p:txBody>
          </p:sp>
          <p:sp>
            <p:nvSpPr>
              <p:cNvPr id="30" name="Forme libre : forme 126">
                <a:extLst>
                  <a:ext uri="{FF2B5EF4-FFF2-40B4-BE49-F238E27FC236}">
                    <a16:creationId xmlns:a16="http://schemas.microsoft.com/office/drawing/2014/main" id="{6FF279F2-1C5B-804E-A289-18B26E9A2A5C}"/>
                  </a:ext>
                </a:extLst>
              </p:cNvPr>
              <p:cNvSpPr/>
              <p:nvPr/>
            </p:nvSpPr>
            <p:spPr>
              <a:xfrm>
                <a:off x="6206871" y="3723036"/>
                <a:ext cx="367061" cy="741425"/>
              </a:xfrm>
              <a:custGeom>
                <a:avLst/>
                <a:gdLst>
                  <a:gd name="connsiteX0" fmla="*/ 299561 w 367061"/>
                  <a:gd name="connsiteY0" fmla="*/ 0 h 741425"/>
                  <a:gd name="connsiteX1" fmla="*/ 301180 w 367061"/>
                  <a:gd name="connsiteY1" fmla="*/ 9525 h 741425"/>
                  <a:gd name="connsiteX2" fmla="*/ 308705 w 367061"/>
                  <a:gd name="connsiteY2" fmla="*/ 35433 h 741425"/>
                  <a:gd name="connsiteX3" fmla="*/ 327755 w 367061"/>
                  <a:gd name="connsiteY3" fmla="*/ 73533 h 741425"/>
                  <a:gd name="connsiteX4" fmla="*/ 354711 w 367061"/>
                  <a:gd name="connsiteY4" fmla="*/ 123825 h 741425"/>
                  <a:gd name="connsiteX5" fmla="*/ 366141 w 367061"/>
                  <a:gd name="connsiteY5" fmla="*/ 192024 h 741425"/>
                  <a:gd name="connsiteX6" fmla="*/ 350806 w 367061"/>
                  <a:gd name="connsiteY6" fmla="*/ 227933 h 741425"/>
                  <a:gd name="connsiteX7" fmla="*/ 323945 w 367061"/>
                  <a:gd name="connsiteY7" fmla="*/ 258985 h 741425"/>
                  <a:gd name="connsiteX8" fmla="*/ 266795 w 367061"/>
                  <a:gd name="connsiteY8" fmla="*/ 324517 h 741425"/>
                  <a:gd name="connsiteX9" fmla="*/ 237363 w 367061"/>
                  <a:gd name="connsiteY9" fmla="*/ 410813 h 741425"/>
                  <a:gd name="connsiteX10" fmla="*/ 247460 w 367061"/>
                  <a:gd name="connsiteY10" fmla="*/ 455962 h 741425"/>
                  <a:gd name="connsiteX11" fmla="*/ 265938 w 367061"/>
                  <a:gd name="connsiteY11" fmla="*/ 498729 h 741425"/>
                  <a:gd name="connsiteX12" fmla="*/ 268891 w 367061"/>
                  <a:gd name="connsiteY12" fmla="*/ 521780 h 741425"/>
                  <a:gd name="connsiteX13" fmla="*/ 261747 w 367061"/>
                  <a:gd name="connsiteY13" fmla="*/ 543687 h 741425"/>
                  <a:gd name="connsiteX14" fmla="*/ 230029 w 367061"/>
                  <a:gd name="connsiteY14" fmla="*/ 573405 h 741425"/>
                  <a:gd name="connsiteX15" fmla="*/ 110680 w 367061"/>
                  <a:gd name="connsiteY15" fmla="*/ 661416 h 741425"/>
                  <a:gd name="connsiteX16" fmla="*/ 30004 w 367061"/>
                  <a:gd name="connsiteY16" fmla="*/ 720280 h 741425"/>
                  <a:gd name="connsiteX17" fmla="*/ 7906 w 367061"/>
                  <a:gd name="connsiteY17" fmla="*/ 736187 h 741425"/>
                  <a:gd name="connsiteX18" fmla="*/ 2095 w 367061"/>
                  <a:gd name="connsiteY18" fmla="*/ 740188 h 741425"/>
                  <a:gd name="connsiteX19" fmla="*/ 0 w 367061"/>
                  <a:gd name="connsiteY19" fmla="*/ 741426 h 741425"/>
                  <a:gd name="connsiteX20" fmla="*/ 1809 w 367061"/>
                  <a:gd name="connsiteY20" fmla="*/ 739712 h 741425"/>
                  <a:gd name="connsiteX21" fmla="*/ 7334 w 367061"/>
                  <a:gd name="connsiteY21" fmla="*/ 735330 h 741425"/>
                  <a:gd name="connsiteX22" fmla="*/ 28861 w 367061"/>
                  <a:gd name="connsiteY22" fmla="*/ 718756 h 741425"/>
                  <a:gd name="connsiteX23" fmla="*/ 108204 w 367061"/>
                  <a:gd name="connsiteY23" fmla="*/ 658463 h 741425"/>
                  <a:gd name="connsiteX24" fmla="*/ 226885 w 367061"/>
                  <a:gd name="connsiteY24" fmla="*/ 569690 h 741425"/>
                  <a:gd name="connsiteX25" fmla="*/ 257270 w 367061"/>
                  <a:gd name="connsiteY25" fmla="*/ 541115 h 741425"/>
                  <a:gd name="connsiteX26" fmla="*/ 263747 w 367061"/>
                  <a:gd name="connsiteY26" fmla="*/ 521398 h 741425"/>
                  <a:gd name="connsiteX27" fmla="*/ 260890 w 367061"/>
                  <a:gd name="connsiteY27" fmla="*/ 499967 h 741425"/>
                  <a:gd name="connsiteX28" fmla="*/ 242506 w 367061"/>
                  <a:gd name="connsiteY28" fmla="*/ 457867 h 741425"/>
                  <a:gd name="connsiteX29" fmla="*/ 232029 w 367061"/>
                  <a:gd name="connsiteY29" fmla="*/ 410813 h 741425"/>
                  <a:gd name="connsiteX30" fmla="*/ 262414 w 367061"/>
                  <a:gd name="connsiteY30" fmla="*/ 321850 h 741425"/>
                  <a:gd name="connsiteX31" fmla="*/ 320326 w 367061"/>
                  <a:gd name="connsiteY31" fmla="*/ 255746 h 741425"/>
                  <a:gd name="connsiteX32" fmla="*/ 361664 w 367061"/>
                  <a:gd name="connsiteY32" fmla="*/ 191262 h 741425"/>
                  <a:gd name="connsiteX33" fmla="*/ 351091 w 367061"/>
                  <a:gd name="connsiteY33" fmla="*/ 125254 h 741425"/>
                  <a:gd name="connsiteX34" fmla="*/ 324898 w 367061"/>
                  <a:gd name="connsiteY34" fmla="*/ 74867 h 741425"/>
                  <a:gd name="connsiteX35" fmla="*/ 306514 w 367061"/>
                  <a:gd name="connsiteY35" fmla="*/ 35909 h 741425"/>
                  <a:gd name="connsiteX36" fmla="*/ 299847 w 367061"/>
                  <a:gd name="connsiteY36" fmla="*/ 9430 h 741425"/>
                  <a:gd name="connsiteX37" fmla="*/ 299180 w 367061"/>
                  <a:gd name="connsiteY37" fmla="*/ 2382 h 741425"/>
                  <a:gd name="connsiteX38" fmla="*/ 299561 w 367061"/>
                  <a:gd name="connsiteY38" fmla="*/ 0 h 74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7061" h="741425">
                    <a:moveTo>
                      <a:pt x="299561" y="0"/>
                    </a:moveTo>
                    <a:cubicBezTo>
                      <a:pt x="299561" y="0"/>
                      <a:pt x="300038" y="3238"/>
                      <a:pt x="301180" y="9525"/>
                    </a:cubicBezTo>
                    <a:cubicBezTo>
                      <a:pt x="302819" y="18390"/>
                      <a:pt x="305340" y="27069"/>
                      <a:pt x="308705" y="35433"/>
                    </a:cubicBezTo>
                    <a:cubicBezTo>
                      <a:pt x="314070" y="48602"/>
                      <a:pt x="320439" y="61340"/>
                      <a:pt x="327755" y="73533"/>
                    </a:cubicBezTo>
                    <a:cubicBezTo>
                      <a:pt x="337621" y="89810"/>
                      <a:pt x="346618" y="106598"/>
                      <a:pt x="354711" y="123825"/>
                    </a:cubicBezTo>
                    <a:cubicBezTo>
                      <a:pt x="365065" y="144965"/>
                      <a:pt x="369037" y="168663"/>
                      <a:pt x="366141" y="192024"/>
                    </a:cubicBezTo>
                    <a:cubicBezTo>
                      <a:pt x="363786" y="204992"/>
                      <a:pt x="358545" y="217264"/>
                      <a:pt x="350806" y="227933"/>
                    </a:cubicBezTo>
                    <a:cubicBezTo>
                      <a:pt x="342755" y="239031"/>
                      <a:pt x="333768" y="249419"/>
                      <a:pt x="323945" y="258985"/>
                    </a:cubicBezTo>
                    <a:cubicBezTo>
                      <a:pt x="302975" y="279077"/>
                      <a:pt x="283848" y="301008"/>
                      <a:pt x="266795" y="324517"/>
                    </a:cubicBezTo>
                    <a:cubicBezTo>
                      <a:pt x="248616" y="349713"/>
                      <a:pt x="238368" y="379760"/>
                      <a:pt x="237363" y="410813"/>
                    </a:cubicBezTo>
                    <a:cubicBezTo>
                      <a:pt x="237376" y="426421"/>
                      <a:pt x="240823" y="441835"/>
                      <a:pt x="247460" y="455962"/>
                    </a:cubicBezTo>
                    <a:cubicBezTo>
                      <a:pt x="254435" y="469851"/>
                      <a:pt x="260605" y="484130"/>
                      <a:pt x="265938" y="498729"/>
                    </a:cubicBezTo>
                    <a:cubicBezTo>
                      <a:pt x="268344" y="506163"/>
                      <a:pt x="269345" y="513979"/>
                      <a:pt x="268891" y="521780"/>
                    </a:cubicBezTo>
                    <a:cubicBezTo>
                      <a:pt x="268339" y="529557"/>
                      <a:pt x="265886" y="537079"/>
                      <a:pt x="261747" y="543687"/>
                    </a:cubicBezTo>
                    <a:cubicBezTo>
                      <a:pt x="253099" y="555465"/>
                      <a:pt x="242345" y="565541"/>
                      <a:pt x="230029" y="573405"/>
                    </a:cubicBezTo>
                    <a:lnTo>
                      <a:pt x="110680" y="661416"/>
                    </a:lnTo>
                    <a:lnTo>
                      <a:pt x="30004" y="720280"/>
                    </a:lnTo>
                    <a:lnTo>
                      <a:pt x="7906" y="736187"/>
                    </a:lnTo>
                    <a:lnTo>
                      <a:pt x="2095" y="740188"/>
                    </a:lnTo>
                    <a:lnTo>
                      <a:pt x="0" y="741426"/>
                    </a:lnTo>
                    <a:cubicBezTo>
                      <a:pt x="0" y="741426"/>
                      <a:pt x="571" y="740759"/>
                      <a:pt x="1809" y="739712"/>
                    </a:cubicBezTo>
                    <a:lnTo>
                      <a:pt x="7334" y="735330"/>
                    </a:lnTo>
                    <a:lnTo>
                      <a:pt x="28861" y="718756"/>
                    </a:lnTo>
                    <a:lnTo>
                      <a:pt x="108204" y="658463"/>
                    </a:lnTo>
                    <a:lnTo>
                      <a:pt x="226885" y="569690"/>
                    </a:lnTo>
                    <a:cubicBezTo>
                      <a:pt x="238701" y="562135"/>
                      <a:pt x="249005" y="552445"/>
                      <a:pt x="257270" y="541115"/>
                    </a:cubicBezTo>
                    <a:cubicBezTo>
                      <a:pt x="261026" y="535180"/>
                      <a:pt x="263251" y="528405"/>
                      <a:pt x="263747" y="521398"/>
                    </a:cubicBezTo>
                    <a:cubicBezTo>
                      <a:pt x="264106" y="514140"/>
                      <a:pt x="263138" y="506878"/>
                      <a:pt x="260890" y="499967"/>
                    </a:cubicBezTo>
                    <a:cubicBezTo>
                      <a:pt x="255595" y="485584"/>
                      <a:pt x="249457" y="471526"/>
                      <a:pt x="242506" y="457867"/>
                    </a:cubicBezTo>
                    <a:cubicBezTo>
                      <a:pt x="235590" y="443145"/>
                      <a:pt x="232013" y="427078"/>
                      <a:pt x="232029" y="410813"/>
                    </a:cubicBezTo>
                    <a:cubicBezTo>
                      <a:pt x="233027" y="378786"/>
                      <a:pt x="243612" y="347796"/>
                      <a:pt x="262414" y="321850"/>
                    </a:cubicBezTo>
                    <a:cubicBezTo>
                      <a:pt x="279636" y="298075"/>
                      <a:pt x="299022" y="275946"/>
                      <a:pt x="320326" y="255746"/>
                    </a:cubicBezTo>
                    <a:cubicBezTo>
                      <a:pt x="339852" y="236696"/>
                      <a:pt x="357854" y="215646"/>
                      <a:pt x="361664" y="191262"/>
                    </a:cubicBezTo>
                    <a:cubicBezTo>
                      <a:pt x="364648" y="168699"/>
                      <a:pt x="360972" y="145756"/>
                      <a:pt x="351091" y="125254"/>
                    </a:cubicBezTo>
                    <a:cubicBezTo>
                      <a:pt x="343267" y="108002"/>
                      <a:pt x="334523" y="91182"/>
                      <a:pt x="324898" y="74867"/>
                    </a:cubicBezTo>
                    <a:cubicBezTo>
                      <a:pt x="317777" y="62373"/>
                      <a:pt x="311631" y="49349"/>
                      <a:pt x="306514" y="35909"/>
                    </a:cubicBezTo>
                    <a:cubicBezTo>
                      <a:pt x="303294" y="27365"/>
                      <a:pt x="301057" y="18481"/>
                      <a:pt x="299847" y="9430"/>
                    </a:cubicBezTo>
                    <a:cubicBezTo>
                      <a:pt x="299500" y="7094"/>
                      <a:pt x="299277" y="4741"/>
                      <a:pt x="299180" y="2382"/>
                    </a:cubicBezTo>
                    <a:cubicBezTo>
                      <a:pt x="299177" y="1572"/>
                      <a:pt x="299305" y="768"/>
                      <a:pt x="299561" y="0"/>
                    </a:cubicBezTo>
                    <a:close/>
                  </a:path>
                </a:pathLst>
              </a:custGeom>
              <a:solidFill>
                <a:srgbClr val="263238"/>
              </a:solidFill>
              <a:ln w="9525" cap="flat">
                <a:noFill/>
                <a:prstDash val="solid"/>
                <a:miter/>
              </a:ln>
            </p:spPr>
            <p:txBody>
              <a:bodyPr rtlCol="0" anchor="ctr"/>
              <a:lstStyle/>
              <a:p>
                <a:endParaRPr lang="fr-FR"/>
              </a:p>
            </p:txBody>
          </p:sp>
          <p:sp>
            <p:nvSpPr>
              <p:cNvPr id="31" name="Forme libre : forme 127">
                <a:extLst>
                  <a:ext uri="{FF2B5EF4-FFF2-40B4-BE49-F238E27FC236}">
                    <a16:creationId xmlns:a16="http://schemas.microsoft.com/office/drawing/2014/main" id="{BE74D96D-3F1A-2C4A-98D3-848959E65C0D}"/>
                  </a:ext>
                </a:extLst>
              </p:cNvPr>
              <p:cNvSpPr/>
              <p:nvPr/>
            </p:nvSpPr>
            <p:spPr>
              <a:xfrm>
                <a:off x="5921286" y="3699795"/>
                <a:ext cx="291490" cy="736377"/>
              </a:xfrm>
              <a:custGeom>
                <a:avLst/>
                <a:gdLst>
                  <a:gd name="connsiteX0" fmla="*/ 291491 w 291490"/>
                  <a:gd name="connsiteY0" fmla="*/ 736187 h 736377"/>
                  <a:gd name="connsiteX1" fmla="*/ 289204 w 291490"/>
                  <a:gd name="connsiteY1" fmla="*/ 736187 h 736377"/>
                  <a:gd name="connsiteX2" fmla="*/ 282442 w 291490"/>
                  <a:gd name="connsiteY2" fmla="*/ 734949 h 736377"/>
                  <a:gd name="connsiteX3" fmla="*/ 257010 w 291490"/>
                  <a:gd name="connsiteY3" fmla="*/ 727996 h 736377"/>
                  <a:gd name="connsiteX4" fmla="*/ 173285 w 291490"/>
                  <a:gd name="connsiteY4" fmla="*/ 680371 h 736377"/>
                  <a:gd name="connsiteX5" fmla="*/ 96418 w 291490"/>
                  <a:gd name="connsiteY5" fmla="*/ 560356 h 736377"/>
                  <a:gd name="connsiteX6" fmla="*/ 86893 w 291490"/>
                  <a:gd name="connsiteY6" fmla="*/ 475964 h 736377"/>
                  <a:gd name="connsiteX7" fmla="*/ 92894 w 291490"/>
                  <a:gd name="connsiteY7" fmla="*/ 431387 h 736377"/>
                  <a:gd name="connsiteX8" fmla="*/ 94132 w 291490"/>
                  <a:gd name="connsiteY8" fmla="*/ 386810 h 736377"/>
                  <a:gd name="connsiteX9" fmla="*/ 82607 w 291490"/>
                  <a:gd name="connsiteY9" fmla="*/ 368808 h 736377"/>
                  <a:gd name="connsiteX10" fmla="*/ 62986 w 291490"/>
                  <a:gd name="connsiteY10" fmla="*/ 359283 h 736377"/>
                  <a:gd name="connsiteX11" fmla="*/ 41459 w 291490"/>
                  <a:gd name="connsiteY11" fmla="*/ 352044 h 736377"/>
                  <a:gd name="connsiteX12" fmla="*/ 22409 w 291490"/>
                  <a:gd name="connsiteY12" fmla="*/ 339471 h 736377"/>
                  <a:gd name="connsiteX13" fmla="*/ 2788 w 291490"/>
                  <a:gd name="connsiteY13" fmla="*/ 300133 h 736377"/>
                  <a:gd name="connsiteX14" fmla="*/ 502 w 291490"/>
                  <a:gd name="connsiteY14" fmla="*/ 258318 h 736377"/>
                  <a:gd name="connsiteX15" fmla="*/ 31744 w 291490"/>
                  <a:gd name="connsiteY15" fmla="*/ 118205 h 736377"/>
                  <a:gd name="connsiteX16" fmla="*/ 71749 w 291490"/>
                  <a:gd name="connsiteY16" fmla="*/ 30099 h 736377"/>
                  <a:gd name="connsiteX17" fmla="*/ 85274 w 291490"/>
                  <a:gd name="connsiteY17" fmla="*/ 7620 h 736377"/>
                  <a:gd name="connsiteX18" fmla="*/ 88989 w 291490"/>
                  <a:gd name="connsiteY18" fmla="*/ 1905 h 736377"/>
                  <a:gd name="connsiteX19" fmla="*/ 90418 w 291490"/>
                  <a:gd name="connsiteY19" fmla="*/ 0 h 736377"/>
                  <a:gd name="connsiteX20" fmla="*/ 89465 w 291490"/>
                  <a:gd name="connsiteY20" fmla="*/ 2096 h 736377"/>
                  <a:gd name="connsiteX21" fmla="*/ 86132 w 291490"/>
                  <a:gd name="connsiteY21" fmla="*/ 8096 h 736377"/>
                  <a:gd name="connsiteX22" fmla="*/ 73368 w 291490"/>
                  <a:gd name="connsiteY22" fmla="*/ 31052 h 736377"/>
                  <a:gd name="connsiteX23" fmla="*/ 35268 w 291490"/>
                  <a:gd name="connsiteY23" fmla="*/ 119348 h 736377"/>
                  <a:gd name="connsiteX24" fmla="*/ 5264 w 291490"/>
                  <a:gd name="connsiteY24" fmla="*/ 258604 h 736377"/>
                  <a:gd name="connsiteX25" fmla="*/ 7741 w 291490"/>
                  <a:gd name="connsiteY25" fmla="*/ 299180 h 736377"/>
                  <a:gd name="connsiteX26" fmla="*/ 26029 w 291490"/>
                  <a:gd name="connsiteY26" fmla="*/ 336042 h 736377"/>
                  <a:gd name="connsiteX27" fmla="*/ 43841 w 291490"/>
                  <a:gd name="connsiteY27" fmla="*/ 347472 h 736377"/>
                  <a:gd name="connsiteX28" fmla="*/ 65081 w 291490"/>
                  <a:gd name="connsiteY28" fmla="*/ 354616 h 736377"/>
                  <a:gd name="connsiteX29" fmla="*/ 86227 w 291490"/>
                  <a:gd name="connsiteY29" fmla="*/ 365284 h 736377"/>
                  <a:gd name="connsiteX30" fmla="*/ 99371 w 291490"/>
                  <a:gd name="connsiteY30" fmla="*/ 385763 h 736377"/>
                  <a:gd name="connsiteX31" fmla="*/ 98228 w 291490"/>
                  <a:gd name="connsiteY31" fmla="*/ 432530 h 736377"/>
                  <a:gd name="connsiteX32" fmla="*/ 92227 w 291490"/>
                  <a:gd name="connsiteY32" fmla="*/ 476536 h 736377"/>
                  <a:gd name="connsiteX33" fmla="*/ 101752 w 291490"/>
                  <a:gd name="connsiteY33" fmla="*/ 559403 h 736377"/>
                  <a:gd name="connsiteX34" fmla="*/ 176524 w 291490"/>
                  <a:gd name="connsiteY34" fmla="*/ 677990 h 736377"/>
                  <a:gd name="connsiteX35" fmla="*/ 258629 w 291490"/>
                  <a:gd name="connsiteY35" fmla="*/ 726853 h 736377"/>
                  <a:gd name="connsiteX36" fmla="*/ 283680 w 291490"/>
                  <a:gd name="connsiteY36" fmla="*/ 734663 h 736377"/>
                  <a:gd name="connsiteX37" fmla="*/ 290252 w 291490"/>
                  <a:gd name="connsiteY37" fmla="*/ 736378 h 736377"/>
                  <a:gd name="connsiteX38" fmla="*/ 291491 w 291490"/>
                  <a:gd name="connsiteY38" fmla="*/ 736187 h 73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91490" h="736377">
                    <a:moveTo>
                      <a:pt x="291491" y="736187"/>
                    </a:moveTo>
                    <a:lnTo>
                      <a:pt x="289204" y="736187"/>
                    </a:lnTo>
                    <a:lnTo>
                      <a:pt x="282442" y="734949"/>
                    </a:lnTo>
                    <a:cubicBezTo>
                      <a:pt x="273829" y="733156"/>
                      <a:pt x="265336" y="730834"/>
                      <a:pt x="257010" y="727996"/>
                    </a:cubicBezTo>
                    <a:cubicBezTo>
                      <a:pt x="226317" y="717612"/>
                      <a:pt x="197897" y="701446"/>
                      <a:pt x="173285" y="680371"/>
                    </a:cubicBezTo>
                    <a:cubicBezTo>
                      <a:pt x="136495" y="648728"/>
                      <a:pt x="109773" y="607007"/>
                      <a:pt x="96418" y="560356"/>
                    </a:cubicBezTo>
                    <a:cubicBezTo>
                      <a:pt x="88546" y="532956"/>
                      <a:pt x="85326" y="504429"/>
                      <a:pt x="86893" y="475964"/>
                    </a:cubicBezTo>
                    <a:cubicBezTo>
                      <a:pt x="87674" y="460966"/>
                      <a:pt x="89680" y="446058"/>
                      <a:pt x="92894" y="431387"/>
                    </a:cubicBezTo>
                    <a:cubicBezTo>
                      <a:pt x="96534" y="416794"/>
                      <a:pt x="96956" y="401583"/>
                      <a:pt x="94132" y="386810"/>
                    </a:cubicBezTo>
                    <a:cubicBezTo>
                      <a:pt x="92153" y="379803"/>
                      <a:pt x="88142" y="373539"/>
                      <a:pt x="82607" y="368808"/>
                    </a:cubicBezTo>
                    <a:cubicBezTo>
                      <a:pt x="76689" y="364484"/>
                      <a:pt x="70043" y="361258"/>
                      <a:pt x="62986" y="359283"/>
                    </a:cubicBezTo>
                    <a:cubicBezTo>
                      <a:pt x="55937" y="356902"/>
                      <a:pt x="48603" y="354997"/>
                      <a:pt x="41459" y="352044"/>
                    </a:cubicBezTo>
                    <a:cubicBezTo>
                      <a:pt x="34364" y="349109"/>
                      <a:pt x="27898" y="344841"/>
                      <a:pt x="22409" y="339471"/>
                    </a:cubicBezTo>
                    <a:cubicBezTo>
                      <a:pt x="12089" y="328610"/>
                      <a:pt x="5256" y="314910"/>
                      <a:pt x="2788" y="300133"/>
                    </a:cubicBezTo>
                    <a:cubicBezTo>
                      <a:pt x="146" y="286361"/>
                      <a:pt x="-623" y="272296"/>
                      <a:pt x="502" y="258318"/>
                    </a:cubicBezTo>
                    <a:cubicBezTo>
                      <a:pt x="4956" y="210482"/>
                      <a:pt x="15454" y="163403"/>
                      <a:pt x="31744" y="118205"/>
                    </a:cubicBezTo>
                    <a:cubicBezTo>
                      <a:pt x="42618" y="87780"/>
                      <a:pt x="55999" y="58310"/>
                      <a:pt x="71749" y="30099"/>
                    </a:cubicBezTo>
                    <a:cubicBezTo>
                      <a:pt x="77368" y="20574"/>
                      <a:pt x="81941" y="12573"/>
                      <a:pt x="85274" y="7620"/>
                    </a:cubicBezTo>
                    <a:lnTo>
                      <a:pt x="88989" y="1905"/>
                    </a:lnTo>
                    <a:cubicBezTo>
                      <a:pt x="89364" y="1200"/>
                      <a:pt x="89846" y="557"/>
                      <a:pt x="90418" y="0"/>
                    </a:cubicBezTo>
                    <a:cubicBezTo>
                      <a:pt x="90418" y="0"/>
                      <a:pt x="90418" y="762"/>
                      <a:pt x="89465" y="2096"/>
                    </a:cubicBezTo>
                    <a:lnTo>
                      <a:pt x="86132" y="8096"/>
                    </a:lnTo>
                    <a:cubicBezTo>
                      <a:pt x="83083" y="13240"/>
                      <a:pt x="78797" y="21050"/>
                      <a:pt x="73368" y="31052"/>
                    </a:cubicBezTo>
                    <a:cubicBezTo>
                      <a:pt x="58465" y="59484"/>
                      <a:pt x="45729" y="89000"/>
                      <a:pt x="35268" y="119348"/>
                    </a:cubicBezTo>
                    <a:cubicBezTo>
                      <a:pt x="19723" y="164397"/>
                      <a:pt x="9649" y="211151"/>
                      <a:pt x="5264" y="258604"/>
                    </a:cubicBezTo>
                    <a:cubicBezTo>
                      <a:pt x="4339" y="272179"/>
                      <a:pt x="5171" y="285818"/>
                      <a:pt x="7741" y="299180"/>
                    </a:cubicBezTo>
                    <a:cubicBezTo>
                      <a:pt x="10100" y="312992"/>
                      <a:pt x="16458" y="325808"/>
                      <a:pt x="26029" y="336042"/>
                    </a:cubicBezTo>
                    <a:cubicBezTo>
                      <a:pt x="31203" y="340928"/>
                      <a:pt x="37244" y="344804"/>
                      <a:pt x="43841" y="347472"/>
                    </a:cubicBezTo>
                    <a:cubicBezTo>
                      <a:pt x="50508" y="350234"/>
                      <a:pt x="57747" y="352139"/>
                      <a:pt x="65081" y="354616"/>
                    </a:cubicBezTo>
                    <a:cubicBezTo>
                      <a:pt x="72730" y="356830"/>
                      <a:pt x="79901" y="360447"/>
                      <a:pt x="86227" y="365284"/>
                    </a:cubicBezTo>
                    <a:cubicBezTo>
                      <a:pt x="92555" y="370645"/>
                      <a:pt x="97133" y="377777"/>
                      <a:pt x="99371" y="385763"/>
                    </a:cubicBezTo>
                    <a:cubicBezTo>
                      <a:pt x="102436" y="401246"/>
                      <a:pt x="102046" y="417215"/>
                      <a:pt x="98228" y="432530"/>
                    </a:cubicBezTo>
                    <a:cubicBezTo>
                      <a:pt x="95089" y="447021"/>
                      <a:pt x="93083" y="461734"/>
                      <a:pt x="92227" y="476536"/>
                    </a:cubicBezTo>
                    <a:cubicBezTo>
                      <a:pt x="90818" y="504494"/>
                      <a:pt x="94037" y="532494"/>
                      <a:pt x="101752" y="559403"/>
                    </a:cubicBezTo>
                    <a:cubicBezTo>
                      <a:pt x="114694" y="605327"/>
                      <a:pt x="140665" y="646516"/>
                      <a:pt x="176524" y="677990"/>
                    </a:cubicBezTo>
                    <a:cubicBezTo>
                      <a:pt x="200671" y="699165"/>
                      <a:pt x="228501" y="715727"/>
                      <a:pt x="258629" y="726853"/>
                    </a:cubicBezTo>
                    <a:cubicBezTo>
                      <a:pt x="269297" y="730663"/>
                      <a:pt x="277679" y="733139"/>
                      <a:pt x="283680" y="734663"/>
                    </a:cubicBezTo>
                    <a:lnTo>
                      <a:pt x="290252" y="736378"/>
                    </a:lnTo>
                    <a:cubicBezTo>
                      <a:pt x="290662" y="736294"/>
                      <a:pt x="291075" y="736230"/>
                      <a:pt x="291491" y="736187"/>
                    </a:cubicBezTo>
                    <a:close/>
                  </a:path>
                </a:pathLst>
              </a:custGeom>
              <a:solidFill>
                <a:srgbClr val="263238"/>
              </a:solidFill>
              <a:ln w="9525" cap="flat">
                <a:noFill/>
                <a:prstDash val="solid"/>
                <a:miter/>
              </a:ln>
            </p:spPr>
            <p:txBody>
              <a:bodyPr rtlCol="0" anchor="ctr"/>
              <a:lstStyle/>
              <a:p>
                <a:endParaRPr lang="fr-FR"/>
              </a:p>
            </p:txBody>
          </p:sp>
          <p:sp>
            <p:nvSpPr>
              <p:cNvPr id="32" name="Forme libre : forme 128">
                <a:extLst>
                  <a:ext uri="{FF2B5EF4-FFF2-40B4-BE49-F238E27FC236}">
                    <a16:creationId xmlns:a16="http://schemas.microsoft.com/office/drawing/2014/main" id="{821C9DC8-98EE-DE47-99ED-9CD2BA92CE5E}"/>
                  </a:ext>
                </a:extLst>
              </p:cNvPr>
              <p:cNvSpPr/>
              <p:nvPr/>
            </p:nvSpPr>
            <p:spPr>
              <a:xfrm>
                <a:off x="5977985" y="4568571"/>
                <a:ext cx="1017072" cy="348329"/>
              </a:xfrm>
              <a:custGeom>
                <a:avLst/>
                <a:gdLst>
                  <a:gd name="connsiteX0" fmla="*/ 631222 w 1017072"/>
                  <a:gd name="connsiteY0" fmla="*/ 20383 h 348329"/>
                  <a:gd name="connsiteX1" fmla="*/ 0 w 1017072"/>
                  <a:gd name="connsiteY1" fmla="*/ 0 h 348329"/>
                  <a:gd name="connsiteX2" fmla="*/ 953 w 1017072"/>
                  <a:gd name="connsiteY2" fmla="*/ 209550 h 348329"/>
                  <a:gd name="connsiteX3" fmla="*/ 418910 w 1017072"/>
                  <a:gd name="connsiteY3" fmla="*/ 301371 h 348329"/>
                  <a:gd name="connsiteX4" fmla="*/ 712946 w 1017072"/>
                  <a:gd name="connsiteY4" fmla="*/ 348329 h 348329"/>
                  <a:gd name="connsiteX5" fmla="*/ 1013555 w 1017072"/>
                  <a:gd name="connsiteY5" fmla="*/ 95 h 348329"/>
                  <a:gd name="connsiteX6" fmla="*/ 1012793 w 1017072"/>
                  <a:gd name="connsiteY6" fmla="*/ 95 h 34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072" h="348329">
                    <a:moveTo>
                      <a:pt x="631222" y="20383"/>
                    </a:moveTo>
                    <a:lnTo>
                      <a:pt x="0" y="0"/>
                    </a:lnTo>
                    <a:lnTo>
                      <a:pt x="953" y="209550"/>
                    </a:lnTo>
                    <a:lnTo>
                      <a:pt x="418910" y="301371"/>
                    </a:lnTo>
                    <a:lnTo>
                      <a:pt x="712946" y="348329"/>
                    </a:lnTo>
                    <a:cubicBezTo>
                      <a:pt x="895636" y="348329"/>
                      <a:pt x="1041845" y="180594"/>
                      <a:pt x="1013555" y="95"/>
                    </a:cubicBezTo>
                    <a:lnTo>
                      <a:pt x="1012793" y="95"/>
                    </a:lnTo>
                    <a:close/>
                  </a:path>
                </a:pathLst>
              </a:custGeom>
              <a:solidFill>
                <a:srgbClr val="011C66"/>
              </a:solidFill>
              <a:ln w="9525" cap="flat">
                <a:noFill/>
                <a:prstDash val="solid"/>
                <a:miter/>
              </a:ln>
            </p:spPr>
            <p:txBody>
              <a:bodyPr rtlCol="0" anchor="ctr"/>
              <a:lstStyle/>
              <a:p>
                <a:endParaRPr lang="fr-FR"/>
              </a:p>
            </p:txBody>
          </p:sp>
          <p:sp>
            <p:nvSpPr>
              <p:cNvPr id="33" name="Forme libre : forme 129">
                <a:extLst>
                  <a:ext uri="{FF2B5EF4-FFF2-40B4-BE49-F238E27FC236}">
                    <a16:creationId xmlns:a16="http://schemas.microsoft.com/office/drawing/2014/main" id="{24B47350-1673-B94E-968E-30C0B881E799}"/>
                  </a:ext>
                </a:extLst>
              </p:cNvPr>
              <p:cNvSpPr/>
              <p:nvPr/>
            </p:nvSpPr>
            <p:spPr>
              <a:xfrm>
                <a:off x="5978271" y="4568874"/>
                <a:ext cx="804671" cy="20534"/>
              </a:xfrm>
              <a:custGeom>
                <a:avLst/>
                <a:gdLst>
                  <a:gd name="connsiteX0" fmla="*/ 804672 w 804671"/>
                  <a:gd name="connsiteY0" fmla="*/ 16079 h 20534"/>
                  <a:gd name="connsiteX1" fmla="*/ 796480 w 804671"/>
                  <a:gd name="connsiteY1" fmla="*/ 16651 h 20534"/>
                  <a:gd name="connsiteX2" fmla="*/ 773049 w 804671"/>
                  <a:gd name="connsiteY2" fmla="*/ 17318 h 20534"/>
                  <a:gd name="connsiteX3" fmla="*/ 686752 w 804671"/>
                  <a:gd name="connsiteY3" fmla="*/ 18842 h 20534"/>
                  <a:gd name="connsiteX4" fmla="*/ 401955 w 804671"/>
                  <a:gd name="connsiteY4" fmla="*/ 20080 h 20534"/>
                  <a:gd name="connsiteX5" fmla="*/ 117253 w 804671"/>
                  <a:gd name="connsiteY5" fmla="*/ 10555 h 20534"/>
                  <a:gd name="connsiteX6" fmla="*/ 31528 w 804671"/>
                  <a:gd name="connsiteY6" fmla="*/ 3697 h 20534"/>
                  <a:gd name="connsiteX7" fmla="*/ 8191 w 804671"/>
                  <a:gd name="connsiteY7" fmla="*/ 1316 h 20534"/>
                  <a:gd name="connsiteX8" fmla="*/ 0 w 804671"/>
                  <a:gd name="connsiteY8" fmla="*/ 173 h 20534"/>
                  <a:gd name="connsiteX9" fmla="*/ 8191 w 804671"/>
                  <a:gd name="connsiteY9" fmla="*/ 173 h 20534"/>
                  <a:gd name="connsiteX10" fmla="*/ 31623 w 804671"/>
                  <a:gd name="connsiteY10" fmla="*/ 1601 h 20534"/>
                  <a:gd name="connsiteX11" fmla="*/ 117348 w 804671"/>
                  <a:gd name="connsiteY11" fmla="*/ 6840 h 20534"/>
                  <a:gd name="connsiteX12" fmla="*/ 401955 w 804671"/>
                  <a:gd name="connsiteY12" fmla="*/ 15413 h 20534"/>
                  <a:gd name="connsiteX13" fmla="*/ 686562 w 804671"/>
                  <a:gd name="connsiteY13" fmla="*/ 15413 h 20534"/>
                  <a:gd name="connsiteX14" fmla="*/ 772954 w 804671"/>
                  <a:gd name="connsiteY14" fmla="*/ 15413 h 20534"/>
                  <a:gd name="connsiteX15" fmla="*/ 796385 w 804671"/>
                  <a:gd name="connsiteY15" fmla="*/ 15413 h 20534"/>
                  <a:gd name="connsiteX16" fmla="*/ 804672 w 804671"/>
                  <a:gd name="connsiteY16" fmla="*/ 16080 h 2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71" h="20534">
                    <a:moveTo>
                      <a:pt x="804672" y="16079"/>
                    </a:moveTo>
                    <a:cubicBezTo>
                      <a:pt x="801964" y="16511"/>
                      <a:pt x="799222" y="16703"/>
                      <a:pt x="796480" y="16651"/>
                    </a:cubicBezTo>
                    <a:lnTo>
                      <a:pt x="773049" y="17318"/>
                    </a:lnTo>
                    <a:lnTo>
                      <a:pt x="686752" y="18842"/>
                    </a:lnTo>
                    <a:cubicBezTo>
                      <a:pt x="613886" y="19985"/>
                      <a:pt x="513207" y="21223"/>
                      <a:pt x="401955" y="20080"/>
                    </a:cubicBezTo>
                    <a:cubicBezTo>
                      <a:pt x="290703" y="18937"/>
                      <a:pt x="190024" y="15032"/>
                      <a:pt x="117253" y="10555"/>
                    </a:cubicBezTo>
                    <a:cubicBezTo>
                      <a:pt x="80867" y="8078"/>
                      <a:pt x="51530" y="5792"/>
                      <a:pt x="31528" y="3697"/>
                    </a:cubicBezTo>
                    <a:lnTo>
                      <a:pt x="8191" y="1316"/>
                    </a:lnTo>
                    <a:cubicBezTo>
                      <a:pt x="5433" y="1168"/>
                      <a:pt x="2693" y="785"/>
                      <a:pt x="0" y="173"/>
                    </a:cubicBezTo>
                    <a:cubicBezTo>
                      <a:pt x="2726" y="-58"/>
                      <a:pt x="5466" y="-58"/>
                      <a:pt x="8191" y="173"/>
                    </a:cubicBezTo>
                    <a:lnTo>
                      <a:pt x="31623" y="1601"/>
                    </a:lnTo>
                    <a:cubicBezTo>
                      <a:pt x="52006" y="3030"/>
                      <a:pt x="81439" y="4840"/>
                      <a:pt x="117348" y="6840"/>
                    </a:cubicBezTo>
                    <a:cubicBezTo>
                      <a:pt x="190119" y="10841"/>
                      <a:pt x="290703" y="14365"/>
                      <a:pt x="401955" y="15413"/>
                    </a:cubicBezTo>
                    <a:cubicBezTo>
                      <a:pt x="513207" y="16460"/>
                      <a:pt x="613696" y="15413"/>
                      <a:pt x="686562" y="15413"/>
                    </a:cubicBezTo>
                    <a:lnTo>
                      <a:pt x="772954" y="15413"/>
                    </a:lnTo>
                    <a:lnTo>
                      <a:pt x="796385" y="15413"/>
                    </a:lnTo>
                    <a:cubicBezTo>
                      <a:pt x="799160" y="15427"/>
                      <a:pt x="801930" y="15650"/>
                      <a:pt x="804672" y="16080"/>
                    </a:cubicBezTo>
                    <a:close/>
                  </a:path>
                </a:pathLst>
              </a:custGeom>
              <a:solidFill>
                <a:srgbClr val="263238"/>
              </a:solidFill>
              <a:ln w="9525" cap="flat">
                <a:noFill/>
                <a:prstDash val="solid"/>
                <a:miter/>
              </a:ln>
            </p:spPr>
            <p:txBody>
              <a:bodyPr rtlCol="0" anchor="ctr"/>
              <a:lstStyle/>
              <a:p>
                <a:endParaRPr lang="fr-FR"/>
              </a:p>
            </p:txBody>
          </p:sp>
          <p:sp>
            <p:nvSpPr>
              <p:cNvPr id="34" name="Forme libre : forme 130">
                <a:extLst>
                  <a:ext uri="{FF2B5EF4-FFF2-40B4-BE49-F238E27FC236}">
                    <a16:creationId xmlns:a16="http://schemas.microsoft.com/office/drawing/2014/main" id="{97337C13-EC52-F04B-9212-1D9FFA95A463}"/>
                  </a:ext>
                </a:extLst>
              </p:cNvPr>
              <p:cNvSpPr/>
              <p:nvPr/>
            </p:nvSpPr>
            <p:spPr>
              <a:xfrm>
                <a:off x="5554789" y="4422245"/>
                <a:ext cx="422433" cy="271579"/>
              </a:xfrm>
              <a:custGeom>
                <a:avLst/>
                <a:gdLst>
                  <a:gd name="connsiteX0" fmla="*/ 417862 w 422433"/>
                  <a:gd name="connsiteY0" fmla="*/ 165661 h 271579"/>
                  <a:gd name="connsiteX1" fmla="*/ 359378 w 422433"/>
                  <a:gd name="connsiteY1" fmla="*/ 154803 h 271579"/>
                  <a:gd name="connsiteX2" fmla="*/ 194596 w 422433"/>
                  <a:gd name="connsiteY2" fmla="*/ 974 h 271579"/>
                  <a:gd name="connsiteX3" fmla="*/ 14097 w 422433"/>
                  <a:gd name="connsiteY3" fmla="*/ 974 h 271579"/>
                  <a:gd name="connsiteX4" fmla="*/ 0 w 422433"/>
                  <a:gd name="connsiteY4" fmla="*/ 15261 h 271579"/>
                  <a:gd name="connsiteX5" fmla="*/ 0 w 422433"/>
                  <a:gd name="connsiteY5" fmla="*/ 15261 h 271579"/>
                  <a:gd name="connsiteX6" fmla="*/ 13716 w 422433"/>
                  <a:gd name="connsiteY6" fmla="*/ 29549 h 271579"/>
                  <a:gd name="connsiteX7" fmla="*/ 153162 w 422433"/>
                  <a:gd name="connsiteY7" fmla="*/ 34978 h 271579"/>
                  <a:gd name="connsiteX8" fmla="*/ 153829 w 422433"/>
                  <a:gd name="connsiteY8" fmla="*/ 46218 h 271579"/>
                  <a:gd name="connsiteX9" fmla="*/ 14192 w 422433"/>
                  <a:gd name="connsiteY9" fmla="*/ 48027 h 271579"/>
                  <a:gd name="connsiteX10" fmla="*/ 36386 w 422433"/>
                  <a:gd name="connsiteY10" fmla="*/ 75745 h 271579"/>
                  <a:gd name="connsiteX11" fmla="*/ 153162 w 422433"/>
                  <a:gd name="connsiteY11" fmla="*/ 79841 h 271579"/>
                  <a:gd name="connsiteX12" fmla="*/ 153162 w 422433"/>
                  <a:gd name="connsiteY12" fmla="*/ 87080 h 271579"/>
                  <a:gd name="connsiteX13" fmla="*/ 34766 w 422433"/>
                  <a:gd name="connsiteY13" fmla="*/ 103653 h 271579"/>
                  <a:gd name="connsiteX14" fmla="*/ 12859 w 422433"/>
                  <a:gd name="connsiteY14" fmla="*/ 113654 h 271579"/>
                  <a:gd name="connsiteX15" fmla="*/ 39434 w 422433"/>
                  <a:gd name="connsiteY15" fmla="*/ 132705 h 271579"/>
                  <a:gd name="connsiteX16" fmla="*/ 153734 w 422433"/>
                  <a:gd name="connsiteY16" fmla="*/ 130704 h 271579"/>
                  <a:gd name="connsiteX17" fmla="*/ 149733 w 422433"/>
                  <a:gd name="connsiteY17" fmla="*/ 140229 h 271579"/>
                  <a:gd name="connsiteX18" fmla="*/ 43339 w 422433"/>
                  <a:gd name="connsiteY18" fmla="*/ 163185 h 271579"/>
                  <a:gd name="connsiteX19" fmla="*/ 31528 w 422433"/>
                  <a:gd name="connsiteY19" fmla="*/ 180044 h 271579"/>
                  <a:gd name="connsiteX20" fmla="*/ 31528 w 422433"/>
                  <a:gd name="connsiteY20" fmla="*/ 180044 h 271579"/>
                  <a:gd name="connsiteX21" fmla="*/ 47911 w 422433"/>
                  <a:gd name="connsiteY21" fmla="*/ 192998 h 271579"/>
                  <a:gd name="connsiteX22" fmla="*/ 161639 w 422433"/>
                  <a:gd name="connsiteY22" fmla="*/ 182520 h 271579"/>
                  <a:gd name="connsiteX23" fmla="*/ 273272 w 422433"/>
                  <a:gd name="connsiteY23" fmla="*/ 271579 h 271579"/>
                  <a:gd name="connsiteX24" fmla="*/ 422434 w 422433"/>
                  <a:gd name="connsiteY24" fmla="*/ 271579 h 27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2433" h="271579">
                    <a:moveTo>
                      <a:pt x="417862" y="165661"/>
                    </a:moveTo>
                    <a:lnTo>
                      <a:pt x="359378" y="154803"/>
                    </a:lnTo>
                    <a:cubicBezTo>
                      <a:pt x="359378" y="154803"/>
                      <a:pt x="220694" y="3069"/>
                      <a:pt x="194596" y="974"/>
                    </a:cubicBezTo>
                    <a:cubicBezTo>
                      <a:pt x="173260" y="-836"/>
                      <a:pt x="55245" y="307"/>
                      <a:pt x="14097" y="974"/>
                    </a:cubicBezTo>
                    <a:cubicBezTo>
                      <a:pt x="6281" y="1078"/>
                      <a:pt x="-1" y="7444"/>
                      <a:pt x="0" y="15261"/>
                    </a:cubicBezTo>
                    <a:lnTo>
                      <a:pt x="0" y="15261"/>
                    </a:lnTo>
                    <a:cubicBezTo>
                      <a:pt x="-6" y="22934"/>
                      <a:pt x="6049" y="29242"/>
                      <a:pt x="13716" y="29549"/>
                    </a:cubicBezTo>
                    <a:lnTo>
                      <a:pt x="153162" y="34978"/>
                    </a:lnTo>
                    <a:lnTo>
                      <a:pt x="153829" y="46218"/>
                    </a:lnTo>
                    <a:lnTo>
                      <a:pt x="14192" y="48027"/>
                    </a:lnTo>
                    <a:cubicBezTo>
                      <a:pt x="0" y="49170"/>
                      <a:pt x="-9144" y="71649"/>
                      <a:pt x="36386" y="75745"/>
                    </a:cubicBezTo>
                    <a:lnTo>
                      <a:pt x="153162" y="79841"/>
                    </a:lnTo>
                    <a:lnTo>
                      <a:pt x="153162" y="87080"/>
                    </a:lnTo>
                    <a:lnTo>
                      <a:pt x="34766" y="103653"/>
                    </a:lnTo>
                    <a:cubicBezTo>
                      <a:pt x="28766" y="104511"/>
                      <a:pt x="13049" y="107559"/>
                      <a:pt x="12859" y="113654"/>
                    </a:cubicBezTo>
                    <a:cubicBezTo>
                      <a:pt x="12859" y="113654"/>
                      <a:pt x="5715" y="128418"/>
                      <a:pt x="39434" y="132705"/>
                    </a:cubicBezTo>
                    <a:cubicBezTo>
                      <a:pt x="51054" y="134133"/>
                      <a:pt x="153734" y="130704"/>
                      <a:pt x="153734" y="130704"/>
                    </a:cubicBezTo>
                    <a:lnTo>
                      <a:pt x="149733" y="140229"/>
                    </a:lnTo>
                    <a:lnTo>
                      <a:pt x="43339" y="163185"/>
                    </a:lnTo>
                    <a:cubicBezTo>
                      <a:pt x="35628" y="164895"/>
                      <a:pt x="30501" y="172213"/>
                      <a:pt x="31528" y="180044"/>
                    </a:cubicBezTo>
                    <a:lnTo>
                      <a:pt x="31528" y="180044"/>
                    </a:lnTo>
                    <a:cubicBezTo>
                      <a:pt x="32662" y="188039"/>
                      <a:pt x="39869" y="193738"/>
                      <a:pt x="47911" y="192998"/>
                    </a:cubicBezTo>
                    <a:lnTo>
                      <a:pt x="161639" y="182520"/>
                    </a:lnTo>
                    <a:lnTo>
                      <a:pt x="273272" y="271579"/>
                    </a:lnTo>
                    <a:lnTo>
                      <a:pt x="422434" y="271579"/>
                    </a:lnTo>
                    <a:close/>
                  </a:path>
                </a:pathLst>
              </a:custGeom>
              <a:solidFill>
                <a:srgbClr val="FFBE9D"/>
              </a:solidFill>
              <a:ln w="9525" cap="flat">
                <a:noFill/>
                <a:prstDash val="solid"/>
                <a:miter/>
              </a:ln>
            </p:spPr>
            <p:txBody>
              <a:bodyPr rtlCol="0" anchor="ctr"/>
              <a:lstStyle/>
              <a:p>
                <a:endParaRPr lang="fr-FR"/>
              </a:p>
            </p:txBody>
          </p:sp>
          <p:sp>
            <p:nvSpPr>
              <p:cNvPr id="35" name="Forme libre : forme 131">
                <a:extLst>
                  <a:ext uri="{FF2B5EF4-FFF2-40B4-BE49-F238E27FC236}">
                    <a16:creationId xmlns:a16="http://schemas.microsoft.com/office/drawing/2014/main" id="{A91434EA-DF13-1D47-B1FA-8085359080BE}"/>
                  </a:ext>
                </a:extLst>
              </p:cNvPr>
              <p:cNvSpPr/>
              <p:nvPr/>
            </p:nvSpPr>
            <p:spPr>
              <a:xfrm>
                <a:off x="5988558" y="4778787"/>
                <a:ext cx="691133" cy="134888"/>
              </a:xfrm>
              <a:custGeom>
                <a:avLst/>
                <a:gdLst>
                  <a:gd name="connsiteX0" fmla="*/ 691134 w 691133"/>
                  <a:gd name="connsiteY0" fmla="*/ 134683 h 134888"/>
                  <a:gd name="connsiteX1" fmla="*/ 683990 w 691133"/>
                  <a:gd name="connsiteY1" fmla="*/ 134683 h 134888"/>
                  <a:gd name="connsiteX2" fmla="*/ 663607 w 691133"/>
                  <a:gd name="connsiteY2" fmla="*/ 132493 h 134888"/>
                  <a:gd name="connsiteX3" fmla="*/ 588645 w 691133"/>
                  <a:gd name="connsiteY3" fmla="*/ 122967 h 134888"/>
                  <a:gd name="connsiteX4" fmla="*/ 342805 w 691133"/>
                  <a:gd name="connsiteY4" fmla="*/ 81724 h 134888"/>
                  <a:gd name="connsiteX5" fmla="*/ 99536 w 691133"/>
                  <a:gd name="connsiteY5" fmla="*/ 27051 h 134888"/>
                  <a:gd name="connsiteX6" fmla="*/ 26575 w 691133"/>
                  <a:gd name="connsiteY6" fmla="*/ 8001 h 134888"/>
                  <a:gd name="connsiteX7" fmla="*/ 6858 w 691133"/>
                  <a:gd name="connsiteY7" fmla="*/ 2286 h 134888"/>
                  <a:gd name="connsiteX8" fmla="*/ 0 w 691133"/>
                  <a:gd name="connsiteY8" fmla="*/ 0 h 134888"/>
                  <a:gd name="connsiteX9" fmla="*/ 7048 w 691133"/>
                  <a:gd name="connsiteY9" fmla="*/ 1334 h 134888"/>
                  <a:gd name="connsiteX10" fmla="*/ 27051 w 691133"/>
                  <a:gd name="connsiteY10" fmla="*/ 6096 h 134888"/>
                  <a:gd name="connsiteX11" fmla="*/ 100394 w 691133"/>
                  <a:gd name="connsiteY11" fmla="*/ 24003 h 134888"/>
                  <a:gd name="connsiteX12" fmla="*/ 343757 w 691133"/>
                  <a:gd name="connsiteY12" fmla="*/ 77152 h 134888"/>
                  <a:gd name="connsiteX13" fmla="*/ 589121 w 691133"/>
                  <a:gd name="connsiteY13" fmla="*/ 119824 h 134888"/>
                  <a:gd name="connsiteX14" fmla="*/ 663797 w 691133"/>
                  <a:gd name="connsiteY14" fmla="*/ 130968 h 134888"/>
                  <a:gd name="connsiteX15" fmla="*/ 684086 w 691133"/>
                  <a:gd name="connsiteY15" fmla="*/ 134112 h 134888"/>
                  <a:gd name="connsiteX16" fmla="*/ 691134 w 691133"/>
                  <a:gd name="connsiteY16" fmla="*/ 134683 h 13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1133" h="134888">
                    <a:moveTo>
                      <a:pt x="691134" y="134683"/>
                    </a:moveTo>
                    <a:cubicBezTo>
                      <a:pt x="688761" y="134957"/>
                      <a:pt x="686364" y="134957"/>
                      <a:pt x="683990" y="134683"/>
                    </a:cubicBezTo>
                    <a:lnTo>
                      <a:pt x="663607" y="132493"/>
                    </a:lnTo>
                    <a:cubicBezTo>
                      <a:pt x="645795" y="130492"/>
                      <a:pt x="620268" y="127254"/>
                      <a:pt x="588645" y="122967"/>
                    </a:cubicBezTo>
                    <a:cubicBezTo>
                      <a:pt x="525399" y="114205"/>
                      <a:pt x="438340" y="100393"/>
                      <a:pt x="342805" y="81724"/>
                    </a:cubicBezTo>
                    <a:cubicBezTo>
                      <a:pt x="247269" y="63055"/>
                      <a:pt x="161830" y="42862"/>
                      <a:pt x="99536" y="27051"/>
                    </a:cubicBezTo>
                    <a:cubicBezTo>
                      <a:pt x="68675" y="19240"/>
                      <a:pt x="43720" y="12573"/>
                      <a:pt x="26575" y="8001"/>
                    </a:cubicBezTo>
                    <a:lnTo>
                      <a:pt x="6858" y="2286"/>
                    </a:lnTo>
                    <a:cubicBezTo>
                      <a:pt x="4519" y="1694"/>
                      <a:pt x="2226" y="930"/>
                      <a:pt x="0" y="0"/>
                    </a:cubicBezTo>
                    <a:cubicBezTo>
                      <a:pt x="2390" y="197"/>
                      <a:pt x="4752" y="644"/>
                      <a:pt x="7048" y="1334"/>
                    </a:cubicBezTo>
                    <a:lnTo>
                      <a:pt x="27051" y="6096"/>
                    </a:lnTo>
                    <a:lnTo>
                      <a:pt x="100394" y="24003"/>
                    </a:lnTo>
                    <a:cubicBezTo>
                      <a:pt x="162401" y="38862"/>
                      <a:pt x="248317" y="58388"/>
                      <a:pt x="343757" y="77152"/>
                    </a:cubicBezTo>
                    <a:cubicBezTo>
                      <a:pt x="439198" y="95917"/>
                      <a:pt x="526161" y="110204"/>
                      <a:pt x="589121" y="119824"/>
                    </a:cubicBezTo>
                    <a:lnTo>
                      <a:pt x="663797" y="130968"/>
                    </a:lnTo>
                    <a:lnTo>
                      <a:pt x="684086" y="134112"/>
                    </a:lnTo>
                    <a:cubicBezTo>
                      <a:pt x="686444" y="134167"/>
                      <a:pt x="688798" y="134357"/>
                      <a:pt x="691134" y="134683"/>
                    </a:cubicBezTo>
                    <a:close/>
                  </a:path>
                </a:pathLst>
              </a:custGeom>
              <a:solidFill>
                <a:srgbClr val="263238"/>
              </a:solidFill>
              <a:ln w="9525" cap="flat">
                <a:noFill/>
                <a:prstDash val="solid"/>
                <a:miter/>
              </a:ln>
            </p:spPr>
            <p:txBody>
              <a:bodyPr rtlCol="0" anchor="ctr"/>
              <a:lstStyle/>
              <a:p>
                <a:endParaRPr lang="fr-FR"/>
              </a:p>
            </p:txBody>
          </p:sp>
          <p:sp>
            <p:nvSpPr>
              <p:cNvPr id="36" name="Forme libre : forme 132">
                <a:extLst>
                  <a:ext uri="{FF2B5EF4-FFF2-40B4-BE49-F238E27FC236}">
                    <a16:creationId xmlns:a16="http://schemas.microsoft.com/office/drawing/2014/main" id="{99FE97A4-6F89-4646-8DC9-B2A682E64A84}"/>
                  </a:ext>
                </a:extLst>
              </p:cNvPr>
              <p:cNvSpPr/>
              <p:nvPr/>
            </p:nvSpPr>
            <p:spPr>
              <a:xfrm>
                <a:off x="5971219" y="4572857"/>
                <a:ext cx="13433" cy="206121"/>
              </a:xfrm>
              <a:custGeom>
                <a:avLst/>
                <a:gdLst>
                  <a:gd name="connsiteX0" fmla="*/ 13433 w 13433"/>
                  <a:gd name="connsiteY0" fmla="*/ 206121 h 206121"/>
                  <a:gd name="connsiteX1" fmla="*/ 7909 w 13433"/>
                  <a:gd name="connsiteY1" fmla="*/ 176308 h 206121"/>
                  <a:gd name="connsiteX2" fmla="*/ 1241 w 13433"/>
                  <a:gd name="connsiteY2" fmla="*/ 103442 h 206121"/>
                  <a:gd name="connsiteX3" fmla="*/ 384 w 13433"/>
                  <a:gd name="connsiteY3" fmla="*/ 30194 h 206121"/>
                  <a:gd name="connsiteX4" fmla="*/ 2765 w 13433"/>
                  <a:gd name="connsiteY4" fmla="*/ 0 h 206121"/>
                  <a:gd name="connsiteX5" fmla="*/ 3908 w 13433"/>
                  <a:gd name="connsiteY5" fmla="*/ 30289 h 206121"/>
                  <a:gd name="connsiteX6" fmla="*/ 6194 w 13433"/>
                  <a:gd name="connsiteY6" fmla="*/ 103156 h 206121"/>
                  <a:gd name="connsiteX7" fmla="*/ 11433 w 13433"/>
                  <a:gd name="connsiteY7" fmla="*/ 175831 h 206121"/>
                  <a:gd name="connsiteX8" fmla="*/ 13433 w 13433"/>
                  <a:gd name="connsiteY8" fmla="*/ 206121 h 20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3" h="206121">
                    <a:moveTo>
                      <a:pt x="13433" y="206121"/>
                    </a:moveTo>
                    <a:cubicBezTo>
                      <a:pt x="10654" y="196380"/>
                      <a:pt x="8804" y="186398"/>
                      <a:pt x="7909" y="176308"/>
                    </a:cubicBezTo>
                    <a:cubicBezTo>
                      <a:pt x="5432" y="157258"/>
                      <a:pt x="2765" y="131921"/>
                      <a:pt x="1241" y="103442"/>
                    </a:cubicBezTo>
                    <a:cubicBezTo>
                      <a:pt x="-283" y="74962"/>
                      <a:pt x="-187" y="48959"/>
                      <a:pt x="384" y="30194"/>
                    </a:cubicBezTo>
                    <a:cubicBezTo>
                      <a:pt x="247" y="20078"/>
                      <a:pt x="1045" y="9970"/>
                      <a:pt x="2765" y="0"/>
                    </a:cubicBezTo>
                    <a:cubicBezTo>
                      <a:pt x="3894" y="10054"/>
                      <a:pt x="4277" y="20179"/>
                      <a:pt x="3908" y="30289"/>
                    </a:cubicBezTo>
                    <a:cubicBezTo>
                      <a:pt x="3908" y="49339"/>
                      <a:pt x="4766" y="74676"/>
                      <a:pt x="6194" y="103156"/>
                    </a:cubicBezTo>
                    <a:cubicBezTo>
                      <a:pt x="7623" y="131636"/>
                      <a:pt x="9814" y="157258"/>
                      <a:pt x="11433" y="175831"/>
                    </a:cubicBezTo>
                    <a:cubicBezTo>
                      <a:pt x="12770" y="185872"/>
                      <a:pt x="13439" y="195991"/>
                      <a:pt x="13433" y="206121"/>
                    </a:cubicBezTo>
                    <a:close/>
                  </a:path>
                </a:pathLst>
              </a:custGeom>
              <a:solidFill>
                <a:srgbClr val="263238"/>
              </a:solidFill>
              <a:ln w="9525" cap="flat">
                <a:noFill/>
                <a:prstDash val="solid"/>
                <a:miter/>
              </a:ln>
            </p:spPr>
            <p:txBody>
              <a:bodyPr rtlCol="0" anchor="ctr"/>
              <a:lstStyle/>
              <a:p>
                <a:endParaRPr lang="fr-FR"/>
              </a:p>
            </p:txBody>
          </p:sp>
          <p:sp>
            <p:nvSpPr>
              <p:cNvPr id="37" name="Forme libre : forme 133">
                <a:extLst>
                  <a:ext uri="{FF2B5EF4-FFF2-40B4-BE49-F238E27FC236}">
                    <a16:creationId xmlns:a16="http://schemas.microsoft.com/office/drawing/2014/main" id="{F41FE9AB-CBF4-0845-8BA7-04659BE2464E}"/>
                  </a:ext>
                </a:extLst>
              </p:cNvPr>
              <p:cNvSpPr/>
              <p:nvPr/>
            </p:nvSpPr>
            <p:spPr>
              <a:xfrm>
                <a:off x="6034526" y="4575714"/>
                <a:ext cx="19087" cy="211454"/>
              </a:xfrm>
              <a:custGeom>
                <a:avLst/>
                <a:gdLst>
                  <a:gd name="connsiteX0" fmla="*/ 19088 w 19087"/>
                  <a:gd name="connsiteY0" fmla="*/ 211455 h 211454"/>
                  <a:gd name="connsiteX1" fmla="*/ 16325 w 19087"/>
                  <a:gd name="connsiteY1" fmla="*/ 203454 h 211454"/>
                  <a:gd name="connsiteX2" fmla="*/ 11087 w 19087"/>
                  <a:gd name="connsiteY2" fmla="*/ 181261 h 211454"/>
                  <a:gd name="connsiteX3" fmla="*/ 1562 w 19087"/>
                  <a:gd name="connsiteY3" fmla="*/ 30956 h 211454"/>
                  <a:gd name="connsiteX4" fmla="*/ 4133 w 19087"/>
                  <a:gd name="connsiteY4" fmla="*/ 8191 h 211454"/>
                  <a:gd name="connsiteX5" fmla="*/ 5848 w 19087"/>
                  <a:gd name="connsiteY5" fmla="*/ 0 h 211454"/>
                  <a:gd name="connsiteX6" fmla="*/ 5086 w 19087"/>
                  <a:gd name="connsiteY6" fmla="*/ 31147 h 211454"/>
                  <a:gd name="connsiteX7" fmla="*/ 5848 w 19087"/>
                  <a:gd name="connsiteY7" fmla="*/ 106108 h 211454"/>
                  <a:gd name="connsiteX8" fmla="*/ 14135 w 19087"/>
                  <a:gd name="connsiteY8" fmla="*/ 180594 h 211454"/>
                  <a:gd name="connsiteX9" fmla="*/ 19088 w 19087"/>
                  <a:gd name="connsiteY9" fmla="*/ 211455 h 21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87" h="211454">
                    <a:moveTo>
                      <a:pt x="19088" y="211455"/>
                    </a:moveTo>
                    <a:cubicBezTo>
                      <a:pt x="17820" y="208921"/>
                      <a:pt x="16891" y="206230"/>
                      <a:pt x="16325" y="203454"/>
                    </a:cubicBezTo>
                    <a:cubicBezTo>
                      <a:pt x="14896" y="198310"/>
                      <a:pt x="12992" y="190690"/>
                      <a:pt x="11087" y="181261"/>
                    </a:cubicBezTo>
                    <a:cubicBezTo>
                      <a:pt x="944" y="131845"/>
                      <a:pt x="-2262" y="81257"/>
                      <a:pt x="1562" y="30956"/>
                    </a:cubicBezTo>
                    <a:cubicBezTo>
                      <a:pt x="2324" y="21431"/>
                      <a:pt x="3276" y="13525"/>
                      <a:pt x="4133" y="8191"/>
                    </a:cubicBezTo>
                    <a:cubicBezTo>
                      <a:pt x="4288" y="5390"/>
                      <a:pt x="4867" y="2628"/>
                      <a:pt x="5848" y="0"/>
                    </a:cubicBezTo>
                    <a:cubicBezTo>
                      <a:pt x="6204" y="10388"/>
                      <a:pt x="5949" y="20788"/>
                      <a:pt x="5086" y="31147"/>
                    </a:cubicBezTo>
                    <a:cubicBezTo>
                      <a:pt x="4324" y="50197"/>
                      <a:pt x="4038" y="76867"/>
                      <a:pt x="5848" y="106108"/>
                    </a:cubicBezTo>
                    <a:cubicBezTo>
                      <a:pt x="7658" y="135350"/>
                      <a:pt x="11087" y="161639"/>
                      <a:pt x="14135" y="180594"/>
                    </a:cubicBezTo>
                    <a:cubicBezTo>
                      <a:pt x="16424" y="190768"/>
                      <a:pt x="18078" y="201075"/>
                      <a:pt x="19088" y="211455"/>
                    </a:cubicBezTo>
                    <a:close/>
                  </a:path>
                </a:pathLst>
              </a:custGeom>
              <a:solidFill>
                <a:srgbClr val="263238"/>
              </a:solidFill>
              <a:ln w="9525" cap="flat">
                <a:noFill/>
                <a:prstDash val="solid"/>
                <a:miter/>
              </a:ln>
            </p:spPr>
            <p:txBody>
              <a:bodyPr rtlCol="0" anchor="ctr"/>
              <a:lstStyle/>
              <a:p>
                <a:endParaRPr lang="fr-FR"/>
              </a:p>
            </p:txBody>
          </p:sp>
          <p:sp>
            <p:nvSpPr>
              <p:cNvPr id="38" name="Forme libre : forme 134">
                <a:extLst>
                  <a:ext uri="{FF2B5EF4-FFF2-40B4-BE49-F238E27FC236}">
                    <a16:creationId xmlns:a16="http://schemas.microsoft.com/office/drawing/2014/main" id="{767B8D8C-3A85-F840-B596-62C1A5A0FDAF}"/>
                  </a:ext>
                </a:extLst>
              </p:cNvPr>
              <p:cNvSpPr/>
              <p:nvPr/>
            </p:nvSpPr>
            <p:spPr>
              <a:xfrm>
                <a:off x="5988641" y="4603027"/>
                <a:ext cx="27738" cy="26985"/>
              </a:xfrm>
              <a:custGeom>
                <a:avLst/>
                <a:gdLst>
                  <a:gd name="connsiteX0" fmla="*/ 6680 w 27738"/>
                  <a:gd name="connsiteY0" fmla="*/ 3357 h 26985"/>
                  <a:gd name="connsiteX1" fmla="*/ 3727 w 27738"/>
                  <a:gd name="connsiteY1" fmla="*/ 12882 h 26985"/>
                  <a:gd name="connsiteX2" fmla="*/ 7537 w 27738"/>
                  <a:gd name="connsiteY2" fmla="*/ 21455 h 26985"/>
                  <a:gd name="connsiteX3" fmla="*/ 18109 w 27738"/>
                  <a:gd name="connsiteY3" fmla="*/ 21455 h 26985"/>
                  <a:gd name="connsiteX4" fmla="*/ 23158 w 27738"/>
                  <a:gd name="connsiteY4" fmla="*/ 11930 h 26985"/>
                  <a:gd name="connsiteX5" fmla="*/ 17728 w 27738"/>
                  <a:gd name="connsiteY5" fmla="*/ 4310 h 26985"/>
                  <a:gd name="connsiteX6" fmla="*/ 8204 w 27738"/>
                  <a:gd name="connsiteY6" fmla="*/ 2310 h 26985"/>
                  <a:gd name="connsiteX7" fmla="*/ 19253 w 27738"/>
                  <a:gd name="connsiteY7" fmla="*/ 1262 h 26985"/>
                  <a:gd name="connsiteX8" fmla="*/ 27635 w 27738"/>
                  <a:gd name="connsiteY8" fmla="*/ 10787 h 26985"/>
                  <a:gd name="connsiteX9" fmla="*/ 14980 w 27738"/>
                  <a:gd name="connsiteY9" fmla="*/ 26883 h 26985"/>
                  <a:gd name="connsiteX10" fmla="*/ 4489 w 27738"/>
                  <a:gd name="connsiteY10" fmla="*/ 24027 h 26985"/>
                  <a:gd name="connsiteX11" fmla="*/ 107 w 27738"/>
                  <a:gd name="connsiteY11" fmla="*/ 11930 h 26985"/>
                  <a:gd name="connsiteX12" fmla="*/ 6680 w 27738"/>
                  <a:gd name="connsiteY12" fmla="*/ 3357 h 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38" h="26985">
                    <a:moveTo>
                      <a:pt x="6680" y="3357"/>
                    </a:moveTo>
                    <a:cubicBezTo>
                      <a:pt x="7251" y="3929"/>
                      <a:pt x="3631" y="6501"/>
                      <a:pt x="3727" y="12882"/>
                    </a:cubicBezTo>
                    <a:cubicBezTo>
                      <a:pt x="3724" y="16151"/>
                      <a:pt x="5109" y="19267"/>
                      <a:pt x="7537" y="21455"/>
                    </a:cubicBezTo>
                    <a:cubicBezTo>
                      <a:pt x="10737" y="23590"/>
                      <a:pt x="14909" y="23590"/>
                      <a:pt x="18109" y="21455"/>
                    </a:cubicBezTo>
                    <a:cubicBezTo>
                      <a:pt x="21600" y="19629"/>
                      <a:pt x="23606" y="15843"/>
                      <a:pt x="23158" y="11930"/>
                    </a:cubicBezTo>
                    <a:cubicBezTo>
                      <a:pt x="22518" y="8731"/>
                      <a:pt x="20542" y="5959"/>
                      <a:pt x="17728" y="4310"/>
                    </a:cubicBezTo>
                    <a:cubicBezTo>
                      <a:pt x="12680" y="1262"/>
                      <a:pt x="8204" y="3072"/>
                      <a:pt x="8204" y="2310"/>
                    </a:cubicBezTo>
                    <a:cubicBezTo>
                      <a:pt x="8204" y="1548"/>
                      <a:pt x="12109" y="-1786"/>
                      <a:pt x="19253" y="1262"/>
                    </a:cubicBezTo>
                    <a:cubicBezTo>
                      <a:pt x="23381" y="2954"/>
                      <a:pt x="26481" y="6477"/>
                      <a:pt x="27635" y="10787"/>
                    </a:cubicBezTo>
                    <a:cubicBezTo>
                      <a:pt x="28585" y="18726"/>
                      <a:pt x="22919" y="25933"/>
                      <a:pt x="14980" y="26883"/>
                    </a:cubicBezTo>
                    <a:cubicBezTo>
                      <a:pt x="11244" y="27330"/>
                      <a:pt x="7482" y="26306"/>
                      <a:pt x="4489" y="24027"/>
                    </a:cubicBezTo>
                    <a:cubicBezTo>
                      <a:pt x="1179" y="20926"/>
                      <a:pt x="-449" y="16431"/>
                      <a:pt x="107" y="11930"/>
                    </a:cubicBezTo>
                    <a:cubicBezTo>
                      <a:pt x="1250" y="4596"/>
                      <a:pt x="6680" y="2691"/>
                      <a:pt x="6680" y="3357"/>
                    </a:cubicBezTo>
                    <a:close/>
                  </a:path>
                </a:pathLst>
              </a:custGeom>
              <a:solidFill>
                <a:srgbClr val="263238"/>
              </a:solidFill>
              <a:ln w="9525" cap="flat">
                <a:noFill/>
                <a:prstDash val="solid"/>
                <a:miter/>
              </a:ln>
            </p:spPr>
            <p:txBody>
              <a:bodyPr rtlCol="0" anchor="ctr"/>
              <a:lstStyle/>
              <a:p>
                <a:endParaRPr lang="fr-FR"/>
              </a:p>
            </p:txBody>
          </p:sp>
          <p:sp>
            <p:nvSpPr>
              <p:cNvPr id="39" name="Forme libre : forme 135">
                <a:extLst>
                  <a:ext uri="{FF2B5EF4-FFF2-40B4-BE49-F238E27FC236}">
                    <a16:creationId xmlns:a16="http://schemas.microsoft.com/office/drawing/2014/main" id="{1B17C83E-B692-3A46-9739-36699E1FA9FD}"/>
                  </a:ext>
                </a:extLst>
              </p:cNvPr>
              <p:cNvSpPr/>
              <p:nvPr/>
            </p:nvSpPr>
            <p:spPr>
              <a:xfrm>
                <a:off x="5497163" y="4816401"/>
                <a:ext cx="612934" cy="74348"/>
              </a:xfrm>
              <a:custGeom>
                <a:avLst/>
                <a:gdLst>
                  <a:gd name="connsiteX0" fmla="*/ 612934 w 612934"/>
                  <a:gd name="connsiteY0" fmla="*/ 1724 h 74348"/>
                  <a:gd name="connsiteX1" fmla="*/ 606457 w 612934"/>
                  <a:gd name="connsiteY1" fmla="*/ 1724 h 74348"/>
                  <a:gd name="connsiteX2" fmla="*/ 587883 w 612934"/>
                  <a:gd name="connsiteY2" fmla="*/ 1724 h 74348"/>
                  <a:gd name="connsiteX3" fmla="*/ 520161 w 612934"/>
                  <a:gd name="connsiteY3" fmla="*/ 8106 h 74348"/>
                  <a:gd name="connsiteX4" fmla="*/ 421577 w 612934"/>
                  <a:gd name="connsiteY4" fmla="*/ 30013 h 74348"/>
                  <a:gd name="connsiteX5" fmla="*/ 301371 w 612934"/>
                  <a:gd name="connsiteY5" fmla="*/ 60874 h 74348"/>
                  <a:gd name="connsiteX6" fmla="*/ 177546 w 612934"/>
                  <a:gd name="connsiteY6" fmla="*/ 74305 h 74348"/>
                  <a:gd name="connsiteX7" fmla="*/ 77819 w 612934"/>
                  <a:gd name="connsiteY7" fmla="*/ 55255 h 74348"/>
                  <a:gd name="connsiteX8" fmla="*/ 18193 w 612934"/>
                  <a:gd name="connsiteY8" fmla="*/ 21631 h 74348"/>
                  <a:gd name="connsiteX9" fmla="*/ 4381 w 612934"/>
                  <a:gd name="connsiteY9" fmla="*/ 9154 h 74348"/>
                  <a:gd name="connsiteX10" fmla="*/ 0 w 612934"/>
                  <a:gd name="connsiteY10" fmla="*/ 4391 h 74348"/>
                  <a:gd name="connsiteX11" fmla="*/ 19050 w 612934"/>
                  <a:gd name="connsiteY11" fmla="*/ 20107 h 74348"/>
                  <a:gd name="connsiteX12" fmla="*/ 78677 w 612934"/>
                  <a:gd name="connsiteY12" fmla="*/ 51921 h 74348"/>
                  <a:gd name="connsiteX13" fmla="*/ 177928 w 612934"/>
                  <a:gd name="connsiteY13" fmla="*/ 69923 h 74348"/>
                  <a:gd name="connsiteX14" fmla="*/ 300324 w 612934"/>
                  <a:gd name="connsiteY14" fmla="*/ 56207 h 74348"/>
                  <a:gd name="connsiteX15" fmla="*/ 420434 w 612934"/>
                  <a:gd name="connsiteY15" fmla="*/ 25727 h 74348"/>
                  <a:gd name="connsiteX16" fmla="*/ 519684 w 612934"/>
                  <a:gd name="connsiteY16" fmla="*/ 4772 h 74348"/>
                  <a:gd name="connsiteX17" fmla="*/ 587883 w 612934"/>
                  <a:gd name="connsiteY17" fmla="*/ 9 h 74348"/>
                  <a:gd name="connsiteX18" fmla="*/ 606457 w 612934"/>
                  <a:gd name="connsiteY18" fmla="*/ 867 h 74348"/>
                  <a:gd name="connsiteX19" fmla="*/ 612934 w 612934"/>
                  <a:gd name="connsiteY19" fmla="*/ 1724 h 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2934" h="74348">
                    <a:moveTo>
                      <a:pt x="612934" y="1724"/>
                    </a:moveTo>
                    <a:cubicBezTo>
                      <a:pt x="610783" y="1990"/>
                      <a:pt x="608608" y="1990"/>
                      <a:pt x="606457" y="1724"/>
                    </a:cubicBezTo>
                    <a:cubicBezTo>
                      <a:pt x="602171" y="1724"/>
                      <a:pt x="595980" y="1724"/>
                      <a:pt x="587883" y="1724"/>
                    </a:cubicBezTo>
                    <a:cubicBezTo>
                      <a:pt x="565191" y="2320"/>
                      <a:pt x="542565" y="4452"/>
                      <a:pt x="520161" y="8106"/>
                    </a:cubicBezTo>
                    <a:cubicBezTo>
                      <a:pt x="486951" y="13742"/>
                      <a:pt x="454048" y="21054"/>
                      <a:pt x="421577" y="30013"/>
                    </a:cubicBezTo>
                    <a:cubicBezTo>
                      <a:pt x="384715" y="39538"/>
                      <a:pt x="344519" y="51445"/>
                      <a:pt x="301371" y="60874"/>
                    </a:cubicBezTo>
                    <a:cubicBezTo>
                      <a:pt x="260790" y="70337"/>
                      <a:pt x="219212" y="74847"/>
                      <a:pt x="177546" y="74305"/>
                    </a:cubicBezTo>
                    <a:cubicBezTo>
                      <a:pt x="143489" y="73423"/>
                      <a:pt x="109804" y="66988"/>
                      <a:pt x="77819" y="55255"/>
                    </a:cubicBezTo>
                    <a:cubicBezTo>
                      <a:pt x="56360" y="47123"/>
                      <a:pt x="36256" y="35787"/>
                      <a:pt x="18193" y="21631"/>
                    </a:cubicBezTo>
                    <a:cubicBezTo>
                      <a:pt x="13336" y="17761"/>
                      <a:pt x="8723" y="13594"/>
                      <a:pt x="4381" y="9154"/>
                    </a:cubicBezTo>
                    <a:cubicBezTo>
                      <a:pt x="2745" y="7737"/>
                      <a:pt x="1276" y="6139"/>
                      <a:pt x="0" y="4391"/>
                    </a:cubicBezTo>
                    <a:cubicBezTo>
                      <a:pt x="0" y="4391"/>
                      <a:pt x="6573" y="10487"/>
                      <a:pt x="19050" y="20107"/>
                    </a:cubicBezTo>
                    <a:cubicBezTo>
                      <a:pt x="37290" y="33528"/>
                      <a:pt x="57373" y="44244"/>
                      <a:pt x="78677" y="51921"/>
                    </a:cubicBezTo>
                    <a:cubicBezTo>
                      <a:pt x="110573" y="63237"/>
                      <a:pt x="144089" y="69316"/>
                      <a:pt x="177928" y="69923"/>
                    </a:cubicBezTo>
                    <a:cubicBezTo>
                      <a:pt x="219124" y="70180"/>
                      <a:pt x="260206" y="65576"/>
                      <a:pt x="300324" y="56207"/>
                    </a:cubicBezTo>
                    <a:cubicBezTo>
                      <a:pt x="343186" y="46682"/>
                      <a:pt x="383477" y="35252"/>
                      <a:pt x="420434" y="25727"/>
                    </a:cubicBezTo>
                    <a:cubicBezTo>
                      <a:pt x="453118" y="16968"/>
                      <a:pt x="486249" y="9973"/>
                      <a:pt x="519684" y="4772"/>
                    </a:cubicBezTo>
                    <a:cubicBezTo>
                      <a:pt x="542263" y="1454"/>
                      <a:pt x="565062" y="-139"/>
                      <a:pt x="587883" y="9"/>
                    </a:cubicBezTo>
                    <a:cubicBezTo>
                      <a:pt x="595980" y="10"/>
                      <a:pt x="602266" y="10"/>
                      <a:pt x="606457" y="867"/>
                    </a:cubicBezTo>
                    <a:cubicBezTo>
                      <a:pt x="608638" y="948"/>
                      <a:pt x="610807" y="1235"/>
                      <a:pt x="612934" y="1724"/>
                    </a:cubicBezTo>
                    <a:close/>
                  </a:path>
                </a:pathLst>
              </a:custGeom>
              <a:solidFill>
                <a:srgbClr val="263238"/>
              </a:solidFill>
              <a:ln w="9525" cap="flat">
                <a:noFill/>
                <a:prstDash val="solid"/>
                <a:miter/>
              </a:ln>
            </p:spPr>
            <p:txBody>
              <a:bodyPr rtlCol="0" anchor="ctr"/>
              <a:lstStyle/>
              <a:p>
                <a:endParaRPr lang="fr-FR"/>
              </a:p>
            </p:txBody>
          </p:sp>
          <p:sp>
            <p:nvSpPr>
              <p:cNvPr id="40" name="Forme libre : forme 136">
                <a:extLst>
                  <a:ext uri="{FF2B5EF4-FFF2-40B4-BE49-F238E27FC236}">
                    <a16:creationId xmlns:a16="http://schemas.microsoft.com/office/drawing/2014/main" id="{01D3F638-0D05-9E45-9BD9-95EEDE9099AF}"/>
                  </a:ext>
                </a:extLst>
              </p:cNvPr>
              <p:cNvSpPr/>
              <p:nvPr/>
            </p:nvSpPr>
            <p:spPr>
              <a:xfrm>
                <a:off x="6075161" y="2973435"/>
                <a:ext cx="580528" cy="935922"/>
              </a:xfrm>
              <a:custGeom>
                <a:avLst/>
                <a:gdLst>
                  <a:gd name="connsiteX0" fmla="*/ 312590 w 580528"/>
                  <a:gd name="connsiteY0" fmla="*/ 813514 h 935922"/>
                  <a:gd name="connsiteX1" fmla="*/ 344879 w 580528"/>
                  <a:gd name="connsiteY1" fmla="*/ 642064 h 935922"/>
                  <a:gd name="connsiteX2" fmla="*/ 503090 w 580528"/>
                  <a:gd name="connsiteY2" fmla="*/ 506333 h 935922"/>
                  <a:gd name="connsiteX3" fmla="*/ 580528 w 580528"/>
                  <a:gd name="connsiteY3" fmla="*/ 61896 h 935922"/>
                  <a:gd name="connsiteX4" fmla="*/ 580528 w 580528"/>
                  <a:gd name="connsiteY4" fmla="*/ 61896 h 935922"/>
                  <a:gd name="connsiteX5" fmla="*/ 112469 w 580528"/>
                  <a:gd name="connsiteY5" fmla="*/ 85804 h 935922"/>
                  <a:gd name="connsiteX6" fmla="*/ 112469 w 580528"/>
                  <a:gd name="connsiteY6" fmla="*/ 85804 h 935922"/>
                  <a:gd name="connsiteX7" fmla="*/ 1789 w 580528"/>
                  <a:gd name="connsiteY7" fmla="*/ 767604 h 935922"/>
                  <a:gd name="connsiteX8" fmla="*/ 131615 w 580528"/>
                  <a:gd name="connsiteY8" fmla="*/ 933910 h 935922"/>
                  <a:gd name="connsiteX9" fmla="*/ 131615 w 580528"/>
                  <a:gd name="connsiteY9" fmla="*/ 933910 h 935922"/>
                  <a:gd name="connsiteX10" fmla="*/ 312590 w 580528"/>
                  <a:gd name="connsiteY10" fmla="*/ 813514 h 93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0528" h="935922">
                    <a:moveTo>
                      <a:pt x="312590" y="813514"/>
                    </a:moveTo>
                    <a:cubicBezTo>
                      <a:pt x="327544" y="729885"/>
                      <a:pt x="344879" y="642064"/>
                      <a:pt x="344879" y="642064"/>
                    </a:cubicBezTo>
                    <a:cubicBezTo>
                      <a:pt x="344879" y="642064"/>
                      <a:pt x="455941" y="643112"/>
                      <a:pt x="503090" y="506333"/>
                    </a:cubicBezTo>
                    <a:cubicBezTo>
                      <a:pt x="548048" y="375841"/>
                      <a:pt x="580528" y="61896"/>
                      <a:pt x="580528" y="61896"/>
                    </a:cubicBezTo>
                    <a:lnTo>
                      <a:pt x="580528" y="61896"/>
                    </a:lnTo>
                    <a:cubicBezTo>
                      <a:pt x="434827" y="-28669"/>
                      <a:pt x="248184" y="-19136"/>
                      <a:pt x="112469" y="85804"/>
                    </a:cubicBezTo>
                    <a:lnTo>
                      <a:pt x="112469" y="85804"/>
                    </a:lnTo>
                    <a:lnTo>
                      <a:pt x="1789" y="767604"/>
                    </a:lnTo>
                    <a:cubicBezTo>
                      <a:pt x="-11070" y="846757"/>
                      <a:pt x="46747" y="920861"/>
                      <a:pt x="131615" y="933910"/>
                    </a:cubicBezTo>
                    <a:lnTo>
                      <a:pt x="131615" y="933910"/>
                    </a:lnTo>
                    <a:cubicBezTo>
                      <a:pt x="217244" y="947150"/>
                      <a:pt x="298302" y="893715"/>
                      <a:pt x="312590" y="813514"/>
                    </a:cubicBezTo>
                    <a:close/>
                  </a:path>
                </a:pathLst>
              </a:custGeom>
              <a:solidFill>
                <a:srgbClr val="FFBE9D"/>
              </a:solidFill>
              <a:ln w="9525" cap="flat">
                <a:noFill/>
                <a:prstDash val="solid"/>
                <a:miter/>
              </a:ln>
            </p:spPr>
            <p:txBody>
              <a:bodyPr rtlCol="0" anchor="ctr"/>
              <a:lstStyle/>
              <a:p>
                <a:endParaRPr lang="fr-FR"/>
              </a:p>
            </p:txBody>
          </p:sp>
          <p:sp>
            <p:nvSpPr>
              <p:cNvPr id="41" name="Forme libre : forme 137">
                <a:extLst>
                  <a:ext uri="{FF2B5EF4-FFF2-40B4-BE49-F238E27FC236}">
                    <a16:creationId xmlns:a16="http://schemas.microsoft.com/office/drawing/2014/main" id="{74B64340-170C-8246-9BF0-2F4ECC500C2B}"/>
                  </a:ext>
                </a:extLst>
              </p:cNvPr>
              <p:cNvSpPr/>
              <p:nvPr/>
            </p:nvSpPr>
            <p:spPr>
              <a:xfrm>
                <a:off x="6536586" y="3250703"/>
                <a:ext cx="36646" cy="35027"/>
              </a:xfrm>
              <a:custGeom>
                <a:avLst/>
                <a:gdLst>
                  <a:gd name="connsiteX0" fmla="*/ 36521 w 36646"/>
                  <a:gd name="connsiteY0" fmla="*/ 19705 h 35027"/>
                  <a:gd name="connsiteX1" fmla="*/ 15947 w 36646"/>
                  <a:gd name="connsiteY1" fmla="*/ 34850 h 35027"/>
                  <a:gd name="connsiteX2" fmla="*/ 64 w 36646"/>
                  <a:gd name="connsiteY2" fmla="*/ 15997 h 35027"/>
                  <a:gd name="connsiteX3" fmla="*/ 135 w 36646"/>
                  <a:gd name="connsiteY3" fmla="*/ 15324 h 35027"/>
                  <a:gd name="connsiteX4" fmla="*/ 20805 w 36646"/>
                  <a:gd name="connsiteY4" fmla="*/ 179 h 35027"/>
                  <a:gd name="connsiteX5" fmla="*/ 36564 w 36646"/>
                  <a:gd name="connsiteY5" fmla="*/ 19309 h 35027"/>
                  <a:gd name="connsiteX6" fmla="*/ 36521 w 36646"/>
                  <a:gd name="connsiteY6" fmla="*/ 19705 h 3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46" h="35027">
                    <a:moveTo>
                      <a:pt x="36521" y="19705"/>
                    </a:moveTo>
                    <a:cubicBezTo>
                      <a:pt x="34910" y="29501"/>
                      <a:pt x="25778" y="36222"/>
                      <a:pt x="15947" y="34850"/>
                    </a:cubicBezTo>
                    <a:cubicBezTo>
                      <a:pt x="6355" y="34030"/>
                      <a:pt x="-756" y="25589"/>
                      <a:pt x="64" y="15997"/>
                    </a:cubicBezTo>
                    <a:cubicBezTo>
                      <a:pt x="84" y="15772"/>
                      <a:pt x="107" y="15548"/>
                      <a:pt x="135" y="15324"/>
                    </a:cubicBezTo>
                    <a:cubicBezTo>
                      <a:pt x="1792" y="5514"/>
                      <a:pt x="10952" y="-1197"/>
                      <a:pt x="20805" y="179"/>
                    </a:cubicBezTo>
                    <a:cubicBezTo>
                      <a:pt x="30439" y="1110"/>
                      <a:pt x="37495" y="9675"/>
                      <a:pt x="36564" y="19309"/>
                    </a:cubicBezTo>
                    <a:cubicBezTo>
                      <a:pt x="36551" y="19441"/>
                      <a:pt x="36537" y="19573"/>
                      <a:pt x="36521" y="19705"/>
                    </a:cubicBezTo>
                    <a:close/>
                  </a:path>
                </a:pathLst>
              </a:custGeom>
              <a:solidFill>
                <a:srgbClr val="263238"/>
              </a:solidFill>
              <a:ln w="9525" cap="flat">
                <a:noFill/>
                <a:prstDash val="solid"/>
                <a:miter/>
              </a:ln>
            </p:spPr>
            <p:txBody>
              <a:bodyPr rtlCol="0" anchor="ctr"/>
              <a:lstStyle/>
              <a:p>
                <a:endParaRPr lang="fr-FR"/>
              </a:p>
            </p:txBody>
          </p:sp>
          <p:sp>
            <p:nvSpPr>
              <p:cNvPr id="42" name="Forme libre : forme 138">
                <a:extLst>
                  <a:ext uri="{FF2B5EF4-FFF2-40B4-BE49-F238E27FC236}">
                    <a16:creationId xmlns:a16="http://schemas.microsoft.com/office/drawing/2014/main" id="{B751E37D-4F4B-464C-BDCA-FED30E419F0C}"/>
                  </a:ext>
                </a:extLst>
              </p:cNvPr>
              <p:cNvSpPr/>
              <p:nvPr/>
            </p:nvSpPr>
            <p:spPr>
              <a:xfrm>
                <a:off x="6534771" y="3229410"/>
                <a:ext cx="71646" cy="26163"/>
              </a:xfrm>
              <a:custGeom>
                <a:avLst/>
                <a:gdLst>
                  <a:gd name="connsiteX0" fmla="*/ 71197 w 71646"/>
                  <a:gd name="connsiteY0" fmla="*/ 25949 h 26163"/>
                  <a:gd name="connsiteX1" fmla="*/ 37193 w 71646"/>
                  <a:gd name="connsiteY1" fmla="*/ 12042 h 26163"/>
                  <a:gd name="connsiteX2" fmla="*/ 141 w 71646"/>
                  <a:gd name="connsiteY2" fmla="*/ 13090 h 26163"/>
                  <a:gd name="connsiteX3" fmla="*/ 9666 w 71646"/>
                  <a:gd name="connsiteY3" fmla="*/ 4613 h 26163"/>
                  <a:gd name="connsiteX4" fmla="*/ 39860 w 71646"/>
                  <a:gd name="connsiteY4" fmla="*/ 803 h 26163"/>
                  <a:gd name="connsiteX5" fmla="*/ 66435 w 71646"/>
                  <a:gd name="connsiteY5" fmla="*/ 14900 h 26163"/>
                  <a:gd name="connsiteX6" fmla="*/ 71197 w 71646"/>
                  <a:gd name="connsiteY6" fmla="*/ 25949 h 2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646" h="26163">
                    <a:moveTo>
                      <a:pt x="71197" y="25949"/>
                    </a:moveTo>
                    <a:cubicBezTo>
                      <a:pt x="68530" y="27949"/>
                      <a:pt x="56624" y="15376"/>
                      <a:pt x="37193" y="12042"/>
                    </a:cubicBezTo>
                    <a:cubicBezTo>
                      <a:pt x="17762" y="8708"/>
                      <a:pt x="1855" y="15852"/>
                      <a:pt x="141" y="13090"/>
                    </a:cubicBezTo>
                    <a:cubicBezTo>
                      <a:pt x="-717" y="11947"/>
                      <a:pt x="2331" y="8042"/>
                      <a:pt x="9666" y="4613"/>
                    </a:cubicBezTo>
                    <a:cubicBezTo>
                      <a:pt x="19107" y="297"/>
                      <a:pt x="29642" y="-1033"/>
                      <a:pt x="39860" y="803"/>
                    </a:cubicBezTo>
                    <a:cubicBezTo>
                      <a:pt x="49980" y="2590"/>
                      <a:pt x="59279" y="7523"/>
                      <a:pt x="66435" y="14900"/>
                    </a:cubicBezTo>
                    <a:cubicBezTo>
                      <a:pt x="71197" y="20519"/>
                      <a:pt x="72436" y="25091"/>
                      <a:pt x="71197" y="25949"/>
                    </a:cubicBezTo>
                    <a:close/>
                  </a:path>
                </a:pathLst>
              </a:custGeom>
              <a:solidFill>
                <a:srgbClr val="263238"/>
              </a:solidFill>
              <a:ln w="9525" cap="flat">
                <a:noFill/>
                <a:prstDash val="solid"/>
                <a:miter/>
              </a:ln>
            </p:spPr>
            <p:txBody>
              <a:bodyPr rtlCol="0" anchor="ctr"/>
              <a:lstStyle/>
              <a:p>
                <a:endParaRPr lang="fr-FR"/>
              </a:p>
            </p:txBody>
          </p:sp>
          <p:sp>
            <p:nvSpPr>
              <p:cNvPr id="43" name="Forme libre : forme 139">
                <a:extLst>
                  <a:ext uri="{FF2B5EF4-FFF2-40B4-BE49-F238E27FC236}">
                    <a16:creationId xmlns:a16="http://schemas.microsoft.com/office/drawing/2014/main" id="{A9B39AF5-F8E8-3841-8624-FDBD10150E82}"/>
                  </a:ext>
                </a:extLst>
              </p:cNvPr>
              <p:cNvSpPr/>
              <p:nvPr/>
            </p:nvSpPr>
            <p:spPr>
              <a:xfrm>
                <a:off x="6337193" y="3219189"/>
                <a:ext cx="36535" cy="34620"/>
              </a:xfrm>
              <a:custGeom>
                <a:avLst/>
                <a:gdLst>
                  <a:gd name="connsiteX0" fmla="*/ 36460 w 36535"/>
                  <a:gd name="connsiteY0" fmla="*/ 19310 h 34620"/>
                  <a:gd name="connsiteX1" fmla="*/ 15886 w 36535"/>
                  <a:gd name="connsiteY1" fmla="*/ 34455 h 34620"/>
                  <a:gd name="connsiteX2" fmla="*/ 74 w 36535"/>
                  <a:gd name="connsiteY2" fmla="*/ 15405 h 34620"/>
                  <a:gd name="connsiteX3" fmla="*/ 20744 w 36535"/>
                  <a:gd name="connsiteY3" fmla="*/ 165 h 34620"/>
                  <a:gd name="connsiteX4" fmla="*/ 36460 w 36535"/>
                  <a:gd name="connsiteY4" fmla="*/ 19310 h 3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5" h="34620">
                    <a:moveTo>
                      <a:pt x="36460" y="19310"/>
                    </a:moveTo>
                    <a:cubicBezTo>
                      <a:pt x="34803" y="29078"/>
                      <a:pt x="25705" y="35775"/>
                      <a:pt x="15886" y="34455"/>
                    </a:cubicBezTo>
                    <a:cubicBezTo>
                      <a:pt x="6265" y="33550"/>
                      <a:pt x="-808" y="25028"/>
                      <a:pt x="74" y="15405"/>
                    </a:cubicBezTo>
                    <a:cubicBezTo>
                      <a:pt x="1732" y="5585"/>
                      <a:pt x="10873" y="-1155"/>
                      <a:pt x="20744" y="165"/>
                    </a:cubicBezTo>
                    <a:cubicBezTo>
                      <a:pt x="30341" y="1167"/>
                      <a:pt x="37347" y="9702"/>
                      <a:pt x="36460" y="19310"/>
                    </a:cubicBezTo>
                    <a:close/>
                  </a:path>
                </a:pathLst>
              </a:custGeom>
              <a:solidFill>
                <a:srgbClr val="263238"/>
              </a:solidFill>
              <a:ln w="9525" cap="flat">
                <a:noFill/>
                <a:prstDash val="solid"/>
                <a:miter/>
              </a:ln>
            </p:spPr>
            <p:txBody>
              <a:bodyPr rtlCol="0" anchor="ctr"/>
              <a:lstStyle/>
              <a:p>
                <a:endParaRPr lang="fr-FR"/>
              </a:p>
            </p:txBody>
          </p:sp>
          <p:sp>
            <p:nvSpPr>
              <p:cNvPr id="44" name="Forme libre : forme 140">
                <a:extLst>
                  <a:ext uri="{FF2B5EF4-FFF2-40B4-BE49-F238E27FC236}">
                    <a16:creationId xmlns:a16="http://schemas.microsoft.com/office/drawing/2014/main" id="{D0C2D017-AB47-3440-8E0C-F9BE1BDF083F}"/>
                  </a:ext>
                </a:extLst>
              </p:cNvPr>
              <p:cNvSpPr/>
              <p:nvPr/>
            </p:nvSpPr>
            <p:spPr>
              <a:xfrm>
                <a:off x="6330838" y="3200781"/>
                <a:ext cx="71649" cy="26199"/>
              </a:xfrm>
              <a:custGeom>
                <a:avLst/>
                <a:gdLst>
                  <a:gd name="connsiteX0" fmla="*/ 71200 w 71649"/>
                  <a:gd name="connsiteY0" fmla="*/ 26003 h 26199"/>
                  <a:gd name="connsiteX1" fmla="*/ 37196 w 71649"/>
                  <a:gd name="connsiteY1" fmla="*/ 12001 h 26199"/>
                  <a:gd name="connsiteX2" fmla="*/ 144 w 71649"/>
                  <a:gd name="connsiteY2" fmla="*/ 13144 h 26199"/>
                  <a:gd name="connsiteX3" fmla="*/ 9669 w 71649"/>
                  <a:gd name="connsiteY3" fmla="*/ 4572 h 26199"/>
                  <a:gd name="connsiteX4" fmla="*/ 39863 w 71649"/>
                  <a:gd name="connsiteY4" fmla="*/ 857 h 26199"/>
                  <a:gd name="connsiteX5" fmla="*/ 66438 w 71649"/>
                  <a:gd name="connsiteY5" fmla="*/ 14859 h 26199"/>
                  <a:gd name="connsiteX6" fmla="*/ 71200 w 71649"/>
                  <a:gd name="connsiteY6" fmla="*/ 26003 h 2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649" h="26199">
                    <a:moveTo>
                      <a:pt x="71200" y="26003"/>
                    </a:moveTo>
                    <a:cubicBezTo>
                      <a:pt x="68533" y="27908"/>
                      <a:pt x="56627" y="15430"/>
                      <a:pt x="37196" y="12001"/>
                    </a:cubicBezTo>
                    <a:cubicBezTo>
                      <a:pt x="17765" y="8572"/>
                      <a:pt x="1858" y="15906"/>
                      <a:pt x="144" y="13144"/>
                    </a:cubicBezTo>
                    <a:cubicBezTo>
                      <a:pt x="-714" y="11906"/>
                      <a:pt x="2239" y="8001"/>
                      <a:pt x="9669" y="4572"/>
                    </a:cubicBezTo>
                    <a:cubicBezTo>
                      <a:pt x="19109" y="246"/>
                      <a:pt x="29656" y="-1052"/>
                      <a:pt x="39863" y="857"/>
                    </a:cubicBezTo>
                    <a:cubicBezTo>
                      <a:pt x="49987" y="2574"/>
                      <a:pt x="59297" y="7480"/>
                      <a:pt x="66438" y="14859"/>
                    </a:cubicBezTo>
                    <a:cubicBezTo>
                      <a:pt x="71200" y="20478"/>
                      <a:pt x="72439" y="25145"/>
                      <a:pt x="71200" y="26003"/>
                    </a:cubicBezTo>
                    <a:close/>
                  </a:path>
                </a:pathLst>
              </a:custGeom>
              <a:solidFill>
                <a:srgbClr val="263238"/>
              </a:solidFill>
              <a:ln w="9525" cap="flat">
                <a:noFill/>
                <a:prstDash val="solid"/>
                <a:miter/>
              </a:ln>
            </p:spPr>
            <p:txBody>
              <a:bodyPr rtlCol="0" anchor="ctr"/>
              <a:lstStyle/>
              <a:p>
                <a:endParaRPr lang="fr-FR"/>
              </a:p>
            </p:txBody>
          </p:sp>
          <p:sp>
            <p:nvSpPr>
              <p:cNvPr id="45" name="Forme libre : forme 141">
                <a:extLst>
                  <a:ext uri="{FF2B5EF4-FFF2-40B4-BE49-F238E27FC236}">
                    <a16:creationId xmlns:a16="http://schemas.microsoft.com/office/drawing/2014/main" id="{D5315DAD-B4D2-D548-936F-A63B15CC91EC}"/>
                  </a:ext>
                </a:extLst>
              </p:cNvPr>
              <p:cNvSpPr/>
              <p:nvPr/>
            </p:nvSpPr>
            <p:spPr>
              <a:xfrm>
                <a:off x="6447091" y="3219730"/>
                <a:ext cx="52293" cy="169562"/>
              </a:xfrm>
              <a:custGeom>
                <a:avLst/>
                <a:gdLst>
                  <a:gd name="connsiteX0" fmla="*/ 0 w 52293"/>
                  <a:gd name="connsiteY0" fmla="*/ 163454 h 169562"/>
                  <a:gd name="connsiteX1" fmla="*/ 32576 w 52293"/>
                  <a:gd name="connsiteY1" fmla="*/ 163454 h 169562"/>
                  <a:gd name="connsiteX2" fmla="*/ 43910 w 52293"/>
                  <a:gd name="connsiteY2" fmla="*/ 160406 h 169562"/>
                  <a:gd name="connsiteX3" fmla="*/ 43244 w 52293"/>
                  <a:gd name="connsiteY3" fmla="*/ 145166 h 169562"/>
                  <a:gd name="connsiteX4" fmla="*/ 35243 w 52293"/>
                  <a:gd name="connsiteY4" fmla="*/ 104780 h 169562"/>
                  <a:gd name="connsiteX5" fmla="*/ 19717 w 52293"/>
                  <a:gd name="connsiteY5" fmla="*/ 5 h 169562"/>
                  <a:gd name="connsiteX6" fmla="*/ 43625 w 52293"/>
                  <a:gd name="connsiteY6" fmla="*/ 103066 h 169562"/>
                  <a:gd name="connsiteX7" fmla="*/ 50959 w 52293"/>
                  <a:gd name="connsiteY7" fmla="*/ 143547 h 169562"/>
                  <a:gd name="connsiteX8" fmla="*/ 50102 w 52293"/>
                  <a:gd name="connsiteY8" fmla="*/ 163454 h 169562"/>
                  <a:gd name="connsiteX9" fmla="*/ 40577 w 52293"/>
                  <a:gd name="connsiteY9" fmla="*/ 169265 h 169562"/>
                  <a:gd name="connsiteX10" fmla="*/ 31909 w 52293"/>
                  <a:gd name="connsiteY10" fmla="*/ 169265 h 169562"/>
                  <a:gd name="connsiteX11" fmla="*/ 0 w 52293"/>
                  <a:gd name="connsiteY11" fmla="*/ 163454 h 16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93" h="169562">
                    <a:moveTo>
                      <a:pt x="0" y="163454"/>
                    </a:moveTo>
                    <a:cubicBezTo>
                      <a:pt x="10820" y="162156"/>
                      <a:pt x="21756" y="162156"/>
                      <a:pt x="32576" y="163454"/>
                    </a:cubicBezTo>
                    <a:cubicBezTo>
                      <a:pt x="37624" y="163454"/>
                      <a:pt x="42101" y="163454"/>
                      <a:pt x="43910" y="160406"/>
                    </a:cubicBezTo>
                    <a:cubicBezTo>
                      <a:pt x="45234" y="155376"/>
                      <a:pt x="45002" y="150062"/>
                      <a:pt x="43244" y="145166"/>
                    </a:cubicBezTo>
                    <a:cubicBezTo>
                      <a:pt x="40672" y="132307"/>
                      <a:pt x="38005" y="118877"/>
                      <a:pt x="35243" y="104780"/>
                    </a:cubicBezTo>
                    <a:cubicBezTo>
                      <a:pt x="24289" y="47630"/>
                      <a:pt x="17336" y="577"/>
                      <a:pt x="19717" y="5"/>
                    </a:cubicBezTo>
                    <a:cubicBezTo>
                      <a:pt x="22098" y="-566"/>
                      <a:pt x="32671" y="45725"/>
                      <a:pt x="43625" y="103066"/>
                    </a:cubicBezTo>
                    <a:cubicBezTo>
                      <a:pt x="46196" y="117258"/>
                      <a:pt x="48673" y="130688"/>
                      <a:pt x="50959" y="143547"/>
                    </a:cubicBezTo>
                    <a:cubicBezTo>
                      <a:pt x="52996" y="150081"/>
                      <a:pt x="52693" y="157120"/>
                      <a:pt x="50102" y="163454"/>
                    </a:cubicBezTo>
                    <a:cubicBezTo>
                      <a:pt x="48017" y="166782"/>
                      <a:pt x="44489" y="168934"/>
                      <a:pt x="40577" y="169265"/>
                    </a:cubicBezTo>
                    <a:cubicBezTo>
                      <a:pt x="37701" y="169661"/>
                      <a:pt x="34785" y="169661"/>
                      <a:pt x="31909" y="169265"/>
                    </a:cubicBezTo>
                    <a:cubicBezTo>
                      <a:pt x="21066" y="168713"/>
                      <a:pt x="10341" y="166759"/>
                      <a:pt x="0" y="163454"/>
                    </a:cubicBezTo>
                    <a:close/>
                  </a:path>
                </a:pathLst>
              </a:custGeom>
              <a:solidFill>
                <a:srgbClr val="263238"/>
              </a:solidFill>
              <a:ln w="9525" cap="flat">
                <a:noFill/>
                <a:prstDash val="solid"/>
                <a:miter/>
              </a:ln>
            </p:spPr>
            <p:txBody>
              <a:bodyPr rtlCol="0" anchor="ctr"/>
              <a:lstStyle/>
              <a:p>
                <a:endParaRPr lang="fr-FR"/>
              </a:p>
            </p:txBody>
          </p:sp>
          <p:sp>
            <p:nvSpPr>
              <p:cNvPr id="46" name="Forme libre : forme 142">
                <a:extLst>
                  <a:ext uri="{FF2B5EF4-FFF2-40B4-BE49-F238E27FC236}">
                    <a16:creationId xmlns:a16="http://schemas.microsoft.com/office/drawing/2014/main" id="{EABB812C-658F-AD4D-A0A7-EFB649990D70}"/>
                  </a:ext>
                </a:extLst>
              </p:cNvPr>
              <p:cNvSpPr/>
              <p:nvPr/>
            </p:nvSpPr>
            <p:spPr>
              <a:xfrm>
                <a:off x="6240208" y="3531965"/>
                <a:ext cx="179641" cy="116395"/>
              </a:xfrm>
              <a:custGeom>
                <a:avLst/>
                <a:gdLst>
                  <a:gd name="connsiteX0" fmla="*/ 179641 w 179641"/>
                  <a:gd name="connsiteY0" fmla="*/ 83534 h 116395"/>
                  <a:gd name="connsiteX1" fmla="*/ 0 w 179641"/>
                  <a:gd name="connsiteY1" fmla="*/ 0 h 116395"/>
                  <a:gd name="connsiteX2" fmla="*/ 171450 w 179641"/>
                  <a:gd name="connsiteY2" fmla="*/ 116396 h 116395"/>
                </a:gdLst>
                <a:ahLst/>
                <a:cxnLst>
                  <a:cxn ang="0">
                    <a:pos x="connsiteX0" y="connsiteY0"/>
                  </a:cxn>
                  <a:cxn ang="0">
                    <a:pos x="connsiteX1" y="connsiteY1"/>
                  </a:cxn>
                  <a:cxn ang="0">
                    <a:pos x="connsiteX2" y="connsiteY2"/>
                  </a:cxn>
                </a:cxnLst>
                <a:rect l="l" t="t" r="r" b="b"/>
                <a:pathLst>
                  <a:path w="179641" h="116395">
                    <a:moveTo>
                      <a:pt x="179641" y="83534"/>
                    </a:moveTo>
                    <a:cubicBezTo>
                      <a:pt x="113197" y="72807"/>
                      <a:pt x="51020" y="43895"/>
                      <a:pt x="0" y="0"/>
                    </a:cubicBezTo>
                    <a:cubicBezTo>
                      <a:pt x="0" y="0"/>
                      <a:pt x="28575" y="104775"/>
                      <a:pt x="171450" y="116396"/>
                    </a:cubicBezTo>
                    <a:close/>
                  </a:path>
                </a:pathLst>
              </a:custGeom>
              <a:solidFill>
                <a:srgbClr val="EB996E"/>
              </a:solidFill>
              <a:ln w="9525" cap="flat">
                <a:noFill/>
                <a:prstDash val="solid"/>
                <a:miter/>
              </a:ln>
            </p:spPr>
            <p:txBody>
              <a:bodyPr rtlCol="0" anchor="ctr"/>
              <a:lstStyle/>
              <a:p>
                <a:endParaRPr lang="fr-FR"/>
              </a:p>
            </p:txBody>
          </p:sp>
          <p:sp>
            <p:nvSpPr>
              <p:cNvPr id="47" name="Forme libre : forme 143">
                <a:extLst>
                  <a:ext uri="{FF2B5EF4-FFF2-40B4-BE49-F238E27FC236}">
                    <a16:creationId xmlns:a16="http://schemas.microsoft.com/office/drawing/2014/main" id="{DA65B9E4-1826-0C4E-999D-AC125809BA81}"/>
                  </a:ext>
                </a:extLst>
              </p:cNvPr>
              <p:cNvSpPr/>
              <p:nvPr/>
            </p:nvSpPr>
            <p:spPr>
              <a:xfrm>
                <a:off x="6370430" y="3409834"/>
                <a:ext cx="61544" cy="42265"/>
              </a:xfrm>
              <a:custGeom>
                <a:avLst/>
                <a:gdLst>
                  <a:gd name="connsiteX0" fmla="*/ 60278 w 61544"/>
                  <a:gd name="connsiteY0" fmla="*/ 19166 h 42265"/>
                  <a:gd name="connsiteX1" fmla="*/ 31132 w 61544"/>
                  <a:gd name="connsiteY1" fmla="*/ 116 h 42265"/>
                  <a:gd name="connsiteX2" fmla="*/ 7034 w 61544"/>
                  <a:gd name="connsiteY2" fmla="*/ 8117 h 42265"/>
                  <a:gd name="connsiteX3" fmla="*/ 1414 w 61544"/>
                  <a:gd name="connsiteY3" fmla="*/ 30977 h 42265"/>
                  <a:gd name="connsiteX4" fmla="*/ 25703 w 61544"/>
                  <a:gd name="connsiteY4" fmla="*/ 41930 h 42265"/>
                  <a:gd name="connsiteX5" fmla="*/ 53135 w 61544"/>
                  <a:gd name="connsiteY5" fmla="*/ 31453 h 42265"/>
                  <a:gd name="connsiteX6" fmla="*/ 59707 w 61544"/>
                  <a:gd name="connsiteY6" fmla="*/ 26690 h 42265"/>
                  <a:gd name="connsiteX7" fmla="*/ 60945 w 61544"/>
                  <a:gd name="connsiteY7" fmla="*/ 19451 h 4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44" h="42265">
                    <a:moveTo>
                      <a:pt x="60278" y="19166"/>
                    </a:moveTo>
                    <a:cubicBezTo>
                      <a:pt x="54511" y="8202"/>
                      <a:pt x="43488" y="998"/>
                      <a:pt x="31132" y="116"/>
                    </a:cubicBezTo>
                    <a:cubicBezTo>
                      <a:pt x="22342" y="-631"/>
                      <a:pt x="13631" y="2261"/>
                      <a:pt x="7034" y="8117"/>
                    </a:cubicBezTo>
                    <a:cubicBezTo>
                      <a:pt x="505" y="13776"/>
                      <a:pt x="-1747" y="22936"/>
                      <a:pt x="1414" y="30977"/>
                    </a:cubicBezTo>
                    <a:cubicBezTo>
                      <a:pt x="6537" y="39219"/>
                      <a:pt x="16134" y="43547"/>
                      <a:pt x="25703" y="41930"/>
                    </a:cubicBezTo>
                    <a:cubicBezTo>
                      <a:pt x="35444" y="40266"/>
                      <a:pt x="44764" y="36706"/>
                      <a:pt x="53135" y="31453"/>
                    </a:cubicBezTo>
                    <a:cubicBezTo>
                      <a:pt x="55602" y="30287"/>
                      <a:pt x="57830" y="28672"/>
                      <a:pt x="59707" y="26690"/>
                    </a:cubicBezTo>
                    <a:cubicBezTo>
                      <a:pt x="61580" y="24767"/>
                      <a:pt x="62073" y="21888"/>
                      <a:pt x="60945" y="19451"/>
                    </a:cubicBezTo>
                  </a:path>
                </a:pathLst>
              </a:custGeom>
              <a:solidFill>
                <a:srgbClr val="EB996E"/>
              </a:solidFill>
              <a:ln w="9525" cap="flat">
                <a:noFill/>
                <a:prstDash val="solid"/>
                <a:miter/>
              </a:ln>
            </p:spPr>
            <p:txBody>
              <a:bodyPr rtlCol="0" anchor="ctr"/>
              <a:lstStyle/>
              <a:p>
                <a:endParaRPr lang="fr-FR"/>
              </a:p>
            </p:txBody>
          </p:sp>
          <p:sp>
            <p:nvSpPr>
              <p:cNvPr id="48" name="Forme libre : forme 144">
                <a:extLst>
                  <a:ext uri="{FF2B5EF4-FFF2-40B4-BE49-F238E27FC236}">
                    <a16:creationId xmlns:a16="http://schemas.microsoft.com/office/drawing/2014/main" id="{4520721C-9DA8-CD4D-ABB6-0AE15DDCAAD5}"/>
                  </a:ext>
                </a:extLst>
              </p:cNvPr>
              <p:cNvSpPr/>
              <p:nvPr/>
            </p:nvSpPr>
            <p:spPr>
              <a:xfrm>
                <a:off x="6381725" y="3386592"/>
                <a:ext cx="58889" cy="64647"/>
              </a:xfrm>
              <a:custGeom>
                <a:avLst/>
                <a:gdLst>
                  <a:gd name="connsiteX0" fmla="*/ 5930 w 58889"/>
                  <a:gd name="connsiteY0" fmla="*/ 22 h 64647"/>
                  <a:gd name="connsiteX1" fmla="*/ 20789 w 58889"/>
                  <a:gd name="connsiteY1" fmla="*/ 39646 h 64647"/>
                  <a:gd name="connsiteX2" fmla="*/ 58889 w 58889"/>
                  <a:gd name="connsiteY2" fmla="*/ 62410 h 64647"/>
                  <a:gd name="connsiteX3" fmla="*/ 43649 w 58889"/>
                  <a:gd name="connsiteY3" fmla="*/ 64125 h 64647"/>
                  <a:gd name="connsiteX4" fmla="*/ 11836 w 58889"/>
                  <a:gd name="connsiteY4" fmla="*/ 46408 h 64647"/>
                  <a:gd name="connsiteX5" fmla="*/ 25 w 58889"/>
                  <a:gd name="connsiteY5" fmla="*/ 13833 h 64647"/>
                  <a:gd name="connsiteX6" fmla="*/ 5930 w 58889"/>
                  <a:gd name="connsiteY6" fmla="*/ 22 h 6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89" h="64647">
                    <a:moveTo>
                      <a:pt x="5930" y="22"/>
                    </a:moveTo>
                    <a:cubicBezTo>
                      <a:pt x="9074" y="22"/>
                      <a:pt x="5359" y="21453"/>
                      <a:pt x="20789" y="39646"/>
                    </a:cubicBezTo>
                    <a:cubicBezTo>
                      <a:pt x="36220" y="57838"/>
                      <a:pt x="58889" y="59362"/>
                      <a:pt x="58889" y="62410"/>
                    </a:cubicBezTo>
                    <a:cubicBezTo>
                      <a:pt x="58889" y="63744"/>
                      <a:pt x="53174" y="65553"/>
                      <a:pt x="43649" y="64125"/>
                    </a:cubicBezTo>
                    <a:cubicBezTo>
                      <a:pt x="31284" y="62165"/>
                      <a:pt x="20013" y="55889"/>
                      <a:pt x="11836" y="46408"/>
                    </a:cubicBezTo>
                    <a:cubicBezTo>
                      <a:pt x="3864" y="37468"/>
                      <a:pt x="-364" y="25805"/>
                      <a:pt x="25" y="13833"/>
                    </a:cubicBezTo>
                    <a:cubicBezTo>
                      <a:pt x="1168" y="4308"/>
                      <a:pt x="4501" y="-359"/>
                      <a:pt x="5930" y="22"/>
                    </a:cubicBezTo>
                    <a:close/>
                  </a:path>
                </a:pathLst>
              </a:custGeom>
              <a:solidFill>
                <a:srgbClr val="263238"/>
              </a:solidFill>
              <a:ln w="9525" cap="flat">
                <a:noFill/>
                <a:prstDash val="solid"/>
                <a:miter/>
              </a:ln>
            </p:spPr>
            <p:txBody>
              <a:bodyPr rtlCol="0" anchor="ctr"/>
              <a:lstStyle/>
              <a:p>
                <a:endParaRPr lang="fr-FR"/>
              </a:p>
            </p:txBody>
          </p:sp>
          <p:sp>
            <p:nvSpPr>
              <p:cNvPr id="49" name="Forme libre : forme 145">
                <a:extLst>
                  <a:ext uri="{FF2B5EF4-FFF2-40B4-BE49-F238E27FC236}">
                    <a16:creationId xmlns:a16="http://schemas.microsoft.com/office/drawing/2014/main" id="{C0A2CD4D-7F17-9A43-83FB-FA8E02B7CD65}"/>
                  </a:ext>
                </a:extLst>
              </p:cNvPr>
              <p:cNvSpPr/>
              <p:nvPr/>
            </p:nvSpPr>
            <p:spPr>
              <a:xfrm>
                <a:off x="6282785" y="2884829"/>
                <a:ext cx="389717" cy="324310"/>
              </a:xfrm>
              <a:custGeom>
                <a:avLst/>
                <a:gdLst>
                  <a:gd name="connsiteX0" fmla="*/ 0 w 389717"/>
                  <a:gd name="connsiteY0" fmla="*/ 73826 h 324310"/>
                  <a:gd name="connsiteX1" fmla="*/ 253651 w 389717"/>
                  <a:gd name="connsiteY1" fmla="*/ 293568 h 324310"/>
                  <a:gd name="connsiteX2" fmla="*/ 183642 w 389717"/>
                  <a:gd name="connsiteY2" fmla="*/ 211176 h 324310"/>
                  <a:gd name="connsiteX3" fmla="*/ 334518 w 389717"/>
                  <a:gd name="connsiteY3" fmla="*/ 322428 h 324310"/>
                  <a:gd name="connsiteX4" fmla="*/ 355283 w 389717"/>
                  <a:gd name="connsiteY4" fmla="*/ 323095 h 324310"/>
                  <a:gd name="connsiteX5" fmla="*/ 369666 w 389717"/>
                  <a:gd name="connsiteY5" fmla="*/ 302997 h 324310"/>
                  <a:gd name="connsiteX6" fmla="*/ 389477 w 389717"/>
                  <a:gd name="connsiteY6" fmla="*/ 174886 h 324310"/>
                  <a:gd name="connsiteX7" fmla="*/ 356140 w 389717"/>
                  <a:gd name="connsiteY7" fmla="*/ 74588 h 324310"/>
                  <a:gd name="connsiteX8" fmla="*/ 221266 w 389717"/>
                  <a:gd name="connsiteY8" fmla="*/ 10485 h 324310"/>
                  <a:gd name="connsiteX9" fmla="*/ 93059 w 389717"/>
                  <a:gd name="connsiteY9" fmla="*/ 3817 h 324310"/>
                  <a:gd name="connsiteX10" fmla="*/ 0 w 389717"/>
                  <a:gd name="connsiteY10" fmla="*/ 71159 h 3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717" h="324310">
                    <a:moveTo>
                      <a:pt x="0" y="73826"/>
                    </a:moveTo>
                    <a:cubicBezTo>
                      <a:pt x="37624" y="156789"/>
                      <a:pt x="159544" y="257754"/>
                      <a:pt x="253651" y="293568"/>
                    </a:cubicBezTo>
                    <a:cubicBezTo>
                      <a:pt x="245078" y="276423"/>
                      <a:pt x="192215" y="228226"/>
                      <a:pt x="183642" y="211176"/>
                    </a:cubicBezTo>
                    <a:cubicBezTo>
                      <a:pt x="221742" y="252420"/>
                      <a:pt x="276511" y="308427"/>
                      <a:pt x="334518" y="322428"/>
                    </a:cubicBezTo>
                    <a:cubicBezTo>
                      <a:pt x="341224" y="324686"/>
                      <a:pt x="348446" y="324918"/>
                      <a:pt x="355283" y="323095"/>
                    </a:cubicBezTo>
                    <a:cubicBezTo>
                      <a:pt x="362934" y="318988"/>
                      <a:pt x="368246" y="311564"/>
                      <a:pt x="369666" y="302997"/>
                    </a:cubicBezTo>
                    <a:cubicBezTo>
                      <a:pt x="380876" y="261134"/>
                      <a:pt x="387519" y="218180"/>
                      <a:pt x="389477" y="174886"/>
                    </a:cubicBezTo>
                    <a:cubicBezTo>
                      <a:pt x="391594" y="138421"/>
                      <a:pt x="379665" y="102530"/>
                      <a:pt x="356140" y="74588"/>
                    </a:cubicBezTo>
                    <a:cubicBezTo>
                      <a:pt x="324041" y="38488"/>
                      <a:pt x="271653" y="21248"/>
                      <a:pt x="221266" y="10485"/>
                    </a:cubicBezTo>
                    <a:cubicBezTo>
                      <a:pt x="178975" y="1531"/>
                      <a:pt x="134779" y="-4184"/>
                      <a:pt x="93059" y="3817"/>
                    </a:cubicBezTo>
                    <a:cubicBezTo>
                      <a:pt x="51340" y="11818"/>
                      <a:pt x="12478" y="35821"/>
                      <a:pt x="0" y="71159"/>
                    </a:cubicBezTo>
                  </a:path>
                </a:pathLst>
              </a:custGeom>
              <a:solidFill>
                <a:srgbClr val="263238"/>
              </a:solidFill>
              <a:ln w="9525" cap="flat">
                <a:noFill/>
                <a:prstDash val="solid"/>
                <a:miter/>
              </a:ln>
            </p:spPr>
            <p:txBody>
              <a:bodyPr rtlCol="0" anchor="ctr"/>
              <a:lstStyle/>
              <a:p>
                <a:endParaRPr lang="fr-FR"/>
              </a:p>
            </p:txBody>
          </p:sp>
          <p:sp>
            <p:nvSpPr>
              <p:cNvPr id="50" name="Forme libre : forme 146">
                <a:extLst>
                  <a:ext uri="{FF2B5EF4-FFF2-40B4-BE49-F238E27FC236}">
                    <a16:creationId xmlns:a16="http://schemas.microsoft.com/office/drawing/2014/main" id="{15739D81-0C26-CB46-B7F7-4851D0222F4C}"/>
                  </a:ext>
                </a:extLst>
              </p:cNvPr>
              <p:cNvSpPr/>
              <p:nvPr/>
            </p:nvSpPr>
            <p:spPr>
              <a:xfrm>
                <a:off x="6058159" y="2892327"/>
                <a:ext cx="281966" cy="575820"/>
              </a:xfrm>
              <a:custGeom>
                <a:avLst/>
                <a:gdLst>
                  <a:gd name="connsiteX0" fmla="*/ 217 w 281966"/>
                  <a:gd name="connsiteY0" fmla="*/ 378748 h 575820"/>
                  <a:gd name="connsiteX1" fmla="*/ 3836 w 281966"/>
                  <a:gd name="connsiteY1" fmla="*/ 282260 h 575820"/>
                  <a:gd name="connsiteX2" fmla="*/ 281966 w 281966"/>
                  <a:gd name="connsiteY2" fmla="*/ 11178 h 575820"/>
                  <a:gd name="connsiteX3" fmla="*/ 255868 w 281966"/>
                  <a:gd name="connsiteY3" fmla="*/ 79473 h 575820"/>
                  <a:gd name="connsiteX4" fmla="*/ 148521 w 281966"/>
                  <a:gd name="connsiteY4" fmla="*/ 342934 h 575820"/>
                  <a:gd name="connsiteX5" fmla="*/ 61653 w 281966"/>
                  <a:gd name="connsiteY5" fmla="*/ 575820 h 575820"/>
                  <a:gd name="connsiteX6" fmla="*/ 217 w 281966"/>
                  <a:gd name="connsiteY6" fmla="*/ 378843 h 57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966" h="575820">
                    <a:moveTo>
                      <a:pt x="217" y="378748"/>
                    </a:moveTo>
                    <a:cubicBezTo>
                      <a:pt x="-536" y="346542"/>
                      <a:pt x="673" y="314319"/>
                      <a:pt x="3836" y="282260"/>
                    </a:cubicBezTo>
                    <a:cubicBezTo>
                      <a:pt x="13361" y="209013"/>
                      <a:pt x="36126" y="-57402"/>
                      <a:pt x="281966" y="11178"/>
                    </a:cubicBezTo>
                    <a:lnTo>
                      <a:pt x="255868" y="79473"/>
                    </a:lnTo>
                    <a:cubicBezTo>
                      <a:pt x="255868" y="79473"/>
                      <a:pt x="274918" y="250923"/>
                      <a:pt x="148521" y="342934"/>
                    </a:cubicBezTo>
                    <a:cubicBezTo>
                      <a:pt x="148521" y="342934"/>
                      <a:pt x="149092" y="514384"/>
                      <a:pt x="61653" y="575820"/>
                    </a:cubicBezTo>
                    <a:cubicBezTo>
                      <a:pt x="61653" y="575820"/>
                      <a:pt x="693" y="459806"/>
                      <a:pt x="217" y="378843"/>
                    </a:cubicBezTo>
                  </a:path>
                </a:pathLst>
              </a:custGeom>
              <a:solidFill>
                <a:srgbClr val="263238"/>
              </a:solidFill>
              <a:ln w="9525" cap="flat">
                <a:noFill/>
                <a:prstDash val="solid"/>
                <a:miter/>
              </a:ln>
            </p:spPr>
            <p:txBody>
              <a:bodyPr rtlCol="0" anchor="ctr"/>
              <a:lstStyle/>
              <a:p>
                <a:endParaRPr lang="fr-FR"/>
              </a:p>
            </p:txBody>
          </p:sp>
          <p:sp>
            <p:nvSpPr>
              <p:cNvPr id="51" name="Forme libre : forme 147">
                <a:extLst>
                  <a:ext uri="{FF2B5EF4-FFF2-40B4-BE49-F238E27FC236}">
                    <a16:creationId xmlns:a16="http://schemas.microsoft.com/office/drawing/2014/main" id="{445C3950-8080-D54C-9C88-3F730B664880}"/>
                  </a:ext>
                </a:extLst>
              </p:cNvPr>
              <p:cNvSpPr/>
              <p:nvPr/>
            </p:nvSpPr>
            <p:spPr>
              <a:xfrm>
                <a:off x="6118558" y="3217368"/>
                <a:ext cx="93360" cy="139811"/>
              </a:xfrm>
              <a:custGeom>
                <a:avLst/>
                <a:gdLst>
                  <a:gd name="connsiteX0" fmla="*/ 93361 w 93360"/>
                  <a:gd name="connsiteY0" fmla="*/ 6177 h 139811"/>
                  <a:gd name="connsiteX1" fmla="*/ 47545 w 93360"/>
                  <a:gd name="connsiteY1" fmla="*/ 1129 h 139811"/>
                  <a:gd name="connsiteX2" fmla="*/ 9445 w 93360"/>
                  <a:gd name="connsiteY2" fmla="*/ 25417 h 139811"/>
                  <a:gd name="connsiteX3" fmla="*/ 1159 w 93360"/>
                  <a:gd name="connsiteY3" fmla="*/ 70280 h 139811"/>
                  <a:gd name="connsiteX4" fmla="*/ 20209 w 93360"/>
                  <a:gd name="connsiteY4" fmla="*/ 112666 h 139811"/>
                  <a:gd name="connsiteX5" fmla="*/ 44117 w 93360"/>
                  <a:gd name="connsiteY5" fmla="*/ 135431 h 139811"/>
                  <a:gd name="connsiteX6" fmla="*/ 76311 w 93360"/>
                  <a:gd name="connsiteY6" fmla="*/ 136098 h 1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0" h="139811">
                    <a:moveTo>
                      <a:pt x="93361" y="6177"/>
                    </a:moveTo>
                    <a:cubicBezTo>
                      <a:pt x="78836" y="343"/>
                      <a:pt x="62992" y="-1403"/>
                      <a:pt x="47545" y="1129"/>
                    </a:cubicBezTo>
                    <a:cubicBezTo>
                      <a:pt x="32147" y="3903"/>
                      <a:pt x="18460" y="12629"/>
                      <a:pt x="9445" y="25417"/>
                    </a:cubicBezTo>
                    <a:cubicBezTo>
                      <a:pt x="1092" y="38779"/>
                      <a:pt x="-1871" y="54816"/>
                      <a:pt x="1159" y="70280"/>
                    </a:cubicBezTo>
                    <a:cubicBezTo>
                      <a:pt x="4256" y="85657"/>
                      <a:pt x="10766" y="100142"/>
                      <a:pt x="20209" y="112666"/>
                    </a:cubicBezTo>
                    <a:cubicBezTo>
                      <a:pt x="26291" y="122017"/>
                      <a:pt x="34479" y="129814"/>
                      <a:pt x="44117" y="135431"/>
                    </a:cubicBezTo>
                    <a:cubicBezTo>
                      <a:pt x="54061" y="141026"/>
                      <a:pt x="66144" y="141276"/>
                      <a:pt x="76311" y="136098"/>
                    </a:cubicBezTo>
                  </a:path>
                </a:pathLst>
              </a:custGeom>
              <a:solidFill>
                <a:srgbClr val="FFBE9D"/>
              </a:solidFill>
              <a:ln w="9525" cap="flat">
                <a:noFill/>
                <a:prstDash val="solid"/>
                <a:miter/>
              </a:ln>
            </p:spPr>
            <p:txBody>
              <a:bodyPr rtlCol="0" anchor="ctr"/>
              <a:lstStyle/>
              <a:p>
                <a:endParaRPr lang="fr-FR"/>
              </a:p>
            </p:txBody>
          </p:sp>
          <p:sp>
            <p:nvSpPr>
              <p:cNvPr id="52" name="Forme libre : forme 148">
                <a:extLst>
                  <a:ext uri="{FF2B5EF4-FFF2-40B4-BE49-F238E27FC236}">
                    <a16:creationId xmlns:a16="http://schemas.microsoft.com/office/drawing/2014/main" id="{A8E36E02-99E7-B549-8BD1-774DBFC0B1FD}"/>
                  </a:ext>
                </a:extLst>
              </p:cNvPr>
              <p:cNvSpPr/>
              <p:nvPr/>
            </p:nvSpPr>
            <p:spPr>
              <a:xfrm>
                <a:off x="6150233" y="3238186"/>
                <a:ext cx="48714" cy="80178"/>
              </a:xfrm>
              <a:custGeom>
                <a:avLst/>
                <a:gdLst>
                  <a:gd name="connsiteX0" fmla="*/ 37301 w 48714"/>
                  <a:gd name="connsiteY0" fmla="*/ 75180 h 80178"/>
                  <a:gd name="connsiteX1" fmla="*/ 17680 w 48714"/>
                  <a:gd name="connsiteY1" fmla="*/ 77847 h 80178"/>
                  <a:gd name="connsiteX2" fmla="*/ 3297 w 48714"/>
                  <a:gd name="connsiteY2" fmla="*/ 60035 h 80178"/>
                  <a:gd name="connsiteX3" fmla="*/ 249 w 48714"/>
                  <a:gd name="connsiteY3" fmla="*/ 33746 h 80178"/>
                  <a:gd name="connsiteX4" fmla="*/ 11203 w 48714"/>
                  <a:gd name="connsiteY4" fmla="*/ 8315 h 80178"/>
                  <a:gd name="connsiteX5" fmla="*/ 33110 w 48714"/>
                  <a:gd name="connsiteY5" fmla="*/ 123 h 80178"/>
                  <a:gd name="connsiteX6" fmla="*/ 48255 w 48714"/>
                  <a:gd name="connsiteY6" fmla="*/ 12887 h 80178"/>
                  <a:gd name="connsiteX7" fmla="*/ 32729 w 48714"/>
                  <a:gd name="connsiteY7" fmla="*/ 8410 h 80178"/>
                  <a:gd name="connsiteX8" fmla="*/ 11870 w 48714"/>
                  <a:gd name="connsiteY8" fmla="*/ 34699 h 80178"/>
                  <a:gd name="connsiteX9" fmla="*/ 21871 w 48714"/>
                  <a:gd name="connsiteY9" fmla="*/ 70703 h 80178"/>
                  <a:gd name="connsiteX10" fmla="*/ 37301 w 48714"/>
                  <a:gd name="connsiteY10" fmla="*/ 75180 h 8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14" h="80178">
                    <a:moveTo>
                      <a:pt x="37301" y="75180"/>
                    </a:moveTo>
                    <a:cubicBezTo>
                      <a:pt x="38921" y="76037"/>
                      <a:pt x="30824" y="84038"/>
                      <a:pt x="17680" y="77847"/>
                    </a:cubicBezTo>
                    <a:cubicBezTo>
                      <a:pt x="10713" y="74052"/>
                      <a:pt x="5539" y="67645"/>
                      <a:pt x="3297" y="60035"/>
                    </a:cubicBezTo>
                    <a:cubicBezTo>
                      <a:pt x="511" y="51569"/>
                      <a:pt x="-525" y="42625"/>
                      <a:pt x="249" y="33746"/>
                    </a:cubicBezTo>
                    <a:cubicBezTo>
                      <a:pt x="748" y="24234"/>
                      <a:pt x="4633" y="15213"/>
                      <a:pt x="11203" y="8315"/>
                    </a:cubicBezTo>
                    <a:cubicBezTo>
                      <a:pt x="16855" y="2357"/>
                      <a:pt x="24936" y="-665"/>
                      <a:pt x="33110" y="123"/>
                    </a:cubicBezTo>
                    <a:cubicBezTo>
                      <a:pt x="47303" y="2314"/>
                      <a:pt x="49970" y="12887"/>
                      <a:pt x="48255" y="12887"/>
                    </a:cubicBezTo>
                    <a:cubicBezTo>
                      <a:pt x="46541" y="12887"/>
                      <a:pt x="42350" y="7838"/>
                      <a:pt x="32729" y="8410"/>
                    </a:cubicBezTo>
                    <a:cubicBezTo>
                      <a:pt x="20229" y="10804"/>
                      <a:pt x="11360" y="21981"/>
                      <a:pt x="11870" y="34699"/>
                    </a:cubicBezTo>
                    <a:cubicBezTo>
                      <a:pt x="10822" y="50510"/>
                      <a:pt x="14251" y="65750"/>
                      <a:pt x="21871" y="70703"/>
                    </a:cubicBezTo>
                    <a:cubicBezTo>
                      <a:pt x="29491" y="75656"/>
                      <a:pt x="36635" y="73751"/>
                      <a:pt x="37301" y="75180"/>
                    </a:cubicBezTo>
                    <a:close/>
                  </a:path>
                </a:pathLst>
              </a:custGeom>
              <a:solidFill>
                <a:srgbClr val="EB996E"/>
              </a:solidFill>
              <a:ln w="9525" cap="flat">
                <a:noFill/>
                <a:prstDash val="solid"/>
                <a:miter/>
              </a:ln>
            </p:spPr>
            <p:txBody>
              <a:bodyPr rtlCol="0" anchor="ctr"/>
              <a:lstStyle/>
              <a:p>
                <a:endParaRPr lang="fr-FR"/>
              </a:p>
            </p:txBody>
          </p:sp>
          <p:sp>
            <p:nvSpPr>
              <p:cNvPr id="53" name="Forme libre : forme 149">
                <a:extLst>
                  <a:ext uri="{FF2B5EF4-FFF2-40B4-BE49-F238E27FC236}">
                    <a16:creationId xmlns:a16="http://schemas.microsoft.com/office/drawing/2014/main" id="{3B8D0878-1BA5-D84B-922F-B9C0B32716BD}"/>
                  </a:ext>
                </a:extLst>
              </p:cNvPr>
              <p:cNvSpPr/>
              <p:nvPr/>
            </p:nvSpPr>
            <p:spPr>
              <a:xfrm>
                <a:off x="5949791" y="3353371"/>
                <a:ext cx="237817" cy="803814"/>
              </a:xfrm>
              <a:custGeom>
                <a:avLst/>
                <a:gdLst>
                  <a:gd name="connsiteX0" fmla="*/ 237554 w 237817"/>
                  <a:gd name="connsiteY0" fmla="*/ 0 h 803814"/>
                  <a:gd name="connsiteX1" fmla="*/ 237554 w 237817"/>
                  <a:gd name="connsiteY1" fmla="*/ 691420 h 803814"/>
                  <a:gd name="connsiteX2" fmla="*/ 228029 w 237817"/>
                  <a:gd name="connsiteY2" fmla="*/ 756380 h 803814"/>
                  <a:gd name="connsiteX3" fmla="*/ 144018 w 237817"/>
                  <a:gd name="connsiteY3" fmla="*/ 802767 h 803814"/>
                  <a:gd name="connsiteX4" fmla="*/ 44101 w 237817"/>
                  <a:gd name="connsiteY4" fmla="*/ 794290 h 803814"/>
                  <a:gd name="connsiteX5" fmla="*/ 33338 w 237817"/>
                  <a:gd name="connsiteY5" fmla="*/ 727615 h 803814"/>
                  <a:gd name="connsiteX6" fmla="*/ 0 w 237817"/>
                  <a:gd name="connsiteY6" fmla="*/ 803815 h 803814"/>
                  <a:gd name="connsiteX7" fmla="*/ 48196 w 237817"/>
                  <a:gd name="connsiteY7" fmla="*/ 318040 h 80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817" h="803814">
                    <a:moveTo>
                      <a:pt x="237554" y="0"/>
                    </a:moveTo>
                    <a:cubicBezTo>
                      <a:pt x="199454" y="227743"/>
                      <a:pt x="230410" y="460534"/>
                      <a:pt x="237554" y="691420"/>
                    </a:cubicBezTo>
                    <a:cubicBezTo>
                      <a:pt x="238220" y="713518"/>
                      <a:pt x="238411" y="736663"/>
                      <a:pt x="228029" y="756380"/>
                    </a:cubicBezTo>
                    <a:cubicBezTo>
                      <a:pt x="212884" y="786194"/>
                      <a:pt x="177451" y="800767"/>
                      <a:pt x="144018" y="802767"/>
                    </a:cubicBezTo>
                    <a:cubicBezTo>
                      <a:pt x="110585" y="804767"/>
                      <a:pt x="77343" y="797052"/>
                      <a:pt x="44101" y="794290"/>
                    </a:cubicBezTo>
                    <a:cubicBezTo>
                      <a:pt x="40481" y="772192"/>
                      <a:pt x="36957" y="749998"/>
                      <a:pt x="33338" y="727615"/>
                    </a:cubicBezTo>
                    <a:cubicBezTo>
                      <a:pt x="22193" y="753142"/>
                      <a:pt x="11049" y="778573"/>
                      <a:pt x="0" y="803815"/>
                    </a:cubicBezTo>
                    <a:cubicBezTo>
                      <a:pt x="14669" y="641890"/>
                      <a:pt x="30734" y="479965"/>
                      <a:pt x="48196" y="318040"/>
                    </a:cubicBezTo>
                  </a:path>
                </a:pathLst>
              </a:custGeom>
              <a:solidFill>
                <a:srgbClr val="263238"/>
              </a:solidFill>
              <a:ln w="9525" cap="flat">
                <a:noFill/>
                <a:prstDash val="solid"/>
                <a:miter/>
              </a:ln>
            </p:spPr>
            <p:txBody>
              <a:bodyPr rtlCol="0" anchor="ctr"/>
              <a:lstStyle/>
              <a:p>
                <a:endParaRPr lang="fr-FR"/>
              </a:p>
            </p:txBody>
          </p:sp>
        </p:grpSp>
      </p:grpSp>
    </p:spTree>
    <p:extLst>
      <p:ext uri="{BB962C8B-B14F-4D97-AF65-F5344CB8AC3E}">
        <p14:creationId xmlns:p14="http://schemas.microsoft.com/office/powerpoint/2010/main" val="101922548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Merci 1 pers. (conférence et webinar)">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3B32EB0-012B-4E11-8EE8-B7AE58C78512}"/>
              </a:ext>
            </a:extLst>
          </p:cNvPr>
          <p:cNvSpPr txBox="1"/>
          <p:nvPr userDrawn="1"/>
        </p:nvSpPr>
        <p:spPr>
          <a:xfrm>
            <a:off x="1388334" y="3636115"/>
            <a:ext cx="4336473" cy="646331"/>
          </a:xfrm>
          <a:prstGeom prst="rect">
            <a:avLst/>
          </a:prstGeom>
          <a:noFill/>
        </p:spPr>
        <p:txBody>
          <a:bodyPr wrap="square" rtlCol="0">
            <a:spAutoFit/>
          </a:bodyPr>
          <a:lstStyle/>
          <a:p>
            <a:pPr algn="ctr"/>
            <a:r>
              <a:rPr lang="fr-FR" sz="3600" b="1">
                <a:solidFill>
                  <a:schemeClr val="bg1"/>
                </a:solidFill>
                <a:latin typeface="Neutra Text" panose="02000000000000000000" pitchFamily="50" charset="0"/>
              </a:rPr>
              <a:t>CONTACTEZ-NOUS</a:t>
            </a:r>
          </a:p>
        </p:txBody>
      </p:sp>
      <p:sp>
        <p:nvSpPr>
          <p:cNvPr id="13" name="Espace réservé du texte 12">
            <a:extLst>
              <a:ext uri="{FF2B5EF4-FFF2-40B4-BE49-F238E27FC236}">
                <a16:creationId xmlns:a16="http://schemas.microsoft.com/office/drawing/2014/main" id="{CC2EC89B-8FE0-49FD-8FE2-5B30BB5B37C4}"/>
              </a:ext>
            </a:extLst>
          </p:cNvPr>
          <p:cNvSpPr>
            <a:spLocks noGrp="1"/>
          </p:cNvSpPr>
          <p:nvPr>
            <p:ph type="body" sz="quarter" idx="11" hasCustomPrompt="1"/>
          </p:nvPr>
        </p:nvSpPr>
        <p:spPr>
          <a:xfrm>
            <a:off x="7393315" y="2564011"/>
            <a:ext cx="2697369" cy="342900"/>
          </a:xfrm>
        </p:spPr>
        <p:txBody>
          <a:bodyPr>
            <a:normAutofit/>
          </a:bodyPr>
          <a:lstStyle>
            <a:lvl1pPr marL="0" indent="0">
              <a:buNone/>
              <a:defRPr sz="1800" b="1">
                <a:solidFill>
                  <a:schemeClr val="bg1"/>
                </a:solidFill>
                <a:latin typeface="Neutra Text Light" panose="02000000000000000000" pitchFamily="50" charset="0"/>
              </a:defRPr>
            </a:lvl1pPr>
          </a:lstStyle>
          <a:p>
            <a:pPr lvl="0"/>
            <a:r>
              <a:rPr lang="fr-FR"/>
              <a:t>SERVICE</a:t>
            </a:r>
          </a:p>
        </p:txBody>
      </p:sp>
      <p:sp>
        <p:nvSpPr>
          <p:cNvPr id="15" name="Espace réservé du texte 12">
            <a:extLst>
              <a:ext uri="{FF2B5EF4-FFF2-40B4-BE49-F238E27FC236}">
                <a16:creationId xmlns:a16="http://schemas.microsoft.com/office/drawing/2014/main" id="{9BEF1AC1-1F06-429F-BE0A-4B427F5C9732}"/>
              </a:ext>
            </a:extLst>
          </p:cNvPr>
          <p:cNvSpPr>
            <a:spLocks noGrp="1"/>
          </p:cNvSpPr>
          <p:nvPr>
            <p:ph type="body" sz="quarter" idx="13" hasCustomPrompt="1"/>
          </p:nvPr>
        </p:nvSpPr>
        <p:spPr>
          <a:xfrm>
            <a:off x="7393315" y="2962331"/>
            <a:ext cx="2697369" cy="342900"/>
          </a:xfrm>
        </p:spPr>
        <p:txBody>
          <a:bodyPr>
            <a:normAutofit/>
          </a:bodyPr>
          <a:lstStyle>
            <a:lvl1pPr marL="0" indent="0">
              <a:buNone/>
              <a:defRPr sz="1800" b="0" i="0" u="sng">
                <a:solidFill>
                  <a:schemeClr val="bg1"/>
                </a:solidFill>
                <a:latin typeface="Neutra Text" panose="02000000000000000000" pitchFamily="50" charset="0"/>
              </a:defRPr>
            </a:lvl1pPr>
          </a:lstStyle>
          <a:p>
            <a:pPr lvl="0"/>
            <a:r>
              <a:rPr lang="fr-FR" err="1"/>
              <a:t>mail@mailinblack.com</a:t>
            </a:r>
            <a:r>
              <a:rPr lang="fr-FR"/>
              <a:t> </a:t>
            </a:r>
          </a:p>
        </p:txBody>
      </p:sp>
      <p:sp>
        <p:nvSpPr>
          <p:cNvPr id="9" name="Espace réservé du texte 12">
            <a:extLst>
              <a:ext uri="{FF2B5EF4-FFF2-40B4-BE49-F238E27FC236}">
                <a16:creationId xmlns:a16="http://schemas.microsoft.com/office/drawing/2014/main" id="{59D964C5-577E-4DA9-A2B0-6C7512C28572}"/>
              </a:ext>
            </a:extLst>
          </p:cNvPr>
          <p:cNvSpPr>
            <a:spLocks noGrp="1"/>
          </p:cNvSpPr>
          <p:nvPr>
            <p:ph type="body" sz="quarter" idx="14" hasCustomPrompt="1"/>
          </p:nvPr>
        </p:nvSpPr>
        <p:spPr>
          <a:xfrm>
            <a:off x="7393315" y="3349681"/>
            <a:ext cx="2697369" cy="342900"/>
          </a:xfrm>
        </p:spPr>
        <p:txBody>
          <a:bodyPr>
            <a:normAutofit/>
          </a:bodyPr>
          <a:lstStyle>
            <a:lvl1pPr marL="0" indent="0">
              <a:buNone/>
              <a:defRPr sz="1800" b="0" i="0" u="none">
                <a:solidFill>
                  <a:schemeClr val="bg1"/>
                </a:solidFill>
                <a:latin typeface="Neutra Text" panose="02000000000000000000" pitchFamily="50" charset="0"/>
              </a:defRPr>
            </a:lvl1pPr>
          </a:lstStyle>
          <a:p>
            <a:pPr lvl="0"/>
            <a:r>
              <a:rPr lang="fr-FR"/>
              <a:t>téléphone</a:t>
            </a:r>
          </a:p>
        </p:txBody>
      </p:sp>
      <p:sp>
        <p:nvSpPr>
          <p:cNvPr id="10" name="Rectangle 9">
            <a:extLst>
              <a:ext uri="{FF2B5EF4-FFF2-40B4-BE49-F238E27FC236}">
                <a16:creationId xmlns:a16="http://schemas.microsoft.com/office/drawing/2014/main" id="{64F438E6-87FC-4487-84FA-DD978D43D8A0}"/>
              </a:ext>
            </a:extLst>
          </p:cNvPr>
          <p:cNvSpPr/>
          <p:nvPr userDrawn="1"/>
        </p:nvSpPr>
        <p:spPr>
          <a:xfrm>
            <a:off x="2207885" y="4294542"/>
            <a:ext cx="2697369" cy="369332"/>
          </a:xfrm>
          <a:prstGeom prst="rect">
            <a:avLst/>
          </a:prstGeom>
        </p:spPr>
        <p:txBody>
          <a:bodyPr wrap="square">
            <a:spAutoFit/>
          </a:bodyPr>
          <a:lstStyle/>
          <a:p>
            <a:pPr algn="ctr">
              <a:lnSpc>
                <a:spcPct val="100000"/>
              </a:lnSpc>
              <a:buClr>
                <a:srgbClr val="EE8714"/>
              </a:buClr>
              <a:defRPr/>
            </a:pPr>
            <a:r>
              <a:rPr lang="fr-FR" sz="1800" b="0" i="0" u="none" kern="1200" err="1">
                <a:solidFill>
                  <a:schemeClr val="bg1"/>
                </a:solidFill>
                <a:latin typeface="Neutra Text" panose="02000000000000000000" pitchFamily="50" charset="0"/>
                <a:ea typeface="+mn-ea"/>
                <a:cs typeface="+mn-cs"/>
              </a:rPr>
              <a:t>www.mailinblack.com</a:t>
            </a:r>
            <a:endParaRPr lang="fr-FR" sz="1800" b="0" i="0" u="none" kern="1200">
              <a:solidFill>
                <a:schemeClr val="bg1"/>
              </a:solidFill>
              <a:latin typeface="Neutra Text" panose="02000000000000000000" pitchFamily="50" charset="0"/>
              <a:ea typeface="+mn-ea"/>
              <a:cs typeface="+mn-cs"/>
            </a:endParaRPr>
          </a:p>
        </p:txBody>
      </p:sp>
      <p:pic>
        <p:nvPicPr>
          <p:cNvPr id="3" name="Image 2">
            <a:extLst>
              <a:ext uri="{FF2B5EF4-FFF2-40B4-BE49-F238E27FC236}">
                <a16:creationId xmlns:a16="http://schemas.microsoft.com/office/drawing/2014/main" id="{59876BD9-A95E-A240-BEFB-ABEC238A5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9772" y="5414634"/>
            <a:ext cx="1512455" cy="1264412"/>
          </a:xfrm>
          <a:prstGeom prst="rect">
            <a:avLst/>
          </a:prstGeom>
        </p:spPr>
      </p:pic>
      <p:grpSp>
        <p:nvGrpSpPr>
          <p:cNvPr id="11" name="Graphique 5">
            <a:extLst>
              <a:ext uri="{FF2B5EF4-FFF2-40B4-BE49-F238E27FC236}">
                <a16:creationId xmlns:a16="http://schemas.microsoft.com/office/drawing/2014/main" id="{7DD386F6-0214-4A4F-BDEF-46D2A3C86C87}"/>
              </a:ext>
            </a:extLst>
          </p:cNvPr>
          <p:cNvGrpSpPr/>
          <p:nvPr userDrawn="1"/>
        </p:nvGrpSpPr>
        <p:grpSpPr>
          <a:xfrm>
            <a:off x="1042379" y="760408"/>
            <a:ext cx="4915070" cy="3276713"/>
            <a:chOff x="2524125" y="1047750"/>
            <a:chExt cx="7143750" cy="4762500"/>
          </a:xfrm>
        </p:grpSpPr>
        <p:grpSp>
          <p:nvGrpSpPr>
            <p:cNvPr id="16" name="Graphique 5">
              <a:extLst>
                <a:ext uri="{FF2B5EF4-FFF2-40B4-BE49-F238E27FC236}">
                  <a16:creationId xmlns:a16="http://schemas.microsoft.com/office/drawing/2014/main" id="{EA608155-2D69-B340-8F1D-32E3C46BAC83}"/>
                </a:ext>
              </a:extLst>
            </p:cNvPr>
            <p:cNvGrpSpPr/>
            <p:nvPr/>
          </p:nvGrpSpPr>
          <p:grpSpPr>
            <a:xfrm>
              <a:off x="3059693" y="1741408"/>
              <a:ext cx="5986381" cy="2651807"/>
              <a:chOff x="3059693" y="1741408"/>
              <a:chExt cx="5986381" cy="2651807"/>
            </a:xfrm>
          </p:grpSpPr>
          <p:sp>
            <p:nvSpPr>
              <p:cNvPr id="134" name="Forme libre : forme 8">
                <a:extLst>
                  <a:ext uri="{FF2B5EF4-FFF2-40B4-BE49-F238E27FC236}">
                    <a16:creationId xmlns:a16="http://schemas.microsoft.com/office/drawing/2014/main" id="{990AABCA-C273-5D4A-BFE3-737E096FF3C2}"/>
                  </a:ext>
                </a:extLst>
              </p:cNvPr>
              <p:cNvSpPr/>
              <p:nvPr/>
            </p:nvSpPr>
            <p:spPr>
              <a:xfrm>
                <a:off x="4586637" y="1741408"/>
                <a:ext cx="239827" cy="262175"/>
              </a:xfrm>
              <a:custGeom>
                <a:avLst/>
                <a:gdLst>
                  <a:gd name="connsiteX0" fmla="*/ 144716 w 239827"/>
                  <a:gd name="connsiteY0" fmla="*/ 135588 h 262175"/>
                  <a:gd name="connsiteX1" fmla="*/ 186626 w 239827"/>
                  <a:gd name="connsiteY1" fmla="*/ 70628 h 262175"/>
                  <a:gd name="connsiteX2" fmla="*/ 125396 w 239827"/>
                  <a:gd name="connsiteY2" fmla="*/ 164 h 262175"/>
                  <a:gd name="connsiteX3" fmla="*/ 54933 w 239827"/>
                  <a:gd name="connsiteY3" fmla="*/ 61394 h 262175"/>
                  <a:gd name="connsiteX4" fmla="*/ 54895 w 239827"/>
                  <a:gd name="connsiteY4" fmla="*/ 70056 h 262175"/>
                  <a:gd name="connsiteX5" fmla="*/ 96805 w 239827"/>
                  <a:gd name="connsiteY5" fmla="*/ 135588 h 262175"/>
                  <a:gd name="connsiteX6" fmla="*/ 31 w 239827"/>
                  <a:gd name="connsiteY6" fmla="*/ 261033 h 262175"/>
                  <a:gd name="connsiteX7" fmla="*/ 239776 w 239827"/>
                  <a:gd name="connsiteY7" fmla="*/ 262176 h 262175"/>
                  <a:gd name="connsiteX8" fmla="*/ 144716 w 239827"/>
                  <a:gd name="connsiteY8" fmla="*/ 135588 h 26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827" h="262175">
                    <a:moveTo>
                      <a:pt x="144716" y="135588"/>
                    </a:moveTo>
                    <a:cubicBezTo>
                      <a:pt x="170408" y="124250"/>
                      <a:pt x="186886" y="98709"/>
                      <a:pt x="186626" y="70628"/>
                    </a:cubicBezTo>
                    <a:cubicBezTo>
                      <a:pt x="189176" y="34262"/>
                      <a:pt x="161762" y="2714"/>
                      <a:pt x="125396" y="164"/>
                    </a:cubicBezTo>
                    <a:cubicBezTo>
                      <a:pt x="89030" y="-2385"/>
                      <a:pt x="57483" y="25028"/>
                      <a:pt x="54933" y="61394"/>
                    </a:cubicBezTo>
                    <a:cubicBezTo>
                      <a:pt x="54731" y="64278"/>
                      <a:pt x="54718" y="67171"/>
                      <a:pt x="54895" y="70056"/>
                    </a:cubicBezTo>
                    <a:cubicBezTo>
                      <a:pt x="54302" y="98373"/>
                      <a:pt x="70851" y="124250"/>
                      <a:pt x="96805" y="135588"/>
                    </a:cubicBezTo>
                    <a:cubicBezTo>
                      <a:pt x="-4541" y="150924"/>
                      <a:pt x="31" y="261033"/>
                      <a:pt x="31" y="261033"/>
                    </a:cubicBezTo>
                    <a:lnTo>
                      <a:pt x="239776" y="262176"/>
                    </a:lnTo>
                    <a:cubicBezTo>
                      <a:pt x="239776" y="262176"/>
                      <a:pt x="245205" y="150829"/>
                      <a:pt x="144716" y="135588"/>
                    </a:cubicBezTo>
                    <a:close/>
                  </a:path>
                </a:pathLst>
              </a:custGeom>
              <a:solidFill>
                <a:srgbClr val="E0E0E0"/>
              </a:solidFill>
              <a:ln w="9525" cap="flat">
                <a:noFill/>
                <a:prstDash val="solid"/>
                <a:miter/>
              </a:ln>
            </p:spPr>
            <p:txBody>
              <a:bodyPr rtlCol="0" anchor="ctr"/>
              <a:lstStyle/>
              <a:p>
                <a:endParaRPr lang="fr-FR"/>
              </a:p>
            </p:txBody>
          </p:sp>
          <p:sp>
            <p:nvSpPr>
              <p:cNvPr id="135" name="Forme libre : forme 9">
                <a:extLst>
                  <a:ext uri="{FF2B5EF4-FFF2-40B4-BE49-F238E27FC236}">
                    <a16:creationId xmlns:a16="http://schemas.microsoft.com/office/drawing/2014/main" id="{F9210EFA-6EA0-784B-BE8D-A4B99B435C1F}"/>
                  </a:ext>
                </a:extLst>
              </p:cNvPr>
              <p:cNvSpPr/>
              <p:nvPr/>
            </p:nvSpPr>
            <p:spPr>
              <a:xfrm>
                <a:off x="8511635" y="2227325"/>
                <a:ext cx="308514" cy="229266"/>
              </a:xfrm>
              <a:custGeom>
                <a:avLst/>
                <a:gdLst>
                  <a:gd name="connsiteX0" fmla="*/ 111157 w 308514"/>
                  <a:gd name="connsiteY0" fmla="*/ 229267 h 229266"/>
                  <a:gd name="connsiteX1" fmla="*/ 0 w 308514"/>
                  <a:gd name="connsiteY1" fmla="*/ 109538 h 229266"/>
                  <a:gd name="connsiteX2" fmla="*/ 36005 w 308514"/>
                  <a:gd name="connsiteY2" fmla="*/ 76105 h 229266"/>
                  <a:gd name="connsiteX3" fmla="*/ 112776 w 308514"/>
                  <a:gd name="connsiteY3" fmla="*/ 158687 h 229266"/>
                  <a:gd name="connsiteX4" fmla="*/ 274034 w 308514"/>
                  <a:gd name="connsiteY4" fmla="*/ 0 h 229266"/>
                  <a:gd name="connsiteX5" fmla="*/ 308515 w 308514"/>
                  <a:gd name="connsiteY5" fmla="*/ 35052 h 229266"/>
                  <a:gd name="connsiteX6" fmla="*/ 111157 w 308514"/>
                  <a:gd name="connsiteY6" fmla="*/ 229267 h 2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14" h="229266">
                    <a:moveTo>
                      <a:pt x="111157" y="229267"/>
                    </a:moveTo>
                    <a:lnTo>
                      <a:pt x="0" y="109538"/>
                    </a:lnTo>
                    <a:lnTo>
                      <a:pt x="36005" y="76105"/>
                    </a:lnTo>
                    <a:lnTo>
                      <a:pt x="112776" y="158687"/>
                    </a:lnTo>
                    <a:lnTo>
                      <a:pt x="274034" y="0"/>
                    </a:lnTo>
                    <a:lnTo>
                      <a:pt x="308515" y="35052"/>
                    </a:lnTo>
                    <a:lnTo>
                      <a:pt x="111157" y="229267"/>
                    </a:lnTo>
                    <a:close/>
                  </a:path>
                </a:pathLst>
              </a:custGeom>
              <a:solidFill>
                <a:srgbClr val="F5F5F5"/>
              </a:solidFill>
              <a:ln w="9525" cap="flat">
                <a:noFill/>
                <a:prstDash val="solid"/>
                <a:miter/>
              </a:ln>
            </p:spPr>
            <p:txBody>
              <a:bodyPr rtlCol="0" anchor="ctr"/>
              <a:lstStyle/>
              <a:p>
                <a:endParaRPr lang="fr-FR"/>
              </a:p>
            </p:txBody>
          </p:sp>
          <p:sp>
            <p:nvSpPr>
              <p:cNvPr id="136" name="Forme libre : forme 10">
                <a:extLst>
                  <a:ext uri="{FF2B5EF4-FFF2-40B4-BE49-F238E27FC236}">
                    <a16:creationId xmlns:a16="http://schemas.microsoft.com/office/drawing/2014/main" id="{4489DDF5-FD86-C94A-8FBA-9451B2E8BF54}"/>
                  </a:ext>
                </a:extLst>
              </p:cNvPr>
              <p:cNvSpPr/>
              <p:nvPr/>
            </p:nvSpPr>
            <p:spPr>
              <a:xfrm>
                <a:off x="6778203" y="3003640"/>
                <a:ext cx="232205" cy="381719"/>
              </a:xfrm>
              <a:custGeom>
                <a:avLst/>
                <a:gdLst>
                  <a:gd name="connsiteX0" fmla="*/ 232197 w 232205"/>
                  <a:gd name="connsiteY0" fmla="*/ 106843 h 381719"/>
                  <a:gd name="connsiteX1" fmla="*/ 58651 w 232205"/>
                  <a:gd name="connsiteY1" fmla="*/ 14260 h 381719"/>
                  <a:gd name="connsiteX2" fmla="*/ 12550 w 232205"/>
                  <a:gd name="connsiteY2" fmla="*/ 58456 h 381719"/>
                  <a:gd name="connsiteX3" fmla="*/ 20265 w 232205"/>
                  <a:gd name="connsiteY3" fmla="*/ 190378 h 381719"/>
                  <a:gd name="connsiteX4" fmla="*/ 88465 w 232205"/>
                  <a:gd name="connsiteY4" fmla="*/ 363066 h 381719"/>
                  <a:gd name="connsiteX5" fmla="*/ 126636 w 232205"/>
                  <a:gd name="connsiteY5" fmla="*/ 379664 h 381719"/>
                  <a:gd name="connsiteX6" fmla="*/ 143233 w 232205"/>
                  <a:gd name="connsiteY6" fmla="*/ 363066 h 381719"/>
                  <a:gd name="connsiteX7" fmla="*/ 209908 w 232205"/>
                  <a:gd name="connsiteY7" fmla="*/ 189425 h 381719"/>
                  <a:gd name="connsiteX8" fmla="*/ 232197 w 232205"/>
                  <a:gd name="connsiteY8" fmla="*/ 106843 h 381719"/>
                  <a:gd name="connsiteX9" fmla="*/ 150091 w 232205"/>
                  <a:gd name="connsiteY9" fmla="*/ 177710 h 381719"/>
                  <a:gd name="connsiteX10" fmla="*/ 63795 w 232205"/>
                  <a:gd name="connsiteY10" fmla="*/ 86174 h 381719"/>
                  <a:gd name="connsiteX11" fmla="*/ 82845 w 232205"/>
                  <a:gd name="connsiteY11" fmla="*/ 66362 h 381719"/>
                  <a:gd name="connsiteX12" fmla="*/ 169141 w 232205"/>
                  <a:gd name="connsiteY12" fmla="*/ 157897 h 381719"/>
                  <a:gd name="connsiteX13" fmla="*/ 150091 w 232205"/>
                  <a:gd name="connsiteY13" fmla="*/ 177710 h 38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205" h="381719">
                    <a:moveTo>
                      <a:pt x="232197" y="106843"/>
                    </a:moveTo>
                    <a:cubicBezTo>
                      <a:pt x="232197" y="25024"/>
                      <a:pt x="146472" y="-26507"/>
                      <a:pt x="58651" y="14260"/>
                    </a:cubicBezTo>
                    <a:cubicBezTo>
                      <a:pt x="38851" y="23535"/>
                      <a:pt x="22651" y="39065"/>
                      <a:pt x="12550" y="58456"/>
                    </a:cubicBezTo>
                    <a:cubicBezTo>
                      <a:pt x="-9452" y="101129"/>
                      <a:pt x="263" y="149897"/>
                      <a:pt x="20265" y="190378"/>
                    </a:cubicBezTo>
                    <a:lnTo>
                      <a:pt x="88465" y="363066"/>
                    </a:lnTo>
                    <a:cubicBezTo>
                      <a:pt x="94422" y="378190"/>
                      <a:pt x="111512" y="385621"/>
                      <a:pt x="126636" y="379664"/>
                    </a:cubicBezTo>
                    <a:cubicBezTo>
                      <a:pt x="134231" y="376672"/>
                      <a:pt x="140242" y="370661"/>
                      <a:pt x="143233" y="363066"/>
                    </a:cubicBezTo>
                    <a:lnTo>
                      <a:pt x="209908" y="189425"/>
                    </a:lnTo>
                    <a:cubicBezTo>
                      <a:pt x="233340" y="136276"/>
                      <a:pt x="232197" y="106843"/>
                      <a:pt x="232197" y="106843"/>
                    </a:cubicBezTo>
                    <a:close/>
                    <a:moveTo>
                      <a:pt x="150091" y="177710"/>
                    </a:moveTo>
                    <a:cubicBezTo>
                      <a:pt x="91227" y="211904"/>
                      <a:pt x="31505" y="148658"/>
                      <a:pt x="63795" y="86174"/>
                    </a:cubicBezTo>
                    <a:cubicBezTo>
                      <a:pt x="68136" y="77896"/>
                      <a:pt x="74743" y="71024"/>
                      <a:pt x="82845" y="66362"/>
                    </a:cubicBezTo>
                    <a:cubicBezTo>
                      <a:pt x="141805" y="32072"/>
                      <a:pt x="201431" y="94937"/>
                      <a:pt x="169141" y="157897"/>
                    </a:cubicBezTo>
                    <a:cubicBezTo>
                      <a:pt x="164800" y="166176"/>
                      <a:pt x="158193" y="173047"/>
                      <a:pt x="150091" y="177710"/>
                    </a:cubicBezTo>
                    <a:close/>
                  </a:path>
                </a:pathLst>
              </a:custGeom>
              <a:solidFill>
                <a:srgbClr val="EBEBEB"/>
              </a:solidFill>
              <a:ln w="9525" cap="flat">
                <a:noFill/>
                <a:prstDash val="solid"/>
                <a:miter/>
              </a:ln>
            </p:spPr>
            <p:txBody>
              <a:bodyPr rtlCol="0" anchor="ctr"/>
              <a:lstStyle/>
              <a:p>
                <a:endParaRPr lang="fr-FR"/>
              </a:p>
            </p:txBody>
          </p:sp>
          <p:sp>
            <p:nvSpPr>
              <p:cNvPr id="137" name="Forme libre : forme 11">
                <a:extLst>
                  <a:ext uri="{FF2B5EF4-FFF2-40B4-BE49-F238E27FC236}">
                    <a16:creationId xmlns:a16="http://schemas.microsoft.com/office/drawing/2014/main" id="{8C1D3DCC-8542-5D40-B09E-A0E1FA0310C7}"/>
                  </a:ext>
                </a:extLst>
              </p:cNvPr>
              <p:cNvSpPr/>
              <p:nvPr/>
            </p:nvSpPr>
            <p:spPr>
              <a:xfrm>
                <a:off x="7850441" y="3015106"/>
                <a:ext cx="1195633" cy="1338447"/>
              </a:xfrm>
              <a:custGeom>
                <a:avLst/>
                <a:gdLst>
                  <a:gd name="connsiteX0" fmla="*/ 173132 w 1195633"/>
                  <a:gd name="connsiteY0" fmla="*/ 1282383 h 1338447"/>
                  <a:gd name="connsiteX1" fmla="*/ 19018 w 1195633"/>
                  <a:gd name="connsiteY1" fmla="*/ 616871 h 1338447"/>
                  <a:gd name="connsiteX2" fmla="*/ 50355 w 1195633"/>
                  <a:gd name="connsiteY2" fmla="*/ 504952 h 1338447"/>
                  <a:gd name="connsiteX3" fmla="*/ 153797 w 1195633"/>
                  <a:gd name="connsiteY3" fmla="*/ 477235 h 1338447"/>
                  <a:gd name="connsiteX4" fmla="*/ 201993 w 1195633"/>
                  <a:gd name="connsiteY4" fmla="*/ 560388 h 1338447"/>
                  <a:gd name="connsiteX5" fmla="*/ 282575 w 1195633"/>
                  <a:gd name="connsiteY5" fmla="*/ 660305 h 1338447"/>
                  <a:gd name="connsiteX6" fmla="*/ 362585 w 1195633"/>
                  <a:gd name="connsiteY6" fmla="*/ 678593 h 1338447"/>
                  <a:gd name="connsiteX7" fmla="*/ 414496 w 1195633"/>
                  <a:gd name="connsiteY7" fmla="*/ 580200 h 1338447"/>
                  <a:gd name="connsiteX8" fmla="*/ 443071 w 1195633"/>
                  <a:gd name="connsiteY8" fmla="*/ 363506 h 1338447"/>
                  <a:gd name="connsiteX9" fmla="*/ 470598 w 1195633"/>
                  <a:gd name="connsiteY9" fmla="*/ 250159 h 1338447"/>
                  <a:gd name="connsiteX10" fmla="*/ 558228 w 1195633"/>
                  <a:gd name="connsiteY10" fmla="*/ 179483 h 1338447"/>
                  <a:gd name="connsiteX11" fmla="*/ 642905 w 1195633"/>
                  <a:gd name="connsiteY11" fmla="*/ 240824 h 1338447"/>
                  <a:gd name="connsiteX12" fmla="*/ 637381 w 1195633"/>
                  <a:gd name="connsiteY12" fmla="*/ 289211 h 1338447"/>
                  <a:gd name="connsiteX13" fmla="*/ 656431 w 1195633"/>
                  <a:gd name="connsiteY13" fmla="*/ 330835 h 1338447"/>
                  <a:gd name="connsiteX14" fmla="*/ 701961 w 1195633"/>
                  <a:gd name="connsiteY14" fmla="*/ 319024 h 1338447"/>
                  <a:gd name="connsiteX15" fmla="*/ 814736 w 1195633"/>
                  <a:gd name="connsiteY15" fmla="*/ 192342 h 1338447"/>
                  <a:gd name="connsiteX16" fmla="*/ 921702 w 1195633"/>
                  <a:gd name="connsiteY16" fmla="*/ 60326 h 1338447"/>
                  <a:gd name="connsiteX17" fmla="*/ 1076293 w 1195633"/>
                  <a:gd name="connsiteY17" fmla="*/ 509 h 1338447"/>
                  <a:gd name="connsiteX18" fmla="*/ 1194879 w 1195633"/>
                  <a:gd name="connsiteY18" fmla="*/ 103950 h 1338447"/>
                  <a:gd name="connsiteX19" fmla="*/ 1120679 w 1195633"/>
                  <a:gd name="connsiteY19" fmla="*/ 250826 h 1338447"/>
                  <a:gd name="connsiteX20" fmla="*/ 914844 w 1195633"/>
                  <a:gd name="connsiteY20" fmla="*/ 397225 h 1338447"/>
                  <a:gd name="connsiteX21" fmla="*/ 879983 w 1195633"/>
                  <a:gd name="connsiteY21" fmla="*/ 425800 h 1338447"/>
                  <a:gd name="connsiteX22" fmla="*/ 913796 w 1195633"/>
                  <a:gd name="connsiteY22" fmla="*/ 491522 h 1338447"/>
                  <a:gd name="connsiteX23" fmla="*/ 1003998 w 1195633"/>
                  <a:gd name="connsiteY23" fmla="*/ 514287 h 1338447"/>
                  <a:gd name="connsiteX24" fmla="*/ 1073054 w 1195633"/>
                  <a:gd name="connsiteY24" fmla="*/ 570008 h 1338447"/>
                  <a:gd name="connsiteX25" fmla="*/ 1007808 w 1195633"/>
                  <a:gd name="connsiteY25" fmla="*/ 671259 h 1338447"/>
                  <a:gd name="connsiteX26" fmla="*/ 768540 w 1195633"/>
                  <a:gd name="connsiteY26" fmla="*/ 767271 h 1338447"/>
                  <a:gd name="connsiteX27" fmla="*/ 680625 w 1195633"/>
                  <a:gd name="connsiteY27" fmla="*/ 795846 h 1338447"/>
                  <a:gd name="connsiteX28" fmla="*/ 646144 w 1195633"/>
                  <a:gd name="connsiteY28" fmla="*/ 874713 h 1338447"/>
                  <a:gd name="connsiteX29" fmla="*/ 722344 w 1195633"/>
                  <a:gd name="connsiteY29" fmla="*/ 916242 h 1338447"/>
                  <a:gd name="connsiteX30" fmla="*/ 812832 w 1195633"/>
                  <a:gd name="connsiteY30" fmla="*/ 895573 h 1338447"/>
                  <a:gd name="connsiteX31" fmla="*/ 966851 w 1195633"/>
                  <a:gd name="connsiteY31" fmla="*/ 946912 h 1338447"/>
                  <a:gd name="connsiteX32" fmla="*/ 965232 w 1195633"/>
                  <a:gd name="connsiteY32" fmla="*/ 1057021 h 1338447"/>
                  <a:gd name="connsiteX33" fmla="*/ 892746 w 1195633"/>
                  <a:gd name="connsiteY33" fmla="*/ 1144556 h 1338447"/>
                  <a:gd name="connsiteX34" fmla="*/ 540321 w 1195633"/>
                  <a:gd name="connsiteY34" fmla="*/ 1323721 h 1338447"/>
                  <a:gd name="connsiteX35" fmla="*/ 173799 w 1195633"/>
                  <a:gd name="connsiteY35" fmla="*/ 1283050 h 133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95633" h="1338447">
                    <a:moveTo>
                      <a:pt x="173132" y="1282383"/>
                    </a:moveTo>
                    <a:cubicBezTo>
                      <a:pt x="-10415" y="1114743"/>
                      <a:pt x="-20892" y="848995"/>
                      <a:pt x="19018" y="616871"/>
                    </a:cubicBezTo>
                    <a:cubicBezTo>
                      <a:pt x="25686" y="578104"/>
                      <a:pt x="26924" y="536480"/>
                      <a:pt x="50355" y="504952"/>
                    </a:cubicBezTo>
                    <a:cubicBezTo>
                      <a:pt x="73787" y="473425"/>
                      <a:pt x="120745" y="455994"/>
                      <a:pt x="153797" y="477235"/>
                    </a:cubicBezTo>
                    <a:cubicBezTo>
                      <a:pt x="181228" y="494856"/>
                      <a:pt x="189420" y="530289"/>
                      <a:pt x="201993" y="560388"/>
                    </a:cubicBezTo>
                    <a:cubicBezTo>
                      <a:pt x="218964" y="600585"/>
                      <a:pt x="246885" y="635206"/>
                      <a:pt x="282575" y="660305"/>
                    </a:cubicBezTo>
                    <a:cubicBezTo>
                      <a:pt x="305911" y="676593"/>
                      <a:pt x="335915" y="688880"/>
                      <a:pt x="362585" y="678593"/>
                    </a:cubicBezTo>
                    <a:cubicBezTo>
                      <a:pt x="399160" y="664782"/>
                      <a:pt x="409448" y="618967"/>
                      <a:pt x="414496" y="580200"/>
                    </a:cubicBezTo>
                    <a:lnTo>
                      <a:pt x="443071" y="363506"/>
                    </a:lnTo>
                    <a:cubicBezTo>
                      <a:pt x="448119" y="324740"/>
                      <a:pt x="453358" y="285211"/>
                      <a:pt x="470598" y="250159"/>
                    </a:cubicBezTo>
                    <a:cubicBezTo>
                      <a:pt x="487838" y="215107"/>
                      <a:pt x="519461" y="184627"/>
                      <a:pt x="558228" y="179483"/>
                    </a:cubicBezTo>
                    <a:cubicBezTo>
                      <a:pt x="596995" y="174340"/>
                      <a:pt x="640143" y="201867"/>
                      <a:pt x="642905" y="240824"/>
                    </a:cubicBezTo>
                    <a:cubicBezTo>
                      <a:pt x="643953" y="257017"/>
                      <a:pt x="638524" y="272923"/>
                      <a:pt x="637381" y="289211"/>
                    </a:cubicBezTo>
                    <a:cubicBezTo>
                      <a:pt x="636238" y="305499"/>
                      <a:pt x="641476" y="324263"/>
                      <a:pt x="656431" y="330835"/>
                    </a:cubicBezTo>
                    <a:cubicBezTo>
                      <a:pt x="671385" y="337408"/>
                      <a:pt x="688721" y="328740"/>
                      <a:pt x="701961" y="319024"/>
                    </a:cubicBezTo>
                    <a:cubicBezTo>
                      <a:pt x="747776" y="285497"/>
                      <a:pt x="782161" y="238919"/>
                      <a:pt x="814736" y="192342"/>
                    </a:cubicBezTo>
                    <a:cubicBezTo>
                      <a:pt x="847312" y="145765"/>
                      <a:pt x="879125" y="97949"/>
                      <a:pt x="921702" y="60326"/>
                    </a:cubicBezTo>
                    <a:cubicBezTo>
                      <a:pt x="964279" y="22702"/>
                      <a:pt x="1019714" y="-4064"/>
                      <a:pt x="1076293" y="509"/>
                    </a:cubicBezTo>
                    <a:cubicBezTo>
                      <a:pt x="1132872" y="5081"/>
                      <a:pt x="1188116" y="47562"/>
                      <a:pt x="1194879" y="103950"/>
                    </a:cubicBezTo>
                    <a:cubicBezTo>
                      <a:pt x="1201642" y="160338"/>
                      <a:pt x="1161827" y="211392"/>
                      <a:pt x="1120679" y="250826"/>
                    </a:cubicBezTo>
                    <a:cubicBezTo>
                      <a:pt x="1059489" y="309299"/>
                      <a:pt x="990159" y="358610"/>
                      <a:pt x="914844" y="397225"/>
                    </a:cubicBezTo>
                    <a:cubicBezTo>
                      <a:pt x="901319" y="404178"/>
                      <a:pt x="886269" y="411703"/>
                      <a:pt x="879983" y="425800"/>
                    </a:cubicBezTo>
                    <a:cubicBezTo>
                      <a:pt x="867886" y="450469"/>
                      <a:pt x="889508" y="479521"/>
                      <a:pt x="913796" y="491522"/>
                    </a:cubicBezTo>
                    <a:cubicBezTo>
                      <a:pt x="941800" y="505143"/>
                      <a:pt x="973899" y="506477"/>
                      <a:pt x="1003998" y="514287"/>
                    </a:cubicBezTo>
                    <a:cubicBezTo>
                      <a:pt x="1034097" y="522097"/>
                      <a:pt x="1065434" y="539909"/>
                      <a:pt x="1073054" y="570008"/>
                    </a:cubicBezTo>
                    <a:cubicBezTo>
                      <a:pt x="1083722" y="611823"/>
                      <a:pt x="1044479" y="648685"/>
                      <a:pt x="1007808" y="671259"/>
                    </a:cubicBezTo>
                    <a:cubicBezTo>
                      <a:pt x="934121" y="716695"/>
                      <a:pt x="853195" y="749168"/>
                      <a:pt x="768540" y="767271"/>
                    </a:cubicBezTo>
                    <a:cubicBezTo>
                      <a:pt x="738251" y="773748"/>
                      <a:pt x="706628" y="778701"/>
                      <a:pt x="680625" y="795846"/>
                    </a:cubicBezTo>
                    <a:cubicBezTo>
                      <a:pt x="654621" y="812991"/>
                      <a:pt x="635857" y="845471"/>
                      <a:pt x="646144" y="874713"/>
                    </a:cubicBezTo>
                    <a:cubicBezTo>
                      <a:pt x="656431" y="903955"/>
                      <a:pt x="691388" y="917576"/>
                      <a:pt x="722344" y="916242"/>
                    </a:cubicBezTo>
                    <a:cubicBezTo>
                      <a:pt x="753300" y="914909"/>
                      <a:pt x="782637" y="902336"/>
                      <a:pt x="812832" y="895573"/>
                    </a:cubicBezTo>
                    <a:cubicBezTo>
                      <a:pt x="869505" y="882904"/>
                      <a:pt x="938657" y="896144"/>
                      <a:pt x="966851" y="946912"/>
                    </a:cubicBezTo>
                    <a:cubicBezTo>
                      <a:pt x="985901" y="980250"/>
                      <a:pt x="981710" y="1022636"/>
                      <a:pt x="965232" y="1057021"/>
                    </a:cubicBezTo>
                    <a:cubicBezTo>
                      <a:pt x="948753" y="1091407"/>
                      <a:pt x="921321" y="1119315"/>
                      <a:pt x="892746" y="1144556"/>
                    </a:cubicBezTo>
                    <a:cubicBezTo>
                      <a:pt x="792638" y="1232758"/>
                      <a:pt x="671004" y="1298099"/>
                      <a:pt x="540321" y="1323721"/>
                    </a:cubicBezTo>
                    <a:cubicBezTo>
                      <a:pt x="409638" y="1349344"/>
                      <a:pt x="291909" y="1344962"/>
                      <a:pt x="173799" y="1283050"/>
                    </a:cubicBezTo>
                  </a:path>
                </a:pathLst>
              </a:custGeom>
              <a:solidFill>
                <a:srgbClr val="EBEBEB"/>
              </a:solidFill>
              <a:ln w="9525" cap="flat">
                <a:noFill/>
                <a:prstDash val="solid"/>
                <a:miter/>
              </a:ln>
            </p:spPr>
            <p:txBody>
              <a:bodyPr rtlCol="0" anchor="ctr"/>
              <a:lstStyle/>
              <a:p>
                <a:endParaRPr lang="fr-FR"/>
              </a:p>
            </p:txBody>
          </p:sp>
          <p:sp>
            <p:nvSpPr>
              <p:cNvPr id="138" name="Forme libre : forme 12">
                <a:extLst>
                  <a:ext uri="{FF2B5EF4-FFF2-40B4-BE49-F238E27FC236}">
                    <a16:creationId xmlns:a16="http://schemas.microsoft.com/office/drawing/2014/main" id="{869F5C57-11B5-0841-A3F3-D917EC028BB8}"/>
                  </a:ext>
                </a:extLst>
              </p:cNvPr>
              <p:cNvSpPr/>
              <p:nvPr/>
            </p:nvSpPr>
            <p:spPr>
              <a:xfrm>
                <a:off x="8038147" y="3058287"/>
                <a:ext cx="956785" cy="1334928"/>
              </a:xfrm>
              <a:custGeom>
                <a:avLst/>
                <a:gdLst>
                  <a:gd name="connsiteX0" fmla="*/ 0 w 956785"/>
                  <a:gd name="connsiteY0" fmla="*/ 1333691 h 1334928"/>
                  <a:gd name="connsiteX1" fmla="*/ 66675 w 956785"/>
                  <a:gd name="connsiteY1" fmla="*/ 1101661 h 1334928"/>
                  <a:gd name="connsiteX2" fmla="*/ 257175 w 956785"/>
                  <a:gd name="connsiteY2" fmla="*/ 747331 h 1334928"/>
                  <a:gd name="connsiteX3" fmla="*/ 311944 w 956785"/>
                  <a:gd name="connsiteY3" fmla="*/ 657034 h 1334928"/>
                  <a:gd name="connsiteX4" fmla="*/ 367189 w 956785"/>
                  <a:gd name="connsiteY4" fmla="*/ 570452 h 1334928"/>
                  <a:gd name="connsiteX5" fmla="*/ 487299 w 956785"/>
                  <a:gd name="connsiteY5" fmla="*/ 418052 h 1334928"/>
                  <a:gd name="connsiteX6" fmla="*/ 606171 w 956785"/>
                  <a:gd name="connsiteY6" fmla="*/ 288798 h 1334928"/>
                  <a:gd name="connsiteX7" fmla="*/ 714756 w 956785"/>
                  <a:gd name="connsiteY7" fmla="*/ 180975 h 1334928"/>
                  <a:gd name="connsiteX8" fmla="*/ 888111 w 956785"/>
                  <a:gd name="connsiteY8" fmla="*/ 43243 h 1334928"/>
                  <a:gd name="connsiteX9" fmla="*/ 938689 w 956785"/>
                  <a:gd name="connsiteY9" fmla="*/ 10668 h 1334928"/>
                  <a:gd name="connsiteX10" fmla="*/ 952119 w 956785"/>
                  <a:gd name="connsiteY10" fmla="*/ 2572 h 1334928"/>
                  <a:gd name="connsiteX11" fmla="*/ 956786 w 956785"/>
                  <a:gd name="connsiteY11" fmla="*/ 0 h 1334928"/>
                  <a:gd name="connsiteX12" fmla="*/ 952500 w 956785"/>
                  <a:gd name="connsiteY12" fmla="*/ 3048 h 1334928"/>
                  <a:gd name="connsiteX13" fmla="*/ 939355 w 956785"/>
                  <a:gd name="connsiteY13" fmla="*/ 11621 h 1334928"/>
                  <a:gd name="connsiteX14" fmla="*/ 889445 w 956785"/>
                  <a:gd name="connsiteY14" fmla="*/ 45149 h 1334928"/>
                  <a:gd name="connsiteX15" fmla="*/ 717518 w 956785"/>
                  <a:gd name="connsiteY15" fmla="*/ 184023 h 1334928"/>
                  <a:gd name="connsiteX16" fmla="*/ 609695 w 956785"/>
                  <a:gd name="connsiteY16" fmla="*/ 292227 h 1334928"/>
                  <a:gd name="connsiteX17" fmla="*/ 491490 w 956785"/>
                  <a:gd name="connsiteY17" fmla="*/ 421672 h 1334928"/>
                  <a:gd name="connsiteX18" fmla="*/ 371951 w 956785"/>
                  <a:gd name="connsiteY18" fmla="*/ 574072 h 1334928"/>
                  <a:gd name="connsiteX19" fmla="*/ 316992 w 956785"/>
                  <a:gd name="connsiteY19" fmla="*/ 660368 h 1334928"/>
                  <a:gd name="connsiteX20" fmla="*/ 262223 w 956785"/>
                  <a:gd name="connsiteY20" fmla="*/ 750665 h 1334928"/>
                  <a:gd name="connsiteX21" fmla="*/ 71723 w 956785"/>
                  <a:gd name="connsiteY21" fmla="*/ 1104138 h 1334928"/>
                  <a:gd name="connsiteX22" fmla="*/ 3905 w 956785"/>
                  <a:gd name="connsiteY22" fmla="*/ 1334929 h 133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6785" h="1334928">
                    <a:moveTo>
                      <a:pt x="0" y="1333691"/>
                    </a:moveTo>
                    <a:cubicBezTo>
                      <a:pt x="21241" y="1242536"/>
                      <a:pt x="15907" y="1214342"/>
                      <a:pt x="66675" y="1101661"/>
                    </a:cubicBezTo>
                    <a:cubicBezTo>
                      <a:pt x="123331" y="979998"/>
                      <a:pt x="186936" y="861692"/>
                      <a:pt x="257175" y="747331"/>
                    </a:cubicBezTo>
                    <a:lnTo>
                      <a:pt x="311944" y="657034"/>
                    </a:lnTo>
                    <a:cubicBezTo>
                      <a:pt x="330041" y="627412"/>
                      <a:pt x="347853" y="598075"/>
                      <a:pt x="367189" y="570452"/>
                    </a:cubicBezTo>
                    <a:cubicBezTo>
                      <a:pt x="404390" y="517481"/>
                      <a:pt x="444489" y="466603"/>
                      <a:pt x="487299" y="418052"/>
                    </a:cubicBezTo>
                    <a:cubicBezTo>
                      <a:pt x="527971" y="371380"/>
                      <a:pt x="568166" y="328613"/>
                      <a:pt x="606171" y="288798"/>
                    </a:cubicBezTo>
                    <a:cubicBezTo>
                      <a:pt x="644176" y="248984"/>
                      <a:pt x="680371" y="212598"/>
                      <a:pt x="714756" y="180975"/>
                    </a:cubicBezTo>
                    <a:cubicBezTo>
                      <a:pt x="768826" y="130573"/>
                      <a:pt x="826791" y="84520"/>
                      <a:pt x="888111" y="43243"/>
                    </a:cubicBezTo>
                    <a:cubicBezTo>
                      <a:pt x="909828" y="28670"/>
                      <a:pt x="926973" y="17812"/>
                      <a:pt x="938689" y="10668"/>
                    </a:cubicBezTo>
                    <a:lnTo>
                      <a:pt x="952119" y="2572"/>
                    </a:lnTo>
                    <a:cubicBezTo>
                      <a:pt x="955167" y="762"/>
                      <a:pt x="956786" y="0"/>
                      <a:pt x="956786" y="0"/>
                    </a:cubicBezTo>
                    <a:cubicBezTo>
                      <a:pt x="956786" y="0"/>
                      <a:pt x="955357" y="1143"/>
                      <a:pt x="952500" y="3048"/>
                    </a:cubicBezTo>
                    <a:lnTo>
                      <a:pt x="939355" y="11621"/>
                    </a:lnTo>
                    <a:cubicBezTo>
                      <a:pt x="927830" y="19145"/>
                      <a:pt x="910780" y="30671"/>
                      <a:pt x="889445" y="45149"/>
                    </a:cubicBezTo>
                    <a:cubicBezTo>
                      <a:pt x="828756" y="87092"/>
                      <a:pt x="771287" y="133513"/>
                      <a:pt x="717518" y="184023"/>
                    </a:cubicBezTo>
                    <a:cubicBezTo>
                      <a:pt x="683419" y="215932"/>
                      <a:pt x="647509" y="252413"/>
                      <a:pt x="609695" y="292227"/>
                    </a:cubicBezTo>
                    <a:cubicBezTo>
                      <a:pt x="571881" y="332042"/>
                      <a:pt x="531876" y="374999"/>
                      <a:pt x="491490" y="421672"/>
                    </a:cubicBezTo>
                    <a:cubicBezTo>
                      <a:pt x="448850" y="470217"/>
                      <a:pt x="408942" y="521095"/>
                      <a:pt x="371951" y="574072"/>
                    </a:cubicBezTo>
                    <a:cubicBezTo>
                      <a:pt x="352901" y="601599"/>
                      <a:pt x="334994" y="630745"/>
                      <a:pt x="316992" y="660368"/>
                    </a:cubicBezTo>
                    <a:lnTo>
                      <a:pt x="262223" y="750665"/>
                    </a:lnTo>
                    <a:cubicBezTo>
                      <a:pt x="192114" y="864806"/>
                      <a:pt x="128513" y="982819"/>
                      <a:pt x="71723" y="1104138"/>
                    </a:cubicBezTo>
                    <a:cubicBezTo>
                      <a:pt x="20478" y="1216533"/>
                      <a:pt x="25622" y="1244156"/>
                      <a:pt x="3905" y="1334929"/>
                    </a:cubicBezTo>
                  </a:path>
                </a:pathLst>
              </a:custGeom>
              <a:solidFill>
                <a:srgbClr val="E0E0E0"/>
              </a:solidFill>
              <a:ln w="9525" cap="flat">
                <a:noFill/>
                <a:prstDash val="solid"/>
                <a:miter/>
              </a:ln>
            </p:spPr>
            <p:txBody>
              <a:bodyPr rtlCol="0" anchor="ctr"/>
              <a:lstStyle/>
              <a:p>
                <a:endParaRPr lang="fr-FR"/>
              </a:p>
            </p:txBody>
          </p:sp>
          <p:sp>
            <p:nvSpPr>
              <p:cNvPr id="139" name="Forme libre : forme 13">
                <a:extLst>
                  <a:ext uri="{FF2B5EF4-FFF2-40B4-BE49-F238E27FC236}">
                    <a16:creationId xmlns:a16="http://schemas.microsoft.com/office/drawing/2014/main" id="{0374EC7D-D156-9346-B391-CDF7FBF40937}"/>
                  </a:ext>
                </a:extLst>
              </p:cNvPr>
              <p:cNvSpPr/>
              <p:nvPr/>
            </p:nvSpPr>
            <p:spPr>
              <a:xfrm>
                <a:off x="8405241" y="3194589"/>
                <a:ext cx="10620" cy="433768"/>
              </a:xfrm>
              <a:custGeom>
                <a:avLst/>
                <a:gdLst>
                  <a:gd name="connsiteX0" fmla="*/ 2095 w 10620"/>
                  <a:gd name="connsiteY0" fmla="*/ 433768 h 433768"/>
                  <a:gd name="connsiteX1" fmla="*/ 857 w 10620"/>
                  <a:gd name="connsiteY1" fmla="*/ 416719 h 433768"/>
                  <a:gd name="connsiteX2" fmla="*/ 0 w 10620"/>
                  <a:gd name="connsiteY2" fmla="*/ 370237 h 433768"/>
                  <a:gd name="connsiteX3" fmla="*/ 3334 w 10620"/>
                  <a:gd name="connsiteY3" fmla="*/ 216789 h 433768"/>
                  <a:gd name="connsiteX4" fmla="*/ 4763 w 10620"/>
                  <a:gd name="connsiteY4" fmla="*/ 63532 h 433768"/>
                  <a:gd name="connsiteX5" fmla="*/ 3239 w 10620"/>
                  <a:gd name="connsiteY5" fmla="*/ 17050 h 433768"/>
                  <a:gd name="connsiteX6" fmla="*/ 3239 w 10620"/>
                  <a:gd name="connsiteY6" fmla="*/ 0 h 433768"/>
                  <a:gd name="connsiteX7" fmla="*/ 5620 w 10620"/>
                  <a:gd name="connsiteY7" fmla="*/ 16859 h 433768"/>
                  <a:gd name="connsiteX8" fmla="*/ 9049 w 10620"/>
                  <a:gd name="connsiteY8" fmla="*/ 63341 h 433768"/>
                  <a:gd name="connsiteX9" fmla="*/ 9049 w 10620"/>
                  <a:gd name="connsiteY9" fmla="*/ 216979 h 433768"/>
                  <a:gd name="connsiteX10" fmla="*/ 4000 w 10620"/>
                  <a:gd name="connsiteY10" fmla="*/ 370237 h 433768"/>
                  <a:gd name="connsiteX11" fmla="*/ 2953 w 10620"/>
                  <a:gd name="connsiteY11" fmla="*/ 416719 h 433768"/>
                  <a:gd name="connsiteX12" fmla="*/ 2095 w 10620"/>
                  <a:gd name="connsiteY12" fmla="*/ 433769 h 43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0" h="433768">
                    <a:moveTo>
                      <a:pt x="2095" y="433768"/>
                    </a:moveTo>
                    <a:cubicBezTo>
                      <a:pt x="1163" y="428135"/>
                      <a:pt x="748" y="422428"/>
                      <a:pt x="857" y="416719"/>
                    </a:cubicBezTo>
                    <a:cubicBezTo>
                      <a:pt x="285" y="405765"/>
                      <a:pt x="95" y="389858"/>
                      <a:pt x="0" y="370237"/>
                    </a:cubicBezTo>
                    <a:cubicBezTo>
                      <a:pt x="0" y="330899"/>
                      <a:pt x="1429" y="276606"/>
                      <a:pt x="3334" y="216789"/>
                    </a:cubicBezTo>
                    <a:cubicBezTo>
                      <a:pt x="5239" y="156972"/>
                      <a:pt x="5810" y="102489"/>
                      <a:pt x="4763" y="63532"/>
                    </a:cubicBezTo>
                    <a:cubicBezTo>
                      <a:pt x="4763" y="43910"/>
                      <a:pt x="3810" y="28004"/>
                      <a:pt x="3239" y="17050"/>
                    </a:cubicBezTo>
                    <a:cubicBezTo>
                      <a:pt x="2659" y="11381"/>
                      <a:pt x="2659" y="5668"/>
                      <a:pt x="3239" y="0"/>
                    </a:cubicBezTo>
                    <a:cubicBezTo>
                      <a:pt x="4534" y="5537"/>
                      <a:pt x="5331" y="11180"/>
                      <a:pt x="5620" y="16859"/>
                    </a:cubicBezTo>
                    <a:cubicBezTo>
                      <a:pt x="6953" y="27813"/>
                      <a:pt x="8096" y="43720"/>
                      <a:pt x="9049" y="63341"/>
                    </a:cubicBezTo>
                    <a:cubicBezTo>
                      <a:pt x="11144" y="102584"/>
                      <a:pt x="11144" y="156972"/>
                      <a:pt x="9049" y="216979"/>
                    </a:cubicBezTo>
                    <a:cubicBezTo>
                      <a:pt x="6953" y="276987"/>
                      <a:pt x="5334" y="329946"/>
                      <a:pt x="4000" y="370237"/>
                    </a:cubicBezTo>
                    <a:cubicBezTo>
                      <a:pt x="4000" y="389287"/>
                      <a:pt x="3239" y="404717"/>
                      <a:pt x="2953" y="416719"/>
                    </a:cubicBezTo>
                    <a:cubicBezTo>
                      <a:pt x="3225" y="422417"/>
                      <a:pt x="2939" y="428127"/>
                      <a:pt x="2095" y="433769"/>
                    </a:cubicBezTo>
                    <a:close/>
                  </a:path>
                </a:pathLst>
              </a:custGeom>
              <a:solidFill>
                <a:srgbClr val="E0E0E0"/>
              </a:solidFill>
              <a:ln w="9525" cap="flat">
                <a:noFill/>
                <a:prstDash val="solid"/>
                <a:miter/>
              </a:ln>
            </p:spPr>
            <p:txBody>
              <a:bodyPr rtlCol="0" anchor="ctr"/>
              <a:lstStyle/>
              <a:p>
                <a:endParaRPr lang="fr-FR"/>
              </a:p>
            </p:txBody>
          </p:sp>
          <p:sp>
            <p:nvSpPr>
              <p:cNvPr id="140" name="Forme libre : forme 14">
                <a:extLst>
                  <a:ext uri="{FF2B5EF4-FFF2-40B4-BE49-F238E27FC236}">
                    <a16:creationId xmlns:a16="http://schemas.microsoft.com/office/drawing/2014/main" id="{51A5ED91-2270-FD4F-8A72-3C5109D93731}"/>
                  </a:ext>
                </a:extLst>
              </p:cNvPr>
              <p:cNvSpPr/>
              <p:nvPr/>
            </p:nvSpPr>
            <p:spPr>
              <a:xfrm>
                <a:off x="8407812" y="3594811"/>
                <a:ext cx="517112" cy="33324"/>
              </a:xfrm>
              <a:custGeom>
                <a:avLst/>
                <a:gdLst>
                  <a:gd name="connsiteX0" fmla="*/ 517112 w 517112"/>
                  <a:gd name="connsiteY0" fmla="*/ 9829 h 33324"/>
                  <a:gd name="connsiteX1" fmla="*/ 511778 w 517112"/>
                  <a:gd name="connsiteY1" fmla="*/ 9829 h 33324"/>
                  <a:gd name="connsiteX2" fmla="*/ 496633 w 517112"/>
                  <a:gd name="connsiteY2" fmla="*/ 9067 h 33324"/>
                  <a:gd name="connsiteX3" fmla="*/ 441198 w 517112"/>
                  <a:gd name="connsiteY3" fmla="*/ 6591 h 33324"/>
                  <a:gd name="connsiteX4" fmla="*/ 258032 w 517112"/>
                  <a:gd name="connsiteY4" fmla="*/ 8591 h 33324"/>
                  <a:gd name="connsiteX5" fmla="*/ 75438 w 517112"/>
                  <a:gd name="connsiteY5" fmla="*/ 23831 h 33324"/>
                  <a:gd name="connsiteX6" fmla="*/ 20288 w 517112"/>
                  <a:gd name="connsiteY6" fmla="*/ 31070 h 33324"/>
                  <a:gd name="connsiteX7" fmla="*/ 5334 w 517112"/>
                  <a:gd name="connsiteY7" fmla="*/ 33070 h 33324"/>
                  <a:gd name="connsiteX8" fmla="*/ 0 w 517112"/>
                  <a:gd name="connsiteY8" fmla="*/ 33070 h 33324"/>
                  <a:gd name="connsiteX9" fmla="*/ 5143 w 517112"/>
                  <a:gd name="connsiteY9" fmla="*/ 31642 h 33324"/>
                  <a:gd name="connsiteX10" fmla="*/ 19907 w 517112"/>
                  <a:gd name="connsiteY10" fmla="*/ 28498 h 33324"/>
                  <a:gd name="connsiteX11" fmla="*/ 74866 w 517112"/>
                  <a:gd name="connsiteY11" fmla="*/ 19450 h 33324"/>
                  <a:gd name="connsiteX12" fmla="*/ 257746 w 517112"/>
                  <a:gd name="connsiteY12" fmla="*/ 2400 h 33324"/>
                  <a:gd name="connsiteX13" fmla="*/ 441293 w 517112"/>
                  <a:gd name="connsiteY13" fmla="*/ 2400 h 33324"/>
                  <a:gd name="connsiteX14" fmla="*/ 496824 w 517112"/>
                  <a:gd name="connsiteY14" fmla="*/ 6781 h 33324"/>
                  <a:gd name="connsiteX15" fmla="*/ 511873 w 517112"/>
                  <a:gd name="connsiteY15" fmla="*/ 8591 h 33324"/>
                  <a:gd name="connsiteX16" fmla="*/ 517112 w 517112"/>
                  <a:gd name="connsiteY16" fmla="*/ 9829 h 3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7112" h="33324">
                    <a:moveTo>
                      <a:pt x="517112" y="9829"/>
                    </a:moveTo>
                    <a:cubicBezTo>
                      <a:pt x="515344" y="10087"/>
                      <a:pt x="513547" y="10087"/>
                      <a:pt x="511778" y="9829"/>
                    </a:cubicBezTo>
                    <a:lnTo>
                      <a:pt x="496633" y="9067"/>
                    </a:lnTo>
                    <a:cubicBezTo>
                      <a:pt x="483584" y="8305"/>
                      <a:pt x="464629" y="7162"/>
                      <a:pt x="441198" y="6591"/>
                    </a:cubicBezTo>
                    <a:cubicBezTo>
                      <a:pt x="394335" y="5067"/>
                      <a:pt x="329469" y="5257"/>
                      <a:pt x="258032" y="8591"/>
                    </a:cubicBezTo>
                    <a:cubicBezTo>
                      <a:pt x="186594" y="11925"/>
                      <a:pt x="121920" y="18116"/>
                      <a:pt x="75438" y="23831"/>
                    </a:cubicBezTo>
                    <a:cubicBezTo>
                      <a:pt x="52101" y="26498"/>
                      <a:pt x="33338" y="29260"/>
                      <a:pt x="20288" y="31070"/>
                    </a:cubicBezTo>
                    <a:lnTo>
                      <a:pt x="5334" y="33070"/>
                    </a:lnTo>
                    <a:cubicBezTo>
                      <a:pt x="1905" y="33070"/>
                      <a:pt x="95" y="33642"/>
                      <a:pt x="0" y="33070"/>
                    </a:cubicBezTo>
                    <a:cubicBezTo>
                      <a:pt x="1642" y="32365"/>
                      <a:pt x="3372" y="31885"/>
                      <a:pt x="5143" y="31642"/>
                    </a:cubicBezTo>
                    <a:lnTo>
                      <a:pt x="19907" y="28498"/>
                    </a:lnTo>
                    <a:cubicBezTo>
                      <a:pt x="32861" y="26022"/>
                      <a:pt x="51530" y="22688"/>
                      <a:pt x="74866" y="19450"/>
                    </a:cubicBezTo>
                    <a:cubicBezTo>
                      <a:pt x="121348" y="12592"/>
                      <a:pt x="186023" y="5924"/>
                      <a:pt x="257746" y="2400"/>
                    </a:cubicBezTo>
                    <a:cubicBezTo>
                      <a:pt x="329469" y="-1125"/>
                      <a:pt x="394335" y="-458"/>
                      <a:pt x="441293" y="2400"/>
                    </a:cubicBezTo>
                    <a:cubicBezTo>
                      <a:pt x="464820" y="3543"/>
                      <a:pt x="483775" y="5257"/>
                      <a:pt x="496824" y="6781"/>
                    </a:cubicBezTo>
                    <a:lnTo>
                      <a:pt x="511873" y="8591"/>
                    </a:lnTo>
                    <a:cubicBezTo>
                      <a:pt x="513669" y="8754"/>
                      <a:pt x="515433" y="9171"/>
                      <a:pt x="517112" y="9829"/>
                    </a:cubicBezTo>
                    <a:close/>
                  </a:path>
                </a:pathLst>
              </a:custGeom>
              <a:solidFill>
                <a:srgbClr val="E0E0E0"/>
              </a:solidFill>
              <a:ln w="9525" cap="flat">
                <a:noFill/>
                <a:prstDash val="solid"/>
                <a:miter/>
              </a:ln>
            </p:spPr>
            <p:txBody>
              <a:bodyPr rtlCol="0" anchor="ctr"/>
              <a:lstStyle/>
              <a:p>
                <a:endParaRPr lang="fr-FR"/>
              </a:p>
            </p:txBody>
          </p:sp>
          <p:sp>
            <p:nvSpPr>
              <p:cNvPr id="141" name="Forme libre : forme 15">
                <a:extLst>
                  <a:ext uri="{FF2B5EF4-FFF2-40B4-BE49-F238E27FC236}">
                    <a16:creationId xmlns:a16="http://schemas.microsoft.com/office/drawing/2014/main" id="{EBC98E29-1BA3-9748-A96D-68FF0714F986}"/>
                  </a:ext>
                </a:extLst>
              </p:cNvPr>
              <p:cNvSpPr/>
              <p:nvPr/>
            </p:nvSpPr>
            <p:spPr>
              <a:xfrm>
                <a:off x="7945469" y="3481006"/>
                <a:ext cx="166592" cy="670369"/>
              </a:xfrm>
              <a:custGeom>
                <a:avLst/>
                <a:gdLst>
                  <a:gd name="connsiteX0" fmla="*/ 166592 w 166592"/>
                  <a:gd name="connsiteY0" fmla="*/ 670369 h 670369"/>
                  <a:gd name="connsiteX1" fmla="*/ 164020 w 166592"/>
                  <a:gd name="connsiteY1" fmla="*/ 663797 h 670369"/>
                  <a:gd name="connsiteX2" fmla="*/ 158020 w 166592"/>
                  <a:gd name="connsiteY2" fmla="*/ 644747 h 670369"/>
                  <a:gd name="connsiteX3" fmla="*/ 137732 w 166592"/>
                  <a:gd name="connsiteY3" fmla="*/ 573500 h 670369"/>
                  <a:gd name="connsiteX4" fmla="*/ 80582 w 166592"/>
                  <a:gd name="connsiteY4" fmla="*/ 335851 h 670369"/>
                  <a:gd name="connsiteX5" fmla="*/ 24765 w 166592"/>
                  <a:gd name="connsiteY5" fmla="*/ 97726 h 670369"/>
                  <a:gd name="connsiteX6" fmla="*/ 6287 w 166592"/>
                  <a:gd name="connsiteY6" fmla="*/ 26003 h 670369"/>
                  <a:gd name="connsiteX7" fmla="*/ 1334 w 166592"/>
                  <a:gd name="connsiteY7" fmla="*/ 6953 h 670369"/>
                  <a:gd name="connsiteX8" fmla="*/ 0 w 166592"/>
                  <a:gd name="connsiteY8" fmla="*/ 0 h 670369"/>
                  <a:gd name="connsiteX9" fmla="*/ 2477 w 166592"/>
                  <a:gd name="connsiteY9" fmla="*/ 6572 h 670369"/>
                  <a:gd name="connsiteX10" fmla="*/ 8477 w 166592"/>
                  <a:gd name="connsiteY10" fmla="*/ 25622 h 670369"/>
                  <a:gd name="connsiteX11" fmla="*/ 28766 w 166592"/>
                  <a:gd name="connsiteY11" fmla="*/ 96869 h 670369"/>
                  <a:gd name="connsiteX12" fmla="*/ 85916 w 166592"/>
                  <a:gd name="connsiteY12" fmla="*/ 334518 h 670369"/>
                  <a:gd name="connsiteX13" fmla="*/ 141732 w 166592"/>
                  <a:gd name="connsiteY13" fmla="*/ 572643 h 670369"/>
                  <a:gd name="connsiteX14" fmla="*/ 160211 w 166592"/>
                  <a:gd name="connsiteY14" fmla="*/ 644366 h 670369"/>
                  <a:gd name="connsiteX15" fmla="*/ 165164 w 166592"/>
                  <a:gd name="connsiteY15" fmla="*/ 663893 h 670369"/>
                  <a:gd name="connsiteX16" fmla="*/ 166593 w 166592"/>
                  <a:gd name="connsiteY16" fmla="*/ 670369 h 6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592" h="670369">
                    <a:moveTo>
                      <a:pt x="166592" y="670369"/>
                    </a:moveTo>
                    <a:cubicBezTo>
                      <a:pt x="165544" y="668258"/>
                      <a:pt x="164684" y="666059"/>
                      <a:pt x="164020" y="663797"/>
                    </a:cubicBezTo>
                    <a:cubicBezTo>
                      <a:pt x="162496" y="658749"/>
                      <a:pt x="160497" y="652367"/>
                      <a:pt x="158020" y="644747"/>
                    </a:cubicBezTo>
                    <a:cubicBezTo>
                      <a:pt x="152781" y="627983"/>
                      <a:pt x="145923" y="603694"/>
                      <a:pt x="137732" y="573500"/>
                    </a:cubicBezTo>
                    <a:cubicBezTo>
                      <a:pt x="121348" y="513017"/>
                      <a:pt x="101155" y="429006"/>
                      <a:pt x="80582" y="335851"/>
                    </a:cubicBezTo>
                    <a:cubicBezTo>
                      <a:pt x="60007" y="242697"/>
                      <a:pt x="40100" y="158591"/>
                      <a:pt x="24765" y="97726"/>
                    </a:cubicBezTo>
                    <a:cubicBezTo>
                      <a:pt x="17145" y="68008"/>
                      <a:pt x="10859" y="43720"/>
                      <a:pt x="6287" y="26003"/>
                    </a:cubicBezTo>
                    <a:cubicBezTo>
                      <a:pt x="4286" y="18097"/>
                      <a:pt x="2667" y="11620"/>
                      <a:pt x="1334" y="6953"/>
                    </a:cubicBezTo>
                    <a:cubicBezTo>
                      <a:pt x="658" y="4686"/>
                      <a:pt x="212" y="2356"/>
                      <a:pt x="0" y="0"/>
                    </a:cubicBezTo>
                    <a:cubicBezTo>
                      <a:pt x="1082" y="2085"/>
                      <a:pt x="1914" y="4291"/>
                      <a:pt x="2477" y="6572"/>
                    </a:cubicBezTo>
                    <a:lnTo>
                      <a:pt x="8477" y="25622"/>
                    </a:lnTo>
                    <a:cubicBezTo>
                      <a:pt x="13716" y="42291"/>
                      <a:pt x="20670" y="66675"/>
                      <a:pt x="28766" y="96869"/>
                    </a:cubicBezTo>
                    <a:cubicBezTo>
                      <a:pt x="45244" y="157258"/>
                      <a:pt x="65342" y="241363"/>
                      <a:pt x="85916" y="334518"/>
                    </a:cubicBezTo>
                    <a:cubicBezTo>
                      <a:pt x="106489" y="427672"/>
                      <a:pt x="126397" y="511683"/>
                      <a:pt x="141732" y="572643"/>
                    </a:cubicBezTo>
                    <a:cubicBezTo>
                      <a:pt x="149447" y="602361"/>
                      <a:pt x="155639" y="626745"/>
                      <a:pt x="160211" y="644366"/>
                    </a:cubicBezTo>
                    <a:cubicBezTo>
                      <a:pt x="162306" y="652367"/>
                      <a:pt x="163925" y="658844"/>
                      <a:pt x="165164" y="663893"/>
                    </a:cubicBezTo>
                    <a:cubicBezTo>
                      <a:pt x="165874" y="665993"/>
                      <a:pt x="166353" y="668165"/>
                      <a:pt x="166593" y="670369"/>
                    </a:cubicBezTo>
                    <a:close/>
                  </a:path>
                </a:pathLst>
              </a:custGeom>
              <a:solidFill>
                <a:srgbClr val="E0E0E0"/>
              </a:solidFill>
              <a:ln w="9525" cap="flat">
                <a:noFill/>
                <a:prstDash val="solid"/>
                <a:miter/>
              </a:ln>
            </p:spPr>
            <p:txBody>
              <a:bodyPr rtlCol="0" anchor="ctr"/>
              <a:lstStyle/>
              <a:p>
                <a:endParaRPr lang="fr-FR"/>
              </a:p>
            </p:txBody>
          </p:sp>
          <p:sp>
            <p:nvSpPr>
              <p:cNvPr id="142" name="Forme libre : forme 16">
                <a:extLst>
                  <a:ext uri="{FF2B5EF4-FFF2-40B4-BE49-F238E27FC236}">
                    <a16:creationId xmlns:a16="http://schemas.microsoft.com/office/drawing/2014/main" id="{E4A8DDF2-2A99-6B49-8044-8C4BA29205D0}"/>
                  </a:ext>
                </a:extLst>
              </p:cNvPr>
              <p:cNvSpPr/>
              <p:nvPr/>
            </p:nvSpPr>
            <p:spPr>
              <a:xfrm>
                <a:off x="8112061" y="4029914"/>
                <a:ext cx="699230" cy="120874"/>
              </a:xfrm>
              <a:custGeom>
                <a:avLst/>
                <a:gdLst>
                  <a:gd name="connsiteX0" fmla="*/ 699231 w 699230"/>
                  <a:gd name="connsiteY0" fmla="*/ 399 h 120874"/>
                  <a:gd name="connsiteX1" fmla="*/ 692278 w 699230"/>
                  <a:gd name="connsiteY1" fmla="*/ 2018 h 120874"/>
                  <a:gd name="connsiteX2" fmla="*/ 671894 w 699230"/>
                  <a:gd name="connsiteY2" fmla="*/ 5637 h 120874"/>
                  <a:gd name="connsiteX3" fmla="*/ 596932 w 699230"/>
                  <a:gd name="connsiteY3" fmla="*/ 18210 h 120874"/>
                  <a:gd name="connsiteX4" fmla="*/ 350139 w 699230"/>
                  <a:gd name="connsiteY4" fmla="*/ 63549 h 120874"/>
                  <a:gd name="connsiteX5" fmla="*/ 102965 w 699230"/>
                  <a:gd name="connsiteY5" fmla="*/ 107078 h 120874"/>
                  <a:gd name="connsiteX6" fmla="*/ 27718 w 699230"/>
                  <a:gd name="connsiteY6" fmla="*/ 118127 h 120874"/>
                  <a:gd name="connsiteX7" fmla="*/ 7144 w 699230"/>
                  <a:gd name="connsiteY7" fmla="*/ 120699 h 120874"/>
                  <a:gd name="connsiteX8" fmla="*/ 0 w 699230"/>
                  <a:gd name="connsiteY8" fmla="*/ 120699 h 120874"/>
                  <a:gd name="connsiteX9" fmla="*/ 7048 w 699230"/>
                  <a:gd name="connsiteY9" fmla="*/ 118985 h 120874"/>
                  <a:gd name="connsiteX10" fmla="*/ 27337 w 699230"/>
                  <a:gd name="connsiteY10" fmla="*/ 115365 h 120874"/>
                  <a:gd name="connsiteX11" fmla="*/ 102299 w 699230"/>
                  <a:gd name="connsiteY11" fmla="*/ 102507 h 120874"/>
                  <a:gd name="connsiteX12" fmla="*/ 349091 w 699230"/>
                  <a:gd name="connsiteY12" fmla="*/ 57263 h 120874"/>
                  <a:gd name="connsiteX13" fmla="*/ 596742 w 699230"/>
                  <a:gd name="connsiteY13" fmla="*/ 13638 h 120874"/>
                  <a:gd name="connsiteX14" fmla="*/ 671989 w 699230"/>
                  <a:gd name="connsiteY14" fmla="*/ 2589 h 120874"/>
                  <a:gd name="connsiteX15" fmla="*/ 692563 w 699230"/>
                  <a:gd name="connsiteY15" fmla="*/ 113 h 120874"/>
                  <a:gd name="connsiteX16" fmla="*/ 699231 w 699230"/>
                  <a:gd name="connsiteY16" fmla="*/ 399 h 12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9230" h="120874">
                    <a:moveTo>
                      <a:pt x="699231" y="399"/>
                    </a:moveTo>
                    <a:cubicBezTo>
                      <a:pt x="696982" y="1200"/>
                      <a:pt x="694649" y="1743"/>
                      <a:pt x="692278" y="2018"/>
                    </a:cubicBezTo>
                    <a:lnTo>
                      <a:pt x="671894" y="5637"/>
                    </a:lnTo>
                    <a:lnTo>
                      <a:pt x="596932" y="18210"/>
                    </a:lnTo>
                    <a:cubicBezTo>
                      <a:pt x="533686" y="29164"/>
                      <a:pt x="446437" y="45357"/>
                      <a:pt x="350139" y="63549"/>
                    </a:cubicBezTo>
                    <a:cubicBezTo>
                      <a:pt x="253841" y="81742"/>
                      <a:pt x="166497" y="97173"/>
                      <a:pt x="102965" y="107078"/>
                    </a:cubicBezTo>
                    <a:cubicBezTo>
                      <a:pt x="71247" y="112032"/>
                      <a:pt x="45815" y="115841"/>
                      <a:pt x="27718" y="118127"/>
                    </a:cubicBezTo>
                    <a:lnTo>
                      <a:pt x="7144" y="120699"/>
                    </a:lnTo>
                    <a:cubicBezTo>
                      <a:pt x="4768" y="120932"/>
                      <a:pt x="2375" y="120932"/>
                      <a:pt x="0" y="120699"/>
                    </a:cubicBezTo>
                    <a:cubicBezTo>
                      <a:pt x="2282" y="119881"/>
                      <a:pt x="4645" y="119306"/>
                      <a:pt x="7048" y="118985"/>
                    </a:cubicBezTo>
                    <a:lnTo>
                      <a:pt x="27337" y="115365"/>
                    </a:lnTo>
                    <a:lnTo>
                      <a:pt x="102299" y="102507"/>
                    </a:lnTo>
                    <a:cubicBezTo>
                      <a:pt x="165545" y="91553"/>
                      <a:pt x="252794" y="75360"/>
                      <a:pt x="349091" y="57263"/>
                    </a:cubicBezTo>
                    <a:cubicBezTo>
                      <a:pt x="445389" y="39165"/>
                      <a:pt x="532734" y="23544"/>
                      <a:pt x="596742" y="13638"/>
                    </a:cubicBezTo>
                    <a:cubicBezTo>
                      <a:pt x="628460" y="8685"/>
                      <a:pt x="653892" y="4875"/>
                      <a:pt x="671989" y="2589"/>
                    </a:cubicBezTo>
                    <a:lnTo>
                      <a:pt x="692563" y="113"/>
                    </a:lnTo>
                    <a:cubicBezTo>
                      <a:pt x="694788" y="-104"/>
                      <a:pt x="697032" y="-8"/>
                      <a:pt x="699231" y="399"/>
                    </a:cubicBezTo>
                    <a:close/>
                  </a:path>
                </a:pathLst>
              </a:custGeom>
              <a:solidFill>
                <a:srgbClr val="E0E0E0"/>
              </a:solidFill>
              <a:ln w="9525" cap="flat">
                <a:noFill/>
                <a:prstDash val="solid"/>
                <a:miter/>
              </a:ln>
            </p:spPr>
            <p:txBody>
              <a:bodyPr rtlCol="0" anchor="ctr"/>
              <a:lstStyle/>
              <a:p>
                <a:endParaRPr lang="fr-FR"/>
              </a:p>
            </p:txBody>
          </p:sp>
          <p:sp>
            <p:nvSpPr>
              <p:cNvPr id="143" name="Forme libre : forme 17">
                <a:extLst>
                  <a:ext uri="{FF2B5EF4-FFF2-40B4-BE49-F238E27FC236}">
                    <a16:creationId xmlns:a16="http://schemas.microsoft.com/office/drawing/2014/main" id="{C8AF3CB0-FFD5-A04B-A594-DAECA3133AF0}"/>
                  </a:ext>
                </a:extLst>
              </p:cNvPr>
              <p:cNvSpPr/>
              <p:nvPr/>
            </p:nvSpPr>
            <p:spPr>
              <a:xfrm>
                <a:off x="3059693" y="3113982"/>
                <a:ext cx="1117375" cy="1198218"/>
              </a:xfrm>
              <a:custGeom>
                <a:avLst/>
                <a:gdLst>
                  <a:gd name="connsiteX0" fmla="*/ 19548 w 1117375"/>
                  <a:gd name="connsiteY0" fmla="*/ 14599 h 1198218"/>
                  <a:gd name="connsiteX1" fmla="*/ 205571 w 1117375"/>
                  <a:gd name="connsiteY1" fmla="*/ 92513 h 1198218"/>
                  <a:gd name="connsiteX2" fmla="*/ 392833 w 1117375"/>
                  <a:gd name="connsiteY2" fmla="*/ 321780 h 1198218"/>
                  <a:gd name="connsiteX3" fmla="*/ 442268 w 1117375"/>
                  <a:gd name="connsiteY3" fmla="*/ 321304 h 1198218"/>
                  <a:gd name="connsiteX4" fmla="*/ 518468 w 1117375"/>
                  <a:gd name="connsiteY4" fmla="*/ 219577 h 1198218"/>
                  <a:gd name="connsiteX5" fmla="*/ 601049 w 1117375"/>
                  <a:gd name="connsiteY5" fmla="*/ 333877 h 1198218"/>
                  <a:gd name="connsiteX6" fmla="*/ 643626 w 1117375"/>
                  <a:gd name="connsiteY6" fmla="*/ 573621 h 1198218"/>
                  <a:gd name="connsiteX7" fmla="*/ 674582 w 1117375"/>
                  <a:gd name="connsiteY7" fmla="*/ 587147 h 1198218"/>
                  <a:gd name="connsiteX8" fmla="*/ 833364 w 1117375"/>
                  <a:gd name="connsiteY8" fmla="*/ 459988 h 1198218"/>
                  <a:gd name="connsiteX9" fmla="*/ 899468 w 1117375"/>
                  <a:gd name="connsiteY9" fmla="*/ 724783 h 1198218"/>
                  <a:gd name="connsiteX10" fmla="*/ 917279 w 1117375"/>
                  <a:gd name="connsiteY10" fmla="*/ 757168 h 1198218"/>
                  <a:gd name="connsiteX11" fmla="*/ 972048 w 1117375"/>
                  <a:gd name="connsiteY11" fmla="*/ 665632 h 1198218"/>
                  <a:gd name="connsiteX12" fmla="*/ 1066822 w 1117375"/>
                  <a:gd name="connsiteY12" fmla="*/ 606292 h 1198218"/>
                  <a:gd name="connsiteX13" fmla="*/ 1079966 w 1117375"/>
                  <a:gd name="connsiteY13" fmla="*/ 1037107 h 1198218"/>
                  <a:gd name="connsiteX14" fmla="*/ 1038533 w 1117375"/>
                  <a:gd name="connsiteY14" fmla="*/ 1158075 h 1198218"/>
                  <a:gd name="connsiteX15" fmla="*/ 912898 w 1117375"/>
                  <a:gd name="connsiteY15" fmla="*/ 1184935 h 1198218"/>
                  <a:gd name="connsiteX16" fmla="*/ 486368 w 1117375"/>
                  <a:gd name="connsiteY16" fmla="*/ 1122356 h 1198218"/>
                  <a:gd name="connsiteX17" fmla="*/ 556282 w 1117375"/>
                  <a:gd name="connsiteY17" fmla="*/ 1035107 h 1198218"/>
                  <a:gd name="connsiteX18" fmla="*/ 653437 w 1117375"/>
                  <a:gd name="connsiteY18" fmla="*/ 991197 h 1198218"/>
                  <a:gd name="connsiteX19" fmla="*/ 623338 w 1117375"/>
                  <a:gd name="connsiteY19" fmla="*/ 969766 h 1198218"/>
                  <a:gd name="connsiteX20" fmla="*/ 368163 w 1117375"/>
                  <a:gd name="connsiteY20" fmla="*/ 874135 h 1198218"/>
                  <a:gd name="connsiteX21" fmla="*/ 512657 w 1117375"/>
                  <a:gd name="connsiteY21" fmla="*/ 731260 h 1198218"/>
                  <a:gd name="connsiteX22" fmla="*/ 503132 w 1117375"/>
                  <a:gd name="connsiteY22" fmla="*/ 698970 h 1198218"/>
                  <a:gd name="connsiteX23" fmla="*/ 269770 w 1117375"/>
                  <a:gd name="connsiteY23" fmla="*/ 629057 h 1198218"/>
                  <a:gd name="connsiteX24" fmla="*/ 164995 w 1117375"/>
                  <a:gd name="connsiteY24" fmla="*/ 533807 h 1198218"/>
                  <a:gd name="connsiteX25" fmla="*/ 274913 w 1117375"/>
                  <a:gd name="connsiteY25" fmla="*/ 469608 h 1198218"/>
                  <a:gd name="connsiteX26" fmla="*/ 281105 w 1117375"/>
                  <a:gd name="connsiteY26" fmla="*/ 420554 h 1198218"/>
                  <a:gd name="connsiteX27" fmla="*/ 74793 w 1117375"/>
                  <a:gd name="connsiteY27" fmla="*/ 208052 h 1198218"/>
                  <a:gd name="connsiteX28" fmla="*/ 20786 w 1117375"/>
                  <a:gd name="connsiteY28" fmla="*/ 13360 h 11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7375" h="1198218">
                    <a:moveTo>
                      <a:pt x="19548" y="14599"/>
                    </a:moveTo>
                    <a:cubicBezTo>
                      <a:pt x="19548" y="14599"/>
                      <a:pt x="76698" y="-49981"/>
                      <a:pt x="205571" y="92513"/>
                    </a:cubicBezTo>
                    <a:cubicBezTo>
                      <a:pt x="334445" y="235007"/>
                      <a:pt x="392833" y="321780"/>
                      <a:pt x="392833" y="321780"/>
                    </a:cubicBezTo>
                    <a:cubicBezTo>
                      <a:pt x="392833" y="321780"/>
                      <a:pt x="424646" y="350355"/>
                      <a:pt x="442268" y="321304"/>
                    </a:cubicBezTo>
                    <a:cubicBezTo>
                      <a:pt x="459889" y="292252"/>
                      <a:pt x="475034" y="219005"/>
                      <a:pt x="518468" y="219577"/>
                    </a:cubicBezTo>
                    <a:cubicBezTo>
                      <a:pt x="563711" y="220148"/>
                      <a:pt x="590286" y="263201"/>
                      <a:pt x="601049" y="333877"/>
                    </a:cubicBezTo>
                    <a:cubicBezTo>
                      <a:pt x="611813" y="404552"/>
                      <a:pt x="640959" y="559715"/>
                      <a:pt x="643626" y="573621"/>
                    </a:cubicBezTo>
                    <a:cubicBezTo>
                      <a:pt x="646293" y="587527"/>
                      <a:pt x="659438" y="605149"/>
                      <a:pt x="674582" y="587147"/>
                    </a:cubicBezTo>
                    <a:cubicBezTo>
                      <a:pt x="689727" y="569144"/>
                      <a:pt x="764784" y="420173"/>
                      <a:pt x="833364" y="459988"/>
                    </a:cubicBezTo>
                    <a:cubicBezTo>
                      <a:pt x="901944" y="499802"/>
                      <a:pt x="899372" y="702590"/>
                      <a:pt x="899468" y="724783"/>
                    </a:cubicBezTo>
                    <a:cubicBezTo>
                      <a:pt x="899563" y="746976"/>
                      <a:pt x="906040" y="754691"/>
                      <a:pt x="917279" y="757168"/>
                    </a:cubicBezTo>
                    <a:cubicBezTo>
                      <a:pt x="928519" y="759644"/>
                      <a:pt x="948998" y="707066"/>
                      <a:pt x="972048" y="665632"/>
                    </a:cubicBezTo>
                    <a:cubicBezTo>
                      <a:pt x="995099" y="624199"/>
                      <a:pt x="1029198" y="579907"/>
                      <a:pt x="1066822" y="606292"/>
                    </a:cubicBezTo>
                    <a:cubicBezTo>
                      <a:pt x="1104446" y="632676"/>
                      <a:pt x="1151975" y="771265"/>
                      <a:pt x="1079966" y="1037107"/>
                    </a:cubicBezTo>
                    <a:lnTo>
                      <a:pt x="1038533" y="1158075"/>
                    </a:lnTo>
                    <a:lnTo>
                      <a:pt x="912898" y="1184935"/>
                    </a:lnTo>
                    <a:cubicBezTo>
                      <a:pt x="640578" y="1225893"/>
                      <a:pt x="508181" y="1162742"/>
                      <a:pt x="486368" y="1122356"/>
                    </a:cubicBezTo>
                    <a:cubicBezTo>
                      <a:pt x="464556" y="1081970"/>
                      <a:pt x="512372" y="1053205"/>
                      <a:pt x="556282" y="1035107"/>
                    </a:cubicBezTo>
                    <a:cubicBezTo>
                      <a:pt x="600192" y="1017010"/>
                      <a:pt x="654580" y="1002627"/>
                      <a:pt x="653437" y="991197"/>
                    </a:cubicBezTo>
                    <a:cubicBezTo>
                      <a:pt x="652294" y="979767"/>
                      <a:pt x="645436" y="972147"/>
                      <a:pt x="623338" y="969766"/>
                    </a:cubicBezTo>
                    <a:cubicBezTo>
                      <a:pt x="601240" y="967384"/>
                      <a:pt x="399786" y="946810"/>
                      <a:pt x="368163" y="874135"/>
                    </a:cubicBezTo>
                    <a:cubicBezTo>
                      <a:pt x="336540" y="801459"/>
                      <a:pt x="493131" y="744023"/>
                      <a:pt x="512657" y="731260"/>
                    </a:cubicBezTo>
                    <a:cubicBezTo>
                      <a:pt x="532184" y="718496"/>
                      <a:pt x="516182" y="703161"/>
                      <a:pt x="503132" y="698970"/>
                    </a:cubicBezTo>
                    <a:cubicBezTo>
                      <a:pt x="490083" y="694779"/>
                      <a:pt x="339112" y="647916"/>
                      <a:pt x="269770" y="629057"/>
                    </a:cubicBezTo>
                    <a:cubicBezTo>
                      <a:pt x="200428" y="610197"/>
                      <a:pt x="160709" y="578955"/>
                      <a:pt x="164995" y="533807"/>
                    </a:cubicBezTo>
                    <a:cubicBezTo>
                      <a:pt x="169472" y="490373"/>
                      <a:pt x="243862" y="483800"/>
                      <a:pt x="274913" y="469608"/>
                    </a:cubicBezTo>
                    <a:cubicBezTo>
                      <a:pt x="305965" y="455416"/>
                      <a:pt x="281105" y="420554"/>
                      <a:pt x="281105" y="420554"/>
                    </a:cubicBezTo>
                    <a:cubicBezTo>
                      <a:pt x="281105" y="420554"/>
                      <a:pt x="201571" y="353117"/>
                      <a:pt x="74793" y="208052"/>
                    </a:cubicBezTo>
                    <a:cubicBezTo>
                      <a:pt x="-51985" y="62986"/>
                      <a:pt x="20786" y="13360"/>
                      <a:pt x="20786" y="13360"/>
                    </a:cubicBezTo>
                  </a:path>
                </a:pathLst>
              </a:custGeom>
              <a:solidFill>
                <a:srgbClr val="EBEBEB"/>
              </a:solidFill>
              <a:ln w="9525" cap="flat">
                <a:noFill/>
                <a:prstDash val="solid"/>
                <a:miter/>
              </a:ln>
            </p:spPr>
            <p:txBody>
              <a:bodyPr rtlCol="0" anchor="ctr"/>
              <a:lstStyle/>
              <a:p>
                <a:endParaRPr lang="fr-FR"/>
              </a:p>
            </p:txBody>
          </p:sp>
          <p:sp>
            <p:nvSpPr>
              <p:cNvPr id="144" name="Forme libre : forme 19">
                <a:extLst>
                  <a:ext uri="{FF2B5EF4-FFF2-40B4-BE49-F238E27FC236}">
                    <a16:creationId xmlns:a16="http://schemas.microsoft.com/office/drawing/2014/main" id="{F31777C2-9D26-6149-A697-DAEC5D78A7BD}"/>
                  </a:ext>
                </a:extLst>
              </p:cNvPr>
              <p:cNvSpPr/>
              <p:nvPr/>
            </p:nvSpPr>
            <p:spPr>
              <a:xfrm>
                <a:off x="3195256" y="3256025"/>
                <a:ext cx="902874" cy="1016222"/>
              </a:xfrm>
              <a:custGeom>
                <a:avLst/>
                <a:gdLst>
                  <a:gd name="connsiteX0" fmla="*/ 0 w 902874"/>
                  <a:gd name="connsiteY0" fmla="*/ 0 h 1016222"/>
                  <a:gd name="connsiteX1" fmla="*/ 2477 w 902874"/>
                  <a:gd name="connsiteY1" fmla="*/ 2477 h 1016222"/>
                  <a:gd name="connsiteX2" fmla="*/ 9525 w 902874"/>
                  <a:gd name="connsiteY2" fmla="*/ 10001 h 1016222"/>
                  <a:gd name="connsiteX3" fmla="*/ 35909 w 902874"/>
                  <a:gd name="connsiteY3" fmla="*/ 39529 h 1016222"/>
                  <a:gd name="connsiteX4" fmla="*/ 132683 w 902874"/>
                  <a:gd name="connsiteY4" fmla="*/ 148495 h 1016222"/>
                  <a:gd name="connsiteX5" fmla="*/ 453390 w 902874"/>
                  <a:gd name="connsiteY5" fmla="*/ 506349 h 1016222"/>
                  <a:gd name="connsiteX6" fmla="*/ 773144 w 902874"/>
                  <a:gd name="connsiteY6" fmla="*/ 865442 h 1016222"/>
                  <a:gd name="connsiteX7" fmla="*/ 868394 w 902874"/>
                  <a:gd name="connsiteY7" fmla="*/ 975455 h 1016222"/>
                  <a:gd name="connsiteX8" fmla="*/ 894207 w 902874"/>
                  <a:gd name="connsiteY8" fmla="*/ 1005554 h 1016222"/>
                  <a:gd name="connsiteX9" fmla="*/ 900779 w 902874"/>
                  <a:gd name="connsiteY9" fmla="*/ 1013460 h 1016222"/>
                  <a:gd name="connsiteX10" fmla="*/ 902875 w 902874"/>
                  <a:gd name="connsiteY10" fmla="*/ 1016222 h 1016222"/>
                  <a:gd name="connsiteX11" fmla="*/ 900398 w 902874"/>
                  <a:gd name="connsiteY11" fmla="*/ 1013746 h 1016222"/>
                  <a:gd name="connsiteX12" fmla="*/ 893445 w 902874"/>
                  <a:gd name="connsiteY12" fmla="*/ 1006221 h 1016222"/>
                  <a:gd name="connsiteX13" fmla="*/ 866965 w 902874"/>
                  <a:gd name="connsiteY13" fmla="*/ 976694 h 1016222"/>
                  <a:gd name="connsiteX14" fmla="*/ 770477 w 902874"/>
                  <a:gd name="connsiteY14" fmla="*/ 868299 h 1016222"/>
                  <a:gd name="connsiteX15" fmla="*/ 449675 w 902874"/>
                  <a:gd name="connsiteY15" fmla="*/ 510159 h 1016222"/>
                  <a:gd name="connsiteX16" fmla="*/ 130112 w 902874"/>
                  <a:gd name="connsiteY16" fmla="*/ 151067 h 1016222"/>
                  <a:gd name="connsiteX17" fmla="*/ 34862 w 902874"/>
                  <a:gd name="connsiteY17" fmla="*/ 41148 h 1016222"/>
                  <a:gd name="connsiteX18" fmla="*/ 9144 w 902874"/>
                  <a:gd name="connsiteY18" fmla="*/ 10954 h 1016222"/>
                  <a:gd name="connsiteX19" fmla="*/ 2477 w 902874"/>
                  <a:gd name="connsiteY19" fmla="*/ 3048 h 1016222"/>
                  <a:gd name="connsiteX20" fmla="*/ 0 w 902874"/>
                  <a:gd name="connsiteY20" fmla="*/ 0 h 10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874" h="1016222">
                    <a:moveTo>
                      <a:pt x="0" y="0"/>
                    </a:moveTo>
                    <a:cubicBezTo>
                      <a:pt x="0" y="0"/>
                      <a:pt x="952" y="762"/>
                      <a:pt x="2477" y="2477"/>
                    </a:cubicBezTo>
                    <a:lnTo>
                      <a:pt x="9525" y="10001"/>
                    </a:lnTo>
                    <a:cubicBezTo>
                      <a:pt x="15716" y="17050"/>
                      <a:pt x="24575" y="26861"/>
                      <a:pt x="35909" y="39529"/>
                    </a:cubicBezTo>
                    <a:lnTo>
                      <a:pt x="132683" y="148495"/>
                    </a:lnTo>
                    <a:lnTo>
                      <a:pt x="453390" y="506349"/>
                    </a:lnTo>
                    <a:cubicBezTo>
                      <a:pt x="578930" y="645986"/>
                      <a:pt x="692086" y="773049"/>
                      <a:pt x="773144" y="865442"/>
                    </a:cubicBezTo>
                    <a:lnTo>
                      <a:pt x="868394" y="975455"/>
                    </a:lnTo>
                    <a:lnTo>
                      <a:pt x="894207" y="1005554"/>
                    </a:lnTo>
                    <a:lnTo>
                      <a:pt x="900779" y="1013460"/>
                    </a:lnTo>
                    <a:cubicBezTo>
                      <a:pt x="901542" y="1014331"/>
                      <a:pt x="902242" y="1015253"/>
                      <a:pt x="902875" y="1016222"/>
                    </a:cubicBezTo>
                    <a:cubicBezTo>
                      <a:pt x="902875" y="1016222"/>
                      <a:pt x="902018" y="1015460"/>
                      <a:pt x="900398" y="1013746"/>
                    </a:cubicBezTo>
                    <a:lnTo>
                      <a:pt x="893445" y="1006221"/>
                    </a:lnTo>
                    <a:lnTo>
                      <a:pt x="866965" y="976694"/>
                    </a:lnTo>
                    <a:lnTo>
                      <a:pt x="770477" y="868299"/>
                    </a:lnTo>
                    <a:cubicBezTo>
                      <a:pt x="688753" y="776288"/>
                      <a:pt x="575310" y="649796"/>
                      <a:pt x="449675" y="510159"/>
                    </a:cubicBezTo>
                    <a:cubicBezTo>
                      <a:pt x="324041" y="370522"/>
                      <a:pt x="211550" y="243459"/>
                      <a:pt x="130112" y="151067"/>
                    </a:cubicBezTo>
                    <a:lnTo>
                      <a:pt x="34862" y="41148"/>
                    </a:lnTo>
                    <a:cubicBezTo>
                      <a:pt x="23813" y="28194"/>
                      <a:pt x="15145" y="18098"/>
                      <a:pt x="9144" y="10954"/>
                    </a:cubicBezTo>
                    <a:lnTo>
                      <a:pt x="2477" y="3048"/>
                    </a:lnTo>
                    <a:cubicBezTo>
                      <a:pt x="1571" y="2099"/>
                      <a:pt x="743" y="1080"/>
                      <a:pt x="0" y="0"/>
                    </a:cubicBezTo>
                    <a:close/>
                  </a:path>
                </a:pathLst>
              </a:custGeom>
              <a:solidFill>
                <a:srgbClr val="E0E0E0"/>
              </a:solidFill>
              <a:ln w="9525" cap="flat">
                <a:noFill/>
                <a:prstDash val="solid"/>
                <a:miter/>
              </a:ln>
            </p:spPr>
            <p:txBody>
              <a:bodyPr rtlCol="0" anchor="ctr"/>
              <a:lstStyle/>
              <a:p>
                <a:endParaRPr lang="fr-FR"/>
              </a:p>
            </p:txBody>
          </p:sp>
          <p:sp>
            <p:nvSpPr>
              <p:cNvPr id="145" name="Forme libre : forme 20">
                <a:extLst>
                  <a:ext uri="{FF2B5EF4-FFF2-40B4-BE49-F238E27FC236}">
                    <a16:creationId xmlns:a16="http://schemas.microsoft.com/office/drawing/2014/main" id="{40F84967-E2BF-154D-8E32-201C7298686B}"/>
                  </a:ext>
                </a:extLst>
              </p:cNvPr>
              <p:cNvSpPr/>
              <p:nvPr/>
            </p:nvSpPr>
            <p:spPr>
              <a:xfrm>
                <a:off x="3559376" y="3436715"/>
                <a:ext cx="8028" cy="234981"/>
              </a:xfrm>
              <a:custGeom>
                <a:avLst/>
                <a:gdLst>
                  <a:gd name="connsiteX0" fmla="*/ 1926 w 8028"/>
                  <a:gd name="connsiteY0" fmla="*/ 0 h 234981"/>
                  <a:gd name="connsiteX1" fmla="*/ 3641 w 8028"/>
                  <a:gd name="connsiteY1" fmla="*/ 34385 h 234981"/>
                  <a:gd name="connsiteX2" fmla="*/ 6212 w 8028"/>
                  <a:gd name="connsiteY2" fmla="*/ 117253 h 234981"/>
                  <a:gd name="connsiteX3" fmla="*/ 8022 w 8028"/>
                  <a:gd name="connsiteY3" fmla="*/ 200215 h 234981"/>
                  <a:gd name="connsiteX4" fmla="*/ 7355 w 8028"/>
                  <a:gd name="connsiteY4" fmla="*/ 225457 h 234981"/>
                  <a:gd name="connsiteX5" fmla="*/ 6212 w 8028"/>
                  <a:gd name="connsiteY5" fmla="*/ 234982 h 234981"/>
                  <a:gd name="connsiteX6" fmla="*/ 4498 w 8028"/>
                  <a:gd name="connsiteY6" fmla="*/ 200692 h 234981"/>
                  <a:gd name="connsiteX7" fmla="*/ 1259 w 8028"/>
                  <a:gd name="connsiteY7" fmla="*/ 117824 h 234981"/>
                  <a:gd name="connsiteX8" fmla="*/ 116 w 8028"/>
                  <a:gd name="connsiteY8" fmla="*/ 34766 h 234981"/>
                  <a:gd name="connsiteX9" fmla="*/ 878 w 8028"/>
                  <a:gd name="connsiteY9" fmla="*/ 9620 h 234981"/>
                  <a:gd name="connsiteX10" fmla="*/ 1926 w 8028"/>
                  <a:gd name="connsiteY10" fmla="*/ 0 h 23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28" h="234981">
                    <a:moveTo>
                      <a:pt x="1926" y="0"/>
                    </a:moveTo>
                    <a:cubicBezTo>
                      <a:pt x="3289" y="11409"/>
                      <a:pt x="3862" y="22898"/>
                      <a:pt x="3641" y="34385"/>
                    </a:cubicBezTo>
                    <a:cubicBezTo>
                      <a:pt x="4307" y="56960"/>
                      <a:pt x="5260" y="85535"/>
                      <a:pt x="6212" y="117253"/>
                    </a:cubicBezTo>
                    <a:cubicBezTo>
                      <a:pt x="7165" y="148971"/>
                      <a:pt x="8117" y="178975"/>
                      <a:pt x="8022" y="200215"/>
                    </a:cubicBezTo>
                    <a:cubicBezTo>
                      <a:pt x="8022" y="210884"/>
                      <a:pt x="8022" y="219265"/>
                      <a:pt x="7355" y="225457"/>
                    </a:cubicBezTo>
                    <a:cubicBezTo>
                      <a:pt x="7500" y="228673"/>
                      <a:pt x="7113" y="231891"/>
                      <a:pt x="6212" y="234982"/>
                    </a:cubicBezTo>
                    <a:cubicBezTo>
                      <a:pt x="5032" y="223590"/>
                      <a:pt x="4459" y="212144"/>
                      <a:pt x="4498" y="200692"/>
                    </a:cubicBezTo>
                    <a:cubicBezTo>
                      <a:pt x="3641" y="178118"/>
                      <a:pt x="2497" y="149447"/>
                      <a:pt x="1259" y="117824"/>
                    </a:cubicBezTo>
                    <a:cubicBezTo>
                      <a:pt x="21" y="86201"/>
                      <a:pt x="-169" y="56007"/>
                      <a:pt x="116" y="34766"/>
                    </a:cubicBezTo>
                    <a:cubicBezTo>
                      <a:pt x="116" y="24194"/>
                      <a:pt x="116" y="15716"/>
                      <a:pt x="878" y="9620"/>
                    </a:cubicBezTo>
                    <a:cubicBezTo>
                      <a:pt x="830" y="6383"/>
                      <a:pt x="1182" y="3152"/>
                      <a:pt x="1926" y="0"/>
                    </a:cubicBezTo>
                    <a:close/>
                  </a:path>
                </a:pathLst>
              </a:custGeom>
              <a:solidFill>
                <a:srgbClr val="E0E0E0"/>
              </a:solidFill>
              <a:ln w="9525" cap="flat">
                <a:noFill/>
                <a:prstDash val="solid"/>
                <a:miter/>
              </a:ln>
            </p:spPr>
            <p:txBody>
              <a:bodyPr rtlCol="0" anchor="ctr"/>
              <a:lstStyle/>
              <a:p>
                <a:endParaRPr lang="fr-FR"/>
              </a:p>
            </p:txBody>
          </p:sp>
          <p:sp>
            <p:nvSpPr>
              <p:cNvPr id="146" name="Forme libre : forme 21">
                <a:extLst>
                  <a:ext uri="{FF2B5EF4-FFF2-40B4-BE49-F238E27FC236}">
                    <a16:creationId xmlns:a16="http://schemas.microsoft.com/office/drawing/2014/main" id="{6A5E0468-D3AD-2448-BA54-D96E388C449D}"/>
                  </a:ext>
                </a:extLst>
              </p:cNvPr>
              <p:cNvSpPr/>
              <p:nvPr/>
            </p:nvSpPr>
            <p:spPr>
              <a:xfrm>
                <a:off x="3284220" y="3671508"/>
                <a:ext cx="270605" cy="6349"/>
              </a:xfrm>
              <a:custGeom>
                <a:avLst/>
                <a:gdLst>
                  <a:gd name="connsiteX0" fmla="*/ 270605 w 270605"/>
                  <a:gd name="connsiteY0" fmla="*/ 5142 h 6349"/>
                  <a:gd name="connsiteX1" fmla="*/ 135350 w 270605"/>
                  <a:gd name="connsiteY1" fmla="*/ 5713 h 6349"/>
                  <a:gd name="connsiteX2" fmla="*/ 0 w 270605"/>
                  <a:gd name="connsiteY2" fmla="*/ 1236 h 6349"/>
                  <a:gd name="connsiteX3" fmla="*/ 135350 w 270605"/>
                  <a:gd name="connsiteY3" fmla="*/ 665 h 6349"/>
                  <a:gd name="connsiteX4" fmla="*/ 270605 w 270605"/>
                  <a:gd name="connsiteY4" fmla="*/ 5142 h 6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05" h="6349">
                    <a:moveTo>
                      <a:pt x="270605" y="5142"/>
                    </a:moveTo>
                    <a:cubicBezTo>
                      <a:pt x="270605" y="6475"/>
                      <a:pt x="210026" y="6761"/>
                      <a:pt x="135350" y="5713"/>
                    </a:cubicBezTo>
                    <a:cubicBezTo>
                      <a:pt x="60674" y="4665"/>
                      <a:pt x="0" y="2665"/>
                      <a:pt x="0" y="1236"/>
                    </a:cubicBezTo>
                    <a:cubicBezTo>
                      <a:pt x="0" y="-192"/>
                      <a:pt x="60674" y="-383"/>
                      <a:pt x="135350" y="665"/>
                    </a:cubicBezTo>
                    <a:cubicBezTo>
                      <a:pt x="210026" y="1713"/>
                      <a:pt x="270700" y="3713"/>
                      <a:pt x="270605" y="5142"/>
                    </a:cubicBezTo>
                    <a:close/>
                  </a:path>
                </a:pathLst>
              </a:custGeom>
              <a:solidFill>
                <a:srgbClr val="E0E0E0"/>
              </a:solidFill>
              <a:ln w="9525" cap="flat">
                <a:noFill/>
                <a:prstDash val="solid"/>
                <a:miter/>
              </a:ln>
            </p:spPr>
            <p:txBody>
              <a:bodyPr rtlCol="0" anchor="ctr"/>
              <a:lstStyle/>
              <a:p>
                <a:endParaRPr lang="fr-FR"/>
              </a:p>
            </p:txBody>
          </p:sp>
          <p:sp>
            <p:nvSpPr>
              <p:cNvPr id="147" name="Forme libre : forme 22">
                <a:extLst>
                  <a:ext uri="{FF2B5EF4-FFF2-40B4-BE49-F238E27FC236}">
                    <a16:creationId xmlns:a16="http://schemas.microsoft.com/office/drawing/2014/main" id="{789AFE9B-F7EC-3E44-A38B-AEB87CEA7B0F}"/>
                  </a:ext>
                </a:extLst>
              </p:cNvPr>
              <p:cNvSpPr/>
              <p:nvPr/>
            </p:nvSpPr>
            <p:spPr>
              <a:xfrm>
                <a:off x="3554634" y="3912489"/>
                <a:ext cx="233267" cy="54270"/>
              </a:xfrm>
              <a:custGeom>
                <a:avLst/>
                <a:gdLst>
                  <a:gd name="connsiteX0" fmla="*/ 233267 w 233267"/>
                  <a:gd name="connsiteY0" fmla="*/ 0 h 54270"/>
                  <a:gd name="connsiteX1" fmla="*/ 224599 w 233267"/>
                  <a:gd name="connsiteY1" fmla="*/ 3715 h 54270"/>
                  <a:gd name="connsiteX2" fmla="*/ 200216 w 233267"/>
                  <a:gd name="connsiteY2" fmla="*/ 11906 h 54270"/>
                  <a:gd name="connsiteX3" fmla="*/ 118396 w 233267"/>
                  <a:gd name="connsiteY3" fmla="*/ 34195 h 54270"/>
                  <a:gd name="connsiteX4" fmla="*/ 35052 w 233267"/>
                  <a:gd name="connsiteY4" fmla="*/ 50292 h 54270"/>
                  <a:gd name="connsiteX5" fmla="*/ 9525 w 233267"/>
                  <a:gd name="connsiteY5" fmla="*/ 53626 h 54270"/>
                  <a:gd name="connsiteX6" fmla="*/ 0 w 233267"/>
                  <a:gd name="connsiteY6" fmla="*/ 54102 h 54270"/>
                  <a:gd name="connsiteX7" fmla="*/ 34385 w 233267"/>
                  <a:gd name="connsiteY7" fmla="*/ 46768 h 54270"/>
                  <a:gd name="connsiteX8" fmla="*/ 117157 w 233267"/>
                  <a:gd name="connsiteY8" fmla="*/ 29337 h 54270"/>
                  <a:gd name="connsiteX9" fmla="*/ 199168 w 233267"/>
                  <a:gd name="connsiteY9" fmla="*/ 8572 h 54270"/>
                  <a:gd name="connsiteX10" fmla="*/ 233267 w 233267"/>
                  <a:gd name="connsiteY10" fmla="*/ 0 h 5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267" h="54270">
                    <a:moveTo>
                      <a:pt x="233267" y="0"/>
                    </a:moveTo>
                    <a:cubicBezTo>
                      <a:pt x="230575" y="1656"/>
                      <a:pt x="227655" y="2907"/>
                      <a:pt x="224599" y="3715"/>
                    </a:cubicBezTo>
                    <a:cubicBezTo>
                      <a:pt x="218884" y="5905"/>
                      <a:pt x="210598" y="8668"/>
                      <a:pt x="200216" y="11906"/>
                    </a:cubicBezTo>
                    <a:cubicBezTo>
                      <a:pt x="179546" y="18479"/>
                      <a:pt x="150686" y="26765"/>
                      <a:pt x="118396" y="34195"/>
                    </a:cubicBezTo>
                    <a:cubicBezTo>
                      <a:pt x="86106" y="41624"/>
                      <a:pt x="56483" y="47054"/>
                      <a:pt x="35052" y="50292"/>
                    </a:cubicBezTo>
                    <a:cubicBezTo>
                      <a:pt x="24289" y="51911"/>
                      <a:pt x="16002" y="52959"/>
                      <a:pt x="9525" y="53626"/>
                    </a:cubicBezTo>
                    <a:cubicBezTo>
                      <a:pt x="6393" y="54274"/>
                      <a:pt x="3181" y="54435"/>
                      <a:pt x="0" y="54102"/>
                    </a:cubicBezTo>
                    <a:cubicBezTo>
                      <a:pt x="11303" y="50965"/>
                      <a:pt x="22786" y="48516"/>
                      <a:pt x="34385" y="46768"/>
                    </a:cubicBezTo>
                    <a:cubicBezTo>
                      <a:pt x="55626" y="42672"/>
                      <a:pt x="84963" y="37243"/>
                      <a:pt x="117157" y="29337"/>
                    </a:cubicBezTo>
                    <a:cubicBezTo>
                      <a:pt x="149352" y="21431"/>
                      <a:pt x="178213" y="14192"/>
                      <a:pt x="199168" y="8572"/>
                    </a:cubicBezTo>
                    <a:cubicBezTo>
                      <a:pt x="210347" y="5014"/>
                      <a:pt x="221735" y="2151"/>
                      <a:pt x="233267" y="0"/>
                    </a:cubicBezTo>
                    <a:close/>
                  </a:path>
                </a:pathLst>
              </a:custGeom>
              <a:solidFill>
                <a:srgbClr val="E0E0E0"/>
              </a:solidFill>
              <a:ln w="9525" cap="flat">
                <a:noFill/>
                <a:prstDash val="solid"/>
                <a:miter/>
              </a:ln>
            </p:spPr>
            <p:txBody>
              <a:bodyPr rtlCol="0" anchor="ctr"/>
              <a:lstStyle/>
              <a:p>
                <a:endParaRPr lang="fr-FR"/>
              </a:p>
            </p:txBody>
          </p:sp>
          <p:sp>
            <p:nvSpPr>
              <p:cNvPr id="148" name="Forme libre : forme 25">
                <a:extLst>
                  <a:ext uri="{FF2B5EF4-FFF2-40B4-BE49-F238E27FC236}">
                    <a16:creationId xmlns:a16="http://schemas.microsoft.com/office/drawing/2014/main" id="{EF22F98C-B34A-D043-A3B2-68603C77D6C9}"/>
                  </a:ext>
                </a:extLst>
              </p:cNvPr>
              <p:cNvSpPr/>
              <p:nvPr/>
            </p:nvSpPr>
            <p:spPr>
              <a:xfrm>
                <a:off x="3785901" y="3696842"/>
                <a:ext cx="55625" cy="214503"/>
              </a:xfrm>
              <a:custGeom>
                <a:avLst/>
                <a:gdLst>
                  <a:gd name="connsiteX0" fmla="*/ 55626 w 55625"/>
                  <a:gd name="connsiteY0" fmla="*/ 0 h 214503"/>
                  <a:gd name="connsiteX1" fmla="*/ 49054 w 55625"/>
                  <a:gd name="connsiteY1" fmla="*/ 31813 h 214503"/>
                  <a:gd name="connsiteX2" fmla="*/ 30004 w 55625"/>
                  <a:gd name="connsiteY2" fmla="*/ 108013 h 214503"/>
                  <a:gd name="connsiteX3" fmla="*/ 9525 w 55625"/>
                  <a:gd name="connsiteY3" fmla="*/ 183547 h 214503"/>
                  <a:gd name="connsiteX4" fmla="*/ 0 w 55625"/>
                  <a:gd name="connsiteY4" fmla="*/ 214503 h 214503"/>
                  <a:gd name="connsiteX5" fmla="*/ 6477 w 55625"/>
                  <a:gd name="connsiteY5" fmla="*/ 182690 h 214503"/>
                  <a:gd name="connsiteX6" fmla="*/ 25527 w 55625"/>
                  <a:gd name="connsiteY6" fmla="*/ 106489 h 214503"/>
                  <a:gd name="connsiteX7" fmla="*/ 46101 w 55625"/>
                  <a:gd name="connsiteY7" fmla="*/ 30956 h 214503"/>
                  <a:gd name="connsiteX8" fmla="*/ 55626 w 55625"/>
                  <a:gd name="connsiteY8" fmla="*/ 0 h 21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5" h="214503">
                    <a:moveTo>
                      <a:pt x="55626" y="0"/>
                    </a:moveTo>
                    <a:cubicBezTo>
                      <a:pt x="54245" y="10756"/>
                      <a:pt x="52048" y="21391"/>
                      <a:pt x="49054" y="31813"/>
                    </a:cubicBezTo>
                    <a:cubicBezTo>
                      <a:pt x="44482" y="50863"/>
                      <a:pt x="37719" y="78105"/>
                      <a:pt x="30004" y="108013"/>
                    </a:cubicBezTo>
                    <a:cubicBezTo>
                      <a:pt x="22288" y="137922"/>
                      <a:pt x="15050" y="164306"/>
                      <a:pt x="9525" y="183547"/>
                    </a:cubicBezTo>
                    <a:cubicBezTo>
                      <a:pt x="7153" y="194096"/>
                      <a:pt x="3969" y="204446"/>
                      <a:pt x="0" y="214503"/>
                    </a:cubicBezTo>
                    <a:cubicBezTo>
                      <a:pt x="1302" y="203742"/>
                      <a:pt x="3468" y="193103"/>
                      <a:pt x="6477" y="182690"/>
                    </a:cubicBezTo>
                    <a:cubicBezTo>
                      <a:pt x="11144" y="163639"/>
                      <a:pt x="17907" y="136398"/>
                      <a:pt x="25527" y="106489"/>
                    </a:cubicBezTo>
                    <a:cubicBezTo>
                      <a:pt x="33147" y="76581"/>
                      <a:pt x="40576" y="50197"/>
                      <a:pt x="46101" y="30956"/>
                    </a:cubicBezTo>
                    <a:cubicBezTo>
                      <a:pt x="48473" y="20407"/>
                      <a:pt x="51657" y="10058"/>
                      <a:pt x="55626" y="0"/>
                    </a:cubicBezTo>
                    <a:close/>
                  </a:path>
                </a:pathLst>
              </a:custGeom>
              <a:solidFill>
                <a:srgbClr val="E0E0E0"/>
              </a:solidFill>
              <a:ln w="9525" cap="flat">
                <a:noFill/>
                <a:prstDash val="solid"/>
                <a:miter/>
              </a:ln>
            </p:spPr>
            <p:txBody>
              <a:bodyPr rtlCol="0" anchor="ctr"/>
              <a:lstStyle/>
              <a:p>
                <a:endParaRPr lang="fr-FR"/>
              </a:p>
            </p:txBody>
          </p:sp>
          <p:sp>
            <p:nvSpPr>
              <p:cNvPr id="149" name="Forme libre : forme 26">
                <a:extLst>
                  <a:ext uri="{FF2B5EF4-FFF2-40B4-BE49-F238E27FC236}">
                    <a16:creationId xmlns:a16="http://schemas.microsoft.com/office/drawing/2014/main" id="{3784BC47-6724-AA4D-BB4E-C46525DCB412}"/>
                  </a:ext>
                </a:extLst>
              </p:cNvPr>
              <p:cNvSpPr/>
              <p:nvPr/>
            </p:nvSpPr>
            <p:spPr>
              <a:xfrm>
                <a:off x="3999166" y="3878865"/>
                <a:ext cx="74580" cy="273843"/>
              </a:xfrm>
              <a:custGeom>
                <a:avLst/>
                <a:gdLst>
                  <a:gd name="connsiteX0" fmla="*/ 74581 w 74580"/>
                  <a:gd name="connsiteY0" fmla="*/ 0 h 273843"/>
                  <a:gd name="connsiteX1" fmla="*/ 72580 w 74580"/>
                  <a:gd name="connsiteY1" fmla="*/ 11049 h 273843"/>
                  <a:gd name="connsiteX2" fmla="*/ 65342 w 74580"/>
                  <a:gd name="connsiteY2" fmla="*/ 40576 h 273843"/>
                  <a:gd name="connsiteX3" fmla="*/ 39719 w 74580"/>
                  <a:gd name="connsiteY3" fmla="*/ 137636 h 273843"/>
                  <a:gd name="connsiteX4" fmla="*/ 12573 w 74580"/>
                  <a:gd name="connsiteY4" fmla="*/ 234220 h 273843"/>
                  <a:gd name="connsiteX5" fmla="*/ 3905 w 74580"/>
                  <a:gd name="connsiteY5" fmla="*/ 263366 h 273843"/>
                  <a:gd name="connsiteX6" fmla="*/ 0 w 74580"/>
                  <a:gd name="connsiteY6" fmla="*/ 273844 h 273843"/>
                  <a:gd name="connsiteX7" fmla="*/ 2000 w 74580"/>
                  <a:gd name="connsiteY7" fmla="*/ 262795 h 273843"/>
                  <a:gd name="connsiteX8" fmla="*/ 9239 w 74580"/>
                  <a:gd name="connsiteY8" fmla="*/ 233267 h 273843"/>
                  <a:gd name="connsiteX9" fmla="*/ 34862 w 74580"/>
                  <a:gd name="connsiteY9" fmla="*/ 136303 h 273843"/>
                  <a:gd name="connsiteX10" fmla="*/ 61913 w 74580"/>
                  <a:gd name="connsiteY10" fmla="*/ 39719 h 273843"/>
                  <a:gd name="connsiteX11" fmla="*/ 70675 w 74580"/>
                  <a:gd name="connsiteY11" fmla="*/ 10573 h 273843"/>
                  <a:gd name="connsiteX12" fmla="*/ 74581 w 74580"/>
                  <a:gd name="connsiteY12" fmla="*/ 0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580" h="273843">
                    <a:moveTo>
                      <a:pt x="74581" y="0"/>
                    </a:moveTo>
                    <a:cubicBezTo>
                      <a:pt x="74330" y="3746"/>
                      <a:pt x="73659" y="7452"/>
                      <a:pt x="72580" y="11049"/>
                    </a:cubicBezTo>
                    <a:cubicBezTo>
                      <a:pt x="70580" y="19050"/>
                      <a:pt x="68199" y="28956"/>
                      <a:pt x="65342" y="40576"/>
                    </a:cubicBezTo>
                    <a:cubicBezTo>
                      <a:pt x="59055" y="65532"/>
                      <a:pt x="50006" y="99822"/>
                      <a:pt x="39719" y="137636"/>
                    </a:cubicBezTo>
                    <a:cubicBezTo>
                      <a:pt x="29432" y="175450"/>
                      <a:pt x="19812" y="209550"/>
                      <a:pt x="12573" y="234220"/>
                    </a:cubicBezTo>
                    <a:cubicBezTo>
                      <a:pt x="9144" y="245745"/>
                      <a:pt x="6191" y="255460"/>
                      <a:pt x="3905" y="263366"/>
                    </a:cubicBezTo>
                    <a:cubicBezTo>
                      <a:pt x="3000" y="266994"/>
                      <a:pt x="1690" y="270509"/>
                      <a:pt x="0" y="273844"/>
                    </a:cubicBezTo>
                    <a:cubicBezTo>
                      <a:pt x="258" y="270098"/>
                      <a:pt x="929" y="266393"/>
                      <a:pt x="2000" y="262795"/>
                    </a:cubicBezTo>
                    <a:cubicBezTo>
                      <a:pt x="4000" y="254794"/>
                      <a:pt x="6382" y="244983"/>
                      <a:pt x="9239" y="233267"/>
                    </a:cubicBezTo>
                    <a:cubicBezTo>
                      <a:pt x="15526" y="208407"/>
                      <a:pt x="24575" y="174117"/>
                      <a:pt x="34862" y="136303"/>
                    </a:cubicBezTo>
                    <a:cubicBezTo>
                      <a:pt x="45149" y="98488"/>
                      <a:pt x="54769" y="64294"/>
                      <a:pt x="61913" y="39719"/>
                    </a:cubicBezTo>
                    <a:cubicBezTo>
                      <a:pt x="65437" y="28194"/>
                      <a:pt x="68294" y="18479"/>
                      <a:pt x="70675" y="10573"/>
                    </a:cubicBezTo>
                    <a:cubicBezTo>
                      <a:pt x="71565" y="6909"/>
                      <a:pt x="72875" y="3362"/>
                      <a:pt x="74581" y="0"/>
                    </a:cubicBezTo>
                    <a:close/>
                  </a:path>
                </a:pathLst>
              </a:custGeom>
              <a:solidFill>
                <a:srgbClr val="E0E0E0"/>
              </a:solidFill>
              <a:ln w="9525" cap="flat">
                <a:noFill/>
                <a:prstDash val="solid"/>
                <a:miter/>
              </a:ln>
            </p:spPr>
            <p:txBody>
              <a:bodyPr rtlCol="0" anchor="ctr"/>
              <a:lstStyle/>
              <a:p>
                <a:endParaRPr lang="fr-FR"/>
              </a:p>
            </p:txBody>
          </p:sp>
          <p:sp>
            <p:nvSpPr>
              <p:cNvPr id="150" name="Forme libre : forme 27">
                <a:extLst>
                  <a:ext uri="{FF2B5EF4-FFF2-40B4-BE49-F238E27FC236}">
                    <a16:creationId xmlns:a16="http://schemas.microsoft.com/office/drawing/2014/main" id="{E4B5259B-C632-C743-8F0F-736F5BCAF759}"/>
                  </a:ext>
                </a:extLst>
              </p:cNvPr>
              <p:cNvSpPr/>
              <p:nvPr/>
            </p:nvSpPr>
            <p:spPr>
              <a:xfrm>
                <a:off x="3701319" y="4145660"/>
                <a:ext cx="297751" cy="60663"/>
              </a:xfrm>
              <a:custGeom>
                <a:avLst/>
                <a:gdLst>
                  <a:gd name="connsiteX0" fmla="*/ 297752 w 297751"/>
                  <a:gd name="connsiteY0" fmla="*/ 0 h 60663"/>
                  <a:gd name="connsiteX1" fmla="*/ 286512 w 297751"/>
                  <a:gd name="connsiteY1" fmla="*/ 4001 h 60663"/>
                  <a:gd name="connsiteX2" fmla="*/ 255079 w 297751"/>
                  <a:gd name="connsiteY2" fmla="*/ 12859 h 60663"/>
                  <a:gd name="connsiteX3" fmla="*/ 150304 w 297751"/>
                  <a:gd name="connsiteY3" fmla="*/ 37433 h 60663"/>
                  <a:gd name="connsiteX4" fmla="*/ 44291 w 297751"/>
                  <a:gd name="connsiteY4" fmla="*/ 55817 h 60663"/>
                  <a:gd name="connsiteX5" fmla="*/ 12002 w 297751"/>
                  <a:gd name="connsiteY5" fmla="*/ 59817 h 60663"/>
                  <a:gd name="connsiteX6" fmla="*/ 0 w 297751"/>
                  <a:gd name="connsiteY6" fmla="*/ 60579 h 60663"/>
                  <a:gd name="connsiteX7" fmla="*/ 11716 w 297751"/>
                  <a:gd name="connsiteY7" fmla="*/ 57912 h 60663"/>
                  <a:gd name="connsiteX8" fmla="*/ 43815 w 297751"/>
                  <a:gd name="connsiteY8" fmla="*/ 52292 h 60663"/>
                  <a:gd name="connsiteX9" fmla="*/ 149352 w 297751"/>
                  <a:gd name="connsiteY9" fmla="*/ 32576 h 60663"/>
                  <a:gd name="connsiteX10" fmla="*/ 254127 w 297751"/>
                  <a:gd name="connsiteY10" fmla="*/ 9525 h 60663"/>
                  <a:gd name="connsiteX11" fmla="*/ 285845 w 297751"/>
                  <a:gd name="connsiteY11" fmla="*/ 2096 h 60663"/>
                  <a:gd name="connsiteX12" fmla="*/ 297752 w 297751"/>
                  <a:gd name="connsiteY12" fmla="*/ 0 h 6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751" h="60663">
                    <a:moveTo>
                      <a:pt x="297752" y="0"/>
                    </a:moveTo>
                    <a:cubicBezTo>
                      <a:pt x="294147" y="1703"/>
                      <a:pt x="290382" y="3043"/>
                      <a:pt x="286512" y="4001"/>
                    </a:cubicBezTo>
                    <a:cubicBezTo>
                      <a:pt x="279178" y="6287"/>
                      <a:pt x="268415" y="9335"/>
                      <a:pt x="255079" y="12859"/>
                    </a:cubicBezTo>
                    <a:cubicBezTo>
                      <a:pt x="228505" y="20003"/>
                      <a:pt x="191548" y="29051"/>
                      <a:pt x="150304" y="37433"/>
                    </a:cubicBezTo>
                    <a:cubicBezTo>
                      <a:pt x="109061" y="45815"/>
                      <a:pt x="71628" y="52007"/>
                      <a:pt x="44291" y="55817"/>
                    </a:cubicBezTo>
                    <a:cubicBezTo>
                      <a:pt x="30671" y="57721"/>
                      <a:pt x="19622" y="59055"/>
                      <a:pt x="12002" y="59817"/>
                    </a:cubicBezTo>
                    <a:cubicBezTo>
                      <a:pt x="8047" y="60558"/>
                      <a:pt x="4017" y="60813"/>
                      <a:pt x="0" y="60579"/>
                    </a:cubicBezTo>
                    <a:cubicBezTo>
                      <a:pt x="3798" y="59269"/>
                      <a:pt x="7726" y="58375"/>
                      <a:pt x="11716" y="57912"/>
                    </a:cubicBezTo>
                    <a:lnTo>
                      <a:pt x="43815" y="52292"/>
                    </a:lnTo>
                    <a:cubicBezTo>
                      <a:pt x="70866" y="47625"/>
                      <a:pt x="108204" y="40958"/>
                      <a:pt x="149352" y="32576"/>
                    </a:cubicBezTo>
                    <a:cubicBezTo>
                      <a:pt x="190500" y="24194"/>
                      <a:pt x="227362" y="15716"/>
                      <a:pt x="254127" y="9525"/>
                    </a:cubicBezTo>
                    <a:lnTo>
                      <a:pt x="285845" y="2096"/>
                    </a:lnTo>
                    <a:cubicBezTo>
                      <a:pt x="289723" y="954"/>
                      <a:pt x="293717" y="251"/>
                      <a:pt x="297752" y="0"/>
                    </a:cubicBezTo>
                    <a:close/>
                  </a:path>
                </a:pathLst>
              </a:custGeom>
              <a:solidFill>
                <a:srgbClr val="E0E0E0"/>
              </a:solidFill>
              <a:ln w="9525" cap="flat">
                <a:noFill/>
                <a:prstDash val="solid"/>
                <a:miter/>
              </a:ln>
            </p:spPr>
            <p:txBody>
              <a:bodyPr rtlCol="0" anchor="ctr"/>
              <a:lstStyle/>
              <a:p>
                <a:endParaRPr lang="fr-FR"/>
              </a:p>
            </p:txBody>
          </p:sp>
        </p:grpSp>
        <p:grpSp>
          <p:nvGrpSpPr>
            <p:cNvPr id="17" name="Graphique 5">
              <a:extLst>
                <a:ext uri="{FF2B5EF4-FFF2-40B4-BE49-F238E27FC236}">
                  <a16:creationId xmlns:a16="http://schemas.microsoft.com/office/drawing/2014/main" id="{CB578774-955F-4E4E-94C7-554093EBB6B7}"/>
                </a:ext>
              </a:extLst>
            </p:cNvPr>
            <p:cNvGrpSpPr/>
            <p:nvPr/>
          </p:nvGrpSpPr>
          <p:grpSpPr>
            <a:xfrm>
              <a:off x="3122240" y="1916715"/>
              <a:ext cx="5184598" cy="1432727"/>
              <a:chOff x="3122240" y="1916715"/>
              <a:chExt cx="5184598" cy="1432727"/>
            </a:xfrm>
          </p:grpSpPr>
          <p:sp>
            <p:nvSpPr>
              <p:cNvPr id="125" name="Forme libre : forme 29">
                <a:extLst>
                  <a:ext uri="{FF2B5EF4-FFF2-40B4-BE49-F238E27FC236}">
                    <a16:creationId xmlns:a16="http://schemas.microsoft.com/office/drawing/2014/main" id="{673A96F6-9A99-9645-B851-AD9F9AB781C6}"/>
                  </a:ext>
                </a:extLst>
              </p:cNvPr>
              <p:cNvSpPr/>
              <p:nvPr/>
            </p:nvSpPr>
            <p:spPr>
              <a:xfrm>
                <a:off x="3122240" y="3037385"/>
                <a:ext cx="440520" cy="312058"/>
              </a:xfrm>
              <a:custGeom>
                <a:avLst/>
                <a:gdLst>
                  <a:gd name="connsiteX0" fmla="*/ 410487 w 440520"/>
                  <a:gd name="connsiteY0" fmla="*/ 311891 h 312058"/>
                  <a:gd name="connsiteX1" fmla="*/ 423917 w 440520"/>
                  <a:gd name="connsiteY1" fmla="*/ 307128 h 312058"/>
                  <a:gd name="connsiteX2" fmla="*/ 433442 w 440520"/>
                  <a:gd name="connsiteY2" fmla="*/ 293126 h 312058"/>
                  <a:gd name="connsiteX3" fmla="*/ 434299 w 440520"/>
                  <a:gd name="connsiteY3" fmla="*/ 281982 h 312058"/>
                  <a:gd name="connsiteX4" fmla="*/ 434299 w 440520"/>
                  <a:gd name="connsiteY4" fmla="*/ 269123 h 312058"/>
                  <a:gd name="connsiteX5" fmla="*/ 435728 w 440520"/>
                  <a:gd name="connsiteY5" fmla="*/ 114533 h 312058"/>
                  <a:gd name="connsiteX6" fmla="*/ 436299 w 440520"/>
                  <a:gd name="connsiteY6" fmla="*/ 63383 h 312058"/>
                  <a:gd name="connsiteX7" fmla="*/ 436299 w 440520"/>
                  <a:gd name="connsiteY7" fmla="*/ 36142 h 312058"/>
                  <a:gd name="connsiteX8" fmla="*/ 436299 w 440520"/>
                  <a:gd name="connsiteY8" fmla="*/ 22616 h 312058"/>
                  <a:gd name="connsiteX9" fmla="*/ 430299 w 440520"/>
                  <a:gd name="connsiteY9" fmla="*/ 11186 h 312058"/>
                  <a:gd name="connsiteX10" fmla="*/ 418869 w 440520"/>
                  <a:gd name="connsiteY10" fmla="*/ 4995 h 312058"/>
                  <a:gd name="connsiteX11" fmla="*/ 404486 w 440520"/>
                  <a:gd name="connsiteY11" fmla="*/ 4995 h 312058"/>
                  <a:gd name="connsiteX12" fmla="*/ 374387 w 440520"/>
                  <a:gd name="connsiteY12" fmla="*/ 4995 h 312058"/>
                  <a:gd name="connsiteX13" fmla="*/ 311331 w 440520"/>
                  <a:gd name="connsiteY13" fmla="*/ 4995 h 312058"/>
                  <a:gd name="connsiteX14" fmla="*/ 30725 w 440520"/>
                  <a:gd name="connsiteY14" fmla="*/ 4995 h 312058"/>
                  <a:gd name="connsiteX15" fmla="*/ 8532 w 440520"/>
                  <a:gd name="connsiteY15" fmla="*/ 25950 h 312058"/>
                  <a:gd name="connsiteX16" fmla="*/ 7960 w 440520"/>
                  <a:gd name="connsiteY16" fmla="*/ 62336 h 312058"/>
                  <a:gd name="connsiteX17" fmla="*/ 6817 w 440520"/>
                  <a:gd name="connsiteY17" fmla="*/ 133964 h 312058"/>
                  <a:gd name="connsiteX18" fmla="*/ 4817 w 440520"/>
                  <a:gd name="connsiteY18" fmla="*/ 269314 h 312058"/>
                  <a:gd name="connsiteX19" fmla="*/ 4817 w 440520"/>
                  <a:gd name="connsiteY19" fmla="*/ 285411 h 312058"/>
                  <a:gd name="connsiteX20" fmla="*/ 8246 w 440520"/>
                  <a:gd name="connsiteY20" fmla="*/ 299318 h 312058"/>
                  <a:gd name="connsiteX21" fmla="*/ 18914 w 440520"/>
                  <a:gd name="connsiteY21" fmla="*/ 308271 h 312058"/>
                  <a:gd name="connsiteX22" fmla="*/ 33392 w 440520"/>
                  <a:gd name="connsiteY22" fmla="*/ 309795 h 312058"/>
                  <a:gd name="connsiteX23" fmla="*/ 92828 w 440520"/>
                  <a:gd name="connsiteY23" fmla="*/ 309795 h 312058"/>
                  <a:gd name="connsiteX24" fmla="*/ 199603 w 440520"/>
                  <a:gd name="connsiteY24" fmla="*/ 309795 h 312058"/>
                  <a:gd name="connsiteX25" fmla="*/ 354099 w 440520"/>
                  <a:gd name="connsiteY25" fmla="*/ 310557 h 312058"/>
                  <a:gd name="connsiteX26" fmla="*/ 396104 w 440520"/>
                  <a:gd name="connsiteY26" fmla="*/ 311033 h 312058"/>
                  <a:gd name="connsiteX27" fmla="*/ 407058 w 440520"/>
                  <a:gd name="connsiteY27" fmla="*/ 311033 h 312058"/>
                  <a:gd name="connsiteX28" fmla="*/ 410772 w 440520"/>
                  <a:gd name="connsiteY28" fmla="*/ 311033 h 312058"/>
                  <a:gd name="connsiteX29" fmla="*/ 407058 w 440520"/>
                  <a:gd name="connsiteY29" fmla="*/ 311033 h 312058"/>
                  <a:gd name="connsiteX30" fmla="*/ 396104 w 440520"/>
                  <a:gd name="connsiteY30" fmla="*/ 311033 h 312058"/>
                  <a:gd name="connsiteX31" fmla="*/ 354099 w 440520"/>
                  <a:gd name="connsiteY31" fmla="*/ 311033 h 312058"/>
                  <a:gd name="connsiteX32" fmla="*/ 199603 w 440520"/>
                  <a:gd name="connsiteY32" fmla="*/ 311891 h 312058"/>
                  <a:gd name="connsiteX33" fmla="*/ 92828 w 440520"/>
                  <a:gd name="connsiteY33" fmla="*/ 311891 h 312058"/>
                  <a:gd name="connsiteX34" fmla="*/ 33106 w 440520"/>
                  <a:gd name="connsiteY34" fmla="*/ 311891 h 312058"/>
                  <a:gd name="connsiteX35" fmla="*/ 17104 w 440520"/>
                  <a:gd name="connsiteY35" fmla="*/ 310272 h 312058"/>
                  <a:gd name="connsiteX36" fmla="*/ 4150 w 440520"/>
                  <a:gd name="connsiteY36" fmla="*/ 299508 h 312058"/>
                  <a:gd name="connsiteX37" fmla="*/ 54 w 440520"/>
                  <a:gd name="connsiteY37" fmla="*/ 283125 h 312058"/>
                  <a:gd name="connsiteX38" fmla="*/ 54 w 440520"/>
                  <a:gd name="connsiteY38" fmla="*/ 267028 h 312058"/>
                  <a:gd name="connsiteX39" fmla="*/ 1769 w 440520"/>
                  <a:gd name="connsiteY39" fmla="*/ 131678 h 312058"/>
                  <a:gd name="connsiteX40" fmla="*/ 2817 w 440520"/>
                  <a:gd name="connsiteY40" fmla="*/ 60050 h 312058"/>
                  <a:gd name="connsiteX41" fmla="*/ 3388 w 440520"/>
                  <a:gd name="connsiteY41" fmla="*/ 23283 h 312058"/>
                  <a:gd name="connsiteX42" fmla="*/ 30534 w 440520"/>
                  <a:gd name="connsiteY42" fmla="*/ 42 h 312058"/>
                  <a:gd name="connsiteX43" fmla="*/ 311141 w 440520"/>
                  <a:gd name="connsiteY43" fmla="*/ 42 h 312058"/>
                  <a:gd name="connsiteX44" fmla="*/ 404391 w 440520"/>
                  <a:gd name="connsiteY44" fmla="*/ 42 h 312058"/>
                  <a:gd name="connsiteX45" fmla="*/ 419535 w 440520"/>
                  <a:gd name="connsiteY45" fmla="*/ 614 h 312058"/>
                  <a:gd name="connsiteX46" fmla="*/ 433156 w 440520"/>
                  <a:gd name="connsiteY46" fmla="*/ 8043 h 312058"/>
                  <a:gd name="connsiteX47" fmla="*/ 440205 w 440520"/>
                  <a:gd name="connsiteY47" fmla="*/ 21473 h 312058"/>
                  <a:gd name="connsiteX48" fmla="*/ 440205 w 440520"/>
                  <a:gd name="connsiteY48" fmla="*/ 35856 h 312058"/>
                  <a:gd name="connsiteX49" fmla="*/ 440205 w 440520"/>
                  <a:gd name="connsiteY49" fmla="*/ 63098 h 312058"/>
                  <a:gd name="connsiteX50" fmla="*/ 439347 w 440520"/>
                  <a:gd name="connsiteY50" fmla="*/ 114342 h 312058"/>
                  <a:gd name="connsiteX51" fmla="*/ 436299 w 440520"/>
                  <a:gd name="connsiteY51" fmla="*/ 268838 h 312058"/>
                  <a:gd name="connsiteX52" fmla="*/ 436299 w 440520"/>
                  <a:gd name="connsiteY52" fmla="*/ 281792 h 312058"/>
                  <a:gd name="connsiteX53" fmla="*/ 435156 w 440520"/>
                  <a:gd name="connsiteY53" fmla="*/ 293222 h 312058"/>
                  <a:gd name="connsiteX54" fmla="*/ 424679 w 440520"/>
                  <a:gd name="connsiteY54" fmla="*/ 307700 h 312058"/>
                  <a:gd name="connsiteX55" fmla="*/ 414392 w 440520"/>
                  <a:gd name="connsiteY55" fmla="*/ 311510 h 312058"/>
                  <a:gd name="connsiteX56" fmla="*/ 410487 w 440520"/>
                  <a:gd name="connsiteY56" fmla="*/ 311891 h 31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0520" h="312058">
                    <a:moveTo>
                      <a:pt x="410487" y="311891"/>
                    </a:moveTo>
                    <a:cubicBezTo>
                      <a:pt x="415294" y="311463"/>
                      <a:pt x="419914" y="309824"/>
                      <a:pt x="423917" y="307128"/>
                    </a:cubicBezTo>
                    <a:cubicBezTo>
                      <a:pt x="428627" y="303714"/>
                      <a:pt x="431996" y="298761"/>
                      <a:pt x="433442" y="293126"/>
                    </a:cubicBezTo>
                    <a:cubicBezTo>
                      <a:pt x="434230" y="289468"/>
                      <a:pt x="434518" y="285719"/>
                      <a:pt x="434299" y="281982"/>
                    </a:cubicBezTo>
                    <a:cubicBezTo>
                      <a:pt x="434299" y="277982"/>
                      <a:pt x="434299" y="273695"/>
                      <a:pt x="434299" y="269123"/>
                    </a:cubicBezTo>
                    <a:cubicBezTo>
                      <a:pt x="434299" y="232357"/>
                      <a:pt x="435156" y="179589"/>
                      <a:pt x="435728" y="114533"/>
                    </a:cubicBezTo>
                    <a:cubicBezTo>
                      <a:pt x="435728" y="98213"/>
                      <a:pt x="435918" y="81163"/>
                      <a:pt x="436299" y="63383"/>
                    </a:cubicBezTo>
                    <a:cubicBezTo>
                      <a:pt x="436299" y="54430"/>
                      <a:pt x="436299" y="45381"/>
                      <a:pt x="436299" y="36142"/>
                    </a:cubicBezTo>
                    <a:cubicBezTo>
                      <a:pt x="436688" y="31642"/>
                      <a:pt x="436688" y="27117"/>
                      <a:pt x="436299" y="22616"/>
                    </a:cubicBezTo>
                    <a:cubicBezTo>
                      <a:pt x="435434" y="18311"/>
                      <a:pt x="433351" y="14344"/>
                      <a:pt x="430299" y="11186"/>
                    </a:cubicBezTo>
                    <a:cubicBezTo>
                      <a:pt x="427233" y="7974"/>
                      <a:pt x="423234" y="5808"/>
                      <a:pt x="418869" y="4995"/>
                    </a:cubicBezTo>
                    <a:cubicBezTo>
                      <a:pt x="414081" y="4653"/>
                      <a:pt x="409274" y="4653"/>
                      <a:pt x="404486" y="4995"/>
                    </a:cubicBezTo>
                    <a:lnTo>
                      <a:pt x="374387" y="4995"/>
                    </a:lnTo>
                    <a:lnTo>
                      <a:pt x="311331" y="4995"/>
                    </a:lnTo>
                    <a:lnTo>
                      <a:pt x="30725" y="4995"/>
                    </a:lnTo>
                    <a:cubicBezTo>
                      <a:pt x="19046" y="5252"/>
                      <a:pt x="9457" y="14306"/>
                      <a:pt x="8532" y="25950"/>
                    </a:cubicBezTo>
                    <a:lnTo>
                      <a:pt x="7960" y="62336"/>
                    </a:lnTo>
                    <a:cubicBezTo>
                      <a:pt x="7960" y="86624"/>
                      <a:pt x="7198" y="109961"/>
                      <a:pt x="6817" y="133964"/>
                    </a:cubicBezTo>
                    <a:cubicBezTo>
                      <a:pt x="6150" y="180922"/>
                      <a:pt x="5484" y="226166"/>
                      <a:pt x="4817" y="269314"/>
                    </a:cubicBezTo>
                    <a:lnTo>
                      <a:pt x="4817" y="285411"/>
                    </a:lnTo>
                    <a:cubicBezTo>
                      <a:pt x="4474" y="290292"/>
                      <a:pt x="5673" y="295156"/>
                      <a:pt x="8246" y="299318"/>
                    </a:cubicBezTo>
                    <a:cubicBezTo>
                      <a:pt x="10700" y="303412"/>
                      <a:pt x="14456" y="306564"/>
                      <a:pt x="18914" y="308271"/>
                    </a:cubicBezTo>
                    <a:cubicBezTo>
                      <a:pt x="23594" y="309720"/>
                      <a:pt x="28513" y="310237"/>
                      <a:pt x="33392" y="309795"/>
                    </a:cubicBezTo>
                    <a:lnTo>
                      <a:pt x="92828" y="309795"/>
                    </a:lnTo>
                    <a:lnTo>
                      <a:pt x="199603" y="309795"/>
                    </a:lnTo>
                    <a:lnTo>
                      <a:pt x="354099" y="310557"/>
                    </a:lnTo>
                    <a:lnTo>
                      <a:pt x="396104" y="311033"/>
                    </a:lnTo>
                    <a:lnTo>
                      <a:pt x="407058" y="311033"/>
                    </a:lnTo>
                    <a:lnTo>
                      <a:pt x="410772" y="311033"/>
                    </a:lnTo>
                    <a:cubicBezTo>
                      <a:pt x="409537" y="311159"/>
                      <a:pt x="408293" y="311159"/>
                      <a:pt x="407058" y="311033"/>
                    </a:cubicBezTo>
                    <a:lnTo>
                      <a:pt x="396104" y="311033"/>
                    </a:lnTo>
                    <a:lnTo>
                      <a:pt x="354099" y="311033"/>
                    </a:lnTo>
                    <a:lnTo>
                      <a:pt x="199603" y="311891"/>
                    </a:lnTo>
                    <a:lnTo>
                      <a:pt x="92828" y="311891"/>
                    </a:lnTo>
                    <a:lnTo>
                      <a:pt x="33106" y="311891"/>
                    </a:lnTo>
                    <a:cubicBezTo>
                      <a:pt x="27718" y="312370"/>
                      <a:pt x="22287" y="311821"/>
                      <a:pt x="17104" y="310272"/>
                    </a:cubicBezTo>
                    <a:cubicBezTo>
                      <a:pt x="11733" y="308183"/>
                      <a:pt x="7187" y="304406"/>
                      <a:pt x="4150" y="299508"/>
                    </a:cubicBezTo>
                    <a:cubicBezTo>
                      <a:pt x="1126" y="294601"/>
                      <a:pt x="-305" y="288878"/>
                      <a:pt x="54" y="283125"/>
                    </a:cubicBezTo>
                    <a:cubicBezTo>
                      <a:pt x="54" y="277791"/>
                      <a:pt x="54" y="272457"/>
                      <a:pt x="54" y="267028"/>
                    </a:cubicBezTo>
                    <a:cubicBezTo>
                      <a:pt x="626" y="223880"/>
                      <a:pt x="1197" y="178636"/>
                      <a:pt x="1769" y="131678"/>
                    </a:cubicBezTo>
                    <a:cubicBezTo>
                      <a:pt x="1769" y="108246"/>
                      <a:pt x="2436" y="84053"/>
                      <a:pt x="2817" y="60050"/>
                    </a:cubicBezTo>
                    <a:cubicBezTo>
                      <a:pt x="2817" y="47858"/>
                      <a:pt x="2817" y="35666"/>
                      <a:pt x="3388" y="23283"/>
                    </a:cubicBezTo>
                    <a:cubicBezTo>
                      <a:pt x="5605" y="9979"/>
                      <a:pt x="17047" y="182"/>
                      <a:pt x="30534" y="42"/>
                    </a:cubicBezTo>
                    <a:lnTo>
                      <a:pt x="311141" y="42"/>
                    </a:lnTo>
                    <a:lnTo>
                      <a:pt x="404391" y="42"/>
                    </a:lnTo>
                    <a:cubicBezTo>
                      <a:pt x="409446" y="-93"/>
                      <a:pt x="414505" y="98"/>
                      <a:pt x="419535" y="614"/>
                    </a:cubicBezTo>
                    <a:cubicBezTo>
                      <a:pt x="424747" y="1586"/>
                      <a:pt x="429516" y="4188"/>
                      <a:pt x="433156" y="8043"/>
                    </a:cubicBezTo>
                    <a:cubicBezTo>
                      <a:pt x="436721" y="11769"/>
                      <a:pt x="439164" y="16423"/>
                      <a:pt x="440205" y="21473"/>
                    </a:cubicBezTo>
                    <a:cubicBezTo>
                      <a:pt x="440626" y="26258"/>
                      <a:pt x="440626" y="31071"/>
                      <a:pt x="440205" y="35856"/>
                    </a:cubicBezTo>
                    <a:cubicBezTo>
                      <a:pt x="440205" y="45381"/>
                      <a:pt x="440205" y="54239"/>
                      <a:pt x="440205" y="63098"/>
                    </a:cubicBezTo>
                    <a:cubicBezTo>
                      <a:pt x="440205" y="80909"/>
                      <a:pt x="439633" y="98054"/>
                      <a:pt x="439347" y="114342"/>
                    </a:cubicBezTo>
                    <a:cubicBezTo>
                      <a:pt x="438014" y="179398"/>
                      <a:pt x="437061" y="232071"/>
                      <a:pt x="436299" y="268838"/>
                    </a:cubicBezTo>
                    <a:cubicBezTo>
                      <a:pt x="436299" y="273410"/>
                      <a:pt x="436299" y="277696"/>
                      <a:pt x="436299" y="281792"/>
                    </a:cubicBezTo>
                    <a:cubicBezTo>
                      <a:pt x="436415" y="285635"/>
                      <a:pt x="436031" y="289477"/>
                      <a:pt x="435156" y="293222"/>
                    </a:cubicBezTo>
                    <a:cubicBezTo>
                      <a:pt x="433433" y="299109"/>
                      <a:pt x="429732" y="304222"/>
                      <a:pt x="424679" y="307700"/>
                    </a:cubicBezTo>
                    <a:cubicBezTo>
                      <a:pt x="421595" y="309756"/>
                      <a:pt x="418071" y="311061"/>
                      <a:pt x="414392" y="311510"/>
                    </a:cubicBezTo>
                    <a:cubicBezTo>
                      <a:pt x="413124" y="311871"/>
                      <a:pt x="411801" y="312000"/>
                      <a:pt x="410487" y="311891"/>
                    </a:cubicBezTo>
                    <a:close/>
                  </a:path>
                </a:pathLst>
              </a:custGeom>
              <a:solidFill>
                <a:srgbClr val="455A64"/>
              </a:solidFill>
              <a:ln w="9525" cap="flat">
                <a:noFill/>
                <a:prstDash val="solid"/>
                <a:miter/>
              </a:ln>
            </p:spPr>
            <p:txBody>
              <a:bodyPr rtlCol="0" anchor="ctr"/>
              <a:lstStyle/>
              <a:p>
                <a:endParaRPr lang="fr-FR"/>
              </a:p>
            </p:txBody>
          </p:sp>
          <p:sp>
            <p:nvSpPr>
              <p:cNvPr id="126" name="Forme libre : forme 35">
                <a:extLst>
                  <a:ext uri="{FF2B5EF4-FFF2-40B4-BE49-F238E27FC236}">
                    <a16:creationId xmlns:a16="http://schemas.microsoft.com/office/drawing/2014/main" id="{9D875AF3-2C6E-A544-8864-DB6D565DCA01}"/>
                  </a:ext>
                </a:extLst>
              </p:cNvPr>
              <p:cNvSpPr/>
              <p:nvPr/>
            </p:nvSpPr>
            <p:spPr>
              <a:xfrm>
                <a:off x="3304793" y="3136677"/>
                <a:ext cx="106299" cy="125539"/>
              </a:xfrm>
              <a:custGeom>
                <a:avLst/>
                <a:gdLst>
                  <a:gd name="connsiteX0" fmla="*/ 54293 w 106299"/>
                  <a:gd name="connsiteY0" fmla="*/ 31623 h 125539"/>
                  <a:gd name="connsiteX1" fmla="*/ 106299 w 106299"/>
                  <a:gd name="connsiteY1" fmla="*/ 63151 h 125539"/>
                  <a:gd name="connsiteX2" fmla="*/ 53150 w 106299"/>
                  <a:gd name="connsiteY2" fmla="*/ 94393 h 125539"/>
                  <a:gd name="connsiteX3" fmla="*/ 0 w 106299"/>
                  <a:gd name="connsiteY3" fmla="*/ 125540 h 125539"/>
                  <a:gd name="connsiteX4" fmla="*/ 1143 w 106299"/>
                  <a:gd name="connsiteY4" fmla="*/ 62770 h 125539"/>
                  <a:gd name="connsiteX5" fmla="*/ 2286 w 106299"/>
                  <a:gd name="connsiteY5" fmla="*/ 0 h 125539"/>
                  <a:gd name="connsiteX6" fmla="*/ 54293 w 106299"/>
                  <a:gd name="connsiteY6" fmla="*/ 31623 h 12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99" h="125539">
                    <a:moveTo>
                      <a:pt x="54293" y="31623"/>
                    </a:moveTo>
                    <a:lnTo>
                      <a:pt x="106299" y="63151"/>
                    </a:lnTo>
                    <a:lnTo>
                      <a:pt x="53150" y="94393"/>
                    </a:lnTo>
                    <a:lnTo>
                      <a:pt x="0" y="125540"/>
                    </a:lnTo>
                    <a:lnTo>
                      <a:pt x="1143" y="62770"/>
                    </a:lnTo>
                    <a:lnTo>
                      <a:pt x="2286" y="0"/>
                    </a:lnTo>
                    <a:lnTo>
                      <a:pt x="54293" y="31623"/>
                    </a:lnTo>
                    <a:close/>
                  </a:path>
                </a:pathLst>
              </a:custGeom>
              <a:solidFill>
                <a:srgbClr val="455A64"/>
              </a:solidFill>
              <a:ln w="9525" cap="flat">
                <a:noFill/>
                <a:prstDash val="solid"/>
                <a:miter/>
              </a:ln>
            </p:spPr>
            <p:txBody>
              <a:bodyPr rtlCol="0" anchor="ctr"/>
              <a:lstStyle/>
              <a:p>
                <a:endParaRPr lang="fr-FR"/>
              </a:p>
            </p:txBody>
          </p:sp>
          <p:sp>
            <p:nvSpPr>
              <p:cNvPr id="127" name="Forme libre : forme 36">
                <a:extLst>
                  <a:ext uri="{FF2B5EF4-FFF2-40B4-BE49-F238E27FC236}">
                    <a16:creationId xmlns:a16="http://schemas.microsoft.com/office/drawing/2014/main" id="{791B7A8E-EEE1-124F-9A27-8E049DFA47C3}"/>
                  </a:ext>
                </a:extLst>
              </p:cNvPr>
              <p:cNvSpPr/>
              <p:nvPr/>
            </p:nvSpPr>
            <p:spPr>
              <a:xfrm>
                <a:off x="7978763" y="2071971"/>
                <a:ext cx="328076" cy="358427"/>
              </a:xfrm>
              <a:custGeom>
                <a:avLst/>
                <a:gdLst>
                  <a:gd name="connsiteX0" fmla="*/ 198449 w 328076"/>
                  <a:gd name="connsiteY0" fmla="*/ 185453 h 358427"/>
                  <a:gd name="connsiteX1" fmla="*/ 255599 w 328076"/>
                  <a:gd name="connsiteY1" fmla="*/ 96585 h 358427"/>
                  <a:gd name="connsiteX2" fmla="*/ 165779 w 328076"/>
                  <a:gd name="connsiteY2" fmla="*/ 1 h 358427"/>
                  <a:gd name="connsiteX3" fmla="*/ 75291 w 328076"/>
                  <a:gd name="connsiteY3" fmla="*/ 95728 h 358427"/>
                  <a:gd name="connsiteX4" fmla="*/ 132441 w 328076"/>
                  <a:gd name="connsiteY4" fmla="*/ 185453 h 358427"/>
                  <a:gd name="connsiteX5" fmla="*/ 43 w 328076"/>
                  <a:gd name="connsiteY5" fmla="*/ 356903 h 358427"/>
                  <a:gd name="connsiteX6" fmla="*/ 327989 w 328076"/>
                  <a:gd name="connsiteY6" fmla="*/ 358427 h 358427"/>
                  <a:gd name="connsiteX7" fmla="*/ 198449 w 328076"/>
                  <a:gd name="connsiteY7" fmla="*/ 185453 h 35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076" h="358427">
                    <a:moveTo>
                      <a:pt x="198449" y="185453"/>
                    </a:moveTo>
                    <a:cubicBezTo>
                      <a:pt x="233551" y="169918"/>
                      <a:pt x="256027" y="134969"/>
                      <a:pt x="255599" y="96585"/>
                    </a:cubicBezTo>
                    <a:cubicBezTo>
                      <a:pt x="255599" y="43531"/>
                      <a:pt x="215594" y="287"/>
                      <a:pt x="165779" y="1"/>
                    </a:cubicBezTo>
                    <a:cubicBezTo>
                      <a:pt x="115963" y="-284"/>
                      <a:pt x="75482" y="42673"/>
                      <a:pt x="75291" y="95728"/>
                    </a:cubicBezTo>
                    <a:cubicBezTo>
                      <a:pt x="74491" y="134428"/>
                      <a:pt x="97031" y="169817"/>
                      <a:pt x="132441" y="185453"/>
                    </a:cubicBezTo>
                    <a:cubicBezTo>
                      <a:pt x="-6243" y="206408"/>
                      <a:pt x="43" y="356903"/>
                      <a:pt x="43" y="356903"/>
                    </a:cubicBezTo>
                    <a:lnTo>
                      <a:pt x="327989" y="358427"/>
                    </a:lnTo>
                    <a:cubicBezTo>
                      <a:pt x="327989" y="358427"/>
                      <a:pt x="335990" y="206599"/>
                      <a:pt x="198449" y="185453"/>
                    </a:cubicBezTo>
                    <a:close/>
                  </a:path>
                </a:pathLst>
              </a:custGeom>
              <a:solidFill>
                <a:srgbClr val="011C66"/>
              </a:solidFill>
              <a:ln w="9525" cap="flat">
                <a:noFill/>
                <a:prstDash val="solid"/>
                <a:miter/>
              </a:ln>
            </p:spPr>
            <p:txBody>
              <a:bodyPr rtlCol="0" anchor="ctr"/>
              <a:lstStyle/>
              <a:p>
                <a:endParaRPr lang="fr-FR"/>
              </a:p>
            </p:txBody>
          </p:sp>
          <p:sp>
            <p:nvSpPr>
              <p:cNvPr id="128" name="Forme libre : forme 37">
                <a:extLst>
                  <a:ext uri="{FF2B5EF4-FFF2-40B4-BE49-F238E27FC236}">
                    <a16:creationId xmlns:a16="http://schemas.microsoft.com/office/drawing/2014/main" id="{C71EBDDB-44CB-5F4B-A7EE-DB35C74FB778}"/>
                  </a:ext>
                </a:extLst>
              </p:cNvPr>
              <p:cNvSpPr/>
              <p:nvPr/>
            </p:nvSpPr>
            <p:spPr>
              <a:xfrm rot="-325200">
                <a:off x="5717442" y="1942710"/>
                <a:ext cx="534257" cy="360140"/>
              </a:xfrm>
              <a:custGeom>
                <a:avLst/>
                <a:gdLst>
                  <a:gd name="connsiteX0" fmla="*/ 0 w 534257"/>
                  <a:gd name="connsiteY0" fmla="*/ 0 h 360140"/>
                  <a:gd name="connsiteX1" fmla="*/ 534257 w 534257"/>
                  <a:gd name="connsiteY1" fmla="*/ 0 h 360140"/>
                  <a:gd name="connsiteX2" fmla="*/ 534257 w 534257"/>
                  <a:gd name="connsiteY2" fmla="*/ 360140 h 360140"/>
                  <a:gd name="connsiteX3" fmla="*/ 0 w 534257"/>
                  <a:gd name="connsiteY3" fmla="*/ 360140 h 360140"/>
                </a:gdLst>
                <a:ahLst/>
                <a:cxnLst>
                  <a:cxn ang="0">
                    <a:pos x="connsiteX0" y="connsiteY0"/>
                  </a:cxn>
                  <a:cxn ang="0">
                    <a:pos x="connsiteX1" y="connsiteY1"/>
                  </a:cxn>
                  <a:cxn ang="0">
                    <a:pos x="connsiteX2" y="connsiteY2"/>
                  </a:cxn>
                  <a:cxn ang="0">
                    <a:pos x="connsiteX3" y="connsiteY3"/>
                  </a:cxn>
                </a:cxnLst>
                <a:rect l="l" t="t" r="r" b="b"/>
                <a:pathLst>
                  <a:path w="534257" h="360140">
                    <a:moveTo>
                      <a:pt x="0" y="0"/>
                    </a:moveTo>
                    <a:lnTo>
                      <a:pt x="534257" y="0"/>
                    </a:lnTo>
                    <a:lnTo>
                      <a:pt x="534257" y="360140"/>
                    </a:lnTo>
                    <a:lnTo>
                      <a:pt x="0" y="360140"/>
                    </a:lnTo>
                    <a:close/>
                  </a:path>
                </a:pathLst>
              </a:custGeom>
              <a:solidFill>
                <a:srgbClr val="FFFFFF"/>
              </a:solidFill>
              <a:ln w="9525" cap="flat">
                <a:noFill/>
                <a:prstDash val="solid"/>
                <a:miter/>
              </a:ln>
            </p:spPr>
            <p:txBody>
              <a:bodyPr rtlCol="0" anchor="ctr"/>
              <a:lstStyle/>
              <a:p>
                <a:endParaRPr lang="fr-FR"/>
              </a:p>
            </p:txBody>
          </p:sp>
          <p:sp>
            <p:nvSpPr>
              <p:cNvPr id="129" name="Forme libre : forme 38">
                <a:extLst>
                  <a:ext uri="{FF2B5EF4-FFF2-40B4-BE49-F238E27FC236}">
                    <a16:creationId xmlns:a16="http://schemas.microsoft.com/office/drawing/2014/main" id="{992EF8D5-17FC-BC42-8CFB-23C9FB325A3A}"/>
                  </a:ext>
                </a:extLst>
              </p:cNvPr>
              <p:cNvSpPr/>
              <p:nvPr/>
            </p:nvSpPr>
            <p:spPr>
              <a:xfrm>
                <a:off x="5699759" y="1916715"/>
                <a:ext cx="567933" cy="412908"/>
              </a:xfrm>
              <a:custGeom>
                <a:avLst/>
                <a:gdLst>
                  <a:gd name="connsiteX0" fmla="*/ 567690 w 567933"/>
                  <a:gd name="connsiteY0" fmla="*/ 359759 h 412908"/>
                  <a:gd name="connsiteX1" fmla="*/ 566833 w 567933"/>
                  <a:gd name="connsiteY1" fmla="*/ 353092 h 412908"/>
                  <a:gd name="connsiteX2" fmla="*/ 564833 w 567933"/>
                  <a:gd name="connsiteY2" fmla="*/ 334042 h 412908"/>
                  <a:gd name="connsiteX3" fmla="*/ 557498 w 567933"/>
                  <a:gd name="connsiteY3" fmla="*/ 261747 h 412908"/>
                  <a:gd name="connsiteX4" fmla="*/ 531781 w 567933"/>
                  <a:gd name="connsiteY4" fmla="*/ 1333 h 412908"/>
                  <a:gd name="connsiteX5" fmla="*/ 533876 w 567933"/>
                  <a:gd name="connsiteY5" fmla="*/ 3143 h 412908"/>
                  <a:gd name="connsiteX6" fmla="*/ 2191 w 567933"/>
                  <a:gd name="connsiteY6" fmla="*/ 54959 h 412908"/>
                  <a:gd name="connsiteX7" fmla="*/ 4381 w 567933"/>
                  <a:gd name="connsiteY7" fmla="*/ 52292 h 412908"/>
                  <a:gd name="connsiteX8" fmla="*/ 4381 w 567933"/>
                  <a:gd name="connsiteY8" fmla="*/ 52292 h 412908"/>
                  <a:gd name="connsiteX9" fmla="*/ 4381 w 567933"/>
                  <a:gd name="connsiteY9" fmla="*/ 54959 h 412908"/>
                  <a:gd name="connsiteX10" fmla="*/ 4381 w 567933"/>
                  <a:gd name="connsiteY10" fmla="*/ 58007 h 412908"/>
                  <a:gd name="connsiteX11" fmla="*/ 4953 w 567933"/>
                  <a:gd name="connsiteY11" fmla="*/ 63913 h 412908"/>
                  <a:gd name="connsiteX12" fmla="*/ 6096 w 567933"/>
                  <a:gd name="connsiteY12" fmla="*/ 75914 h 412908"/>
                  <a:gd name="connsiteX13" fmla="*/ 8382 w 567933"/>
                  <a:gd name="connsiteY13" fmla="*/ 99631 h 412908"/>
                  <a:gd name="connsiteX14" fmla="*/ 12763 w 567933"/>
                  <a:gd name="connsiteY14" fmla="*/ 146590 h 412908"/>
                  <a:gd name="connsiteX15" fmla="*/ 21431 w 567933"/>
                  <a:gd name="connsiteY15" fmla="*/ 238220 h 412908"/>
                  <a:gd name="connsiteX16" fmla="*/ 37624 w 567933"/>
                  <a:gd name="connsiteY16" fmla="*/ 410528 h 412908"/>
                  <a:gd name="connsiteX17" fmla="*/ 35147 w 567933"/>
                  <a:gd name="connsiteY17" fmla="*/ 408527 h 412908"/>
                  <a:gd name="connsiteX18" fmla="*/ 418052 w 567933"/>
                  <a:gd name="connsiteY18" fmla="*/ 373285 h 412908"/>
                  <a:gd name="connsiteX19" fmla="*/ 527685 w 567933"/>
                  <a:gd name="connsiteY19" fmla="*/ 363760 h 412908"/>
                  <a:gd name="connsiteX20" fmla="*/ 556927 w 567933"/>
                  <a:gd name="connsiteY20" fmla="*/ 361188 h 412908"/>
                  <a:gd name="connsiteX21" fmla="*/ 564547 w 567933"/>
                  <a:gd name="connsiteY21" fmla="*/ 360616 h 412908"/>
                  <a:gd name="connsiteX22" fmla="*/ 567690 w 567933"/>
                  <a:gd name="connsiteY22" fmla="*/ 360616 h 412908"/>
                  <a:gd name="connsiteX23" fmla="*/ 565309 w 567933"/>
                  <a:gd name="connsiteY23" fmla="*/ 360616 h 412908"/>
                  <a:gd name="connsiteX24" fmla="*/ 557975 w 567933"/>
                  <a:gd name="connsiteY24" fmla="*/ 361378 h 412908"/>
                  <a:gd name="connsiteX25" fmla="*/ 529400 w 567933"/>
                  <a:gd name="connsiteY25" fmla="*/ 364427 h 412908"/>
                  <a:gd name="connsiteX26" fmla="*/ 420434 w 567933"/>
                  <a:gd name="connsiteY26" fmla="*/ 375380 h 412908"/>
                  <a:gd name="connsiteX27" fmla="*/ 36290 w 567933"/>
                  <a:gd name="connsiteY27" fmla="*/ 412909 h 412908"/>
                  <a:gd name="connsiteX28" fmla="*/ 34004 w 567933"/>
                  <a:gd name="connsiteY28" fmla="*/ 412909 h 412908"/>
                  <a:gd name="connsiteX29" fmla="*/ 34004 w 567933"/>
                  <a:gd name="connsiteY29" fmla="*/ 410623 h 412908"/>
                  <a:gd name="connsiteX30" fmla="*/ 17431 w 567933"/>
                  <a:gd name="connsiteY30" fmla="*/ 238315 h 412908"/>
                  <a:gd name="connsiteX31" fmla="*/ 8763 w 567933"/>
                  <a:gd name="connsiteY31" fmla="*/ 146685 h 412908"/>
                  <a:gd name="connsiteX32" fmla="*/ 4286 w 567933"/>
                  <a:gd name="connsiteY32" fmla="*/ 99727 h 412908"/>
                  <a:gd name="connsiteX33" fmla="*/ 2000 w 567933"/>
                  <a:gd name="connsiteY33" fmla="*/ 76009 h 412908"/>
                  <a:gd name="connsiteX34" fmla="*/ 571 w 567933"/>
                  <a:gd name="connsiteY34" fmla="*/ 64484 h 412908"/>
                  <a:gd name="connsiteX35" fmla="*/ 0 w 567933"/>
                  <a:gd name="connsiteY35" fmla="*/ 58579 h 412908"/>
                  <a:gd name="connsiteX36" fmla="*/ 0 w 567933"/>
                  <a:gd name="connsiteY36" fmla="*/ 55531 h 412908"/>
                  <a:gd name="connsiteX37" fmla="*/ 0 w 567933"/>
                  <a:gd name="connsiteY37" fmla="*/ 52768 h 412908"/>
                  <a:gd name="connsiteX38" fmla="*/ 0 w 567933"/>
                  <a:gd name="connsiteY38" fmla="*/ 52768 h 412908"/>
                  <a:gd name="connsiteX39" fmla="*/ 2286 w 567933"/>
                  <a:gd name="connsiteY39" fmla="*/ 50006 h 412908"/>
                  <a:gd name="connsiteX40" fmla="*/ 534162 w 567933"/>
                  <a:gd name="connsiteY40" fmla="*/ 0 h 412908"/>
                  <a:gd name="connsiteX41" fmla="*/ 536162 w 567933"/>
                  <a:gd name="connsiteY41" fmla="*/ 0 h 412908"/>
                  <a:gd name="connsiteX42" fmla="*/ 536162 w 567933"/>
                  <a:gd name="connsiteY42" fmla="*/ 2000 h 412908"/>
                  <a:gd name="connsiteX43" fmla="*/ 559975 w 567933"/>
                  <a:gd name="connsiteY43" fmla="*/ 263938 h 412908"/>
                  <a:gd name="connsiteX44" fmla="*/ 566261 w 567933"/>
                  <a:gd name="connsiteY44" fmla="*/ 335756 h 412908"/>
                  <a:gd name="connsiteX45" fmla="*/ 567785 w 567933"/>
                  <a:gd name="connsiteY45" fmla="*/ 354806 h 412908"/>
                  <a:gd name="connsiteX46" fmla="*/ 567690 w 567933"/>
                  <a:gd name="connsiteY46" fmla="*/ 359759 h 41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7933" h="412908">
                    <a:moveTo>
                      <a:pt x="567690" y="359759"/>
                    </a:moveTo>
                    <a:cubicBezTo>
                      <a:pt x="567690" y="359759"/>
                      <a:pt x="567690" y="357473"/>
                      <a:pt x="566833" y="353092"/>
                    </a:cubicBezTo>
                    <a:lnTo>
                      <a:pt x="564833" y="334042"/>
                    </a:lnTo>
                    <a:cubicBezTo>
                      <a:pt x="563118" y="317182"/>
                      <a:pt x="560642" y="292894"/>
                      <a:pt x="557498" y="261747"/>
                    </a:cubicBezTo>
                    <a:cubicBezTo>
                      <a:pt x="551307" y="199453"/>
                      <a:pt x="542449" y="110109"/>
                      <a:pt x="531781" y="1333"/>
                    </a:cubicBezTo>
                    <a:lnTo>
                      <a:pt x="533876" y="3143"/>
                    </a:lnTo>
                    <a:lnTo>
                      <a:pt x="2191" y="54959"/>
                    </a:lnTo>
                    <a:lnTo>
                      <a:pt x="4381" y="52292"/>
                    </a:lnTo>
                    <a:lnTo>
                      <a:pt x="4381" y="52292"/>
                    </a:lnTo>
                    <a:lnTo>
                      <a:pt x="4381" y="54959"/>
                    </a:lnTo>
                    <a:lnTo>
                      <a:pt x="4381" y="58007"/>
                    </a:lnTo>
                    <a:lnTo>
                      <a:pt x="4953" y="63913"/>
                    </a:lnTo>
                    <a:lnTo>
                      <a:pt x="6096" y="75914"/>
                    </a:lnTo>
                    <a:lnTo>
                      <a:pt x="8382" y="99631"/>
                    </a:lnTo>
                    <a:lnTo>
                      <a:pt x="12763" y="146590"/>
                    </a:lnTo>
                    <a:cubicBezTo>
                      <a:pt x="15685" y="177641"/>
                      <a:pt x="18574" y="208185"/>
                      <a:pt x="21431" y="238220"/>
                    </a:cubicBezTo>
                    <a:cubicBezTo>
                      <a:pt x="27051" y="298228"/>
                      <a:pt x="32480" y="355949"/>
                      <a:pt x="37624" y="410528"/>
                    </a:cubicBezTo>
                    <a:lnTo>
                      <a:pt x="35147" y="408527"/>
                    </a:lnTo>
                    <a:lnTo>
                      <a:pt x="418052" y="373285"/>
                    </a:lnTo>
                    <a:lnTo>
                      <a:pt x="527685" y="363760"/>
                    </a:lnTo>
                    <a:lnTo>
                      <a:pt x="556927" y="361188"/>
                    </a:lnTo>
                    <a:lnTo>
                      <a:pt x="564547" y="360616"/>
                    </a:lnTo>
                    <a:lnTo>
                      <a:pt x="567690" y="360616"/>
                    </a:lnTo>
                    <a:lnTo>
                      <a:pt x="565309" y="360616"/>
                    </a:lnTo>
                    <a:lnTo>
                      <a:pt x="557975" y="361378"/>
                    </a:lnTo>
                    <a:lnTo>
                      <a:pt x="529400" y="364427"/>
                    </a:lnTo>
                    <a:lnTo>
                      <a:pt x="420434" y="375380"/>
                    </a:lnTo>
                    <a:lnTo>
                      <a:pt x="36290" y="412909"/>
                    </a:lnTo>
                    <a:lnTo>
                      <a:pt x="34004" y="412909"/>
                    </a:lnTo>
                    <a:lnTo>
                      <a:pt x="34004" y="410623"/>
                    </a:lnTo>
                    <a:cubicBezTo>
                      <a:pt x="28766" y="355949"/>
                      <a:pt x="23241" y="298323"/>
                      <a:pt x="17431" y="238315"/>
                    </a:cubicBezTo>
                    <a:cubicBezTo>
                      <a:pt x="14573" y="208343"/>
                      <a:pt x="11684" y="177800"/>
                      <a:pt x="8763" y="146685"/>
                    </a:cubicBezTo>
                    <a:cubicBezTo>
                      <a:pt x="7239" y="131159"/>
                      <a:pt x="5715" y="115443"/>
                      <a:pt x="4286" y="99727"/>
                    </a:cubicBezTo>
                    <a:lnTo>
                      <a:pt x="2000" y="76009"/>
                    </a:lnTo>
                    <a:lnTo>
                      <a:pt x="571" y="64484"/>
                    </a:lnTo>
                    <a:lnTo>
                      <a:pt x="0" y="58579"/>
                    </a:lnTo>
                    <a:lnTo>
                      <a:pt x="0" y="55531"/>
                    </a:lnTo>
                    <a:lnTo>
                      <a:pt x="0" y="52768"/>
                    </a:lnTo>
                    <a:lnTo>
                      <a:pt x="0" y="52768"/>
                    </a:lnTo>
                    <a:lnTo>
                      <a:pt x="2286" y="50006"/>
                    </a:lnTo>
                    <a:lnTo>
                      <a:pt x="534162" y="0"/>
                    </a:lnTo>
                    <a:lnTo>
                      <a:pt x="536162" y="0"/>
                    </a:lnTo>
                    <a:lnTo>
                      <a:pt x="536162" y="2000"/>
                    </a:lnTo>
                    <a:cubicBezTo>
                      <a:pt x="545687" y="111347"/>
                      <a:pt x="554260" y="201168"/>
                      <a:pt x="559975" y="263938"/>
                    </a:cubicBezTo>
                    <a:cubicBezTo>
                      <a:pt x="562642" y="294799"/>
                      <a:pt x="564833" y="318992"/>
                      <a:pt x="566261" y="335756"/>
                    </a:cubicBezTo>
                    <a:cubicBezTo>
                      <a:pt x="566928" y="343757"/>
                      <a:pt x="567404" y="350044"/>
                      <a:pt x="567785" y="354806"/>
                    </a:cubicBezTo>
                    <a:cubicBezTo>
                      <a:pt x="568166" y="359569"/>
                      <a:pt x="567690" y="359759"/>
                      <a:pt x="567690" y="359759"/>
                    </a:cubicBezTo>
                    <a:close/>
                  </a:path>
                </a:pathLst>
              </a:custGeom>
              <a:solidFill>
                <a:srgbClr val="455A64"/>
              </a:solidFill>
              <a:ln w="9525" cap="flat">
                <a:noFill/>
                <a:prstDash val="solid"/>
                <a:miter/>
              </a:ln>
            </p:spPr>
            <p:txBody>
              <a:bodyPr rtlCol="0" anchor="ctr"/>
              <a:lstStyle/>
              <a:p>
                <a:endParaRPr lang="fr-FR"/>
              </a:p>
            </p:txBody>
          </p:sp>
          <p:sp>
            <p:nvSpPr>
              <p:cNvPr id="130" name="Forme libre : forme 39">
                <a:extLst>
                  <a:ext uri="{FF2B5EF4-FFF2-40B4-BE49-F238E27FC236}">
                    <a16:creationId xmlns:a16="http://schemas.microsoft.com/office/drawing/2014/main" id="{DC062C67-EB8D-D94C-B92B-4DF9DF98E349}"/>
                  </a:ext>
                </a:extLst>
              </p:cNvPr>
              <p:cNvSpPr/>
              <p:nvPr/>
            </p:nvSpPr>
            <p:spPr>
              <a:xfrm>
                <a:off x="5701855" y="1918335"/>
                <a:ext cx="531685" cy="251079"/>
              </a:xfrm>
              <a:custGeom>
                <a:avLst/>
                <a:gdLst>
                  <a:gd name="connsiteX0" fmla="*/ 531686 w 531685"/>
                  <a:gd name="connsiteY0" fmla="*/ 0 h 251079"/>
                  <a:gd name="connsiteX1" fmla="*/ 527495 w 531685"/>
                  <a:gd name="connsiteY1" fmla="*/ 5715 h 251079"/>
                  <a:gd name="connsiteX2" fmla="*/ 514921 w 531685"/>
                  <a:gd name="connsiteY2" fmla="*/ 20288 h 251079"/>
                  <a:gd name="connsiteX3" fmla="*/ 468059 w 531685"/>
                  <a:gd name="connsiteY3" fmla="*/ 73533 h 251079"/>
                  <a:gd name="connsiteX4" fmla="*/ 310705 w 531685"/>
                  <a:gd name="connsiteY4" fmla="*/ 249555 h 251079"/>
                  <a:gd name="connsiteX5" fmla="*/ 309277 w 531685"/>
                  <a:gd name="connsiteY5" fmla="*/ 251079 h 251079"/>
                  <a:gd name="connsiteX6" fmla="*/ 307562 w 531685"/>
                  <a:gd name="connsiteY6" fmla="*/ 249936 h 251079"/>
                  <a:gd name="connsiteX7" fmla="*/ 293370 w 531685"/>
                  <a:gd name="connsiteY7" fmla="*/ 240887 h 251079"/>
                  <a:gd name="connsiteX8" fmla="*/ 85154 w 531685"/>
                  <a:gd name="connsiteY8" fmla="*/ 107537 h 251079"/>
                  <a:gd name="connsiteX9" fmla="*/ 22670 w 531685"/>
                  <a:gd name="connsiteY9" fmla="*/ 66008 h 251079"/>
                  <a:gd name="connsiteX10" fmla="*/ 5715 w 531685"/>
                  <a:gd name="connsiteY10" fmla="*/ 54673 h 251079"/>
                  <a:gd name="connsiteX11" fmla="*/ 0 w 531685"/>
                  <a:gd name="connsiteY11" fmla="*/ 50482 h 251079"/>
                  <a:gd name="connsiteX12" fmla="*/ 6287 w 531685"/>
                  <a:gd name="connsiteY12" fmla="*/ 53816 h 251079"/>
                  <a:gd name="connsiteX13" fmla="*/ 23717 w 531685"/>
                  <a:gd name="connsiteY13" fmla="*/ 64389 h 251079"/>
                  <a:gd name="connsiteX14" fmla="*/ 87344 w 531685"/>
                  <a:gd name="connsiteY14" fmla="*/ 104013 h 251079"/>
                  <a:gd name="connsiteX15" fmla="*/ 296323 w 531685"/>
                  <a:gd name="connsiteY15" fmla="*/ 236315 h 251079"/>
                  <a:gd name="connsiteX16" fmla="*/ 310515 w 531685"/>
                  <a:gd name="connsiteY16" fmla="*/ 245840 h 251079"/>
                  <a:gd name="connsiteX17" fmla="*/ 307277 w 531685"/>
                  <a:gd name="connsiteY17" fmla="*/ 245840 h 251079"/>
                  <a:gd name="connsiteX18" fmla="*/ 465582 w 531685"/>
                  <a:gd name="connsiteY18" fmla="*/ 70866 h 251079"/>
                  <a:gd name="connsiteX19" fmla="*/ 513683 w 531685"/>
                  <a:gd name="connsiteY19" fmla="*/ 18669 h 251079"/>
                  <a:gd name="connsiteX20" fmla="*/ 526828 w 531685"/>
                  <a:gd name="connsiteY20" fmla="*/ 4667 h 251079"/>
                  <a:gd name="connsiteX21" fmla="*/ 531686 w 531685"/>
                  <a:gd name="connsiteY21" fmla="*/ 0 h 25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1685" h="251079">
                    <a:moveTo>
                      <a:pt x="531686" y="0"/>
                    </a:moveTo>
                    <a:cubicBezTo>
                      <a:pt x="530525" y="2068"/>
                      <a:pt x="529118" y="3987"/>
                      <a:pt x="527495" y="5715"/>
                    </a:cubicBezTo>
                    <a:lnTo>
                      <a:pt x="514921" y="20288"/>
                    </a:lnTo>
                    <a:cubicBezTo>
                      <a:pt x="503587" y="33242"/>
                      <a:pt x="487680" y="51340"/>
                      <a:pt x="468059" y="73533"/>
                    </a:cubicBezTo>
                    <a:lnTo>
                      <a:pt x="310705" y="249555"/>
                    </a:lnTo>
                    <a:lnTo>
                      <a:pt x="309277" y="251079"/>
                    </a:lnTo>
                    <a:lnTo>
                      <a:pt x="307562" y="249936"/>
                    </a:lnTo>
                    <a:lnTo>
                      <a:pt x="293370" y="240887"/>
                    </a:lnTo>
                    <a:lnTo>
                      <a:pt x="85154" y="107537"/>
                    </a:lnTo>
                    <a:lnTo>
                      <a:pt x="22670" y="66008"/>
                    </a:lnTo>
                    <a:lnTo>
                      <a:pt x="5715" y="54673"/>
                    </a:lnTo>
                    <a:cubicBezTo>
                      <a:pt x="3693" y="53444"/>
                      <a:pt x="1780" y="52042"/>
                      <a:pt x="0" y="50482"/>
                    </a:cubicBezTo>
                    <a:cubicBezTo>
                      <a:pt x="2200" y="51384"/>
                      <a:pt x="4306" y="52501"/>
                      <a:pt x="6287" y="53816"/>
                    </a:cubicBezTo>
                    <a:lnTo>
                      <a:pt x="23717" y="64389"/>
                    </a:lnTo>
                    <a:lnTo>
                      <a:pt x="87344" y="104013"/>
                    </a:lnTo>
                    <a:lnTo>
                      <a:pt x="296323" y="236315"/>
                    </a:lnTo>
                    <a:lnTo>
                      <a:pt x="310515" y="245840"/>
                    </a:lnTo>
                    <a:lnTo>
                      <a:pt x="307277" y="245840"/>
                    </a:lnTo>
                    <a:lnTo>
                      <a:pt x="465582" y="70866"/>
                    </a:lnTo>
                    <a:lnTo>
                      <a:pt x="513683" y="18669"/>
                    </a:lnTo>
                    <a:lnTo>
                      <a:pt x="526828" y="4667"/>
                    </a:lnTo>
                    <a:cubicBezTo>
                      <a:pt x="528343" y="3006"/>
                      <a:pt x="529965" y="1447"/>
                      <a:pt x="531686" y="0"/>
                    </a:cubicBezTo>
                    <a:close/>
                  </a:path>
                </a:pathLst>
              </a:custGeom>
              <a:solidFill>
                <a:srgbClr val="455A64"/>
              </a:solidFill>
              <a:ln w="9525" cap="flat">
                <a:noFill/>
                <a:prstDash val="solid"/>
                <a:miter/>
              </a:ln>
            </p:spPr>
            <p:txBody>
              <a:bodyPr rtlCol="0" anchor="ctr"/>
              <a:lstStyle/>
              <a:p>
                <a:endParaRPr lang="fr-FR"/>
              </a:p>
            </p:txBody>
          </p:sp>
          <p:sp>
            <p:nvSpPr>
              <p:cNvPr id="131" name="Forme libre : forme 40">
                <a:extLst>
                  <a:ext uri="{FF2B5EF4-FFF2-40B4-BE49-F238E27FC236}">
                    <a16:creationId xmlns:a16="http://schemas.microsoft.com/office/drawing/2014/main" id="{3C9E60E7-1793-944B-980A-BCD9C92D2F4E}"/>
                  </a:ext>
                </a:extLst>
              </p:cNvPr>
              <p:cNvSpPr/>
              <p:nvPr/>
            </p:nvSpPr>
            <p:spPr>
              <a:xfrm>
                <a:off x="4764604" y="2202841"/>
                <a:ext cx="286582" cy="287250"/>
              </a:xfrm>
              <a:custGeom>
                <a:avLst/>
                <a:gdLst>
                  <a:gd name="connsiteX0" fmla="*/ 286503 w 286582"/>
                  <a:gd name="connsiteY0" fmla="*/ 143357 h 287250"/>
                  <a:gd name="connsiteX1" fmla="*/ 281074 w 286582"/>
                  <a:gd name="connsiteY1" fmla="*/ 108876 h 287250"/>
                  <a:gd name="connsiteX2" fmla="*/ 265167 w 286582"/>
                  <a:gd name="connsiteY2" fmla="*/ 71538 h 287250"/>
                  <a:gd name="connsiteX3" fmla="*/ 229353 w 286582"/>
                  <a:gd name="connsiteY3" fmla="*/ 31819 h 287250"/>
                  <a:gd name="connsiteX4" fmla="*/ 96860 w 286582"/>
                  <a:gd name="connsiteY4" fmla="*/ 12102 h 287250"/>
                  <a:gd name="connsiteX5" fmla="*/ 32090 w 286582"/>
                  <a:gd name="connsiteY5" fmla="*/ 60775 h 287250"/>
                  <a:gd name="connsiteX6" fmla="*/ 32090 w 286582"/>
                  <a:gd name="connsiteY6" fmla="*/ 225748 h 287250"/>
                  <a:gd name="connsiteX7" fmla="*/ 96860 w 286582"/>
                  <a:gd name="connsiteY7" fmla="*/ 274516 h 287250"/>
                  <a:gd name="connsiteX8" fmla="*/ 265167 w 286582"/>
                  <a:gd name="connsiteY8" fmla="*/ 215080 h 287250"/>
                  <a:gd name="connsiteX9" fmla="*/ 281074 w 286582"/>
                  <a:gd name="connsiteY9" fmla="*/ 177742 h 287250"/>
                  <a:gd name="connsiteX10" fmla="*/ 286503 w 286582"/>
                  <a:gd name="connsiteY10" fmla="*/ 143357 h 287250"/>
                  <a:gd name="connsiteX11" fmla="*/ 286503 w 286582"/>
                  <a:gd name="connsiteY11" fmla="*/ 145643 h 287250"/>
                  <a:gd name="connsiteX12" fmla="*/ 286503 w 286582"/>
                  <a:gd name="connsiteY12" fmla="*/ 152405 h 287250"/>
                  <a:gd name="connsiteX13" fmla="*/ 285646 w 286582"/>
                  <a:gd name="connsiteY13" fmla="*/ 163359 h 287250"/>
                  <a:gd name="connsiteX14" fmla="*/ 282979 w 286582"/>
                  <a:gd name="connsiteY14" fmla="*/ 178218 h 287250"/>
                  <a:gd name="connsiteX15" fmla="*/ 267644 w 286582"/>
                  <a:gd name="connsiteY15" fmla="*/ 216318 h 287250"/>
                  <a:gd name="connsiteX16" fmla="*/ 95336 w 286582"/>
                  <a:gd name="connsiteY16" fmla="*/ 278612 h 287250"/>
                  <a:gd name="connsiteX17" fmla="*/ 58761 w 286582"/>
                  <a:gd name="connsiteY17" fmla="*/ 259562 h 287250"/>
                  <a:gd name="connsiteX18" fmla="*/ 28185 w 286582"/>
                  <a:gd name="connsiteY18" fmla="*/ 228986 h 287250"/>
                  <a:gd name="connsiteX19" fmla="*/ 28185 w 286582"/>
                  <a:gd name="connsiteY19" fmla="*/ 58203 h 287250"/>
                  <a:gd name="connsiteX20" fmla="*/ 58761 w 286582"/>
                  <a:gd name="connsiteY20" fmla="*/ 27628 h 287250"/>
                  <a:gd name="connsiteX21" fmla="*/ 95336 w 286582"/>
                  <a:gd name="connsiteY21" fmla="*/ 8578 h 287250"/>
                  <a:gd name="connsiteX22" fmla="*/ 231449 w 286582"/>
                  <a:gd name="connsiteY22" fmla="*/ 29818 h 287250"/>
                  <a:gd name="connsiteX23" fmla="*/ 267549 w 286582"/>
                  <a:gd name="connsiteY23" fmla="*/ 70871 h 287250"/>
                  <a:gd name="connsiteX24" fmla="*/ 282979 w 286582"/>
                  <a:gd name="connsiteY24" fmla="*/ 108971 h 287250"/>
                  <a:gd name="connsiteX25" fmla="*/ 285646 w 286582"/>
                  <a:gd name="connsiteY25" fmla="*/ 123830 h 287250"/>
                  <a:gd name="connsiteX26" fmla="*/ 286503 w 286582"/>
                  <a:gd name="connsiteY26" fmla="*/ 134784 h 287250"/>
                  <a:gd name="connsiteX27" fmla="*/ 286503 w 286582"/>
                  <a:gd name="connsiteY27" fmla="*/ 141547 h 287250"/>
                  <a:gd name="connsiteX28" fmla="*/ 286503 w 286582"/>
                  <a:gd name="connsiteY28" fmla="*/ 143357 h 28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6582" h="287250">
                    <a:moveTo>
                      <a:pt x="286503" y="143357"/>
                    </a:moveTo>
                    <a:cubicBezTo>
                      <a:pt x="285476" y="131753"/>
                      <a:pt x="283662" y="120234"/>
                      <a:pt x="281074" y="108876"/>
                    </a:cubicBezTo>
                    <a:cubicBezTo>
                      <a:pt x="277696" y="95695"/>
                      <a:pt x="272333" y="83105"/>
                      <a:pt x="265167" y="71538"/>
                    </a:cubicBezTo>
                    <a:cubicBezTo>
                      <a:pt x="255905" y="56110"/>
                      <a:pt x="243743" y="42622"/>
                      <a:pt x="229353" y="31819"/>
                    </a:cubicBezTo>
                    <a:cubicBezTo>
                      <a:pt x="191429" y="3110"/>
                      <a:pt x="141500" y="-4320"/>
                      <a:pt x="96860" y="12102"/>
                    </a:cubicBezTo>
                    <a:cubicBezTo>
                      <a:pt x="70972" y="21639"/>
                      <a:pt x="48452" y="38562"/>
                      <a:pt x="32090" y="60775"/>
                    </a:cubicBezTo>
                    <a:cubicBezTo>
                      <a:pt x="-4112" y="109808"/>
                      <a:pt x="-4112" y="176715"/>
                      <a:pt x="32090" y="225748"/>
                    </a:cubicBezTo>
                    <a:cubicBezTo>
                      <a:pt x="48410" y="248024"/>
                      <a:pt x="70941" y="264988"/>
                      <a:pt x="96860" y="274516"/>
                    </a:cubicBezTo>
                    <a:cubicBezTo>
                      <a:pt x="159957" y="297545"/>
                      <a:pt x="230524" y="272625"/>
                      <a:pt x="265167" y="215080"/>
                    </a:cubicBezTo>
                    <a:cubicBezTo>
                      <a:pt x="272332" y="203513"/>
                      <a:pt x="277696" y="190923"/>
                      <a:pt x="281074" y="177742"/>
                    </a:cubicBezTo>
                    <a:cubicBezTo>
                      <a:pt x="283649" y="166414"/>
                      <a:pt x="285463" y="154927"/>
                      <a:pt x="286503" y="143357"/>
                    </a:cubicBezTo>
                    <a:cubicBezTo>
                      <a:pt x="286609" y="144115"/>
                      <a:pt x="286609" y="144884"/>
                      <a:pt x="286503" y="145643"/>
                    </a:cubicBezTo>
                    <a:lnTo>
                      <a:pt x="286503" y="152405"/>
                    </a:lnTo>
                    <a:cubicBezTo>
                      <a:pt x="286500" y="156073"/>
                      <a:pt x="286213" y="159735"/>
                      <a:pt x="285646" y="163359"/>
                    </a:cubicBezTo>
                    <a:cubicBezTo>
                      <a:pt x="285122" y="168371"/>
                      <a:pt x="284230" y="173337"/>
                      <a:pt x="282979" y="178218"/>
                    </a:cubicBezTo>
                    <a:cubicBezTo>
                      <a:pt x="279821" y="191620"/>
                      <a:pt x="274650" y="204465"/>
                      <a:pt x="267644" y="216318"/>
                    </a:cubicBezTo>
                    <a:cubicBezTo>
                      <a:pt x="232834" y="276024"/>
                      <a:pt x="160279" y="302255"/>
                      <a:pt x="95336" y="278612"/>
                    </a:cubicBezTo>
                    <a:cubicBezTo>
                      <a:pt x="82230" y="274197"/>
                      <a:pt x="69891" y="267770"/>
                      <a:pt x="58761" y="259562"/>
                    </a:cubicBezTo>
                    <a:cubicBezTo>
                      <a:pt x="46992" y="251079"/>
                      <a:pt x="36668" y="240755"/>
                      <a:pt x="28185" y="228986"/>
                    </a:cubicBezTo>
                    <a:cubicBezTo>
                      <a:pt x="-9395" y="178261"/>
                      <a:pt x="-9395" y="108929"/>
                      <a:pt x="28185" y="58203"/>
                    </a:cubicBezTo>
                    <a:cubicBezTo>
                      <a:pt x="36668" y="46434"/>
                      <a:pt x="46992" y="36110"/>
                      <a:pt x="58761" y="27628"/>
                    </a:cubicBezTo>
                    <a:cubicBezTo>
                      <a:pt x="69891" y="19419"/>
                      <a:pt x="82230" y="12993"/>
                      <a:pt x="95336" y="8578"/>
                    </a:cubicBezTo>
                    <a:cubicBezTo>
                      <a:pt x="141350" y="-8127"/>
                      <a:pt x="192713" y="-112"/>
                      <a:pt x="231449" y="29818"/>
                    </a:cubicBezTo>
                    <a:cubicBezTo>
                      <a:pt x="246037" y="41025"/>
                      <a:pt x="258300" y="54970"/>
                      <a:pt x="267549" y="70871"/>
                    </a:cubicBezTo>
                    <a:cubicBezTo>
                      <a:pt x="274621" y="82702"/>
                      <a:pt x="279826" y="95553"/>
                      <a:pt x="282979" y="108971"/>
                    </a:cubicBezTo>
                    <a:cubicBezTo>
                      <a:pt x="284230" y="113852"/>
                      <a:pt x="285122" y="118819"/>
                      <a:pt x="285646" y="123830"/>
                    </a:cubicBezTo>
                    <a:cubicBezTo>
                      <a:pt x="286214" y="127454"/>
                      <a:pt x="286500" y="131116"/>
                      <a:pt x="286503" y="134784"/>
                    </a:cubicBezTo>
                    <a:lnTo>
                      <a:pt x="286503" y="141547"/>
                    </a:lnTo>
                    <a:cubicBezTo>
                      <a:pt x="286561" y="142149"/>
                      <a:pt x="286561" y="142755"/>
                      <a:pt x="286503" y="143357"/>
                    </a:cubicBezTo>
                    <a:close/>
                  </a:path>
                </a:pathLst>
              </a:custGeom>
              <a:solidFill>
                <a:srgbClr val="263238"/>
              </a:solidFill>
              <a:ln w="9525" cap="flat">
                <a:noFill/>
                <a:prstDash val="solid"/>
                <a:miter/>
              </a:ln>
            </p:spPr>
            <p:txBody>
              <a:bodyPr rtlCol="0" anchor="ctr"/>
              <a:lstStyle/>
              <a:p>
                <a:endParaRPr lang="fr-FR"/>
              </a:p>
            </p:txBody>
          </p:sp>
          <p:sp>
            <p:nvSpPr>
              <p:cNvPr id="132" name="Forme libre : forme 41">
                <a:extLst>
                  <a:ext uri="{FF2B5EF4-FFF2-40B4-BE49-F238E27FC236}">
                    <a16:creationId xmlns:a16="http://schemas.microsoft.com/office/drawing/2014/main" id="{55B7E012-2D35-3643-810F-11ED88DD1436}"/>
                  </a:ext>
                </a:extLst>
              </p:cNvPr>
              <p:cNvSpPr/>
              <p:nvPr/>
            </p:nvSpPr>
            <p:spPr>
              <a:xfrm>
                <a:off x="5020237" y="2434668"/>
                <a:ext cx="221664" cy="148540"/>
              </a:xfrm>
              <a:custGeom>
                <a:avLst/>
                <a:gdLst>
                  <a:gd name="connsiteX0" fmla="*/ 221655 w 221664"/>
                  <a:gd name="connsiteY0" fmla="*/ 148511 h 148540"/>
                  <a:gd name="connsiteX1" fmla="*/ 109451 w 221664"/>
                  <a:gd name="connsiteY1" fmla="*/ 76217 h 148540"/>
                  <a:gd name="connsiteX2" fmla="*/ 9 w 221664"/>
                  <a:gd name="connsiteY2" fmla="*/ 17 h 148540"/>
                  <a:gd name="connsiteX3" fmla="*/ 112213 w 221664"/>
                  <a:gd name="connsiteY3" fmla="*/ 72407 h 148540"/>
                  <a:gd name="connsiteX4" fmla="*/ 221655 w 221664"/>
                  <a:gd name="connsiteY4" fmla="*/ 148511 h 14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64" h="148540">
                    <a:moveTo>
                      <a:pt x="221655" y="148511"/>
                    </a:moveTo>
                    <a:cubicBezTo>
                      <a:pt x="220894" y="149655"/>
                      <a:pt x="170602" y="117270"/>
                      <a:pt x="109451" y="76217"/>
                    </a:cubicBezTo>
                    <a:cubicBezTo>
                      <a:pt x="48301" y="35164"/>
                      <a:pt x="-753" y="874"/>
                      <a:pt x="9" y="17"/>
                    </a:cubicBezTo>
                    <a:cubicBezTo>
                      <a:pt x="771" y="-840"/>
                      <a:pt x="50968" y="31259"/>
                      <a:pt x="112213" y="72407"/>
                    </a:cubicBezTo>
                    <a:cubicBezTo>
                      <a:pt x="173459" y="113555"/>
                      <a:pt x="222418" y="147369"/>
                      <a:pt x="221655" y="148511"/>
                    </a:cubicBezTo>
                    <a:close/>
                  </a:path>
                </a:pathLst>
              </a:custGeom>
              <a:solidFill>
                <a:srgbClr val="263238"/>
              </a:solidFill>
              <a:ln w="9525" cap="flat">
                <a:noFill/>
                <a:prstDash val="solid"/>
                <a:miter/>
              </a:ln>
            </p:spPr>
            <p:txBody>
              <a:bodyPr rtlCol="0" anchor="ctr"/>
              <a:lstStyle/>
              <a:p>
                <a:endParaRPr lang="fr-FR"/>
              </a:p>
            </p:txBody>
          </p:sp>
          <p:sp>
            <p:nvSpPr>
              <p:cNvPr id="133" name="Forme libre : forme 42">
                <a:extLst>
                  <a:ext uri="{FF2B5EF4-FFF2-40B4-BE49-F238E27FC236}">
                    <a16:creationId xmlns:a16="http://schemas.microsoft.com/office/drawing/2014/main" id="{79C7B27E-DEDE-1D48-B333-313AE50FE3B4}"/>
                  </a:ext>
                </a:extLst>
              </p:cNvPr>
              <p:cNvSpPr/>
              <p:nvPr/>
            </p:nvSpPr>
            <p:spPr>
              <a:xfrm>
                <a:off x="5551646" y="2615850"/>
                <a:ext cx="308609" cy="229266"/>
              </a:xfrm>
              <a:custGeom>
                <a:avLst/>
                <a:gdLst>
                  <a:gd name="connsiteX0" fmla="*/ 111252 w 308609"/>
                  <a:gd name="connsiteY0" fmla="*/ 229267 h 229266"/>
                  <a:gd name="connsiteX1" fmla="*/ 0 w 308609"/>
                  <a:gd name="connsiteY1" fmla="*/ 109538 h 229266"/>
                  <a:gd name="connsiteX2" fmla="*/ 36004 w 308609"/>
                  <a:gd name="connsiteY2" fmla="*/ 76105 h 229266"/>
                  <a:gd name="connsiteX3" fmla="*/ 112871 w 308609"/>
                  <a:gd name="connsiteY3" fmla="*/ 158686 h 229266"/>
                  <a:gd name="connsiteX4" fmla="*/ 274130 w 308609"/>
                  <a:gd name="connsiteY4" fmla="*/ 0 h 229266"/>
                  <a:gd name="connsiteX5" fmla="*/ 308610 w 308609"/>
                  <a:gd name="connsiteY5" fmla="*/ 35052 h 229266"/>
                  <a:gd name="connsiteX6" fmla="*/ 111252 w 308609"/>
                  <a:gd name="connsiteY6" fmla="*/ 229267 h 2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609" h="229266">
                    <a:moveTo>
                      <a:pt x="111252" y="229267"/>
                    </a:moveTo>
                    <a:lnTo>
                      <a:pt x="0" y="109538"/>
                    </a:lnTo>
                    <a:lnTo>
                      <a:pt x="36004" y="76105"/>
                    </a:lnTo>
                    <a:lnTo>
                      <a:pt x="112871" y="158686"/>
                    </a:lnTo>
                    <a:lnTo>
                      <a:pt x="274130" y="0"/>
                    </a:lnTo>
                    <a:lnTo>
                      <a:pt x="308610" y="35052"/>
                    </a:lnTo>
                    <a:lnTo>
                      <a:pt x="111252" y="229267"/>
                    </a:lnTo>
                    <a:close/>
                  </a:path>
                </a:pathLst>
              </a:custGeom>
              <a:solidFill>
                <a:srgbClr val="011C66"/>
              </a:solidFill>
              <a:ln w="9525" cap="flat">
                <a:noFill/>
                <a:prstDash val="solid"/>
                <a:miter/>
              </a:ln>
            </p:spPr>
            <p:txBody>
              <a:bodyPr rtlCol="0" anchor="ctr"/>
              <a:lstStyle/>
              <a:p>
                <a:endParaRPr lang="fr-FR"/>
              </a:p>
            </p:txBody>
          </p:sp>
        </p:grpSp>
        <p:grpSp>
          <p:nvGrpSpPr>
            <p:cNvPr id="18" name="Graphique 5">
              <a:extLst>
                <a:ext uri="{FF2B5EF4-FFF2-40B4-BE49-F238E27FC236}">
                  <a16:creationId xmlns:a16="http://schemas.microsoft.com/office/drawing/2014/main" id="{9CB80E87-02BE-7148-B396-81F02679021A}"/>
                </a:ext>
              </a:extLst>
            </p:cNvPr>
            <p:cNvGrpSpPr/>
            <p:nvPr/>
          </p:nvGrpSpPr>
          <p:grpSpPr>
            <a:xfrm>
              <a:off x="3406902" y="1730368"/>
              <a:ext cx="5502276" cy="1590617"/>
              <a:chOff x="3406902" y="1730368"/>
              <a:chExt cx="5502276" cy="1590617"/>
            </a:xfrm>
          </p:grpSpPr>
          <p:sp>
            <p:nvSpPr>
              <p:cNvPr id="111" name="Forme libre : forme 44">
                <a:extLst>
                  <a:ext uri="{FF2B5EF4-FFF2-40B4-BE49-F238E27FC236}">
                    <a16:creationId xmlns:a16="http://schemas.microsoft.com/office/drawing/2014/main" id="{1B7B3E47-B03D-DC42-A80E-CD658FCE3AB7}"/>
                  </a:ext>
                </a:extLst>
              </p:cNvPr>
              <p:cNvSpPr/>
              <p:nvPr/>
            </p:nvSpPr>
            <p:spPr>
              <a:xfrm>
                <a:off x="8100987" y="2728615"/>
                <a:ext cx="808191" cy="592370"/>
              </a:xfrm>
              <a:custGeom>
                <a:avLst/>
                <a:gdLst>
                  <a:gd name="connsiteX0" fmla="*/ 683063 w 808191"/>
                  <a:gd name="connsiteY0" fmla="*/ 1916 h 592370"/>
                  <a:gd name="connsiteX1" fmla="*/ 688397 w 808191"/>
                  <a:gd name="connsiteY1" fmla="*/ 1916 h 592370"/>
                  <a:gd name="connsiteX2" fmla="*/ 695064 w 808191"/>
                  <a:gd name="connsiteY2" fmla="*/ 1916 h 592370"/>
                  <a:gd name="connsiteX3" fmla="*/ 704589 w 808191"/>
                  <a:gd name="connsiteY3" fmla="*/ 3154 h 592370"/>
                  <a:gd name="connsiteX4" fmla="*/ 760310 w 808191"/>
                  <a:gd name="connsiteY4" fmla="*/ 27538 h 592370"/>
                  <a:gd name="connsiteX5" fmla="*/ 807077 w 808191"/>
                  <a:gd name="connsiteY5" fmla="*/ 110882 h 592370"/>
                  <a:gd name="connsiteX6" fmla="*/ 808031 w 808191"/>
                  <a:gd name="connsiteY6" fmla="*/ 140505 h 592370"/>
                  <a:gd name="connsiteX7" fmla="*/ 808031 w 808191"/>
                  <a:gd name="connsiteY7" fmla="*/ 172032 h 592370"/>
                  <a:gd name="connsiteX8" fmla="*/ 808031 w 808191"/>
                  <a:gd name="connsiteY8" fmla="*/ 240612 h 592370"/>
                  <a:gd name="connsiteX9" fmla="*/ 808031 w 808191"/>
                  <a:gd name="connsiteY9" fmla="*/ 316812 h 592370"/>
                  <a:gd name="connsiteX10" fmla="*/ 808031 w 808191"/>
                  <a:gd name="connsiteY10" fmla="*/ 357198 h 592370"/>
                  <a:gd name="connsiteX11" fmla="*/ 803840 w 808191"/>
                  <a:gd name="connsiteY11" fmla="*/ 399394 h 592370"/>
                  <a:gd name="connsiteX12" fmla="*/ 709828 w 808191"/>
                  <a:gd name="connsiteY12" fmla="*/ 489882 h 592370"/>
                  <a:gd name="connsiteX13" fmla="*/ 662203 w 808191"/>
                  <a:gd name="connsiteY13" fmla="*/ 492834 h 592370"/>
                  <a:gd name="connsiteX14" fmla="*/ 237007 w 808191"/>
                  <a:gd name="connsiteY14" fmla="*/ 492835 h 592370"/>
                  <a:gd name="connsiteX15" fmla="*/ 238721 w 808191"/>
                  <a:gd name="connsiteY15" fmla="*/ 492168 h 592370"/>
                  <a:gd name="connsiteX16" fmla="*/ 142804 w 808191"/>
                  <a:gd name="connsiteY16" fmla="*/ 588085 h 592370"/>
                  <a:gd name="connsiteX17" fmla="*/ 138518 w 808191"/>
                  <a:gd name="connsiteY17" fmla="*/ 592371 h 592370"/>
                  <a:gd name="connsiteX18" fmla="*/ 138518 w 808191"/>
                  <a:gd name="connsiteY18" fmla="*/ 490834 h 592370"/>
                  <a:gd name="connsiteX19" fmla="*/ 140995 w 808191"/>
                  <a:gd name="connsiteY19" fmla="*/ 493311 h 592370"/>
                  <a:gd name="connsiteX20" fmla="*/ 109467 w 808191"/>
                  <a:gd name="connsiteY20" fmla="*/ 492168 h 592370"/>
                  <a:gd name="connsiteX21" fmla="*/ 78891 w 808191"/>
                  <a:gd name="connsiteY21" fmla="*/ 484262 h 592370"/>
                  <a:gd name="connsiteX22" fmla="*/ 2691 w 808191"/>
                  <a:gd name="connsiteY22" fmla="*/ 392441 h 592370"/>
                  <a:gd name="connsiteX23" fmla="*/ 215 w 808191"/>
                  <a:gd name="connsiteY23" fmla="*/ 362247 h 592370"/>
                  <a:gd name="connsiteX24" fmla="*/ 215 w 808191"/>
                  <a:gd name="connsiteY24" fmla="*/ 332624 h 592370"/>
                  <a:gd name="connsiteX25" fmla="*/ 215 w 808191"/>
                  <a:gd name="connsiteY25" fmla="*/ 216990 h 592370"/>
                  <a:gd name="connsiteX26" fmla="*/ 215 w 808191"/>
                  <a:gd name="connsiteY26" fmla="*/ 160983 h 592370"/>
                  <a:gd name="connsiteX27" fmla="*/ 1930 w 808191"/>
                  <a:gd name="connsiteY27" fmla="*/ 106024 h 592370"/>
                  <a:gd name="connsiteX28" fmla="*/ 21551 w 808191"/>
                  <a:gd name="connsiteY28" fmla="*/ 55827 h 592370"/>
                  <a:gd name="connsiteX29" fmla="*/ 106800 w 808191"/>
                  <a:gd name="connsiteY29" fmla="*/ 1725 h 592370"/>
                  <a:gd name="connsiteX30" fmla="*/ 155854 w 808191"/>
                  <a:gd name="connsiteY30" fmla="*/ 201 h 592370"/>
                  <a:gd name="connsiteX31" fmla="*/ 333400 w 808191"/>
                  <a:gd name="connsiteY31" fmla="*/ 202 h 592370"/>
                  <a:gd name="connsiteX32" fmla="*/ 589813 w 808191"/>
                  <a:gd name="connsiteY32" fmla="*/ 1059 h 592370"/>
                  <a:gd name="connsiteX33" fmla="*/ 659345 w 808191"/>
                  <a:gd name="connsiteY33" fmla="*/ 1059 h 592370"/>
                  <a:gd name="connsiteX34" fmla="*/ 677347 w 808191"/>
                  <a:gd name="connsiteY34" fmla="*/ 1059 h 592370"/>
                  <a:gd name="connsiteX35" fmla="*/ 683539 w 808191"/>
                  <a:gd name="connsiteY35" fmla="*/ 1059 h 592370"/>
                  <a:gd name="connsiteX36" fmla="*/ 677347 w 808191"/>
                  <a:gd name="connsiteY36" fmla="*/ 1059 h 592370"/>
                  <a:gd name="connsiteX37" fmla="*/ 659345 w 808191"/>
                  <a:gd name="connsiteY37" fmla="*/ 1059 h 592370"/>
                  <a:gd name="connsiteX38" fmla="*/ 589813 w 808191"/>
                  <a:gd name="connsiteY38" fmla="*/ 1059 h 592370"/>
                  <a:gd name="connsiteX39" fmla="*/ 333400 w 808191"/>
                  <a:gd name="connsiteY39" fmla="*/ 1916 h 592370"/>
                  <a:gd name="connsiteX40" fmla="*/ 155854 w 808191"/>
                  <a:gd name="connsiteY40" fmla="*/ 1916 h 592370"/>
                  <a:gd name="connsiteX41" fmla="*/ 107466 w 808191"/>
                  <a:gd name="connsiteY41" fmla="*/ 3535 h 592370"/>
                  <a:gd name="connsiteX42" fmla="*/ 6406 w 808191"/>
                  <a:gd name="connsiteY42" fmla="*/ 104310 h 592370"/>
                  <a:gd name="connsiteX43" fmla="*/ 4883 w 808191"/>
                  <a:gd name="connsiteY43" fmla="*/ 158602 h 592370"/>
                  <a:gd name="connsiteX44" fmla="*/ 4883 w 808191"/>
                  <a:gd name="connsiteY44" fmla="*/ 214609 h 592370"/>
                  <a:gd name="connsiteX45" fmla="*/ 4883 w 808191"/>
                  <a:gd name="connsiteY45" fmla="*/ 330243 h 592370"/>
                  <a:gd name="connsiteX46" fmla="*/ 7264 w 808191"/>
                  <a:gd name="connsiteY46" fmla="*/ 389107 h 592370"/>
                  <a:gd name="connsiteX47" fmla="*/ 32600 w 808191"/>
                  <a:gd name="connsiteY47" fmla="*/ 442161 h 592370"/>
                  <a:gd name="connsiteX48" fmla="*/ 110134 w 808191"/>
                  <a:gd name="connsiteY48" fmla="*/ 484929 h 592370"/>
                  <a:gd name="connsiteX49" fmla="*/ 140995 w 808191"/>
                  <a:gd name="connsiteY49" fmla="*/ 485977 h 592370"/>
                  <a:gd name="connsiteX50" fmla="*/ 143471 w 808191"/>
                  <a:gd name="connsiteY50" fmla="*/ 485977 h 592370"/>
                  <a:gd name="connsiteX51" fmla="*/ 143471 w 808191"/>
                  <a:gd name="connsiteY51" fmla="*/ 586084 h 592370"/>
                  <a:gd name="connsiteX52" fmla="*/ 139280 w 808191"/>
                  <a:gd name="connsiteY52" fmla="*/ 584274 h 592370"/>
                  <a:gd name="connsiteX53" fmla="*/ 235292 w 808191"/>
                  <a:gd name="connsiteY53" fmla="*/ 488358 h 592370"/>
                  <a:gd name="connsiteX54" fmla="*/ 235959 w 808191"/>
                  <a:gd name="connsiteY54" fmla="*/ 487691 h 592370"/>
                  <a:gd name="connsiteX55" fmla="*/ 237007 w 808191"/>
                  <a:gd name="connsiteY55" fmla="*/ 487691 h 592370"/>
                  <a:gd name="connsiteX56" fmla="*/ 662203 w 808191"/>
                  <a:gd name="connsiteY56" fmla="*/ 487691 h 592370"/>
                  <a:gd name="connsiteX57" fmla="*/ 709352 w 808191"/>
                  <a:gd name="connsiteY57" fmla="*/ 484833 h 592370"/>
                  <a:gd name="connsiteX58" fmla="*/ 751167 w 808191"/>
                  <a:gd name="connsiteY58" fmla="*/ 467022 h 592370"/>
                  <a:gd name="connsiteX59" fmla="*/ 800602 w 808191"/>
                  <a:gd name="connsiteY59" fmla="*/ 397489 h 592370"/>
                  <a:gd name="connsiteX60" fmla="*/ 804888 w 808191"/>
                  <a:gd name="connsiteY60" fmla="*/ 357484 h 592370"/>
                  <a:gd name="connsiteX61" fmla="*/ 804887 w 808191"/>
                  <a:gd name="connsiteY61" fmla="*/ 317098 h 592370"/>
                  <a:gd name="connsiteX62" fmla="*/ 804887 w 808191"/>
                  <a:gd name="connsiteY62" fmla="*/ 240898 h 592370"/>
                  <a:gd name="connsiteX63" fmla="*/ 804887 w 808191"/>
                  <a:gd name="connsiteY63" fmla="*/ 172318 h 592370"/>
                  <a:gd name="connsiteX64" fmla="*/ 804887 w 808191"/>
                  <a:gd name="connsiteY64" fmla="*/ 140790 h 592370"/>
                  <a:gd name="connsiteX65" fmla="*/ 804220 w 808191"/>
                  <a:gd name="connsiteY65" fmla="*/ 111453 h 592370"/>
                  <a:gd name="connsiteX66" fmla="*/ 758786 w 808191"/>
                  <a:gd name="connsiteY66" fmla="*/ 29253 h 592370"/>
                  <a:gd name="connsiteX67" fmla="*/ 704017 w 808191"/>
                  <a:gd name="connsiteY67" fmla="*/ 4392 h 592370"/>
                  <a:gd name="connsiteX68" fmla="*/ 694969 w 808191"/>
                  <a:gd name="connsiteY68" fmla="*/ 2868 h 592370"/>
                  <a:gd name="connsiteX69" fmla="*/ 688397 w 808191"/>
                  <a:gd name="connsiteY69" fmla="*/ 2868 h 59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08191" h="592370">
                    <a:moveTo>
                      <a:pt x="683063" y="1916"/>
                    </a:moveTo>
                    <a:lnTo>
                      <a:pt x="688397" y="1916"/>
                    </a:lnTo>
                    <a:lnTo>
                      <a:pt x="695064" y="1916"/>
                    </a:lnTo>
                    <a:lnTo>
                      <a:pt x="704589" y="3154"/>
                    </a:lnTo>
                    <a:cubicBezTo>
                      <a:pt x="724920" y="6460"/>
                      <a:pt x="744086" y="14848"/>
                      <a:pt x="760310" y="27538"/>
                    </a:cubicBezTo>
                    <a:cubicBezTo>
                      <a:pt x="786317" y="48033"/>
                      <a:pt x="803136" y="78005"/>
                      <a:pt x="807077" y="110882"/>
                    </a:cubicBezTo>
                    <a:cubicBezTo>
                      <a:pt x="808031" y="120407"/>
                      <a:pt x="808031" y="130408"/>
                      <a:pt x="808031" y="140505"/>
                    </a:cubicBezTo>
                    <a:cubicBezTo>
                      <a:pt x="808031" y="150601"/>
                      <a:pt x="808031" y="161174"/>
                      <a:pt x="808031" y="172032"/>
                    </a:cubicBezTo>
                    <a:cubicBezTo>
                      <a:pt x="808031" y="193654"/>
                      <a:pt x="808031" y="216610"/>
                      <a:pt x="808031" y="240612"/>
                    </a:cubicBezTo>
                    <a:cubicBezTo>
                      <a:pt x="808031" y="264615"/>
                      <a:pt x="808031" y="290047"/>
                      <a:pt x="808031" y="316812"/>
                    </a:cubicBezTo>
                    <a:cubicBezTo>
                      <a:pt x="808031" y="329957"/>
                      <a:pt x="808031" y="343482"/>
                      <a:pt x="808031" y="357198"/>
                    </a:cubicBezTo>
                    <a:cubicBezTo>
                      <a:pt x="808698" y="371393"/>
                      <a:pt x="807287" y="385609"/>
                      <a:pt x="803840" y="399394"/>
                    </a:cubicBezTo>
                    <a:cubicBezTo>
                      <a:pt x="791968" y="444810"/>
                      <a:pt x="755664" y="479753"/>
                      <a:pt x="709828" y="489882"/>
                    </a:cubicBezTo>
                    <a:cubicBezTo>
                      <a:pt x="694107" y="492592"/>
                      <a:pt x="678138" y="493583"/>
                      <a:pt x="662203" y="492834"/>
                    </a:cubicBezTo>
                    <a:lnTo>
                      <a:pt x="237007" y="492835"/>
                    </a:lnTo>
                    <a:lnTo>
                      <a:pt x="238721" y="492168"/>
                    </a:lnTo>
                    <a:lnTo>
                      <a:pt x="142804" y="588085"/>
                    </a:lnTo>
                    <a:lnTo>
                      <a:pt x="138518" y="592371"/>
                    </a:lnTo>
                    <a:lnTo>
                      <a:pt x="138518" y="490834"/>
                    </a:lnTo>
                    <a:lnTo>
                      <a:pt x="140995" y="493311"/>
                    </a:lnTo>
                    <a:cubicBezTo>
                      <a:pt x="130471" y="493686"/>
                      <a:pt x="119935" y="493304"/>
                      <a:pt x="109467" y="492168"/>
                    </a:cubicBezTo>
                    <a:cubicBezTo>
                      <a:pt x="98983" y="490829"/>
                      <a:pt x="88710" y="488173"/>
                      <a:pt x="78891" y="484262"/>
                    </a:cubicBezTo>
                    <a:cubicBezTo>
                      <a:pt x="39629" y="468468"/>
                      <a:pt x="10977" y="433942"/>
                      <a:pt x="2691" y="392441"/>
                    </a:cubicBezTo>
                    <a:cubicBezTo>
                      <a:pt x="924" y="382476"/>
                      <a:pt x="95" y="372367"/>
                      <a:pt x="215" y="362247"/>
                    </a:cubicBezTo>
                    <a:lnTo>
                      <a:pt x="215" y="332624"/>
                    </a:lnTo>
                    <a:cubicBezTo>
                      <a:pt x="215" y="293381"/>
                      <a:pt x="215" y="254710"/>
                      <a:pt x="215" y="216990"/>
                    </a:cubicBezTo>
                    <a:lnTo>
                      <a:pt x="215" y="160983"/>
                    </a:lnTo>
                    <a:cubicBezTo>
                      <a:pt x="-358" y="142646"/>
                      <a:pt x="214" y="124290"/>
                      <a:pt x="1930" y="106024"/>
                    </a:cubicBezTo>
                    <a:cubicBezTo>
                      <a:pt x="4788" y="88077"/>
                      <a:pt x="11481" y="70956"/>
                      <a:pt x="21551" y="55827"/>
                    </a:cubicBezTo>
                    <a:cubicBezTo>
                      <a:pt x="41177" y="26692"/>
                      <a:pt x="72081" y="7079"/>
                      <a:pt x="106800" y="1725"/>
                    </a:cubicBezTo>
                    <a:cubicBezTo>
                      <a:pt x="123103" y="183"/>
                      <a:pt x="139487" y="-326"/>
                      <a:pt x="155854" y="201"/>
                    </a:cubicBezTo>
                    <a:lnTo>
                      <a:pt x="333400" y="202"/>
                    </a:lnTo>
                    <a:lnTo>
                      <a:pt x="589813" y="1059"/>
                    </a:lnTo>
                    <a:lnTo>
                      <a:pt x="659345" y="1059"/>
                    </a:lnTo>
                    <a:lnTo>
                      <a:pt x="677347" y="1059"/>
                    </a:lnTo>
                    <a:lnTo>
                      <a:pt x="683539" y="1059"/>
                    </a:lnTo>
                    <a:lnTo>
                      <a:pt x="677347" y="1059"/>
                    </a:lnTo>
                    <a:lnTo>
                      <a:pt x="659345" y="1059"/>
                    </a:lnTo>
                    <a:lnTo>
                      <a:pt x="589813" y="1059"/>
                    </a:lnTo>
                    <a:lnTo>
                      <a:pt x="333400" y="1916"/>
                    </a:lnTo>
                    <a:lnTo>
                      <a:pt x="155854" y="1916"/>
                    </a:lnTo>
                    <a:cubicBezTo>
                      <a:pt x="139706" y="1409"/>
                      <a:pt x="123543" y="1950"/>
                      <a:pt x="107466" y="3535"/>
                    </a:cubicBezTo>
                    <a:cubicBezTo>
                      <a:pt x="55369" y="11417"/>
                      <a:pt x="14436" y="52235"/>
                      <a:pt x="6406" y="104310"/>
                    </a:cubicBezTo>
                    <a:cubicBezTo>
                      <a:pt x="4742" y="122356"/>
                      <a:pt x="4233" y="140491"/>
                      <a:pt x="4883" y="158602"/>
                    </a:cubicBezTo>
                    <a:lnTo>
                      <a:pt x="4883" y="214609"/>
                    </a:lnTo>
                    <a:cubicBezTo>
                      <a:pt x="4883" y="252709"/>
                      <a:pt x="4883" y="290809"/>
                      <a:pt x="4883" y="330243"/>
                    </a:cubicBezTo>
                    <a:cubicBezTo>
                      <a:pt x="4047" y="349896"/>
                      <a:pt x="4843" y="369585"/>
                      <a:pt x="7264" y="389107"/>
                    </a:cubicBezTo>
                    <a:cubicBezTo>
                      <a:pt x="11377" y="408553"/>
                      <a:pt x="20062" y="426739"/>
                      <a:pt x="32600" y="442161"/>
                    </a:cubicBezTo>
                    <a:cubicBezTo>
                      <a:pt x="52086" y="465734"/>
                      <a:pt x="79801" y="481021"/>
                      <a:pt x="110134" y="484929"/>
                    </a:cubicBezTo>
                    <a:cubicBezTo>
                      <a:pt x="120384" y="485999"/>
                      <a:pt x="130696" y="486349"/>
                      <a:pt x="140995" y="485977"/>
                    </a:cubicBezTo>
                    <a:lnTo>
                      <a:pt x="143471" y="485977"/>
                    </a:lnTo>
                    <a:lnTo>
                      <a:pt x="143471" y="586084"/>
                    </a:lnTo>
                    <a:lnTo>
                      <a:pt x="139280" y="584274"/>
                    </a:lnTo>
                    <a:lnTo>
                      <a:pt x="235292" y="488358"/>
                    </a:lnTo>
                    <a:lnTo>
                      <a:pt x="235959" y="487691"/>
                    </a:lnTo>
                    <a:lnTo>
                      <a:pt x="237007" y="487691"/>
                    </a:lnTo>
                    <a:lnTo>
                      <a:pt x="662203" y="487691"/>
                    </a:lnTo>
                    <a:cubicBezTo>
                      <a:pt x="677976" y="488485"/>
                      <a:pt x="693789" y="487527"/>
                      <a:pt x="709352" y="484833"/>
                    </a:cubicBezTo>
                    <a:cubicBezTo>
                      <a:pt x="724295" y="481607"/>
                      <a:pt x="738487" y="475562"/>
                      <a:pt x="751167" y="467022"/>
                    </a:cubicBezTo>
                    <a:cubicBezTo>
                      <a:pt x="775505" y="450579"/>
                      <a:pt x="793067" y="425879"/>
                      <a:pt x="800602" y="397489"/>
                    </a:cubicBezTo>
                    <a:cubicBezTo>
                      <a:pt x="803910" y="384423"/>
                      <a:pt x="805353" y="370955"/>
                      <a:pt x="804888" y="357484"/>
                    </a:cubicBezTo>
                    <a:cubicBezTo>
                      <a:pt x="804887" y="343768"/>
                      <a:pt x="804887" y="330243"/>
                      <a:pt x="804887" y="317098"/>
                    </a:cubicBezTo>
                    <a:cubicBezTo>
                      <a:pt x="804887" y="290714"/>
                      <a:pt x="804887" y="265377"/>
                      <a:pt x="804887" y="240898"/>
                    </a:cubicBezTo>
                    <a:cubicBezTo>
                      <a:pt x="804887" y="216419"/>
                      <a:pt x="804887" y="193940"/>
                      <a:pt x="804887" y="172318"/>
                    </a:cubicBezTo>
                    <a:cubicBezTo>
                      <a:pt x="804887" y="161460"/>
                      <a:pt x="804887" y="150982"/>
                      <a:pt x="804887" y="140790"/>
                    </a:cubicBezTo>
                    <a:cubicBezTo>
                      <a:pt x="804887" y="130599"/>
                      <a:pt x="804887" y="120788"/>
                      <a:pt x="804220" y="111453"/>
                    </a:cubicBezTo>
                    <a:cubicBezTo>
                      <a:pt x="800528" y="79127"/>
                      <a:pt x="784194" y="49576"/>
                      <a:pt x="758786" y="29253"/>
                    </a:cubicBezTo>
                    <a:cubicBezTo>
                      <a:pt x="742901" y="16508"/>
                      <a:pt x="724068" y="7960"/>
                      <a:pt x="704017" y="4392"/>
                    </a:cubicBezTo>
                    <a:lnTo>
                      <a:pt x="694969" y="2868"/>
                    </a:lnTo>
                    <a:lnTo>
                      <a:pt x="688397" y="2868"/>
                    </a:lnTo>
                    <a:close/>
                  </a:path>
                </a:pathLst>
              </a:custGeom>
              <a:solidFill>
                <a:srgbClr val="263238"/>
              </a:solidFill>
              <a:ln w="9525" cap="flat">
                <a:noFill/>
                <a:prstDash val="solid"/>
                <a:miter/>
              </a:ln>
            </p:spPr>
            <p:txBody>
              <a:bodyPr rtlCol="0" anchor="ctr"/>
              <a:lstStyle/>
              <a:p>
                <a:endParaRPr lang="fr-FR"/>
              </a:p>
            </p:txBody>
          </p:sp>
          <p:sp>
            <p:nvSpPr>
              <p:cNvPr id="112" name="Forme libre : forme 45">
                <a:extLst>
                  <a:ext uri="{FF2B5EF4-FFF2-40B4-BE49-F238E27FC236}">
                    <a16:creationId xmlns:a16="http://schemas.microsoft.com/office/drawing/2014/main" id="{39C4BA0C-45DA-4A47-AE3B-BFCFD9E5BFCB}"/>
                  </a:ext>
                </a:extLst>
              </p:cNvPr>
              <p:cNvSpPr/>
              <p:nvPr/>
            </p:nvSpPr>
            <p:spPr>
              <a:xfrm>
                <a:off x="8349291" y="2961329"/>
                <a:ext cx="57462" cy="59106"/>
              </a:xfrm>
              <a:custGeom>
                <a:avLst/>
                <a:gdLst>
                  <a:gd name="connsiteX0" fmla="*/ 56998 w 57462"/>
                  <a:gd name="connsiteY0" fmla="*/ 29520 h 59106"/>
                  <a:gd name="connsiteX1" fmla="*/ 55188 w 57462"/>
                  <a:gd name="connsiteY1" fmla="*/ 23043 h 59106"/>
                  <a:gd name="connsiteX2" fmla="*/ 45091 w 57462"/>
                  <a:gd name="connsiteY2" fmla="*/ 9137 h 59106"/>
                  <a:gd name="connsiteX3" fmla="*/ 21088 w 57462"/>
                  <a:gd name="connsiteY3" fmla="*/ 5993 h 59106"/>
                  <a:gd name="connsiteX4" fmla="*/ 6166 w 57462"/>
                  <a:gd name="connsiteY4" fmla="*/ 38124 h 59106"/>
                  <a:gd name="connsiteX5" fmla="*/ 21088 w 57462"/>
                  <a:gd name="connsiteY5" fmla="*/ 53047 h 59106"/>
                  <a:gd name="connsiteX6" fmla="*/ 45091 w 57462"/>
                  <a:gd name="connsiteY6" fmla="*/ 49904 h 59106"/>
                  <a:gd name="connsiteX7" fmla="*/ 55188 w 57462"/>
                  <a:gd name="connsiteY7" fmla="*/ 35997 h 59106"/>
                  <a:gd name="connsiteX8" fmla="*/ 56998 w 57462"/>
                  <a:gd name="connsiteY8" fmla="*/ 29520 h 59106"/>
                  <a:gd name="connsiteX9" fmla="*/ 56998 w 57462"/>
                  <a:gd name="connsiteY9" fmla="*/ 36473 h 59106"/>
                  <a:gd name="connsiteX10" fmla="*/ 47473 w 57462"/>
                  <a:gd name="connsiteY10" fmla="*/ 52666 h 59106"/>
                  <a:gd name="connsiteX11" fmla="*/ 19755 w 57462"/>
                  <a:gd name="connsiteY11" fmla="*/ 57428 h 59106"/>
                  <a:gd name="connsiteX12" fmla="*/ 1675 w 57462"/>
                  <a:gd name="connsiteY12" fmla="*/ 19787 h 59106"/>
                  <a:gd name="connsiteX13" fmla="*/ 19755 w 57462"/>
                  <a:gd name="connsiteY13" fmla="*/ 1707 h 59106"/>
                  <a:gd name="connsiteX14" fmla="*/ 47473 w 57462"/>
                  <a:gd name="connsiteY14" fmla="*/ 6374 h 59106"/>
                  <a:gd name="connsiteX15" fmla="*/ 56998 w 57462"/>
                  <a:gd name="connsiteY15" fmla="*/ 22662 h 59106"/>
                  <a:gd name="connsiteX16" fmla="*/ 56998 w 57462"/>
                  <a:gd name="connsiteY16" fmla="*/ 29520 h 5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462" h="59106">
                    <a:moveTo>
                      <a:pt x="56998" y="29520"/>
                    </a:moveTo>
                    <a:cubicBezTo>
                      <a:pt x="56998" y="29520"/>
                      <a:pt x="56426" y="27139"/>
                      <a:pt x="55188" y="23043"/>
                    </a:cubicBezTo>
                    <a:cubicBezTo>
                      <a:pt x="53405" y="17443"/>
                      <a:pt x="49864" y="12566"/>
                      <a:pt x="45091" y="9137"/>
                    </a:cubicBezTo>
                    <a:cubicBezTo>
                      <a:pt x="38114" y="4153"/>
                      <a:pt x="29113" y="2975"/>
                      <a:pt x="21088" y="5993"/>
                    </a:cubicBezTo>
                    <a:cubicBezTo>
                      <a:pt x="8095" y="10745"/>
                      <a:pt x="1414" y="25131"/>
                      <a:pt x="6166" y="38124"/>
                    </a:cubicBezTo>
                    <a:cubicBezTo>
                      <a:pt x="8700" y="45053"/>
                      <a:pt x="14159" y="50513"/>
                      <a:pt x="21088" y="53047"/>
                    </a:cubicBezTo>
                    <a:cubicBezTo>
                      <a:pt x="29113" y="56066"/>
                      <a:pt x="38114" y="54887"/>
                      <a:pt x="45091" y="49904"/>
                    </a:cubicBezTo>
                    <a:cubicBezTo>
                      <a:pt x="49864" y="46474"/>
                      <a:pt x="53405" y="41597"/>
                      <a:pt x="55188" y="35997"/>
                    </a:cubicBezTo>
                    <a:cubicBezTo>
                      <a:pt x="56426" y="31997"/>
                      <a:pt x="56521" y="29520"/>
                      <a:pt x="56998" y="29520"/>
                    </a:cubicBezTo>
                    <a:cubicBezTo>
                      <a:pt x="57617" y="31796"/>
                      <a:pt x="57617" y="34197"/>
                      <a:pt x="56998" y="36473"/>
                    </a:cubicBezTo>
                    <a:cubicBezTo>
                      <a:pt x="55926" y="42860"/>
                      <a:pt x="52533" y="48626"/>
                      <a:pt x="47473" y="52666"/>
                    </a:cubicBezTo>
                    <a:cubicBezTo>
                      <a:pt x="39708" y="59005"/>
                      <a:pt x="29190" y="60812"/>
                      <a:pt x="19755" y="57428"/>
                    </a:cubicBezTo>
                    <a:cubicBezTo>
                      <a:pt x="4368" y="52027"/>
                      <a:pt x="-3727" y="35174"/>
                      <a:pt x="1675" y="19787"/>
                    </a:cubicBezTo>
                    <a:cubicBezTo>
                      <a:pt x="4644" y="11328"/>
                      <a:pt x="11296" y="4677"/>
                      <a:pt x="19755" y="1707"/>
                    </a:cubicBezTo>
                    <a:cubicBezTo>
                      <a:pt x="29174" y="-1703"/>
                      <a:pt x="39690" y="68"/>
                      <a:pt x="47473" y="6374"/>
                    </a:cubicBezTo>
                    <a:cubicBezTo>
                      <a:pt x="52547" y="10444"/>
                      <a:pt x="55939" y="16244"/>
                      <a:pt x="56998" y="22662"/>
                    </a:cubicBezTo>
                    <a:cubicBezTo>
                      <a:pt x="57614" y="24907"/>
                      <a:pt x="57614" y="27276"/>
                      <a:pt x="56998" y="29520"/>
                    </a:cubicBezTo>
                    <a:close/>
                  </a:path>
                </a:pathLst>
              </a:custGeom>
              <a:solidFill>
                <a:srgbClr val="263238"/>
              </a:solidFill>
              <a:ln w="9525" cap="flat">
                <a:noFill/>
                <a:prstDash val="solid"/>
                <a:miter/>
              </a:ln>
            </p:spPr>
            <p:txBody>
              <a:bodyPr rtlCol="0" anchor="ctr"/>
              <a:lstStyle/>
              <a:p>
                <a:endParaRPr lang="fr-FR"/>
              </a:p>
            </p:txBody>
          </p:sp>
          <p:sp>
            <p:nvSpPr>
              <p:cNvPr id="113" name="Forme libre : forme 46">
                <a:extLst>
                  <a:ext uri="{FF2B5EF4-FFF2-40B4-BE49-F238E27FC236}">
                    <a16:creationId xmlns:a16="http://schemas.microsoft.com/office/drawing/2014/main" id="{4A8749CE-0537-7F47-AE26-ED05A4B2489D}"/>
                  </a:ext>
                </a:extLst>
              </p:cNvPr>
              <p:cNvSpPr/>
              <p:nvPr/>
            </p:nvSpPr>
            <p:spPr>
              <a:xfrm>
                <a:off x="8475497" y="2960377"/>
                <a:ext cx="57450" cy="59106"/>
              </a:xfrm>
              <a:custGeom>
                <a:avLst/>
                <a:gdLst>
                  <a:gd name="connsiteX0" fmla="*/ 56998 w 57450"/>
                  <a:gd name="connsiteY0" fmla="*/ 29520 h 59106"/>
                  <a:gd name="connsiteX1" fmla="*/ 55283 w 57450"/>
                  <a:gd name="connsiteY1" fmla="*/ 23138 h 59106"/>
                  <a:gd name="connsiteX2" fmla="*/ 45187 w 57450"/>
                  <a:gd name="connsiteY2" fmla="*/ 9137 h 59106"/>
                  <a:gd name="connsiteX3" fmla="*/ 21088 w 57450"/>
                  <a:gd name="connsiteY3" fmla="*/ 5993 h 59106"/>
                  <a:gd name="connsiteX4" fmla="*/ 6534 w 57450"/>
                  <a:gd name="connsiteY4" fmla="*/ 38588 h 59106"/>
                  <a:gd name="connsiteX5" fmla="*/ 21088 w 57450"/>
                  <a:gd name="connsiteY5" fmla="*/ 53142 h 59106"/>
                  <a:gd name="connsiteX6" fmla="*/ 45187 w 57450"/>
                  <a:gd name="connsiteY6" fmla="*/ 49904 h 59106"/>
                  <a:gd name="connsiteX7" fmla="*/ 55283 w 57450"/>
                  <a:gd name="connsiteY7" fmla="*/ 35997 h 59106"/>
                  <a:gd name="connsiteX8" fmla="*/ 56998 w 57450"/>
                  <a:gd name="connsiteY8" fmla="*/ 29520 h 59106"/>
                  <a:gd name="connsiteX9" fmla="*/ 56998 w 57450"/>
                  <a:gd name="connsiteY9" fmla="*/ 36473 h 59106"/>
                  <a:gd name="connsiteX10" fmla="*/ 47473 w 57450"/>
                  <a:gd name="connsiteY10" fmla="*/ 52666 h 59106"/>
                  <a:gd name="connsiteX11" fmla="*/ 19755 w 57450"/>
                  <a:gd name="connsiteY11" fmla="*/ 57428 h 59106"/>
                  <a:gd name="connsiteX12" fmla="*/ 1675 w 57450"/>
                  <a:gd name="connsiteY12" fmla="*/ 19787 h 59106"/>
                  <a:gd name="connsiteX13" fmla="*/ 19755 w 57450"/>
                  <a:gd name="connsiteY13" fmla="*/ 1707 h 59106"/>
                  <a:gd name="connsiteX14" fmla="*/ 47473 w 57450"/>
                  <a:gd name="connsiteY14" fmla="*/ 6374 h 59106"/>
                  <a:gd name="connsiteX15" fmla="*/ 56998 w 57450"/>
                  <a:gd name="connsiteY15" fmla="*/ 22662 h 59106"/>
                  <a:gd name="connsiteX16" fmla="*/ 56998 w 57450"/>
                  <a:gd name="connsiteY16" fmla="*/ 29520 h 5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450" h="59106">
                    <a:moveTo>
                      <a:pt x="56998" y="29520"/>
                    </a:moveTo>
                    <a:cubicBezTo>
                      <a:pt x="56298" y="27429"/>
                      <a:pt x="55725" y="25298"/>
                      <a:pt x="55283" y="23138"/>
                    </a:cubicBezTo>
                    <a:cubicBezTo>
                      <a:pt x="53494" y="17515"/>
                      <a:pt x="49957" y="12610"/>
                      <a:pt x="45187" y="9137"/>
                    </a:cubicBezTo>
                    <a:cubicBezTo>
                      <a:pt x="38181" y="4136"/>
                      <a:pt x="29143" y="2958"/>
                      <a:pt x="21088" y="5993"/>
                    </a:cubicBezTo>
                    <a:cubicBezTo>
                      <a:pt x="8069" y="10975"/>
                      <a:pt x="1552" y="25568"/>
                      <a:pt x="6534" y="38588"/>
                    </a:cubicBezTo>
                    <a:cubicBezTo>
                      <a:pt x="9098" y="45287"/>
                      <a:pt x="14390" y="50579"/>
                      <a:pt x="21088" y="53142"/>
                    </a:cubicBezTo>
                    <a:cubicBezTo>
                      <a:pt x="29164" y="56099"/>
                      <a:pt x="38178" y="54888"/>
                      <a:pt x="45187" y="49904"/>
                    </a:cubicBezTo>
                    <a:cubicBezTo>
                      <a:pt x="49931" y="46445"/>
                      <a:pt x="53464" y="41579"/>
                      <a:pt x="55283" y="35997"/>
                    </a:cubicBezTo>
                    <a:cubicBezTo>
                      <a:pt x="55735" y="33808"/>
                      <a:pt x="56308" y="31646"/>
                      <a:pt x="56998" y="29520"/>
                    </a:cubicBezTo>
                    <a:cubicBezTo>
                      <a:pt x="56998" y="29520"/>
                      <a:pt x="57855" y="31997"/>
                      <a:pt x="56998" y="36473"/>
                    </a:cubicBezTo>
                    <a:cubicBezTo>
                      <a:pt x="55851" y="42832"/>
                      <a:pt x="52473" y="48574"/>
                      <a:pt x="47473" y="52666"/>
                    </a:cubicBezTo>
                    <a:cubicBezTo>
                      <a:pt x="39708" y="59005"/>
                      <a:pt x="29190" y="60812"/>
                      <a:pt x="19755" y="57428"/>
                    </a:cubicBezTo>
                    <a:cubicBezTo>
                      <a:pt x="4368" y="52027"/>
                      <a:pt x="-3727" y="35174"/>
                      <a:pt x="1675" y="19787"/>
                    </a:cubicBezTo>
                    <a:cubicBezTo>
                      <a:pt x="4644" y="11328"/>
                      <a:pt x="11296" y="4677"/>
                      <a:pt x="19755" y="1707"/>
                    </a:cubicBezTo>
                    <a:cubicBezTo>
                      <a:pt x="29174" y="-1703"/>
                      <a:pt x="39690" y="68"/>
                      <a:pt x="47473" y="6374"/>
                    </a:cubicBezTo>
                    <a:cubicBezTo>
                      <a:pt x="52480" y="10501"/>
                      <a:pt x="55856" y="16274"/>
                      <a:pt x="56998" y="22662"/>
                    </a:cubicBezTo>
                    <a:cubicBezTo>
                      <a:pt x="57855" y="27044"/>
                      <a:pt x="57284" y="29520"/>
                      <a:pt x="56998" y="29520"/>
                    </a:cubicBezTo>
                    <a:close/>
                  </a:path>
                </a:pathLst>
              </a:custGeom>
              <a:solidFill>
                <a:srgbClr val="263238"/>
              </a:solidFill>
              <a:ln w="9525" cap="flat">
                <a:noFill/>
                <a:prstDash val="solid"/>
                <a:miter/>
              </a:ln>
            </p:spPr>
            <p:txBody>
              <a:bodyPr rtlCol="0" anchor="ctr"/>
              <a:lstStyle/>
              <a:p>
                <a:endParaRPr lang="fr-FR"/>
              </a:p>
            </p:txBody>
          </p:sp>
          <p:sp>
            <p:nvSpPr>
              <p:cNvPr id="114" name="Forme libre : forme 47">
                <a:extLst>
                  <a:ext uri="{FF2B5EF4-FFF2-40B4-BE49-F238E27FC236}">
                    <a16:creationId xmlns:a16="http://schemas.microsoft.com/office/drawing/2014/main" id="{95B2676F-9F6F-CB49-9901-E55FF17D56FE}"/>
                  </a:ext>
                </a:extLst>
              </p:cNvPr>
              <p:cNvSpPr/>
              <p:nvPr/>
            </p:nvSpPr>
            <p:spPr>
              <a:xfrm>
                <a:off x="8601798" y="2960377"/>
                <a:ext cx="57478" cy="59106"/>
              </a:xfrm>
              <a:custGeom>
                <a:avLst/>
                <a:gdLst>
                  <a:gd name="connsiteX0" fmla="*/ 56998 w 57478"/>
                  <a:gd name="connsiteY0" fmla="*/ 29520 h 59106"/>
                  <a:gd name="connsiteX1" fmla="*/ 55188 w 57478"/>
                  <a:gd name="connsiteY1" fmla="*/ 23138 h 59106"/>
                  <a:gd name="connsiteX2" fmla="*/ 45663 w 57478"/>
                  <a:gd name="connsiteY2" fmla="*/ 9137 h 59106"/>
                  <a:gd name="connsiteX3" fmla="*/ 21564 w 57478"/>
                  <a:gd name="connsiteY3" fmla="*/ 5993 h 59106"/>
                  <a:gd name="connsiteX4" fmla="*/ 7011 w 57478"/>
                  <a:gd name="connsiteY4" fmla="*/ 38588 h 59106"/>
                  <a:gd name="connsiteX5" fmla="*/ 21564 w 57478"/>
                  <a:gd name="connsiteY5" fmla="*/ 53142 h 59106"/>
                  <a:gd name="connsiteX6" fmla="*/ 45663 w 57478"/>
                  <a:gd name="connsiteY6" fmla="*/ 49904 h 59106"/>
                  <a:gd name="connsiteX7" fmla="*/ 55188 w 57478"/>
                  <a:gd name="connsiteY7" fmla="*/ 35997 h 59106"/>
                  <a:gd name="connsiteX8" fmla="*/ 56998 w 57478"/>
                  <a:gd name="connsiteY8" fmla="*/ 29520 h 59106"/>
                  <a:gd name="connsiteX9" fmla="*/ 56998 w 57478"/>
                  <a:gd name="connsiteY9" fmla="*/ 36473 h 59106"/>
                  <a:gd name="connsiteX10" fmla="*/ 47473 w 57478"/>
                  <a:gd name="connsiteY10" fmla="*/ 52666 h 59106"/>
                  <a:gd name="connsiteX11" fmla="*/ 19755 w 57478"/>
                  <a:gd name="connsiteY11" fmla="*/ 57428 h 59106"/>
                  <a:gd name="connsiteX12" fmla="*/ 1675 w 57478"/>
                  <a:gd name="connsiteY12" fmla="*/ 19787 h 59106"/>
                  <a:gd name="connsiteX13" fmla="*/ 19755 w 57478"/>
                  <a:gd name="connsiteY13" fmla="*/ 1707 h 59106"/>
                  <a:gd name="connsiteX14" fmla="*/ 47473 w 57478"/>
                  <a:gd name="connsiteY14" fmla="*/ 6374 h 59106"/>
                  <a:gd name="connsiteX15" fmla="*/ 56998 w 57478"/>
                  <a:gd name="connsiteY15" fmla="*/ 22662 h 59106"/>
                  <a:gd name="connsiteX16" fmla="*/ 56998 w 57478"/>
                  <a:gd name="connsiteY16" fmla="*/ 29520 h 5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478" h="59106">
                    <a:moveTo>
                      <a:pt x="56998" y="29520"/>
                    </a:moveTo>
                    <a:cubicBezTo>
                      <a:pt x="56287" y="27425"/>
                      <a:pt x="55683" y="25295"/>
                      <a:pt x="55188" y="23138"/>
                    </a:cubicBezTo>
                    <a:cubicBezTo>
                      <a:pt x="53569" y="17583"/>
                      <a:pt x="50235" y="12683"/>
                      <a:pt x="45663" y="9137"/>
                    </a:cubicBezTo>
                    <a:cubicBezTo>
                      <a:pt x="38657" y="4136"/>
                      <a:pt x="29619" y="2958"/>
                      <a:pt x="21564" y="5993"/>
                    </a:cubicBezTo>
                    <a:cubicBezTo>
                      <a:pt x="8545" y="10975"/>
                      <a:pt x="2028" y="25568"/>
                      <a:pt x="7011" y="38588"/>
                    </a:cubicBezTo>
                    <a:cubicBezTo>
                      <a:pt x="9574" y="45287"/>
                      <a:pt x="14866" y="50579"/>
                      <a:pt x="21564" y="53142"/>
                    </a:cubicBezTo>
                    <a:cubicBezTo>
                      <a:pt x="29640" y="56099"/>
                      <a:pt x="38654" y="54888"/>
                      <a:pt x="45663" y="49904"/>
                    </a:cubicBezTo>
                    <a:cubicBezTo>
                      <a:pt x="50209" y="46374"/>
                      <a:pt x="53539" y="41512"/>
                      <a:pt x="55188" y="35997"/>
                    </a:cubicBezTo>
                    <a:cubicBezTo>
                      <a:pt x="56521" y="31997"/>
                      <a:pt x="56617" y="29520"/>
                      <a:pt x="56998" y="29520"/>
                    </a:cubicBezTo>
                    <a:cubicBezTo>
                      <a:pt x="57378" y="29520"/>
                      <a:pt x="57855" y="31997"/>
                      <a:pt x="56998" y="36473"/>
                    </a:cubicBezTo>
                    <a:cubicBezTo>
                      <a:pt x="55851" y="42832"/>
                      <a:pt x="52473" y="48574"/>
                      <a:pt x="47473" y="52666"/>
                    </a:cubicBezTo>
                    <a:cubicBezTo>
                      <a:pt x="39708" y="59005"/>
                      <a:pt x="29190" y="60812"/>
                      <a:pt x="19755" y="57428"/>
                    </a:cubicBezTo>
                    <a:cubicBezTo>
                      <a:pt x="4368" y="52027"/>
                      <a:pt x="-3727" y="35174"/>
                      <a:pt x="1675" y="19787"/>
                    </a:cubicBezTo>
                    <a:cubicBezTo>
                      <a:pt x="4644" y="11328"/>
                      <a:pt x="11296" y="4677"/>
                      <a:pt x="19755" y="1707"/>
                    </a:cubicBezTo>
                    <a:cubicBezTo>
                      <a:pt x="29174" y="-1703"/>
                      <a:pt x="39690" y="68"/>
                      <a:pt x="47473" y="6374"/>
                    </a:cubicBezTo>
                    <a:cubicBezTo>
                      <a:pt x="52480" y="10501"/>
                      <a:pt x="55856" y="16274"/>
                      <a:pt x="56998" y="22662"/>
                    </a:cubicBezTo>
                    <a:cubicBezTo>
                      <a:pt x="57855" y="27044"/>
                      <a:pt x="57284" y="29520"/>
                      <a:pt x="56998" y="29520"/>
                    </a:cubicBezTo>
                    <a:close/>
                  </a:path>
                </a:pathLst>
              </a:custGeom>
              <a:solidFill>
                <a:srgbClr val="263238"/>
              </a:solidFill>
              <a:ln w="9525" cap="flat">
                <a:noFill/>
                <a:prstDash val="solid"/>
                <a:miter/>
              </a:ln>
            </p:spPr>
            <p:txBody>
              <a:bodyPr rtlCol="0" anchor="ctr"/>
              <a:lstStyle/>
              <a:p>
                <a:endParaRPr lang="fr-FR"/>
              </a:p>
            </p:txBody>
          </p:sp>
          <p:sp>
            <p:nvSpPr>
              <p:cNvPr id="115" name="Forme libre : forme 48">
                <a:extLst>
                  <a:ext uri="{FF2B5EF4-FFF2-40B4-BE49-F238E27FC236}">
                    <a16:creationId xmlns:a16="http://schemas.microsoft.com/office/drawing/2014/main" id="{CF2027D0-6084-8242-912C-4F7A3770D59C}"/>
                  </a:ext>
                </a:extLst>
              </p:cNvPr>
              <p:cNvSpPr/>
              <p:nvPr/>
            </p:nvSpPr>
            <p:spPr>
              <a:xfrm>
                <a:off x="3772637" y="2229080"/>
                <a:ext cx="232155" cy="381802"/>
              </a:xfrm>
              <a:custGeom>
                <a:avLst/>
                <a:gdLst>
                  <a:gd name="connsiteX0" fmla="*/ 232149 w 232155"/>
                  <a:gd name="connsiteY0" fmla="*/ 106831 h 381802"/>
                  <a:gd name="connsiteX1" fmla="*/ 58699 w 232155"/>
                  <a:gd name="connsiteY1" fmla="*/ 14248 h 381802"/>
                  <a:gd name="connsiteX2" fmla="*/ 12598 w 232155"/>
                  <a:gd name="connsiteY2" fmla="*/ 58444 h 381802"/>
                  <a:gd name="connsiteX3" fmla="*/ 20217 w 232155"/>
                  <a:gd name="connsiteY3" fmla="*/ 190365 h 381802"/>
                  <a:gd name="connsiteX4" fmla="*/ 88416 w 232155"/>
                  <a:gd name="connsiteY4" fmla="*/ 363149 h 381802"/>
                  <a:gd name="connsiteX5" fmla="*/ 126588 w 232155"/>
                  <a:gd name="connsiteY5" fmla="*/ 379746 h 381802"/>
                  <a:gd name="connsiteX6" fmla="*/ 143185 w 232155"/>
                  <a:gd name="connsiteY6" fmla="*/ 363149 h 381802"/>
                  <a:gd name="connsiteX7" fmla="*/ 209860 w 232155"/>
                  <a:gd name="connsiteY7" fmla="*/ 189413 h 381802"/>
                  <a:gd name="connsiteX8" fmla="*/ 232149 w 232155"/>
                  <a:gd name="connsiteY8" fmla="*/ 106831 h 381802"/>
                  <a:gd name="connsiteX9" fmla="*/ 149853 w 232155"/>
                  <a:gd name="connsiteY9" fmla="*/ 178078 h 381802"/>
                  <a:gd name="connsiteX10" fmla="*/ 63556 w 232155"/>
                  <a:gd name="connsiteY10" fmla="*/ 86543 h 381802"/>
                  <a:gd name="connsiteX11" fmla="*/ 82606 w 232155"/>
                  <a:gd name="connsiteY11" fmla="*/ 66731 h 381802"/>
                  <a:gd name="connsiteX12" fmla="*/ 168903 w 232155"/>
                  <a:gd name="connsiteY12" fmla="*/ 158171 h 381802"/>
                  <a:gd name="connsiteX13" fmla="*/ 149853 w 232155"/>
                  <a:gd name="connsiteY13" fmla="*/ 178078 h 38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155" h="381802">
                    <a:moveTo>
                      <a:pt x="232149" y="106831"/>
                    </a:moveTo>
                    <a:cubicBezTo>
                      <a:pt x="232149" y="25107"/>
                      <a:pt x="146424" y="-26519"/>
                      <a:pt x="58699" y="14248"/>
                    </a:cubicBezTo>
                    <a:cubicBezTo>
                      <a:pt x="38902" y="23528"/>
                      <a:pt x="22705" y="39057"/>
                      <a:pt x="12598" y="58444"/>
                    </a:cubicBezTo>
                    <a:cubicBezTo>
                      <a:pt x="-9501" y="101116"/>
                      <a:pt x="310" y="149884"/>
                      <a:pt x="20217" y="190365"/>
                    </a:cubicBezTo>
                    <a:lnTo>
                      <a:pt x="88416" y="363149"/>
                    </a:lnTo>
                    <a:cubicBezTo>
                      <a:pt x="94374" y="378273"/>
                      <a:pt x="111464" y="385704"/>
                      <a:pt x="126588" y="379746"/>
                    </a:cubicBezTo>
                    <a:cubicBezTo>
                      <a:pt x="134182" y="376755"/>
                      <a:pt x="140194" y="370743"/>
                      <a:pt x="143185" y="363149"/>
                    </a:cubicBezTo>
                    <a:lnTo>
                      <a:pt x="209860" y="189413"/>
                    </a:lnTo>
                    <a:cubicBezTo>
                      <a:pt x="233196" y="136358"/>
                      <a:pt x="232149" y="106831"/>
                      <a:pt x="232149" y="106831"/>
                    </a:cubicBezTo>
                    <a:close/>
                    <a:moveTo>
                      <a:pt x="149853" y="178078"/>
                    </a:moveTo>
                    <a:cubicBezTo>
                      <a:pt x="90988" y="212273"/>
                      <a:pt x="31362" y="149027"/>
                      <a:pt x="63556" y="86543"/>
                    </a:cubicBezTo>
                    <a:cubicBezTo>
                      <a:pt x="67853" y="78233"/>
                      <a:pt x="74471" y="71350"/>
                      <a:pt x="82606" y="66731"/>
                    </a:cubicBezTo>
                    <a:cubicBezTo>
                      <a:pt x="141471" y="32441"/>
                      <a:pt x="201192" y="95782"/>
                      <a:pt x="168903" y="158171"/>
                    </a:cubicBezTo>
                    <a:cubicBezTo>
                      <a:pt x="164612" y="166509"/>
                      <a:pt x="157994" y="173424"/>
                      <a:pt x="149853" y="178078"/>
                    </a:cubicBezTo>
                    <a:close/>
                  </a:path>
                </a:pathLst>
              </a:custGeom>
              <a:solidFill>
                <a:srgbClr val="011C66"/>
              </a:solidFill>
              <a:ln w="9525" cap="flat">
                <a:noFill/>
                <a:prstDash val="solid"/>
                <a:miter/>
              </a:ln>
            </p:spPr>
            <p:txBody>
              <a:bodyPr rtlCol="0" anchor="ctr"/>
              <a:lstStyle/>
              <a:p>
                <a:endParaRPr lang="fr-FR"/>
              </a:p>
            </p:txBody>
          </p:sp>
          <p:sp>
            <p:nvSpPr>
              <p:cNvPr id="116" name="Forme libre : forme 49">
                <a:extLst>
                  <a:ext uri="{FF2B5EF4-FFF2-40B4-BE49-F238E27FC236}">
                    <a16:creationId xmlns:a16="http://schemas.microsoft.com/office/drawing/2014/main" id="{B76944D7-38CB-F948-81B9-5634C3C1BAEC}"/>
                  </a:ext>
                </a:extLst>
              </p:cNvPr>
              <p:cNvSpPr/>
              <p:nvPr/>
            </p:nvSpPr>
            <p:spPr>
              <a:xfrm>
                <a:off x="3406902" y="1905563"/>
                <a:ext cx="962405" cy="961472"/>
              </a:xfrm>
              <a:custGeom>
                <a:avLst/>
                <a:gdLst>
                  <a:gd name="connsiteX0" fmla="*/ 900683 w 962405"/>
                  <a:gd name="connsiteY0" fmla="*/ 712668 h 961472"/>
                  <a:gd name="connsiteX1" fmla="*/ 900683 w 962405"/>
                  <a:gd name="connsiteY1" fmla="*/ 712668 h 961472"/>
                  <a:gd name="connsiteX2" fmla="*/ 901922 w 962405"/>
                  <a:gd name="connsiteY2" fmla="*/ 715812 h 961472"/>
                  <a:gd name="connsiteX3" fmla="*/ 905065 w 962405"/>
                  <a:gd name="connsiteY3" fmla="*/ 725337 h 961472"/>
                  <a:gd name="connsiteX4" fmla="*/ 916876 w 962405"/>
                  <a:gd name="connsiteY4" fmla="*/ 761341 h 961472"/>
                  <a:gd name="connsiteX5" fmla="*/ 961834 w 962405"/>
                  <a:gd name="connsiteY5" fmla="*/ 899358 h 961472"/>
                  <a:gd name="connsiteX6" fmla="*/ 962405 w 962405"/>
                  <a:gd name="connsiteY6" fmla="*/ 901263 h 961472"/>
                  <a:gd name="connsiteX7" fmla="*/ 960500 w 962405"/>
                  <a:gd name="connsiteY7" fmla="*/ 901263 h 961472"/>
                  <a:gd name="connsiteX8" fmla="*/ 768476 w 962405"/>
                  <a:gd name="connsiteY8" fmla="*/ 866116 h 961472"/>
                  <a:gd name="connsiteX9" fmla="*/ 767238 w 962405"/>
                  <a:gd name="connsiteY9" fmla="*/ 866116 h 961472"/>
                  <a:gd name="connsiteX10" fmla="*/ 767238 w 962405"/>
                  <a:gd name="connsiteY10" fmla="*/ 864783 h 961472"/>
                  <a:gd name="connsiteX11" fmla="*/ 767238 w 962405"/>
                  <a:gd name="connsiteY11" fmla="*/ 864783 h 961472"/>
                  <a:gd name="connsiteX12" fmla="*/ 769810 w 962405"/>
                  <a:gd name="connsiteY12" fmla="*/ 866021 h 961472"/>
                  <a:gd name="connsiteX13" fmla="*/ 479297 w 962405"/>
                  <a:gd name="connsiteY13" fmla="*/ 961461 h 961472"/>
                  <a:gd name="connsiteX14" fmla="*/ 408527 w 962405"/>
                  <a:gd name="connsiteY14" fmla="*/ 955556 h 961472"/>
                  <a:gd name="connsiteX15" fmla="*/ 336803 w 962405"/>
                  <a:gd name="connsiteY15" fmla="*/ 939458 h 961472"/>
                  <a:gd name="connsiteX16" fmla="*/ 301275 w 962405"/>
                  <a:gd name="connsiteY16" fmla="*/ 926504 h 961472"/>
                  <a:gd name="connsiteX17" fmla="*/ 283749 w 962405"/>
                  <a:gd name="connsiteY17" fmla="*/ 918884 h 961472"/>
                  <a:gd name="connsiteX18" fmla="*/ 266414 w 962405"/>
                  <a:gd name="connsiteY18" fmla="*/ 910598 h 961472"/>
                  <a:gd name="connsiteX19" fmla="*/ 138207 w 962405"/>
                  <a:gd name="connsiteY19" fmla="*/ 817634 h 961472"/>
                  <a:gd name="connsiteX20" fmla="*/ 44005 w 962405"/>
                  <a:gd name="connsiteY20" fmla="*/ 680474 h 961472"/>
                  <a:gd name="connsiteX21" fmla="*/ 279572 w 962405"/>
                  <a:gd name="connsiteY21" fmla="*/ 43889 h 961472"/>
                  <a:gd name="connsiteX22" fmla="*/ 499395 w 962405"/>
                  <a:gd name="connsiteY22" fmla="*/ 389 h 961472"/>
                  <a:gd name="connsiteX23" fmla="*/ 960119 w 962405"/>
                  <a:gd name="connsiteY23" fmla="*/ 449969 h 961472"/>
                  <a:gd name="connsiteX24" fmla="*/ 947070 w 962405"/>
                  <a:gd name="connsiteY24" fmla="*/ 596463 h 961472"/>
                  <a:gd name="connsiteX25" fmla="*/ 915447 w 962405"/>
                  <a:gd name="connsiteY25" fmla="*/ 684093 h 961472"/>
                  <a:gd name="connsiteX26" fmla="*/ 904398 w 962405"/>
                  <a:gd name="connsiteY26" fmla="*/ 705525 h 961472"/>
                  <a:gd name="connsiteX27" fmla="*/ 900302 w 962405"/>
                  <a:gd name="connsiteY27" fmla="*/ 712763 h 961472"/>
                  <a:gd name="connsiteX28" fmla="*/ 903922 w 962405"/>
                  <a:gd name="connsiteY28" fmla="*/ 705525 h 961472"/>
                  <a:gd name="connsiteX29" fmla="*/ 914590 w 962405"/>
                  <a:gd name="connsiteY29" fmla="*/ 683617 h 961472"/>
                  <a:gd name="connsiteX30" fmla="*/ 945260 w 962405"/>
                  <a:gd name="connsiteY30" fmla="*/ 595987 h 961472"/>
                  <a:gd name="connsiteX31" fmla="*/ 957357 w 962405"/>
                  <a:gd name="connsiteY31" fmla="*/ 450159 h 961472"/>
                  <a:gd name="connsiteX32" fmla="*/ 752379 w 962405"/>
                  <a:gd name="connsiteY32" fmla="*/ 88209 h 961472"/>
                  <a:gd name="connsiteX33" fmla="*/ 216598 w 962405"/>
                  <a:gd name="connsiteY33" fmla="*/ 84304 h 961472"/>
                  <a:gd name="connsiteX34" fmla="*/ 48767 w 962405"/>
                  <a:gd name="connsiteY34" fmla="*/ 678378 h 961472"/>
                  <a:gd name="connsiteX35" fmla="*/ 141922 w 962405"/>
                  <a:gd name="connsiteY35" fmla="*/ 814300 h 961472"/>
                  <a:gd name="connsiteX36" fmla="*/ 268795 w 962405"/>
                  <a:gd name="connsiteY36" fmla="*/ 906407 h 961472"/>
                  <a:gd name="connsiteX37" fmla="*/ 286035 w 962405"/>
                  <a:gd name="connsiteY37" fmla="*/ 914693 h 961472"/>
                  <a:gd name="connsiteX38" fmla="*/ 303371 w 962405"/>
                  <a:gd name="connsiteY38" fmla="*/ 922313 h 961472"/>
                  <a:gd name="connsiteX39" fmla="*/ 338423 w 962405"/>
                  <a:gd name="connsiteY39" fmla="*/ 935172 h 961472"/>
                  <a:gd name="connsiteX40" fmla="*/ 409574 w 962405"/>
                  <a:gd name="connsiteY40" fmla="*/ 951270 h 961472"/>
                  <a:gd name="connsiteX41" fmla="*/ 479678 w 962405"/>
                  <a:gd name="connsiteY41" fmla="*/ 957270 h 961472"/>
                  <a:gd name="connsiteX42" fmla="*/ 767810 w 962405"/>
                  <a:gd name="connsiteY42" fmla="*/ 862592 h 961472"/>
                  <a:gd name="connsiteX43" fmla="*/ 770381 w 962405"/>
                  <a:gd name="connsiteY43" fmla="*/ 860687 h 961472"/>
                  <a:gd name="connsiteX44" fmla="*/ 770381 w 962405"/>
                  <a:gd name="connsiteY44" fmla="*/ 863925 h 961472"/>
                  <a:gd name="connsiteX45" fmla="*/ 770381 w 962405"/>
                  <a:gd name="connsiteY45" fmla="*/ 863925 h 961472"/>
                  <a:gd name="connsiteX46" fmla="*/ 769143 w 962405"/>
                  <a:gd name="connsiteY46" fmla="*/ 862306 h 961472"/>
                  <a:gd name="connsiteX47" fmla="*/ 960881 w 962405"/>
                  <a:gd name="connsiteY47" fmla="*/ 898310 h 961472"/>
                  <a:gd name="connsiteX48" fmla="*/ 959548 w 962405"/>
                  <a:gd name="connsiteY48" fmla="*/ 899834 h 961472"/>
                  <a:gd name="connsiteX49" fmla="*/ 915733 w 962405"/>
                  <a:gd name="connsiteY49" fmla="*/ 761436 h 961472"/>
                  <a:gd name="connsiteX50" fmla="*/ 904398 w 962405"/>
                  <a:gd name="connsiteY50" fmla="*/ 725241 h 961472"/>
                  <a:gd name="connsiteX51" fmla="*/ 901636 w 962405"/>
                  <a:gd name="connsiteY51" fmla="*/ 715716 h 961472"/>
                  <a:gd name="connsiteX52" fmla="*/ 900683 w 962405"/>
                  <a:gd name="connsiteY52" fmla="*/ 712478 h 96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62405" h="961472">
                    <a:moveTo>
                      <a:pt x="900683" y="712668"/>
                    </a:moveTo>
                    <a:lnTo>
                      <a:pt x="900683" y="712668"/>
                    </a:lnTo>
                    <a:cubicBezTo>
                      <a:pt x="900683" y="712668"/>
                      <a:pt x="900683" y="713716"/>
                      <a:pt x="901922" y="715812"/>
                    </a:cubicBezTo>
                    <a:cubicBezTo>
                      <a:pt x="903160" y="717907"/>
                      <a:pt x="903636" y="721050"/>
                      <a:pt x="905065" y="725337"/>
                    </a:cubicBezTo>
                    <a:lnTo>
                      <a:pt x="916876" y="761341"/>
                    </a:lnTo>
                    <a:cubicBezTo>
                      <a:pt x="927258" y="793059"/>
                      <a:pt x="942403" y="839637"/>
                      <a:pt x="961834" y="899358"/>
                    </a:cubicBezTo>
                    <a:lnTo>
                      <a:pt x="962405" y="901263"/>
                    </a:lnTo>
                    <a:lnTo>
                      <a:pt x="960500" y="901263"/>
                    </a:lnTo>
                    <a:lnTo>
                      <a:pt x="768476" y="866116"/>
                    </a:lnTo>
                    <a:lnTo>
                      <a:pt x="767238" y="866116"/>
                    </a:lnTo>
                    <a:lnTo>
                      <a:pt x="767238" y="864783"/>
                    </a:lnTo>
                    <a:lnTo>
                      <a:pt x="767238" y="864783"/>
                    </a:lnTo>
                    <a:lnTo>
                      <a:pt x="769810" y="866021"/>
                    </a:lnTo>
                    <a:cubicBezTo>
                      <a:pt x="685971" y="928662"/>
                      <a:pt x="583951" y="962178"/>
                      <a:pt x="479297" y="961461"/>
                    </a:cubicBezTo>
                    <a:cubicBezTo>
                      <a:pt x="455601" y="961080"/>
                      <a:pt x="431958" y="959107"/>
                      <a:pt x="408527" y="955556"/>
                    </a:cubicBezTo>
                    <a:cubicBezTo>
                      <a:pt x="384265" y="951910"/>
                      <a:pt x="360296" y="946530"/>
                      <a:pt x="336803" y="939458"/>
                    </a:cubicBezTo>
                    <a:lnTo>
                      <a:pt x="301275" y="926504"/>
                    </a:lnTo>
                    <a:cubicBezTo>
                      <a:pt x="295252" y="924403"/>
                      <a:pt x="289394" y="921856"/>
                      <a:pt x="283749" y="918884"/>
                    </a:cubicBezTo>
                    <a:lnTo>
                      <a:pt x="266414" y="910598"/>
                    </a:lnTo>
                    <a:cubicBezTo>
                      <a:pt x="218953" y="886712"/>
                      <a:pt x="175661" y="855320"/>
                      <a:pt x="138207" y="817634"/>
                    </a:cubicBezTo>
                    <a:cubicBezTo>
                      <a:pt x="98947" y="777841"/>
                      <a:pt x="67052" y="731402"/>
                      <a:pt x="44005" y="680474"/>
                    </a:cubicBezTo>
                    <a:cubicBezTo>
                      <a:pt x="-66733" y="439636"/>
                      <a:pt x="38734" y="154627"/>
                      <a:pt x="279572" y="43889"/>
                    </a:cubicBezTo>
                    <a:cubicBezTo>
                      <a:pt x="348388" y="12247"/>
                      <a:pt x="423715" y="-2659"/>
                      <a:pt x="499395" y="389"/>
                    </a:cubicBezTo>
                    <a:cubicBezTo>
                      <a:pt x="745842" y="9214"/>
                      <a:pt x="945263" y="203812"/>
                      <a:pt x="960119" y="449969"/>
                    </a:cubicBezTo>
                    <a:cubicBezTo>
                      <a:pt x="963753" y="499185"/>
                      <a:pt x="959345" y="548664"/>
                      <a:pt x="947070" y="596463"/>
                    </a:cubicBezTo>
                    <a:cubicBezTo>
                      <a:pt x="939497" y="626661"/>
                      <a:pt x="928903" y="656019"/>
                      <a:pt x="915447" y="684093"/>
                    </a:cubicBezTo>
                    <a:cubicBezTo>
                      <a:pt x="910780" y="693618"/>
                      <a:pt x="907065" y="700952"/>
                      <a:pt x="904398" y="705525"/>
                    </a:cubicBezTo>
                    <a:lnTo>
                      <a:pt x="900302" y="712763"/>
                    </a:lnTo>
                    <a:lnTo>
                      <a:pt x="903922" y="705525"/>
                    </a:lnTo>
                    <a:cubicBezTo>
                      <a:pt x="906494" y="700476"/>
                      <a:pt x="910113" y="693237"/>
                      <a:pt x="914590" y="683617"/>
                    </a:cubicBezTo>
                    <a:cubicBezTo>
                      <a:pt x="927636" y="655473"/>
                      <a:pt x="937908" y="626124"/>
                      <a:pt x="945260" y="595987"/>
                    </a:cubicBezTo>
                    <a:cubicBezTo>
                      <a:pt x="957114" y="548345"/>
                      <a:pt x="961199" y="499103"/>
                      <a:pt x="957357" y="450159"/>
                    </a:cubicBezTo>
                    <a:cubicBezTo>
                      <a:pt x="948115" y="304470"/>
                      <a:pt x="872567" y="171068"/>
                      <a:pt x="752379" y="88209"/>
                    </a:cubicBezTo>
                    <a:cubicBezTo>
                      <a:pt x="591313" y="-22297"/>
                      <a:pt x="379257" y="-23843"/>
                      <a:pt x="216598" y="84304"/>
                    </a:cubicBezTo>
                    <a:cubicBezTo>
                      <a:pt x="22512" y="214357"/>
                      <a:pt x="-48577" y="465994"/>
                      <a:pt x="48767" y="678378"/>
                    </a:cubicBezTo>
                    <a:cubicBezTo>
                      <a:pt x="71575" y="728816"/>
                      <a:pt x="103111" y="774830"/>
                      <a:pt x="141922" y="814300"/>
                    </a:cubicBezTo>
                    <a:cubicBezTo>
                      <a:pt x="178994" y="851615"/>
                      <a:pt x="221833" y="882715"/>
                      <a:pt x="268795" y="906407"/>
                    </a:cubicBezTo>
                    <a:lnTo>
                      <a:pt x="286035" y="914693"/>
                    </a:lnTo>
                    <a:cubicBezTo>
                      <a:pt x="291598" y="917698"/>
                      <a:pt x="297395" y="920247"/>
                      <a:pt x="303371" y="922313"/>
                    </a:cubicBezTo>
                    <a:lnTo>
                      <a:pt x="338423" y="935172"/>
                    </a:lnTo>
                    <a:cubicBezTo>
                      <a:pt x="361722" y="942243"/>
                      <a:pt x="385501" y="947622"/>
                      <a:pt x="409574" y="951270"/>
                    </a:cubicBezTo>
                    <a:cubicBezTo>
                      <a:pt x="432786" y="954804"/>
                      <a:pt x="456204" y="956808"/>
                      <a:pt x="479678" y="957270"/>
                    </a:cubicBezTo>
                    <a:cubicBezTo>
                      <a:pt x="583473" y="957953"/>
                      <a:pt x="684650" y="924707"/>
                      <a:pt x="767810" y="862592"/>
                    </a:cubicBezTo>
                    <a:lnTo>
                      <a:pt x="770381" y="860687"/>
                    </a:lnTo>
                    <a:lnTo>
                      <a:pt x="770381" y="863925"/>
                    </a:lnTo>
                    <a:lnTo>
                      <a:pt x="770381" y="863925"/>
                    </a:lnTo>
                    <a:lnTo>
                      <a:pt x="769143" y="862306"/>
                    </a:lnTo>
                    <a:lnTo>
                      <a:pt x="960881" y="898310"/>
                    </a:lnTo>
                    <a:lnTo>
                      <a:pt x="959548" y="899834"/>
                    </a:lnTo>
                    <a:lnTo>
                      <a:pt x="915733" y="761436"/>
                    </a:lnTo>
                    <a:lnTo>
                      <a:pt x="904398" y="725241"/>
                    </a:lnTo>
                    <a:cubicBezTo>
                      <a:pt x="903160" y="721241"/>
                      <a:pt x="902303" y="718097"/>
                      <a:pt x="901636" y="715716"/>
                    </a:cubicBezTo>
                    <a:cubicBezTo>
                      <a:pt x="900969" y="713335"/>
                      <a:pt x="900683" y="712478"/>
                      <a:pt x="900683" y="712478"/>
                    </a:cubicBezTo>
                    <a:close/>
                  </a:path>
                </a:pathLst>
              </a:custGeom>
              <a:solidFill>
                <a:srgbClr val="263238"/>
              </a:solidFill>
              <a:ln w="9525" cap="flat">
                <a:noFill/>
                <a:prstDash val="solid"/>
                <a:miter/>
              </a:ln>
            </p:spPr>
            <p:txBody>
              <a:bodyPr rtlCol="0" anchor="ctr"/>
              <a:lstStyle/>
              <a:p>
                <a:endParaRPr lang="fr-FR"/>
              </a:p>
            </p:txBody>
          </p:sp>
          <p:sp>
            <p:nvSpPr>
              <p:cNvPr id="117" name="Forme libre : forme 50">
                <a:extLst>
                  <a:ext uri="{FF2B5EF4-FFF2-40B4-BE49-F238E27FC236}">
                    <a16:creationId xmlns:a16="http://schemas.microsoft.com/office/drawing/2014/main" id="{9F05826B-E7BB-2149-8447-9E5D55311D60}"/>
                  </a:ext>
                </a:extLst>
              </p:cNvPr>
              <p:cNvSpPr/>
              <p:nvPr/>
            </p:nvSpPr>
            <p:spPr>
              <a:xfrm>
                <a:off x="6855631" y="1939643"/>
                <a:ext cx="540968" cy="544800"/>
              </a:xfrm>
              <a:custGeom>
                <a:avLst/>
                <a:gdLst>
                  <a:gd name="connsiteX0" fmla="*/ 540055 w 540968"/>
                  <a:gd name="connsiteY0" fmla="*/ 278825 h 544800"/>
                  <a:gd name="connsiteX1" fmla="*/ 538150 w 540968"/>
                  <a:gd name="connsiteY1" fmla="*/ 261965 h 544800"/>
                  <a:gd name="connsiteX2" fmla="*/ 535769 w 540968"/>
                  <a:gd name="connsiteY2" fmla="*/ 241582 h 544800"/>
                  <a:gd name="connsiteX3" fmla="*/ 530435 w 540968"/>
                  <a:gd name="connsiteY3" fmla="*/ 214340 h 544800"/>
                  <a:gd name="connsiteX4" fmla="*/ 501860 w 540968"/>
                  <a:gd name="connsiteY4" fmla="*/ 144046 h 544800"/>
                  <a:gd name="connsiteX5" fmla="*/ 436518 w 540968"/>
                  <a:gd name="connsiteY5" fmla="*/ 68798 h 544800"/>
                  <a:gd name="connsiteX6" fmla="*/ 327838 w 540968"/>
                  <a:gd name="connsiteY6" fmla="*/ 18125 h 544800"/>
                  <a:gd name="connsiteX7" fmla="*/ 191154 w 540968"/>
                  <a:gd name="connsiteY7" fmla="*/ 26603 h 544800"/>
                  <a:gd name="connsiteX8" fmla="*/ 124479 w 540968"/>
                  <a:gd name="connsiteY8" fmla="*/ 60512 h 544800"/>
                  <a:gd name="connsiteX9" fmla="*/ 68472 w 540968"/>
                  <a:gd name="connsiteY9" fmla="*/ 114233 h 544800"/>
                  <a:gd name="connsiteX10" fmla="*/ 61043 w 540968"/>
                  <a:gd name="connsiteY10" fmla="*/ 420366 h 544800"/>
                  <a:gd name="connsiteX11" fmla="*/ 86189 w 540968"/>
                  <a:gd name="connsiteY11" fmla="*/ 451132 h 544800"/>
                  <a:gd name="connsiteX12" fmla="*/ 114764 w 540968"/>
                  <a:gd name="connsiteY12" fmla="*/ 476945 h 544800"/>
                  <a:gd name="connsiteX13" fmla="*/ 179439 w 540968"/>
                  <a:gd name="connsiteY13" fmla="*/ 513997 h 544800"/>
                  <a:gd name="connsiteX14" fmla="*/ 315456 w 540968"/>
                  <a:gd name="connsiteY14" fmla="*/ 529142 h 544800"/>
                  <a:gd name="connsiteX15" fmla="*/ 426517 w 540968"/>
                  <a:gd name="connsiteY15" fmla="*/ 483707 h 544800"/>
                  <a:gd name="connsiteX16" fmla="*/ 495478 w 540968"/>
                  <a:gd name="connsiteY16" fmla="*/ 411794 h 544800"/>
                  <a:gd name="connsiteX17" fmla="*/ 527196 w 540968"/>
                  <a:gd name="connsiteY17" fmla="*/ 342928 h 544800"/>
                  <a:gd name="connsiteX18" fmla="*/ 533864 w 540968"/>
                  <a:gd name="connsiteY18" fmla="*/ 315972 h 544800"/>
                  <a:gd name="connsiteX19" fmla="*/ 537102 w 540968"/>
                  <a:gd name="connsiteY19" fmla="*/ 295779 h 544800"/>
                  <a:gd name="connsiteX20" fmla="*/ 539865 w 540968"/>
                  <a:gd name="connsiteY20" fmla="*/ 278920 h 544800"/>
                  <a:gd name="connsiteX21" fmla="*/ 539865 w 540968"/>
                  <a:gd name="connsiteY21" fmla="*/ 295970 h 544800"/>
                  <a:gd name="connsiteX22" fmla="*/ 537959 w 540968"/>
                  <a:gd name="connsiteY22" fmla="*/ 316639 h 544800"/>
                  <a:gd name="connsiteX23" fmla="*/ 532530 w 540968"/>
                  <a:gd name="connsiteY23" fmla="*/ 344452 h 544800"/>
                  <a:gd name="connsiteX24" fmla="*/ 502241 w 540968"/>
                  <a:gd name="connsiteY24" fmla="*/ 416080 h 544800"/>
                  <a:gd name="connsiteX25" fmla="*/ 317265 w 540968"/>
                  <a:gd name="connsiteY25" fmla="*/ 541143 h 544800"/>
                  <a:gd name="connsiteX26" fmla="*/ 174390 w 540968"/>
                  <a:gd name="connsiteY26" fmla="*/ 526570 h 544800"/>
                  <a:gd name="connsiteX27" fmla="*/ 106096 w 540968"/>
                  <a:gd name="connsiteY27" fmla="*/ 488470 h 544800"/>
                  <a:gd name="connsiteX28" fmla="*/ 75616 w 540968"/>
                  <a:gd name="connsiteY28" fmla="*/ 461419 h 544800"/>
                  <a:gd name="connsiteX29" fmla="*/ 49517 w 540968"/>
                  <a:gd name="connsiteY29" fmla="*/ 429129 h 544800"/>
                  <a:gd name="connsiteX30" fmla="*/ 57423 w 540968"/>
                  <a:gd name="connsiteY30" fmla="*/ 106041 h 544800"/>
                  <a:gd name="connsiteX31" fmla="*/ 85045 w 540968"/>
                  <a:gd name="connsiteY31" fmla="*/ 75085 h 544800"/>
                  <a:gd name="connsiteX32" fmla="*/ 116668 w 540968"/>
                  <a:gd name="connsiteY32" fmla="*/ 49082 h 544800"/>
                  <a:gd name="connsiteX33" fmla="*/ 186772 w 540968"/>
                  <a:gd name="connsiteY33" fmla="*/ 13839 h 544800"/>
                  <a:gd name="connsiteX34" fmla="*/ 330219 w 540968"/>
                  <a:gd name="connsiteY34" fmla="*/ 6219 h 544800"/>
                  <a:gd name="connsiteX35" fmla="*/ 508908 w 540968"/>
                  <a:gd name="connsiteY35" fmla="*/ 139569 h 544800"/>
                  <a:gd name="connsiteX36" fmla="*/ 535768 w 540968"/>
                  <a:gd name="connsiteY36" fmla="*/ 213007 h 544800"/>
                  <a:gd name="connsiteX37" fmla="*/ 539864 w 540968"/>
                  <a:gd name="connsiteY37" fmla="*/ 241582 h 544800"/>
                  <a:gd name="connsiteX38" fmla="*/ 540817 w 540968"/>
                  <a:gd name="connsiteY38" fmla="*/ 262251 h 544800"/>
                  <a:gd name="connsiteX39" fmla="*/ 540055 w 540968"/>
                  <a:gd name="connsiteY39" fmla="*/ 278825 h 5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40968" h="544800">
                    <a:moveTo>
                      <a:pt x="540055" y="278825"/>
                    </a:moveTo>
                    <a:cubicBezTo>
                      <a:pt x="538739" y="273303"/>
                      <a:pt x="538099" y="267642"/>
                      <a:pt x="538150" y="261965"/>
                    </a:cubicBezTo>
                    <a:cubicBezTo>
                      <a:pt x="537841" y="255123"/>
                      <a:pt x="537045" y="248311"/>
                      <a:pt x="535769" y="241582"/>
                    </a:cubicBezTo>
                    <a:cubicBezTo>
                      <a:pt x="534632" y="232387"/>
                      <a:pt x="532850" y="223284"/>
                      <a:pt x="530435" y="214340"/>
                    </a:cubicBezTo>
                    <a:cubicBezTo>
                      <a:pt x="524480" y="189611"/>
                      <a:pt x="514847" y="165916"/>
                      <a:pt x="501860" y="144046"/>
                    </a:cubicBezTo>
                    <a:cubicBezTo>
                      <a:pt x="485082" y="115023"/>
                      <a:pt x="462902" y="89480"/>
                      <a:pt x="436518" y="68798"/>
                    </a:cubicBezTo>
                    <a:cubicBezTo>
                      <a:pt x="404758" y="43632"/>
                      <a:pt x="367532" y="26275"/>
                      <a:pt x="327838" y="18125"/>
                    </a:cubicBezTo>
                    <a:cubicBezTo>
                      <a:pt x="282332" y="8762"/>
                      <a:pt x="235154" y="11688"/>
                      <a:pt x="191154" y="26603"/>
                    </a:cubicBezTo>
                    <a:cubicBezTo>
                      <a:pt x="167314" y="34401"/>
                      <a:pt x="144823" y="45839"/>
                      <a:pt x="124479" y="60512"/>
                    </a:cubicBezTo>
                    <a:cubicBezTo>
                      <a:pt x="103005" y="75244"/>
                      <a:pt x="84086" y="93390"/>
                      <a:pt x="68472" y="114233"/>
                    </a:cubicBezTo>
                    <a:cubicBezTo>
                      <a:pt x="-802" y="203630"/>
                      <a:pt x="-3814" y="327713"/>
                      <a:pt x="61043" y="420366"/>
                    </a:cubicBezTo>
                    <a:cubicBezTo>
                      <a:pt x="68702" y="431191"/>
                      <a:pt x="77104" y="441471"/>
                      <a:pt x="86189" y="451132"/>
                    </a:cubicBezTo>
                    <a:cubicBezTo>
                      <a:pt x="95138" y="460353"/>
                      <a:pt x="104684" y="468976"/>
                      <a:pt x="114764" y="476945"/>
                    </a:cubicBezTo>
                    <a:cubicBezTo>
                      <a:pt x="134302" y="492528"/>
                      <a:pt x="156113" y="505024"/>
                      <a:pt x="179439" y="513997"/>
                    </a:cubicBezTo>
                    <a:cubicBezTo>
                      <a:pt x="222633" y="531014"/>
                      <a:pt x="269576" y="536241"/>
                      <a:pt x="315456" y="529142"/>
                    </a:cubicBezTo>
                    <a:cubicBezTo>
                      <a:pt x="355521" y="522893"/>
                      <a:pt x="393560" y="507332"/>
                      <a:pt x="426517" y="483707"/>
                    </a:cubicBezTo>
                    <a:cubicBezTo>
                      <a:pt x="453887" y="464362"/>
                      <a:pt x="477297" y="439950"/>
                      <a:pt x="495478" y="411794"/>
                    </a:cubicBezTo>
                    <a:cubicBezTo>
                      <a:pt x="509395" y="390531"/>
                      <a:pt x="520084" y="367324"/>
                      <a:pt x="527196" y="342928"/>
                    </a:cubicBezTo>
                    <a:cubicBezTo>
                      <a:pt x="530038" y="334107"/>
                      <a:pt x="532266" y="325100"/>
                      <a:pt x="533864" y="315972"/>
                    </a:cubicBezTo>
                    <a:cubicBezTo>
                      <a:pt x="535457" y="309334"/>
                      <a:pt x="536539" y="302583"/>
                      <a:pt x="537102" y="295779"/>
                    </a:cubicBezTo>
                    <a:cubicBezTo>
                      <a:pt x="537353" y="290070"/>
                      <a:pt x="538281" y="284411"/>
                      <a:pt x="539865" y="278920"/>
                    </a:cubicBezTo>
                    <a:cubicBezTo>
                      <a:pt x="540510" y="284585"/>
                      <a:pt x="540510" y="290305"/>
                      <a:pt x="539865" y="295970"/>
                    </a:cubicBezTo>
                    <a:cubicBezTo>
                      <a:pt x="539788" y="302899"/>
                      <a:pt x="539151" y="309812"/>
                      <a:pt x="537959" y="316639"/>
                    </a:cubicBezTo>
                    <a:cubicBezTo>
                      <a:pt x="536829" y="326030"/>
                      <a:pt x="535015" y="335325"/>
                      <a:pt x="532530" y="344452"/>
                    </a:cubicBezTo>
                    <a:cubicBezTo>
                      <a:pt x="526189" y="369747"/>
                      <a:pt x="515971" y="393909"/>
                      <a:pt x="502241" y="416080"/>
                    </a:cubicBezTo>
                    <a:cubicBezTo>
                      <a:pt x="461448" y="482440"/>
                      <a:pt x="394046" y="528011"/>
                      <a:pt x="317265" y="541143"/>
                    </a:cubicBezTo>
                    <a:cubicBezTo>
                      <a:pt x="269192" y="549078"/>
                      <a:pt x="219872" y="544047"/>
                      <a:pt x="174390" y="526570"/>
                    </a:cubicBezTo>
                    <a:cubicBezTo>
                      <a:pt x="149829" y="517397"/>
                      <a:pt x="126803" y="504551"/>
                      <a:pt x="106096" y="488470"/>
                    </a:cubicBezTo>
                    <a:cubicBezTo>
                      <a:pt x="95358" y="480125"/>
                      <a:pt x="85177" y="471089"/>
                      <a:pt x="75616" y="461419"/>
                    </a:cubicBezTo>
                    <a:cubicBezTo>
                      <a:pt x="66225" y="451233"/>
                      <a:pt x="57507" y="440447"/>
                      <a:pt x="49517" y="429129"/>
                    </a:cubicBezTo>
                    <a:cubicBezTo>
                      <a:pt x="-19320" y="331454"/>
                      <a:pt x="-16109" y="200233"/>
                      <a:pt x="57423" y="106041"/>
                    </a:cubicBezTo>
                    <a:cubicBezTo>
                      <a:pt x="65893" y="95088"/>
                      <a:pt x="75123" y="84743"/>
                      <a:pt x="85045" y="75085"/>
                    </a:cubicBezTo>
                    <a:cubicBezTo>
                      <a:pt x="94951" y="65672"/>
                      <a:pt x="105519" y="56982"/>
                      <a:pt x="116668" y="49082"/>
                    </a:cubicBezTo>
                    <a:cubicBezTo>
                      <a:pt x="138068" y="33772"/>
                      <a:pt x="161719" y="21882"/>
                      <a:pt x="186772" y="13839"/>
                    </a:cubicBezTo>
                    <a:cubicBezTo>
                      <a:pt x="233039" y="-1517"/>
                      <a:pt x="282585" y="-4149"/>
                      <a:pt x="330219" y="6219"/>
                    </a:cubicBezTo>
                    <a:cubicBezTo>
                      <a:pt x="406219" y="22833"/>
                      <a:pt x="471352" y="71440"/>
                      <a:pt x="508908" y="139569"/>
                    </a:cubicBezTo>
                    <a:cubicBezTo>
                      <a:pt x="521646" y="162493"/>
                      <a:pt x="530710" y="187274"/>
                      <a:pt x="535768" y="213007"/>
                    </a:cubicBezTo>
                    <a:cubicBezTo>
                      <a:pt x="537889" y="222408"/>
                      <a:pt x="539258" y="231963"/>
                      <a:pt x="539864" y="241582"/>
                    </a:cubicBezTo>
                    <a:cubicBezTo>
                      <a:pt x="540744" y="248434"/>
                      <a:pt x="541063" y="255347"/>
                      <a:pt x="540817" y="262251"/>
                    </a:cubicBezTo>
                    <a:cubicBezTo>
                      <a:pt x="541166" y="267787"/>
                      <a:pt x="540911" y="273344"/>
                      <a:pt x="540055" y="278825"/>
                    </a:cubicBezTo>
                    <a:close/>
                  </a:path>
                </a:pathLst>
              </a:custGeom>
              <a:solidFill>
                <a:srgbClr val="455A64"/>
              </a:solidFill>
              <a:ln w="9525" cap="flat">
                <a:noFill/>
                <a:prstDash val="solid"/>
                <a:miter/>
              </a:ln>
            </p:spPr>
            <p:txBody>
              <a:bodyPr rtlCol="0" anchor="ctr"/>
              <a:lstStyle/>
              <a:p>
                <a:endParaRPr lang="fr-FR"/>
              </a:p>
            </p:txBody>
          </p:sp>
          <p:sp>
            <p:nvSpPr>
              <p:cNvPr id="118" name="Forme libre : forme 51">
                <a:extLst>
                  <a:ext uri="{FF2B5EF4-FFF2-40B4-BE49-F238E27FC236}">
                    <a16:creationId xmlns:a16="http://schemas.microsoft.com/office/drawing/2014/main" id="{DC3F6B25-6D34-E34C-923B-8C0CFEAA793B}"/>
                  </a:ext>
                </a:extLst>
              </p:cNvPr>
              <p:cNvSpPr/>
              <p:nvPr/>
            </p:nvSpPr>
            <p:spPr>
              <a:xfrm>
                <a:off x="6924222" y="2041997"/>
                <a:ext cx="418263" cy="88173"/>
              </a:xfrm>
              <a:custGeom>
                <a:avLst/>
                <a:gdLst>
                  <a:gd name="connsiteX0" fmla="*/ 418219 w 418263"/>
                  <a:gd name="connsiteY0" fmla="*/ 10164 h 88173"/>
                  <a:gd name="connsiteX1" fmla="*/ 404693 w 418263"/>
                  <a:gd name="connsiteY1" fmla="*/ 22070 h 88173"/>
                  <a:gd name="connsiteX2" fmla="*/ 387548 w 418263"/>
                  <a:gd name="connsiteY2" fmla="*/ 34357 h 88173"/>
                  <a:gd name="connsiteX3" fmla="*/ 376690 w 418263"/>
                  <a:gd name="connsiteY3" fmla="*/ 41787 h 88173"/>
                  <a:gd name="connsiteX4" fmla="*/ 363545 w 418263"/>
                  <a:gd name="connsiteY4" fmla="*/ 48645 h 88173"/>
                  <a:gd name="connsiteX5" fmla="*/ 207049 w 418263"/>
                  <a:gd name="connsiteY5" fmla="*/ 88078 h 88173"/>
                  <a:gd name="connsiteX6" fmla="*/ 183332 w 418263"/>
                  <a:gd name="connsiteY6" fmla="*/ 87031 h 88173"/>
                  <a:gd name="connsiteX7" fmla="*/ 160663 w 418263"/>
                  <a:gd name="connsiteY7" fmla="*/ 83411 h 88173"/>
                  <a:gd name="connsiteX8" fmla="*/ 149614 w 418263"/>
                  <a:gd name="connsiteY8" fmla="*/ 81601 h 88173"/>
                  <a:gd name="connsiteX9" fmla="*/ 138946 w 418263"/>
                  <a:gd name="connsiteY9" fmla="*/ 78744 h 88173"/>
                  <a:gd name="connsiteX10" fmla="*/ 118467 w 418263"/>
                  <a:gd name="connsiteY10" fmla="*/ 73124 h 88173"/>
                  <a:gd name="connsiteX11" fmla="*/ 51792 w 418263"/>
                  <a:gd name="connsiteY11" fmla="*/ 42454 h 88173"/>
                  <a:gd name="connsiteX12" fmla="*/ 71 w 418263"/>
                  <a:gd name="connsiteY12" fmla="*/ 67 h 88173"/>
                  <a:gd name="connsiteX13" fmla="*/ 57221 w 418263"/>
                  <a:gd name="connsiteY13" fmla="*/ 33500 h 88173"/>
                  <a:gd name="connsiteX14" fmla="*/ 122658 w 418263"/>
                  <a:gd name="connsiteY14" fmla="*/ 60170 h 88173"/>
                  <a:gd name="connsiteX15" fmla="*/ 142375 w 418263"/>
                  <a:gd name="connsiteY15" fmla="*/ 65218 h 88173"/>
                  <a:gd name="connsiteX16" fmla="*/ 152566 w 418263"/>
                  <a:gd name="connsiteY16" fmla="*/ 67695 h 88173"/>
                  <a:gd name="connsiteX17" fmla="*/ 163139 w 418263"/>
                  <a:gd name="connsiteY17" fmla="*/ 69314 h 88173"/>
                  <a:gd name="connsiteX18" fmla="*/ 184856 w 418263"/>
                  <a:gd name="connsiteY18" fmla="*/ 72553 h 88173"/>
                  <a:gd name="connsiteX19" fmla="*/ 207431 w 418263"/>
                  <a:gd name="connsiteY19" fmla="*/ 73410 h 88173"/>
                  <a:gd name="connsiteX20" fmla="*/ 358973 w 418263"/>
                  <a:gd name="connsiteY20" fmla="*/ 39406 h 88173"/>
                  <a:gd name="connsiteX21" fmla="*/ 372308 w 418263"/>
                  <a:gd name="connsiteY21" fmla="*/ 33595 h 88173"/>
                  <a:gd name="connsiteX22" fmla="*/ 383548 w 418263"/>
                  <a:gd name="connsiteY22" fmla="*/ 27309 h 88173"/>
                  <a:gd name="connsiteX23" fmla="*/ 401645 w 418263"/>
                  <a:gd name="connsiteY23" fmla="*/ 17784 h 88173"/>
                  <a:gd name="connsiteX24" fmla="*/ 418219 w 418263"/>
                  <a:gd name="connsiteY24" fmla="*/ 10164 h 8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263" h="88173">
                    <a:moveTo>
                      <a:pt x="418219" y="10164"/>
                    </a:moveTo>
                    <a:cubicBezTo>
                      <a:pt x="418790" y="11021"/>
                      <a:pt x="413932" y="15212"/>
                      <a:pt x="404693" y="22070"/>
                    </a:cubicBezTo>
                    <a:lnTo>
                      <a:pt x="387548" y="34357"/>
                    </a:lnTo>
                    <a:cubicBezTo>
                      <a:pt x="384215" y="36643"/>
                      <a:pt x="380595" y="39310"/>
                      <a:pt x="376690" y="41787"/>
                    </a:cubicBezTo>
                    <a:lnTo>
                      <a:pt x="363545" y="48645"/>
                    </a:lnTo>
                    <a:cubicBezTo>
                      <a:pt x="315953" y="75817"/>
                      <a:pt x="261835" y="89454"/>
                      <a:pt x="207049" y="88078"/>
                    </a:cubicBezTo>
                    <a:lnTo>
                      <a:pt x="183332" y="87031"/>
                    </a:lnTo>
                    <a:lnTo>
                      <a:pt x="160663" y="83411"/>
                    </a:lnTo>
                    <a:cubicBezTo>
                      <a:pt x="156948" y="82840"/>
                      <a:pt x="153233" y="82363"/>
                      <a:pt x="149614" y="81601"/>
                    </a:cubicBezTo>
                    <a:lnTo>
                      <a:pt x="138946" y="78744"/>
                    </a:lnTo>
                    <a:cubicBezTo>
                      <a:pt x="131992" y="76839"/>
                      <a:pt x="125039" y="75220"/>
                      <a:pt x="118467" y="73124"/>
                    </a:cubicBezTo>
                    <a:cubicBezTo>
                      <a:pt x="95214" y="65301"/>
                      <a:pt x="72863" y="55019"/>
                      <a:pt x="51792" y="42454"/>
                    </a:cubicBezTo>
                    <a:cubicBezTo>
                      <a:pt x="16168" y="20927"/>
                      <a:pt x="-1262" y="1306"/>
                      <a:pt x="71" y="67"/>
                    </a:cubicBezTo>
                    <a:cubicBezTo>
                      <a:pt x="1405" y="-1171"/>
                      <a:pt x="20931" y="14831"/>
                      <a:pt x="57221" y="33500"/>
                    </a:cubicBezTo>
                    <a:cubicBezTo>
                      <a:pt x="78209" y="44293"/>
                      <a:pt x="100105" y="53217"/>
                      <a:pt x="122658" y="60170"/>
                    </a:cubicBezTo>
                    <a:cubicBezTo>
                      <a:pt x="128944" y="62075"/>
                      <a:pt x="135612" y="63504"/>
                      <a:pt x="142375" y="65218"/>
                    </a:cubicBezTo>
                    <a:lnTo>
                      <a:pt x="152566" y="67695"/>
                    </a:lnTo>
                    <a:lnTo>
                      <a:pt x="163139" y="69314"/>
                    </a:lnTo>
                    <a:lnTo>
                      <a:pt x="184856" y="72553"/>
                    </a:lnTo>
                    <a:lnTo>
                      <a:pt x="207431" y="73410"/>
                    </a:lnTo>
                    <a:cubicBezTo>
                      <a:pt x="259955" y="74535"/>
                      <a:pt x="311965" y="62865"/>
                      <a:pt x="358973" y="39406"/>
                    </a:cubicBezTo>
                    <a:lnTo>
                      <a:pt x="372308" y="33595"/>
                    </a:lnTo>
                    <a:cubicBezTo>
                      <a:pt x="376309" y="31500"/>
                      <a:pt x="380023" y="29309"/>
                      <a:pt x="383548" y="27309"/>
                    </a:cubicBezTo>
                    <a:lnTo>
                      <a:pt x="401645" y="17784"/>
                    </a:lnTo>
                    <a:cubicBezTo>
                      <a:pt x="411647" y="11974"/>
                      <a:pt x="417552" y="9402"/>
                      <a:pt x="418219" y="10164"/>
                    </a:cubicBezTo>
                    <a:close/>
                  </a:path>
                </a:pathLst>
              </a:custGeom>
              <a:solidFill>
                <a:srgbClr val="455A64"/>
              </a:solidFill>
              <a:ln w="9525" cap="flat">
                <a:noFill/>
                <a:prstDash val="solid"/>
                <a:miter/>
              </a:ln>
            </p:spPr>
            <p:txBody>
              <a:bodyPr rtlCol="0" anchor="ctr"/>
              <a:lstStyle/>
              <a:p>
                <a:endParaRPr lang="fr-FR"/>
              </a:p>
            </p:txBody>
          </p:sp>
          <p:sp>
            <p:nvSpPr>
              <p:cNvPr id="119" name="Forme libre : forme 52">
                <a:extLst>
                  <a:ext uri="{FF2B5EF4-FFF2-40B4-BE49-F238E27FC236}">
                    <a16:creationId xmlns:a16="http://schemas.microsoft.com/office/drawing/2014/main" id="{A6A5F3A9-AFB2-BE43-8900-44BF20490ED9}"/>
                  </a:ext>
                </a:extLst>
              </p:cNvPr>
              <p:cNvSpPr/>
              <p:nvPr/>
            </p:nvSpPr>
            <p:spPr>
              <a:xfrm>
                <a:off x="6916438" y="2297902"/>
                <a:ext cx="418263" cy="88177"/>
              </a:xfrm>
              <a:custGeom>
                <a:avLst/>
                <a:gdLst>
                  <a:gd name="connsiteX0" fmla="*/ 45 w 418263"/>
                  <a:gd name="connsiteY0" fmla="*/ 77918 h 88177"/>
                  <a:gd name="connsiteX1" fmla="*/ 13571 w 418263"/>
                  <a:gd name="connsiteY1" fmla="*/ 66012 h 88177"/>
                  <a:gd name="connsiteX2" fmla="*/ 30716 w 418263"/>
                  <a:gd name="connsiteY2" fmla="*/ 53725 h 88177"/>
                  <a:gd name="connsiteX3" fmla="*/ 41574 w 418263"/>
                  <a:gd name="connsiteY3" fmla="*/ 46295 h 88177"/>
                  <a:gd name="connsiteX4" fmla="*/ 54719 w 418263"/>
                  <a:gd name="connsiteY4" fmla="*/ 39437 h 88177"/>
                  <a:gd name="connsiteX5" fmla="*/ 211214 w 418263"/>
                  <a:gd name="connsiteY5" fmla="*/ 99 h 88177"/>
                  <a:gd name="connsiteX6" fmla="*/ 234932 w 418263"/>
                  <a:gd name="connsiteY6" fmla="*/ 1146 h 88177"/>
                  <a:gd name="connsiteX7" fmla="*/ 257601 w 418263"/>
                  <a:gd name="connsiteY7" fmla="*/ 4671 h 88177"/>
                  <a:gd name="connsiteX8" fmla="*/ 268650 w 418263"/>
                  <a:gd name="connsiteY8" fmla="*/ 6576 h 88177"/>
                  <a:gd name="connsiteX9" fmla="*/ 279318 w 418263"/>
                  <a:gd name="connsiteY9" fmla="*/ 9338 h 88177"/>
                  <a:gd name="connsiteX10" fmla="*/ 299797 w 418263"/>
                  <a:gd name="connsiteY10" fmla="*/ 15053 h 88177"/>
                  <a:gd name="connsiteX11" fmla="*/ 366472 w 418263"/>
                  <a:gd name="connsiteY11" fmla="*/ 45628 h 88177"/>
                  <a:gd name="connsiteX12" fmla="*/ 418193 w 418263"/>
                  <a:gd name="connsiteY12" fmla="*/ 88110 h 88177"/>
                  <a:gd name="connsiteX13" fmla="*/ 361043 w 418263"/>
                  <a:gd name="connsiteY13" fmla="*/ 54677 h 88177"/>
                  <a:gd name="connsiteX14" fmla="*/ 295606 w 418263"/>
                  <a:gd name="connsiteY14" fmla="*/ 27912 h 88177"/>
                  <a:gd name="connsiteX15" fmla="*/ 275889 w 418263"/>
                  <a:gd name="connsiteY15" fmla="*/ 22959 h 88177"/>
                  <a:gd name="connsiteX16" fmla="*/ 265697 w 418263"/>
                  <a:gd name="connsiteY16" fmla="*/ 20387 h 88177"/>
                  <a:gd name="connsiteX17" fmla="*/ 255125 w 418263"/>
                  <a:gd name="connsiteY17" fmla="*/ 18768 h 88177"/>
                  <a:gd name="connsiteX18" fmla="*/ 233408 w 418263"/>
                  <a:gd name="connsiteY18" fmla="*/ 15625 h 88177"/>
                  <a:gd name="connsiteX19" fmla="*/ 210833 w 418263"/>
                  <a:gd name="connsiteY19" fmla="*/ 14672 h 88177"/>
                  <a:gd name="connsiteX20" fmla="*/ 59195 w 418263"/>
                  <a:gd name="connsiteY20" fmla="*/ 48771 h 88177"/>
                  <a:gd name="connsiteX21" fmla="*/ 46337 w 418263"/>
                  <a:gd name="connsiteY21" fmla="*/ 54772 h 88177"/>
                  <a:gd name="connsiteX22" fmla="*/ 35097 w 418263"/>
                  <a:gd name="connsiteY22" fmla="*/ 61059 h 88177"/>
                  <a:gd name="connsiteX23" fmla="*/ 17000 w 418263"/>
                  <a:gd name="connsiteY23" fmla="*/ 71155 h 88177"/>
                  <a:gd name="connsiteX24" fmla="*/ 45 w 418263"/>
                  <a:gd name="connsiteY24" fmla="*/ 77918 h 8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263" h="88177">
                    <a:moveTo>
                      <a:pt x="45" y="77918"/>
                    </a:moveTo>
                    <a:cubicBezTo>
                      <a:pt x="-526" y="77156"/>
                      <a:pt x="4331" y="72965"/>
                      <a:pt x="13571" y="66012"/>
                    </a:cubicBezTo>
                    <a:lnTo>
                      <a:pt x="30716" y="53725"/>
                    </a:lnTo>
                    <a:cubicBezTo>
                      <a:pt x="34049" y="51438"/>
                      <a:pt x="37669" y="48771"/>
                      <a:pt x="41574" y="46295"/>
                    </a:cubicBezTo>
                    <a:lnTo>
                      <a:pt x="54719" y="39437"/>
                    </a:lnTo>
                    <a:cubicBezTo>
                      <a:pt x="102320" y="12298"/>
                      <a:pt x="156438" y="-1306"/>
                      <a:pt x="211214" y="99"/>
                    </a:cubicBezTo>
                    <a:lnTo>
                      <a:pt x="234932" y="1146"/>
                    </a:lnTo>
                    <a:lnTo>
                      <a:pt x="257601" y="4671"/>
                    </a:lnTo>
                    <a:cubicBezTo>
                      <a:pt x="261316" y="5338"/>
                      <a:pt x="265031" y="5814"/>
                      <a:pt x="268650" y="6576"/>
                    </a:cubicBezTo>
                    <a:lnTo>
                      <a:pt x="279318" y="9338"/>
                    </a:lnTo>
                    <a:cubicBezTo>
                      <a:pt x="286271" y="11338"/>
                      <a:pt x="293225" y="12958"/>
                      <a:pt x="299797" y="15053"/>
                    </a:cubicBezTo>
                    <a:cubicBezTo>
                      <a:pt x="323061" y="22806"/>
                      <a:pt x="345417" y="33058"/>
                      <a:pt x="366472" y="45628"/>
                    </a:cubicBezTo>
                    <a:cubicBezTo>
                      <a:pt x="402095" y="67250"/>
                      <a:pt x="419526" y="86871"/>
                      <a:pt x="418193" y="88110"/>
                    </a:cubicBezTo>
                    <a:cubicBezTo>
                      <a:pt x="416859" y="89348"/>
                      <a:pt x="397333" y="73346"/>
                      <a:pt x="361043" y="54677"/>
                    </a:cubicBezTo>
                    <a:cubicBezTo>
                      <a:pt x="340078" y="43810"/>
                      <a:pt x="318177" y="34852"/>
                      <a:pt x="295606" y="27912"/>
                    </a:cubicBezTo>
                    <a:cubicBezTo>
                      <a:pt x="289224" y="26102"/>
                      <a:pt x="282557" y="24673"/>
                      <a:pt x="275889" y="22959"/>
                    </a:cubicBezTo>
                    <a:lnTo>
                      <a:pt x="265697" y="20387"/>
                    </a:lnTo>
                    <a:lnTo>
                      <a:pt x="255125" y="18768"/>
                    </a:lnTo>
                    <a:lnTo>
                      <a:pt x="233408" y="15625"/>
                    </a:lnTo>
                    <a:lnTo>
                      <a:pt x="210833" y="14672"/>
                    </a:lnTo>
                    <a:cubicBezTo>
                      <a:pt x="158269" y="13561"/>
                      <a:pt x="106224" y="25264"/>
                      <a:pt x="59195" y="48771"/>
                    </a:cubicBezTo>
                    <a:lnTo>
                      <a:pt x="46337" y="54772"/>
                    </a:lnTo>
                    <a:cubicBezTo>
                      <a:pt x="42336" y="56868"/>
                      <a:pt x="38621" y="59154"/>
                      <a:pt x="35097" y="61059"/>
                    </a:cubicBezTo>
                    <a:lnTo>
                      <a:pt x="17000" y="71155"/>
                    </a:lnTo>
                    <a:cubicBezTo>
                      <a:pt x="6617" y="76204"/>
                      <a:pt x="617" y="78775"/>
                      <a:pt x="45" y="77918"/>
                    </a:cubicBezTo>
                    <a:close/>
                  </a:path>
                </a:pathLst>
              </a:custGeom>
              <a:solidFill>
                <a:srgbClr val="455A64"/>
              </a:solidFill>
              <a:ln w="9525" cap="flat">
                <a:noFill/>
                <a:prstDash val="solid"/>
                <a:miter/>
              </a:ln>
            </p:spPr>
            <p:txBody>
              <a:bodyPr rtlCol="0" anchor="ctr"/>
              <a:lstStyle/>
              <a:p>
                <a:endParaRPr lang="fr-FR"/>
              </a:p>
            </p:txBody>
          </p:sp>
          <p:sp>
            <p:nvSpPr>
              <p:cNvPr id="120" name="Forme libre : forme 53">
                <a:extLst>
                  <a:ext uri="{FF2B5EF4-FFF2-40B4-BE49-F238E27FC236}">
                    <a16:creationId xmlns:a16="http://schemas.microsoft.com/office/drawing/2014/main" id="{4CCBF0F8-4345-A844-8D6F-78E11DDCD49B}"/>
                  </a:ext>
                </a:extLst>
              </p:cNvPr>
              <p:cNvSpPr/>
              <p:nvPr/>
            </p:nvSpPr>
            <p:spPr>
              <a:xfrm>
                <a:off x="6862857" y="2208350"/>
                <a:ext cx="532637" cy="19648"/>
              </a:xfrm>
              <a:custGeom>
                <a:avLst/>
                <a:gdLst>
                  <a:gd name="connsiteX0" fmla="*/ 532638 w 532637"/>
                  <a:gd name="connsiteY0" fmla="*/ 16308 h 19648"/>
                  <a:gd name="connsiteX1" fmla="*/ 265938 w 532637"/>
                  <a:gd name="connsiteY1" fmla="*/ 17166 h 19648"/>
                  <a:gd name="connsiteX2" fmla="*/ 0 w 532637"/>
                  <a:gd name="connsiteY2" fmla="*/ 3354 h 19648"/>
                  <a:gd name="connsiteX3" fmla="*/ 266700 w 532637"/>
                  <a:gd name="connsiteY3" fmla="*/ 2592 h 19648"/>
                  <a:gd name="connsiteX4" fmla="*/ 532638 w 532637"/>
                  <a:gd name="connsiteY4" fmla="*/ 16308 h 19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37" h="19648">
                    <a:moveTo>
                      <a:pt x="532638" y="16308"/>
                    </a:moveTo>
                    <a:cubicBezTo>
                      <a:pt x="532638" y="20404"/>
                      <a:pt x="413290" y="20785"/>
                      <a:pt x="265938" y="17166"/>
                    </a:cubicBezTo>
                    <a:cubicBezTo>
                      <a:pt x="118586" y="13546"/>
                      <a:pt x="-95" y="7641"/>
                      <a:pt x="0" y="3354"/>
                    </a:cubicBezTo>
                    <a:cubicBezTo>
                      <a:pt x="95" y="-932"/>
                      <a:pt x="119253" y="-1027"/>
                      <a:pt x="266700" y="2592"/>
                    </a:cubicBezTo>
                    <a:cubicBezTo>
                      <a:pt x="414147" y="6212"/>
                      <a:pt x="532733" y="12308"/>
                      <a:pt x="532638" y="16308"/>
                    </a:cubicBezTo>
                    <a:close/>
                  </a:path>
                </a:pathLst>
              </a:custGeom>
              <a:solidFill>
                <a:srgbClr val="455A64"/>
              </a:solidFill>
              <a:ln w="9525" cap="flat">
                <a:noFill/>
                <a:prstDash val="solid"/>
                <a:miter/>
              </a:ln>
            </p:spPr>
            <p:txBody>
              <a:bodyPr rtlCol="0" anchor="ctr"/>
              <a:lstStyle/>
              <a:p>
                <a:endParaRPr lang="fr-FR"/>
              </a:p>
            </p:txBody>
          </p:sp>
          <p:sp>
            <p:nvSpPr>
              <p:cNvPr id="121" name="Forme libre : forme 54">
                <a:extLst>
                  <a:ext uri="{FF2B5EF4-FFF2-40B4-BE49-F238E27FC236}">
                    <a16:creationId xmlns:a16="http://schemas.microsoft.com/office/drawing/2014/main" id="{86278B71-84A8-FD49-B9FA-6644AA7692DA}"/>
                  </a:ext>
                </a:extLst>
              </p:cNvPr>
              <p:cNvSpPr/>
              <p:nvPr/>
            </p:nvSpPr>
            <p:spPr>
              <a:xfrm>
                <a:off x="7113810" y="1945766"/>
                <a:ext cx="19591" cy="532161"/>
              </a:xfrm>
              <a:custGeom>
                <a:avLst/>
                <a:gdLst>
                  <a:gd name="connsiteX0" fmla="*/ 3270 w 19591"/>
                  <a:gd name="connsiteY0" fmla="*/ 532162 h 532161"/>
                  <a:gd name="connsiteX1" fmla="*/ 2412 w 19591"/>
                  <a:gd name="connsiteY1" fmla="*/ 265938 h 532161"/>
                  <a:gd name="connsiteX2" fmla="*/ 16224 w 19591"/>
                  <a:gd name="connsiteY2" fmla="*/ 0 h 532161"/>
                  <a:gd name="connsiteX3" fmla="*/ 17081 w 19591"/>
                  <a:gd name="connsiteY3" fmla="*/ 266700 h 532161"/>
                  <a:gd name="connsiteX4" fmla="*/ 3270 w 19591"/>
                  <a:gd name="connsiteY4" fmla="*/ 532162 h 532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1" h="532161">
                    <a:moveTo>
                      <a:pt x="3270" y="532162"/>
                    </a:moveTo>
                    <a:cubicBezTo>
                      <a:pt x="-731" y="532162"/>
                      <a:pt x="-1112" y="412909"/>
                      <a:pt x="2412" y="265938"/>
                    </a:cubicBezTo>
                    <a:cubicBezTo>
                      <a:pt x="5937" y="118967"/>
                      <a:pt x="11937" y="-95"/>
                      <a:pt x="16224" y="0"/>
                    </a:cubicBezTo>
                    <a:cubicBezTo>
                      <a:pt x="20510" y="95"/>
                      <a:pt x="20605" y="119348"/>
                      <a:pt x="17081" y="266700"/>
                    </a:cubicBezTo>
                    <a:cubicBezTo>
                      <a:pt x="13557" y="414052"/>
                      <a:pt x="7270" y="532257"/>
                      <a:pt x="3270" y="532162"/>
                    </a:cubicBezTo>
                    <a:close/>
                  </a:path>
                </a:pathLst>
              </a:custGeom>
              <a:solidFill>
                <a:srgbClr val="455A64"/>
              </a:solidFill>
              <a:ln w="9525" cap="flat">
                <a:noFill/>
                <a:prstDash val="solid"/>
                <a:miter/>
              </a:ln>
            </p:spPr>
            <p:txBody>
              <a:bodyPr rtlCol="0" anchor="ctr"/>
              <a:lstStyle/>
              <a:p>
                <a:endParaRPr lang="fr-FR"/>
              </a:p>
            </p:txBody>
          </p:sp>
          <p:sp>
            <p:nvSpPr>
              <p:cNvPr id="122" name="Forme libre : forme 55">
                <a:extLst>
                  <a:ext uri="{FF2B5EF4-FFF2-40B4-BE49-F238E27FC236}">
                    <a16:creationId xmlns:a16="http://schemas.microsoft.com/office/drawing/2014/main" id="{1B10F41D-1C72-684C-8D80-EB75B654F7FB}"/>
                  </a:ext>
                </a:extLst>
              </p:cNvPr>
              <p:cNvSpPr/>
              <p:nvPr/>
            </p:nvSpPr>
            <p:spPr>
              <a:xfrm>
                <a:off x="6984620" y="1945682"/>
                <a:ext cx="145651" cy="531945"/>
              </a:xfrm>
              <a:custGeom>
                <a:avLst/>
                <a:gdLst>
                  <a:gd name="connsiteX0" fmla="*/ 132459 w 145651"/>
                  <a:gd name="connsiteY0" fmla="*/ 531865 h 531945"/>
                  <a:gd name="connsiteX1" fmla="*/ 68261 w 145651"/>
                  <a:gd name="connsiteY1" fmla="*/ 468524 h 531945"/>
                  <a:gd name="connsiteX2" fmla="*/ 20636 w 145651"/>
                  <a:gd name="connsiteY2" fmla="*/ 382132 h 531945"/>
                  <a:gd name="connsiteX3" fmla="*/ 62 w 145651"/>
                  <a:gd name="connsiteY3" fmla="*/ 262879 h 531945"/>
                  <a:gd name="connsiteX4" fmla="*/ 26922 w 145651"/>
                  <a:gd name="connsiteY4" fmla="*/ 144769 h 531945"/>
                  <a:gd name="connsiteX5" fmla="*/ 78929 w 145651"/>
                  <a:gd name="connsiteY5" fmla="*/ 61044 h 531945"/>
                  <a:gd name="connsiteX6" fmla="*/ 145604 w 145651"/>
                  <a:gd name="connsiteY6" fmla="*/ 84 h 531945"/>
                  <a:gd name="connsiteX7" fmla="*/ 87311 w 145651"/>
                  <a:gd name="connsiteY7" fmla="*/ 67426 h 531945"/>
                  <a:gd name="connsiteX8" fmla="*/ 39686 w 145651"/>
                  <a:gd name="connsiteY8" fmla="*/ 150103 h 531945"/>
                  <a:gd name="connsiteX9" fmla="*/ 15016 w 145651"/>
                  <a:gd name="connsiteY9" fmla="*/ 263069 h 531945"/>
                  <a:gd name="connsiteX10" fmla="*/ 34066 w 145651"/>
                  <a:gd name="connsiteY10" fmla="*/ 377369 h 531945"/>
                  <a:gd name="connsiteX11" fmla="*/ 77405 w 145651"/>
                  <a:gd name="connsiteY11" fmla="*/ 462428 h 531945"/>
                  <a:gd name="connsiteX12" fmla="*/ 132459 w 145651"/>
                  <a:gd name="connsiteY12" fmla="*/ 531865 h 53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651" h="531945">
                    <a:moveTo>
                      <a:pt x="132459" y="531865"/>
                    </a:moveTo>
                    <a:cubicBezTo>
                      <a:pt x="131507" y="533389"/>
                      <a:pt x="102170" y="513482"/>
                      <a:pt x="68261" y="468524"/>
                    </a:cubicBezTo>
                    <a:cubicBezTo>
                      <a:pt x="48489" y="442053"/>
                      <a:pt x="32463" y="412982"/>
                      <a:pt x="20636" y="382132"/>
                    </a:cubicBezTo>
                    <a:cubicBezTo>
                      <a:pt x="6245" y="344054"/>
                      <a:pt x="-738" y="303577"/>
                      <a:pt x="62" y="262879"/>
                    </a:cubicBezTo>
                    <a:cubicBezTo>
                      <a:pt x="1024" y="222108"/>
                      <a:pt x="10157" y="181945"/>
                      <a:pt x="26922" y="144769"/>
                    </a:cubicBezTo>
                    <a:cubicBezTo>
                      <a:pt x="40379" y="114630"/>
                      <a:pt x="57875" y="86464"/>
                      <a:pt x="78929" y="61044"/>
                    </a:cubicBezTo>
                    <a:cubicBezTo>
                      <a:pt x="114743" y="17705"/>
                      <a:pt x="144270" y="-1440"/>
                      <a:pt x="145604" y="84"/>
                    </a:cubicBezTo>
                    <a:cubicBezTo>
                      <a:pt x="146937" y="1608"/>
                      <a:pt x="120267" y="23516"/>
                      <a:pt x="87311" y="67426"/>
                    </a:cubicBezTo>
                    <a:cubicBezTo>
                      <a:pt x="68154" y="92960"/>
                      <a:pt x="52163" y="120721"/>
                      <a:pt x="39686" y="150103"/>
                    </a:cubicBezTo>
                    <a:cubicBezTo>
                      <a:pt x="24357" y="185848"/>
                      <a:pt x="15984" y="224188"/>
                      <a:pt x="15016" y="263069"/>
                    </a:cubicBezTo>
                    <a:cubicBezTo>
                      <a:pt x="14453" y="302004"/>
                      <a:pt x="20906" y="340722"/>
                      <a:pt x="34066" y="377369"/>
                    </a:cubicBezTo>
                    <a:cubicBezTo>
                      <a:pt x="44919" y="407414"/>
                      <a:pt x="59478" y="435987"/>
                      <a:pt x="77405" y="462428"/>
                    </a:cubicBezTo>
                    <a:cubicBezTo>
                      <a:pt x="107504" y="507862"/>
                      <a:pt x="133983" y="530246"/>
                      <a:pt x="132459" y="531865"/>
                    </a:cubicBezTo>
                    <a:close/>
                  </a:path>
                </a:pathLst>
              </a:custGeom>
              <a:solidFill>
                <a:srgbClr val="455A64"/>
              </a:solidFill>
              <a:ln w="9525" cap="flat">
                <a:noFill/>
                <a:prstDash val="solid"/>
                <a:miter/>
              </a:ln>
            </p:spPr>
            <p:txBody>
              <a:bodyPr rtlCol="0" anchor="ctr"/>
              <a:lstStyle/>
              <a:p>
                <a:endParaRPr lang="fr-FR"/>
              </a:p>
            </p:txBody>
          </p:sp>
          <p:sp>
            <p:nvSpPr>
              <p:cNvPr id="123" name="Forme libre : forme 56">
                <a:extLst>
                  <a:ext uri="{FF2B5EF4-FFF2-40B4-BE49-F238E27FC236}">
                    <a16:creationId xmlns:a16="http://schemas.microsoft.com/office/drawing/2014/main" id="{35AF2B1B-97A0-8949-814F-361395C95FEB}"/>
                  </a:ext>
                </a:extLst>
              </p:cNvPr>
              <p:cNvSpPr/>
              <p:nvPr/>
            </p:nvSpPr>
            <p:spPr>
              <a:xfrm>
                <a:off x="7122753" y="1945781"/>
                <a:ext cx="145632" cy="531955"/>
              </a:xfrm>
              <a:custGeom>
                <a:avLst/>
                <a:gdLst>
                  <a:gd name="connsiteX0" fmla="*/ 13186 w 145632"/>
                  <a:gd name="connsiteY0" fmla="*/ 81 h 531955"/>
                  <a:gd name="connsiteX1" fmla="*/ 77385 w 145632"/>
                  <a:gd name="connsiteY1" fmla="*/ 63422 h 531955"/>
                  <a:gd name="connsiteX2" fmla="*/ 125010 w 145632"/>
                  <a:gd name="connsiteY2" fmla="*/ 149814 h 531955"/>
                  <a:gd name="connsiteX3" fmla="*/ 145584 w 145632"/>
                  <a:gd name="connsiteY3" fmla="*/ 269162 h 531955"/>
                  <a:gd name="connsiteX4" fmla="*/ 118723 w 145632"/>
                  <a:gd name="connsiteY4" fmla="*/ 387177 h 531955"/>
                  <a:gd name="connsiteX5" fmla="*/ 66717 w 145632"/>
                  <a:gd name="connsiteY5" fmla="*/ 470902 h 531955"/>
                  <a:gd name="connsiteX6" fmla="*/ 42 w 145632"/>
                  <a:gd name="connsiteY6" fmla="*/ 531862 h 531955"/>
                  <a:gd name="connsiteX7" fmla="*/ 58239 w 145632"/>
                  <a:gd name="connsiteY7" fmla="*/ 464520 h 531955"/>
                  <a:gd name="connsiteX8" fmla="*/ 105864 w 145632"/>
                  <a:gd name="connsiteY8" fmla="*/ 381843 h 531955"/>
                  <a:gd name="connsiteX9" fmla="*/ 130439 w 145632"/>
                  <a:gd name="connsiteY9" fmla="*/ 268877 h 531955"/>
                  <a:gd name="connsiteX10" fmla="*/ 111389 w 145632"/>
                  <a:gd name="connsiteY10" fmla="*/ 154577 h 531955"/>
                  <a:gd name="connsiteX11" fmla="*/ 67955 w 145632"/>
                  <a:gd name="connsiteY11" fmla="*/ 69518 h 531955"/>
                  <a:gd name="connsiteX12" fmla="*/ 13186 w 145632"/>
                  <a:gd name="connsiteY12" fmla="*/ 81 h 53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632" h="531955">
                    <a:moveTo>
                      <a:pt x="13186" y="81"/>
                    </a:moveTo>
                    <a:cubicBezTo>
                      <a:pt x="14234" y="-1443"/>
                      <a:pt x="43571" y="18464"/>
                      <a:pt x="77385" y="63422"/>
                    </a:cubicBezTo>
                    <a:cubicBezTo>
                      <a:pt x="97157" y="89893"/>
                      <a:pt x="113183" y="118964"/>
                      <a:pt x="125010" y="149814"/>
                    </a:cubicBezTo>
                    <a:cubicBezTo>
                      <a:pt x="139312" y="187949"/>
                      <a:pt x="146292" y="228440"/>
                      <a:pt x="145584" y="269162"/>
                    </a:cubicBezTo>
                    <a:cubicBezTo>
                      <a:pt x="144576" y="309897"/>
                      <a:pt x="135444" y="350019"/>
                      <a:pt x="118723" y="387177"/>
                    </a:cubicBezTo>
                    <a:cubicBezTo>
                      <a:pt x="105196" y="417278"/>
                      <a:pt x="87705" y="445436"/>
                      <a:pt x="66717" y="470902"/>
                    </a:cubicBezTo>
                    <a:cubicBezTo>
                      <a:pt x="30903" y="514241"/>
                      <a:pt x="1280" y="533481"/>
                      <a:pt x="42" y="531862"/>
                    </a:cubicBezTo>
                    <a:cubicBezTo>
                      <a:pt x="-1196" y="530243"/>
                      <a:pt x="25378" y="508430"/>
                      <a:pt x="58239" y="464520"/>
                    </a:cubicBezTo>
                    <a:cubicBezTo>
                      <a:pt x="77395" y="438986"/>
                      <a:pt x="93387" y="411224"/>
                      <a:pt x="105864" y="381843"/>
                    </a:cubicBezTo>
                    <a:cubicBezTo>
                      <a:pt x="121116" y="346078"/>
                      <a:pt x="129455" y="307746"/>
                      <a:pt x="130439" y="268877"/>
                    </a:cubicBezTo>
                    <a:cubicBezTo>
                      <a:pt x="131002" y="229942"/>
                      <a:pt x="124549" y="191224"/>
                      <a:pt x="111389" y="154577"/>
                    </a:cubicBezTo>
                    <a:cubicBezTo>
                      <a:pt x="100485" y="124536"/>
                      <a:pt x="85896" y="95965"/>
                      <a:pt x="67955" y="69518"/>
                    </a:cubicBezTo>
                    <a:cubicBezTo>
                      <a:pt x="38142" y="24084"/>
                      <a:pt x="11472" y="1700"/>
                      <a:pt x="13186" y="81"/>
                    </a:cubicBezTo>
                    <a:close/>
                  </a:path>
                </a:pathLst>
              </a:custGeom>
              <a:solidFill>
                <a:srgbClr val="455A64"/>
              </a:solidFill>
              <a:ln w="9525" cap="flat">
                <a:noFill/>
                <a:prstDash val="solid"/>
                <a:miter/>
              </a:ln>
            </p:spPr>
            <p:txBody>
              <a:bodyPr rtlCol="0" anchor="ctr"/>
              <a:lstStyle/>
              <a:p>
                <a:endParaRPr lang="fr-FR"/>
              </a:p>
            </p:txBody>
          </p:sp>
          <p:sp>
            <p:nvSpPr>
              <p:cNvPr id="124" name="Forme libre : forme 57">
                <a:extLst>
                  <a:ext uri="{FF2B5EF4-FFF2-40B4-BE49-F238E27FC236}">
                    <a16:creationId xmlns:a16="http://schemas.microsoft.com/office/drawing/2014/main" id="{95786C86-305F-9B46-AEE7-62011EBCE795}"/>
                  </a:ext>
                </a:extLst>
              </p:cNvPr>
              <p:cNvSpPr/>
              <p:nvPr/>
            </p:nvSpPr>
            <p:spPr>
              <a:xfrm>
                <a:off x="6651060" y="1730368"/>
                <a:ext cx="961652" cy="961595"/>
              </a:xfrm>
              <a:custGeom>
                <a:avLst/>
                <a:gdLst>
                  <a:gd name="connsiteX0" fmla="*/ 212369 w 961652"/>
                  <a:gd name="connsiteY0" fmla="*/ 878148 h 961595"/>
                  <a:gd name="connsiteX1" fmla="*/ 212369 w 961652"/>
                  <a:gd name="connsiteY1" fmla="*/ 878148 h 961595"/>
                  <a:gd name="connsiteX2" fmla="*/ 209130 w 961652"/>
                  <a:gd name="connsiteY2" fmla="*/ 879005 h 961595"/>
                  <a:gd name="connsiteX3" fmla="*/ 199605 w 961652"/>
                  <a:gd name="connsiteY3" fmla="*/ 881291 h 961595"/>
                  <a:gd name="connsiteX4" fmla="*/ 162648 w 961652"/>
                  <a:gd name="connsiteY4" fmla="*/ 889959 h 961595"/>
                  <a:gd name="connsiteX5" fmla="*/ 21107 w 961652"/>
                  <a:gd name="connsiteY5" fmla="*/ 922344 h 961595"/>
                  <a:gd name="connsiteX6" fmla="*/ 19202 w 961652"/>
                  <a:gd name="connsiteY6" fmla="*/ 922820 h 961595"/>
                  <a:gd name="connsiteX7" fmla="*/ 19773 w 961652"/>
                  <a:gd name="connsiteY7" fmla="*/ 920915 h 961595"/>
                  <a:gd name="connsiteX8" fmla="*/ 71780 w 961652"/>
                  <a:gd name="connsiteY8" fmla="*/ 732892 h 961595"/>
                  <a:gd name="connsiteX9" fmla="*/ 71780 w 961652"/>
                  <a:gd name="connsiteY9" fmla="*/ 731558 h 961595"/>
                  <a:gd name="connsiteX10" fmla="*/ 73589 w 961652"/>
                  <a:gd name="connsiteY10" fmla="*/ 731558 h 961595"/>
                  <a:gd name="connsiteX11" fmla="*/ 72065 w 961652"/>
                  <a:gd name="connsiteY11" fmla="*/ 734035 h 961595"/>
                  <a:gd name="connsiteX12" fmla="*/ 533 w 961652"/>
                  <a:gd name="connsiteY12" fmla="*/ 504673 h 961595"/>
                  <a:gd name="connsiteX13" fmla="*/ 2057 w 961652"/>
                  <a:gd name="connsiteY13" fmla="*/ 436474 h 961595"/>
                  <a:gd name="connsiteX14" fmla="*/ 14249 w 961652"/>
                  <a:gd name="connsiteY14" fmla="*/ 366560 h 961595"/>
                  <a:gd name="connsiteX15" fmla="*/ 36632 w 961652"/>
                  <a:gd name="connsiteY15" fmla="*/ 296551 h 961595"/>
                  <a:gd name="connsiteX16" fmla="*/ 52730 w 961652"/>
                  <a:gd name="connsiteY16" fmla="*/ 262357 h 961595"/>
                  <a:gd name="connsiteX17" fmla="*/ 62255 w 961652"/>
                  <a:gd name="connsiteY17" fmla="*/ 245593 h 961595"/>
                  <a:gd name="connsiteX18" fmla="*/ 71780 w 961652"/>
                  <a:gd name="connsiteY18" fmla="*/ 229019 h 961595"/>
                  <a:gd name="connsiteX19" fmla="*/ 175697 w 961652"/>
                  <a:gd name="connsiteY19" fmla="*/ 109576 h 961595"/>
                  <a:gd name="connsiteX20" fmla="*/ 320668 w 961652"/>
                  <a:gd name="connsiteY20" fmla="*/ 27946 h 961595"/>
                  <a:gd name="connsiteX21" fmla="*/ 933837 w 961652"/>
                  <a:gd name="connsiteY21" fmla="*/ 319076 h 961595"/>
                  <a:gd name="connsiteX22" fmla="*/ 957605 w 961652"/>
                  <a:gd name="connsiteY22" fmla="*/ 542296 h 961595"/>
                  <a:gd name="connsiteX23" fmla="*/ 468878 w 961652"/>
                  <a:gd name="connsiteY23" fmla="*/ 961396 h 961595"/>
                  <a:gd name="connsiteX24" fmla="*/ 324097 w 961652"/>
                  <a:gd name="connsiteY24" fmla="*/ 935393 h 961595"/>
                  <a:gd name="connsiteX25" fmla="*/ 239706 w 961652"/>
                  <a:gd name="connsiteY25" fmla="*/ 896150 h 961595"/>
                  <a:gd name="connsiteX26" fmla="*/ 219322 w 961652"/>
                  <a:gd name="connsiteY26" fmla="*/ 883196 h 961595"/>
                  <a:gd name="connsiteX27" fmla="*/ 212464 w 961652"/>
                  <a:gd name="connsiteY27" fmla="*/ 878434 h 961595"/>
                  <a:gd name="connsiteX28" fmla="*/ 219322 w 961652"/>
                  <a:gd name="connsiteY28" fmla="*/ 882720 h 961595"/>
                  <a:gd name="connsiteX29" fmla="*/ 240182 w 961652"/>
                  <a:gd name="connsiteY29" fmla="*/ 895293 h 961595"/>
                  <a:gd name="connsiteX30" fmla="*/ 324764 w 961652"/>
                  <a:gd name="connsiteY30" fmla="*/ 933393 h 961595"/>
                  <a:gd name="connsiteX31" fmla="*/ 468972 w 961652"/>
                  <a:gd name="connsiteY31" fmla="*/ 958444 h 961595"/>
                  <a:gd name="connsiteX32" fmla="*/ 956582 w 961652"/>
                  <a:gd name="connsiteY32" fmla="*/ 491881 h 961595"/>
                  <a:gd name="connsiteX33" fmla="*/ 898836 w 961652"/>
                  <a:gd name="connsiteY33" fmla="*/ 253594 h 961595"/>
                  <a:gd name="connsiteX34" fmla="*/ 322192 w 961652"/>
                  <a:gd name="connsiteY34" fmla="*/ 32709 h 961595"/>
                  <a:gd name="connsiteX35" fmla="*/ 178364 w 961652"/>
                  <a:gd name="connsiteY35" fmla="*/ 113386 h 961595"/>
                  <a:gd name="connsiteX36" fmla="*/ 75495 w 961652"/>
                  <a:gd name="connsiteY36" fmla="*/ 231781 h 961595"/>
                  <a:gd name="connsiteX37" fmla="*/ 65970 w 961652"/>
                  <a:gd name="connsiteY37" fmla="*/ 248164 h 961595"/>
                  <a:gd name="connsiteX38" fmla="*/ 56921 w 961652"/>
                  <a:gd name="connsiteY38" fmla="*/ 264738 h 961595"/>
                  <a:gd name="connsiteX39" fmla="*/ 40728 w 961652"/>
                  <a:gd name="connsiteY39" fmla="*/ 298456 h 961595"/>
                  <a:gd name="connsiteX40" fmla="*/ 18440 w 961652"/>
                  <a:gd name="connsiteY40" fmla="*/ 367894 h 961595"/>
                  <a:gd name="connsiteX41" fmla="*/ 6152 w 961652"/>
                  <a:gd name="connsiteY41" fmla="*/ 437140 h 961595"/>
                  <a:gd name="connsiteX42" fmla="*/ 4533 w 961652"/>
                  <a:gd name="connsiteY42" fmla="*/ 504863 h 961595"/>
                  <a:gd name="connsiteX43" fmla="*/ 74827 w 961652"/>
                  <a:gd name="connsiteY43" fmla="*/ 732606 h 961595"/>
                  <a:gd name="connsiteX44" fmla="*/ 76542 w 961652"/>
                  <a:gd name="connsiteY44" fmla="*/ 735368 h 961595"/>
                  <a:gd name="connsiteX45" fmla="*/ 73304 w 961652"/>
                  <a:gd name="connsiteY45" fmla="*/ 735368 h 961595"/>
                  <a:gd name="connsiteX46" fmla="*/ 73304 w 961652"/>
                  <a:gd name="connsiteY46" fmla="*/ 735368 h 961595"/>
                  <a:gd name="connsiteX47" fmla="*/ 75018 w 961652"/>
                  <a:gd name="connsiteY47" fmla="*/ 734225 h 961595"/>
                  <a:gd name="connsiteX48" fmla="*/ 22059 w 961652"/>
                  <a:gd name="connsiteY48" fmla="*/ 922058 h 961595"/>
                  <a:gd name="connsiteX49" fmla="*/ 20726 w 961652"/>
                  <a:gd name="connsiteY49" fmla="*/ 920534 h 961595"/>
                  <a:gd name="connsiteX50" fmla="*/ 162458 w 961652"/>
                  <a:gd name="connsiteY50" fmla="*/ 889006 h 961595"/>
                  <a:gd name="connsiteX51" fmla="*/ 199510 w 961652"/>
                  <a:gd name="connsiteY51" fmla="*/ 881005 h 961595"/>
                  <a:gd name="connsiteX52" fmla="*/ 209035 w 961652"/>
                  <a:gd name="connsiteY52" fmla="*/ 879005 h 961595"/>
                  <a:gd name="connsiteX53" fmla="*/ 212369 w 961652"/>
                  <a:gd name="connsiteY53" fmla="*/ 878434 h 961595"/>
                  <a:gd name="connsiteX54" fmla="*/ 212369 w 961652"/>
                  <a:gd name="connsiteY54" fmla="*/ 878434 h 96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61652" h="961595">
                    <a:moveTo>
                      <a:pt x="212369" y="878148"/>
                    </a:moveTo>
                    <a:lnTo>
                      <a:pt x="212369" y="878148"/>
                    </a:lnTo>
                    <a:lnTo>
                      <a:pt x="209130" y="879005"/>
                    </a:lnTo>
                    <a:lnTo>
                      <a:pt x="199605" y="881291"/>
                    </a:lnTo>
                    <a:lnTo>
                      <a:pt x="162648" y="889959"/>
                    </a:lnTo>
                    <a:lnTo>
                      <a:pt x="21107" y="922344"/>
                    </a:lnTo>
                    <a:lnTo>
                      <a:pt x="19202" y="922820"/>
                    </a:lnTo>
                    <a:lnTo>
                      <a:pt x="19773" y="920915"/>
                    </a:lnTo>
                    <a:lnTo>
                      <a:pt x="71780" y="732892"/>
                    </a:lnTo>
                    <a:lnTo>
                      <a:pt x="71780" y="731558"/>
                    </a:lnTo>
                    <a:lnTo>
                      <a:pt x="73589" y="731558"/>
                    </a:lnTo>
                    <a:lnTo>
                      <a:pt x="72065" y="734035"/>
                    </a:lnTo>
                    <a:cubicBezTo>
                      <a:pt x="29085" y="664917"/>
                      <a:pt x="4463" y="585969"/>
                      <a:pt x="533" y="504673"/>
                    </a:cubicBezTo>
                    <a:cubicBezTo>
                      <a:pt x="-521" y="481931"/>
                      <a:pt x="-11" y="459145"/>
                      <a:pt x="2057" y="436474"/>
                    </a:cubicBezTo>
                    <a:cubicBezTo>
                      <a:pt x="4569" y="412925"/>
                      <a:pt x="8642" y="389569"/>
                      <a:pt x="14249" y="366560"/>
                    </a:cubicBezTo>
                    <a:cubicBezTo>
                      <a:pt x="20017" y="342716"/>
                      <a:pt x="27497" y="319319"/>
                      <a:pt x="36632" y="296551"/>
                    </a:cubicBezTo>
                    <a:cubicBezTo>
                      <a:pt x="41966" y="285217"/>
                      <a:pt x="47300" y="273787"/>
                      <a:pt x="52730" y="262357"/>
                    </a:cubicBezTo>
                    <a:cubicBezTo>
                      <a:pt x="55464" y="256530"/>
                      <a:pt x="58649" y="250925"/>
                      <a:pt x="62255" y="245593"/>
                    </a:cubicBezTo>
                    <a:cubicBezTo>
                      <a:pt x="65493" y="240068"/>
                      <a:pt x="68732" y="234544"/>
                      <a:pt x="71780" y="229019"/>
                    </a:cubicBezTo>
                    <a:cubicBezTo>
                      <a:pt x="99800" y="183897"/>
                      <a:pt x="134886" y="143569"/>
                      <a:pt x="175697" y="109576"/>
                    </a:cubicBezTo>
                    <a:cubicBezTo>
                      <a:pt x="218819" y="74014"/>
                      <a:pt x="267901" y="46377"/>
                      <a:pt x="320668" y="27946"/>
                    </a:cubicBezTo>
                    <a:cubicBezTo>
                      <a:pt x="570383" y="-60982"/>
                      <a:pt x="844908" y="69361"/>
                      <a:pt x="933837" y="319076"/>
                    </a:cubicBezTo>
                    <a:cubicBezTo>
                      <a:pt x="959293" y="390558"/>
                      <a:pt x="967438" y="467057"/>
                      <a:pt x="957605" y="542296"/>
                    </a:cubicBezTo>
                    <a:cubicBezTo>
                      <a:pt x="926986" y="787038"/>
                      <a:pt x="715426" y="968457"/>
                      <a:pt x="468878" y="961396"/>
                    </a:cubicBezTo>
                    <a:cubicBezTo>
                      <a:pt x="419527" y="960633"/>
                      <a:pt x="370629" y="951851"/>
                      <a:pt x="324097" y="935393"/>
                    </a:cubicBezTo>
                    <a:cubicBezTo>
                      <a:pt x="294737" y="925139"/>
                      <a:pt x="266467" y="911994"/>
                      <a:pt x="239706" y="896150"/>
                    </a:cubicBezTo>
                    <a:cubicBezTo>
                      <a:pt x="230180" y="890626"/>
                      <a:pt x="223608" y="886625"/>
                      <a:pt x="219322" y="883196"/>
                    </a:cubicBezTo>
                    <a:lnTo>
                      <a:pt x="212464" y="878434"/>
                    </a:lnTo>
                    <a:lnTo>
                      <a:pt x="219322" y="882720"/>
                    </a:lnTo>
                    <a:cubicBezTo>
                      <a:pt x="224084" y="885673"/>
                      <a:pt x="231038" y="889959"/>
                      <a:pt x="240182" y="895293"/>
                    </a:cubicBezTo>
                    <a:cubicBezTo>
                      <a:pt x="267096" y="910662"/>
                      <a:pt x="295419" y="923420"/>
                      <a:pt x="324764" y="933393"/>
                    </a:cubicBezTo>
                    <a:cubicBezTo>
                      <a:pt x="371176" y="949433"/>
                      <a:pt x="419869" y="957892"/>
                      <a:pt x="468972" y="958444"/>
                    </a:cubicBezTo>
                    <a:cubicBezTo>
                      <a:pt x="732460" y="964256"/>
                      <a:pt x="950770" y="755368"/>
                      <a:pt x="956582" y="491881"/>
                    </a:cubicBezTo>
                    <a:cubicBezTo>
                      <a:pt x="958415" y="408778"/>
                      <a:pt x="938509" y="326638"/>
                      <a:pt x="898836" y="253594"/>
                    </a:cubicBezTo>
                    <a:cubicBezTo>
                      <a:pt x="786859" y="48447"/>
                      <a:pt x="542567" y="-45130"/>
                      <a:pt x="322192" y="32709"/>
                    </a:cubicBezTo>
                    <a:cubicBezTo>
                      <a:pt x="269880" y="50938"/>
                      <a:pt x="221192" y="78248"/>
                      <a:pt x="178364" y="113386"/>
                    </a:cubicBezTo>
                    <a:cubicBezTo>
                      <a:pt x="137950" y="147082"/>
                      <a:pt x="103216" y="187057"/>
                      <a:pt x="75495" y="231781"/>
                    </a:cubicBezTo>
                    <a:cubicBezTo>
                      <a:pt x="72256" y="237211"/>
                      <a:pt x="69017" y="242735"/>
                      <a:pt x="65970" y="248164"/>
                    </a:cubicBezTo>
                    <a:cubicBezTo>
                      <a:pt x="62583" y="253479"/>
                      <a:pt x="59560" y="259016"/>
                      <a:pt x="56921" y="264738"/>
                    </a:cubicBezTo>
                    <a:lnTo>
                      <a:pt x="40728" y="298456"/>
                    </a:lnTo>
                    <a:cubicBezTo>
                      <a:pt x="31597" y="321021"/>
                      <a:pt x="24147" y="344230"/>
                      <a:pt x="18440" y="367894"/>
                    </a:cubicBezTo>
                    <a:cubicBezTo>
                      <a:pt x="12811" y="390678"/>
                      <a:pt x="8706" y="413811"/>
                      <a:pt x="6152" y="437140"/>
                    </a:cubicBezTo>
                    <a:cubicBezTo>
                      <a:pt x="4053" y="459650"/>
                      <a:pt x="3511" y="482279"/>
                      <a:pt x="4533" y="504863"/>
                    </a:cubicBezTo>
                    <a:cubicBezTo>
                      <a:pt x="8220" y="585519"/>
                      <a:pt x="32414" y="663903"/>
                      <a:pt x="74827" y="732606"/>
                    </a:cubicBezTo>
                    <a:lnTo>
                      <a:pt x="76542" y="735368"/>
                    </a:lnTo>
                    <a:lnTo>
                      <a:pt x="73304" y="735368"/>
                    </a:lnTo>
                    <a:lnTo>
                      <a:pt x="73304" y="735368"/>
                    </a:lnTo>
                    <a:lnTo>
                      <a:pt x="75018" y="734225"/>
                    </a:lnTo>
                    <a:cubicBezTo>
                      <a:pt x="54539" y="806710"/>
                      <a:pt x="36918" y="870147"/>
                      <a:pt x="22059" y="922058"/>
                    </a:cubicBezTo>
                    <a:lnTo>
                      <a:pt x="20726" y="920534"/>
                    </a:lnTo>
                    <a:lnTo>
                      <a:pt x="162458" y="889006"/>
                    </a:lnTo>
                    <a:lnTo>
                      <a:pt x="199510" y="881005"/>
                    </a:lnTo>
                    <a:lnTo>
                      <a:pt x="209035" y="879005"/>
                    </a:lnTo>
                    <a:cubicBezTo>
                      <a:pt x="210134" y="878749"/>
                      <a:pt x="211247" y="878558"/>
                      <a:pt x="212369" y="878434"/>
                    </a:cubicBezTo>
                    <a:lnTo>
                      <a:pt x="212369" y="878434"/>
                    </a:lnTo>
                    <a:close/>
                  </a:path>
                </a:pathLst>
              </a:custGeom>
              <a:solidFill>
                <a:srgbClr val="263238"/>
              </a:solidFill>
              <a:ln w="9525" cap="flat">
                <a:noFill/>
                <a:prstDash val="solid"/>
                <a:miter/>
              </a:ln>
            </p:spPr>
            <p:txBody>
              <a:bodyPr rtlCol="0" anchor="ctr"/>
              <a:lstStyle/>
              <a:p>
                <a:endParaRPr lang="fr-FR"/>
              </a:p>
            </p:txBody>
          </p:sp>
        </p:grpSp>
        <p:grpSp>
          <p:nvGrpSpPr>
            <p:cNvPr id="19" name="Graphique 5">
              <a:extLst>
                <a:ext uri="{FF2B5EF4-FFF2-40B4-BE49-F238E27FC236}">
                  <a16:creationId xmlns:a16="http://schemas.microsoft.com/office/drawing/2014/main" id="{95118385-29B7-2646-8BBF-B85D38343236}"/>
                </a:ext>
              </a:extLst>
            </p:cNvPr>
            <p:cNvGrpSpPr/>
            <p:nvPr/>
          </p:nvGrpSpPr>
          <p:grpSpPr>
            <a:xfrm>
              <a:off x="6788145" y="2776279"/>
              <a:ext cx="1547136" cy="1978504"/>
              <a:chOff x="6788145" y="2776279"/>
              <a:chExt cx="1547136" cy="1978504"/>
            </a:xfrm>
          </p:grpSpPr>
          <p:sp>
            <p:nvSpPr>
              <p:cNvPr id="84" name="Forme libre : forme 59">
                <a:extLst>
                  <a:ext uri="{FF2B5EF4-FFF2-40B4-BE49-F238E27FC236}">
                    <a16:creationId xmlns:a16="http://schemas.microsoft.com/office/drawing/2014/main" id="{9645206D-4B94-AD4C-A22E-308146CB9FFD}"/>
                  </a:ext>
                </a:extLst>
              </p:cNvPr>
              <p:cNvSpPr/>
              <p:nvPr/>
            </p:nvSpPr>
            <p:spPr>
              <a:xfrm>
                <a:off x="7100601" y="2825903"/>
                <a:ext cx="285359" cy="576731"/>
              </a:xfrm>
              <a:custGeom>
                <a:avLst/>
                <a:gdLst>
                  <a:gd name="connsiteX0" fmla="*/ 164116 w 285359"/>
                  <a:gd name="connsiteY0" fmla="*/ 11594 h 576731"/>
                  <a:gd name="connsiteX1" fmla="*/ 77724 w 285359"/>
                  <a:gd name="connsiteY1" fmla="*/ 116369 h 576731"/>
                  <a:gd name="connsiteX2" fmla="*/ 68199 w 285359"/>
                  <a:gd name="connsiteY2" fmla="*/ 259244 h 576731"/>
                  <a:gd name="connsiteX3" fmla="*/ 6953 w 285359"/>
                  <a:gd name="connsiteY3" fmla="*/ 383069 h 576731"/>
                  <a:gd name="connsiteX4" fmla="*/ 46863 w 285359"/>
                  <a:gd name="connsiteY4" fmla="*/ 394690 h 576731"/>
                  <a:gd name="connsiteX5" fmla="*/ 0 w 285359"/>
                  <a:gd name="connsiteY5" fmla="*/ 454697 h 576731"/>
                  <a:gd name="connsiteX6" fmla="*/ 54483 w 285359"/>
                  <a:gd name="connsiteY6" fmla="*/ 473271 h 576731"/>
                  <a:gd name="connsiteX7" fmla="*/ 37529 w 285359"/>
                  <a:gd name="connsiteY7" fmla="*/ 533469 h 576731"/>
                  <a:gd name="connsiteX8" fmla="*/ 98679 w 285359"/>
                  <a:gd name="connsiteY8" fmla="*/ 569664 h 576731"/>
                  <a:gd name="connsiteX9" fmla="*/ 183451 w 285359"/>
                  <a:gd name="connsiteY9" fmla="*/ 572236 h 576731"/>
                  <a:gd name="connsiteX10" fmla="*/ 265652 w 285359"/>
                  <a:gd name="connsiteY10" fmla="*/ 489273 h 576731"/>
                  <a:gd name="connsiteX11" fmla="*/ 284702 w 285359"/>
                  <a:gd name="connsiteY11" fmla="*/ 370496 h 576731"/>
                  <a:gd name="connsiteX12" fmla="*/ 256127 w 285359"/>
                  <a:gd name="connsiteY12" fmla="*/ 70078 h 576731"/>
                  <a:gd name="connsiteX13" fmla="*/ 221171 w 285359"/>
                  <a:gd name="connsiteY13" fmla="*/ 7498 h 576731"/>
                  <a:gd name="connsiteX14" fmla="*/ 160687 w 285359"/>
                  <a:gd name="connsiteY14" fmla="*/ 22834 h 57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359" h="576731">
                    <a:moveTo>
                      <a:pt x="164116" y="11594"/>
                    </a:moveTo>
                    <a:cubicBezTo>
                      <a:pt x="117538" y="22453"/>
                      <a:pt x="87916" y="69601"/>
                      <a:pt x="77724" y="116369"/>
                    </a:cubicBezTo>
                    <a:cubicBezTo>
                      <a:pt x="67532" y="163137"/>
                      <a:pt x="72676" y="211619"/>
                      <a:pt x="68199" y="259244"/>
                    </a:cubicBezTo>
                    <a:cubicBezTo>
                      <a:pt x="63722" y="306869"/>
                      <a:pt x="47054" y="357447"/>
                      <a:pt x="6953" y="383069"/>
                    </a:cubicBezTo>
                    <a:lnTo>
                      <a:pt x="46863" y="394690"/>
                    </a:lnTo>
                    <a:cubicBezTo>
                      <a:pt x="38973" y="419680"/>
                      <a:pt x="22334" y="440987"/>
                      <a:pt x="0" y="454697"/>
                    </a:cubicBezTo>
                    <a:cubicBezTo>
                      <a:pt x="15597" y="466762"/>
                      <a:pt x="34764" y="473296"/>
                      <a:pt x="54483" y="473271"/>
                    </a:cubicBezTo>
                    <a:cubicBezTo>
                      <a:pt x="31052" y="479462"/>
                      <a:pt x="24574" y="512990"/>
                      <a:pt x="37529" y="533469"/>
                    </a:cubicBezTo>
                    <a:cubicBezTo>
                      <a:pt x="50482" y="553948"/>
                      <a:pt x="75152" y="563663"/>
                      <a:pt x="98679" y="569664"/>
                    </a:cubicBezTo>
                    <a:cubicBezTo>
                      <a:pt x="126193" y="578116"/>
                      <a:pt x="155475" y="579005"/>
                      <a:pt x="183451" y="572236"/>
                    </a:cubicBezTo>
                    <a:cubicBezTo>
                      <a:pt x="221552" y="560710"/>
                      <a:pt x="250888" y="526801"/>
                      <a:pt x="265652" y="489273"/>
                    </a:cubicBezTo>
                    <a:cubicBezTo>
                      <a:pt x="280416" y="451744"/>
                      <a:pt x="283178" y="410787"/>
                      <a:pt x="284702" y="370496"/>
                    </a:cubicBezTo>
                    <a:cubicBezTo>
                      <a:pt x="287560" y="269626"/>
                      <a:pt x="281654" y="167709"/>
                      <a:pt x="256127" y="70078"/>
                    </a:cubicBezTo>
                    <a:cubicBezTo>
                      <a:pt x="249841" y="46456"/>
                      <a:pt x="241268" y="21405"/>
                      <a:pt x="221171" y="7498"/>
                    </a:cubicBezTo>
                    <a:cubicBezTo>
                      <a:pt x="201073" y="-6408"/>
                      <a:pt x="166783" y="-788"/>
                      <a:pt x="160687" y="22834"/>
                    </a:cubicBezTo>
                  </a:path>
                </a:pathLst>
              </a:custGeom>
              <a:solidFill>
                <a:schemeClr val="bg2"/>
              </a:solidFill>
              <a:ln w="9525" cap="flat">
                <a:noFill/>
                <a:prstDash val="solid"/>
                <a:miter/>
              </a:ln>
            </p:spPr>
            <p:txBody>
              <a:bodyPr rtlCol="0" anchor="ctr"/>
              <a:lstStyle/>
              <a:p>
                <a:endParaRPr lang="fr-FR"/>
              </a:p>
            </p:txBody>
          </p:sp>
          <p:sp>
            <p:nvSpPr>
              <p:cNvPr id="85" name="Forme libre : forme 60">
                <a:extLst>
                  <a:ext uri="{FF2B5EF4-FFF2-40B4-BE49-F238E27FC236}">
                    <a16:creationId xmlns:a16="http://schemas.microsoft.com/office/drawing/2014/main" id="{04408F67-7C9B-594E-88D4-05BE10D05A61}"/>
                  </a:ext>
                </a:extLst>
              </p:cNvPr>
              <p:cNvSpPr/>
              <p:nvPr/>
            </p:nvSpPr>
            <p:spPr>
              <a:xfrm>
                <a:off x="6788145" y="3575333"/>
                <a:ext cx="1547136" cy="1179451"/>
              </a:xfrm>
              <a:custGeom>
                <a:avLst/>
                <a:gdLst>
                  <a:gd name="connsiteX0" fmla="*/ 1529370 w 1547136"/>
                  <a:gd name="connsiteY0" fmla="*/ 718156 h 1179451"/>
                  <a:gd name="connsiteX1" fmla="*/ 1396020 w 1547136"/>
                  <a:gd name="connsiteY1" fmla="*/ 284006 h 1179451"/>
                  <a:gd name="connsiteX2" fmla="*/ 1200281 w 1547136"/>
                  <a:gd name="connsiteY2" fmla="*/ 76552 h 1179451"/>
                  <a:gd name="connsiteX3" fmla="*/ 352556 w 1547136"/>
                  <a:gd name="connsiteY3" fmla="*/ 73409 h 1179451"/>
                  <a:gd name="connsiteX4" fmla="*/ 326077 w 1547136"/>
                  <a:gd name="connsiteY4" fmla="*/ 82934 h 1179451"/>
                  <a:gd name="connsiteX5" fmla="*/ 325219 w 1547136"/>
                  <a:gd name="connsiteY5" fmla="*/ 82934 h 1179451"/>
                  <a:gd name="connsiteX6" fmla="*/ 325219 w 1547136"/>
                  <a:gd name="connsiteY6" fmla="*/ 82934 h 1179451"/>
                  <a:gd name="connsiteX7" fmla="*/ 92238 w 1547136"/>
                  <a:gd name="connsiteY7" fmla="*/ 388877 h 1179451"/>
                  <a:gd name="connsiteX8" fmla="*/ 3179 w 1547136"/>
                  <a:gd name="connsiteY8" fmla="*/ 929992 h 1179451"/>
                  <a:gd name="connsiteX9" fmla="*/ 1084 w 1547136"/>
                  <a:gd name="connsiteY9" fmla="*/ 942946 h 1179451"/>
                  <a:gd name="connsiteX10" fmla="*/ 226 w 1547136"/>
                  <a:gd name="connsiteY10" fmla="*/ 948089 h 1179451"/>
                  <a:gd name="connsiteX11" fmla="*/ 226 w 1547136"/>
                  <a:gd name="connsiteY11" fmla="*/ 948089 h 1179451"/>
                  <a:gd name="connsiteX12" fmla="*/ 72807 w 1547136"/>
                  <a:gd name="connsiteY12" fmla="*/ 1070295 h 1179451"/>
                  <a:gd name="connsiteX13" fmla="*/ 416850 w 1547136"/>
                  <a:gd name="connsiteY13" fmla="*/ 1071819 h 1179451"/>
                  <a:gd name="connsiteX14" fmla="*/ 342936 w 1547136"/>
                  <a:gd name="connsiteY14" fmla="*/ 1179452 h 1179451"/>
                  <a:gd name="connsiteX15" fmla="*/ 1222951 w 1547136"/>
                  <a:gd name="connsiteY15" fmla="*/ 1179452 h 1179451"/>
                  <a:gd name="connsiteX16" fmla="*/ 1165229 w 1547136"/>
                  <a:gd name="connsiteY16" fmla="*/ 1037434 h 1179451"/>
                  <a:gd name="connsiteX17" fmla="*/ 1184279 w 1547136"/>
                  <a:gd name="connsiteY17" fmla="*/ 951709 h 1179451"/>
                  <a:gd name="connsiteX18" fmla="*/ 1320582 w 1547136"/>
                  <a:gd name="connsiteY18" fmla="*/ 1115729 h 1179451"/>
                  <a:gd name="connsiteX19" fmla="*/ 1383352 w 1547136"/>
                  <a:gd name="connsiteY19" fmla="*/ 1156592 h 1179451"/>
                  <a:gd name="connsiteX20" fmla="*/ 1536418 w 1547136"/>
                  <a:gd name="connsiteY20" fmla="*/ 804643 h 1179451"/>
                  <a:gd name="connsiteX21" fmla="*/ 1536418 w 1547136"/>
                  <a:gd name="connsiteY21" fmla="*/ 804643 h 117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47136" h="1179451">
                    <a:moveTo>
                      <a:pt x="1529370" y="718156"/>
                    </a:moveTo>
                    <a:cubicBezTo>
                      <a:pt x="1518321" y="676055"/>
                      <a:pt x="1453932" y="438883"/>
                      <a:pt x="1396020" y="284006"/>
                    </a:cubicBezTo>
                    <a:cubicBezTo>
                      <a:pt x="1332107" y="112080"/>
                      <a:pt x="1200281" y="76552"/>
                      <a:pt x="1200281" y="76552"/>
                    </a:cubicBezTo>
                    <a:cubicBezTo>
                      <a:pt x="903578" y="-24699"/>
                      <a:pt x="636973" y="-25271"/>
                      <a:pt x="352556" y="73409"/>
                    </a:cubicBezTo>
                    <a:cubicBezTo>
                      <a:pt x="343031" y="76266"/>
                      <a:pt x="334554" y="79314"/>
                      <a:pt x="326077" y="82934"/>
                    </a:cubicBezTo>
                    <a:lnTo>
                      <a:pt x="325219" y="82934"/>
                    </a:lnTo>
                    <a:lnTo>
                      <a:pt x="325219" y="82934"/>
                    </a:lnTo>
                    <a:cubicBezTo>
                      <a:pt x="114050" y="165801"/>
                      <a:pt x="92238" y="388877"/>
                      <a:pt x="92238" y="388877"/>
                    </a:cubicBezTo>
                    <a:lnTo>
                      <a:pt x="3179" y="929992"/>
                    </a:lnTo>
                    <a:cubicBezTo>
                      <a:pt x="2249" y="934269"/>
                      <a:pt x="1550" y="938593"/>
                      <a:pt x="1084" y="942946"/>
                    </a:cubicBezTo>
                    <a:lnTo>
                      <a:pt x="226" y="948089"/>
                    </a:lnTo>
                    <a:lnTo>
                      <a:pt x="226" y="948089"/>
                    </a:lnTo>
                    <a:cubicBezTo>
                      <a:pt x="-2863" y="999838"/>
                      <a:pt x="25888" y="1048248"/>
                      <a:pt x="72807" y="1070295"/>
                    </a:cubicBezTo>
                    <a:cubicBezTo>
                      <a:pt x="196632" y="1127445"/>
                      <a:pt x="315123" y="1113824"/>
                      <a:pt x="416850" y="1071819"/>
                    </a:cubicBezTo>
                    <a:lnTo>
                      <a:pt x="342936" y="1179452"/>
                    </a:lnTo>
                    <a:lnTo>
                      <a:pt x="1222951" y="1179452"/>
                    </a:lnTo>
                    <a:lnTo>
                      <a:pt x="1165229" y="1037434"/>
                    </a:lnTo>
                    <a:lnTo>
                      <a:pt x="1184279" y="951709"/>
                    </a:lnTo>
                    <a:lnTo>
                      <a:pt x="1320582" y="1115729"/>
                    </a:lnTo>
                    <a:cubicBezTo>
                      <a:pt x="1336912" y="1135361"/>
                      <a:pt x="1358791" y="1149603"/>
                      <a:pt x="1383352" y="1156592"/>
                    </a:cubicBezTo>
                    <a:cubicBezTo>
                      <a:pt x="1540514" y="1174880"/>
                      <a:pt x="1565946" y="940850"/>
                      <a:pt x="1536418" y="804643"/>
                    </a:cubicBezTo>
                    <a:lnTo>
                      <a:pt x="1536418" y="804643"/>
                    </a:lnTo>
                  </a:path>
                </a:pathLst>
              </a:custGeom>
              <a:solidFill>
                <a:srgbClr val="455A64"/>
              </a:solidFill>
              <a:ln w="9525" cap="flat">
                <a:noFill/>
                <a:prstDash val="solid"/>
                <a:miter/>
              </a:ln>
            </p:spPr>
            <p:txBody>
              <a:bodyPr rtlCol="0" anchor="ctr"/>
              <a:lstStyle/>
              <a:p>
                <a:endParaRPr lang="fr-FR"/>
              </a:p>
            </p:txBody>
          </p:sp>
          <p:sp>
            <p:nvSpPr>
              <p:cNvPr id="86" name="Forme libre : forme 61">
                <a:extLst>
                  <a:ext uri="{FF2B5EF4-FFF2-40B4-BE49-F238E27FC236}">
                    <a16:creationId xmlns:a16="http://schemas.microsoft.com/office/drawing/2014/main" id="{58F8E213-94B8-6C4F-9D96-4EFD3CD62C26}"/>
                  </a:ext>
                </a:extLst>
              </p:cNvPr>
              <p:cNvSpPr/>
              <p:nvPr/>
            </p:nvSpPr>
            <p:spPr>
              <a:xfrm>
                <a:off x="7283386" y="3566517"/>
                <a:ext cx="476631" cy="735290"/>
              </a:xfrm>
              <a:custGeom>
                <a:avLst/>
                <a:gdLst>
                  <a:gd name="connsiteX0" fmla="*/ 476631 w 476631"/>
                  <a:gd name="connsiteY0" fmla="*/ 26408 h 735290"/>
                  <a:gd name="connsiteX1" fmla="*/ 284607 w 476631"/>
                  <a:gd name="connsiteY1" fmla="*/ 735259 h 735290"/>
                  <a:gd name="connsiteX2" fmla="*/ 0 w 476631"/>
                  <a:gd name="connsiteY2" fmla="*/ 39934 h 735290"/>
                  <a:gd name="connsiteX3" fmla="*/ 476631 w 476631"/>
                  <a:gd name="connsiteY3" fmla="*/ 26408 h 735290"/>
                </a:gdLst>
                <a:ahLst/>
                <a:cxnLst>
                  <a:cxn ang="0">
                    <a:pos x="connsiteX0" y="connsiteY0"/>
                  </a:cxn>
                  <a:cxn ang="0">
                    <a:pos x="connsiteX1" y="connsiteY1"/>
                  </a:cxn>
                  <a:cxn ang="0">
                    <a:pos x="connsiteX2" y="connsiteY2"/>
                  </a:cxn>
                  <a:cxn ang="0">
                    <a:pos x="connsiteX3" y="connsiteY3"/>
                  </a:cxn>
                </a:cxnLst>
                <a:rect l="l" t="t" r="r" b="b"/>
                <a:pathLst>
                  <a:path w="476631" h="735290">
                    <a:moveTo>
                      <a:pt x="476631" y="26408"/>
                    </a:moveTo>
                    <a:cubicBezTo>
                      <a:pt x="476631" y="26408"/>
                      <a:pt x="334613" y="740783"/>
                      <a:pt x="284607" y="735259"/>
                    </a:cubicBezTo>
                    <a:cubicBezTo>
                      <a:pt x="234601" y="729734"/>
                      <a:pt x="0" y="39934"/>
                      <a:pt x="0" y="39934"/>
                    </a:cubicBezTo>
                    <a:cubicBezTo>
                      <a:pt x="0" y="39934"/>
                      <a:pt x="299847" y="-40076"/>
                      <a:pt x="476631" y="26408"/>
                    </a:cubicBezTo>
                    <a:close/>
                  </a:path>
                </a:pathLst>
              </a:custGeom>
              <a:solidFill>
                <a:srgbClr val="FFBE9D"/>
              </a:solidFill>
              <a:ln w="9525" cap="flat">
                <a:noFill/>
                <a:prstDash val="solid"/>
                <a:miter/>
              </a:ln>
            </p:spPr>
            <p:txBody>
              <a:bodyPr rtlCol="0" anchor="ctr"/>
              <a:lstStyle/>
              <a:p>
                <a:endParaRPr lang="fr-FR"/>
              </a:p>
            </p:txBody>
          </p:sp>
          <p:sp>
            <p:nvSpPr>
              <p:cNvPr id="87" name="Forme libre : forme 62">
                <a:extLst>
                  <a:ext uri="{FF2B5EF4-FFF2-40B4-BE49-F238E27FC236}">
                    <a16:creationId xmlns:a16="http://schemas.microsoft.com/office/drawing/2014/main" id="{FE150D70-312D-064A-9D65-859338C64620}"/>
                  </a:ext>
                </a:extLst>
              </p:cNvPr>
              <p:cNvSpPr/>
              <p:nvPr/>
            </p:nvSpPr>
            <p:spPr>
              <a:xfrm>
                <a:off x="7215234" y="2856180"/>
                <a:ext cx="450675" cy="933549"/>
              </a:xfrm>
              <a:custGeom>
                <a:avLst/>
                <a:gdLst>
                  <a:gd name="connsiteX0" fmla="*/ 142066 w 450675"/>
                  <a:gd name="connsiteY0" fmla="*/ 789418 h 933549"/>
                  <a:gd name="connsiteX1" fmla="*/ 139018 w 450675"/>
                  <a:gd name="connsiteY1" fmla="*/ 620635 h 933549"/>
                  <a:gd name="connsiteX2" fmla="*/ 10145 w 450675"/>
                  <a:gd name="connsiteY2" fmla="*/ 465663 h 933549"/>
                  <a:gd name="connsiteX3" fmla="*/ 8335 w 450675"/>
                  <a:gd name="connsiteY3" fmla="*/ 29514 h 933549"/>
                  <a:gd name="connsiteX4" fmla="*/ 8335 w 450675"/>
                  <a:gd name="connsiteY4" fmla="*/ 29514 h 933549"/>
                  <a:gd name="connsiteX5" fmla="*/ 450676 w 450675"/>
                  <a:gd name="connsiteY5" fmla="*/ 128097 h 933549"/>
                  <a:gd name="connsiteX6" fmla="*/ 450676 w 450675"/>
                  <a:gd name="connsiteY6" fmla="*/ 128097 h 933549"/>
                  <a:gd name="connsiteX7" fmla="*/ 445818 w 450675"/>
                  <a:gd name="connsiteY7" fmla="*/ 795990 h 933549"/>
                  <a:gd name="connsiteX8" fmla="*/ 295132 w 450675"/>
                  <a:gd name="connsiteY8" fmla="*/ 933531 h 933549"/>
                  <a:gd name="connsiteX9" fmla="*/ 295132 w 450675"/>
                  <a:gd name="connsiteY9" fmla="*/ 933531 h 933549"/>
                  <a:gd name="connsiteX10" fmla="*/ 142066 w 450675"/>
                  <a:gd name="connsiteY10" fmla="*/ 789418 h 93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675" h="933549">
                    <a:moveTo>
                      <a:pt x="142066" y="789418"/>
                    </a:moveTo>
                    <a:cubicBezTo>
                      <a:pt x="141304" y="707217"/>
                      <a:pt x="139018" y="620635"/>
                      <a:pt x="139018" y="620635"/>
                    </a:cubicBezTo>
                    <a:cubicBezTo>
                      <a:pt x="139018" y="620635"/>
                      <a:pt x="33005" y="603776"/>
                      <a:pt x="10145" y="465663"/>
                    </a:cubicBezTo>
                    <a:cubicBezTo>
                      <a:pt x="-11572" y="334028"/>
                      <a:pt x="8335" y="29514"/>
                      <a:pt x="8335" y="29514"/>
                    </a:cubicBezTo>
                    <a:lnTo>
                      <a:pt x="8335" y="29514"/>
                    </a:lnTo>
                    <a:cubicBezTo>
                      <a:pt x="161901" y="-33221"/>
                      <a:pt x="338283" y="6089"/>
                      <a:pt x="450676" y="128097"/>
                    </a:cubicBezTo>
                    <a:lnTo>
                      <a:pt x="450676" y="128097"/>
                    </a:lnTo>
                    <a:lnTo>
                      <a:pt x="445818" y="795990"/>
                    </a:lnTo>
                    <a:cubicBezTo>
                      <a:pt x="445247" y="873524"/>
                      <a:pt x="378095" y="934770"/>
                      <a:pt x="295132" y="933531"/>
                    </a:cubicBezTo>
                    <a:lnTo>
                      <a:pt x="295132" y="933531"/>
                    </a:lnTo>
                    <a:cubicBezTo>
                      <a:pt x="211217" y="932293"/>
                      <a:pt x="142732" y="868095"/>
                      <a:pt x="142066" y="789418"/>
                    </a:cubicBezTo>
                    <a:close/>
                  </a:path>
                </a:pathLst>
              </a:custGeom>
              <a:solidFill>
                <a:srgbClr val="FFBE9D"/>
              </a:solidFill>
              <a:ln w="9525" cap="flat">
                <a:noFill/>
                <a:prstDash val="solid"/>
                <a:miter/>
              </a:ln>
            </p:spPr>
            <p:txBody>
              <a:bodyPr rtlCol="0" anchor="ctr"/>
              <a:lstStyle/>
              <a:p>
                <a:endParaRPr lang="fr-FR"/>
              </a:p>
            </p:txBody>
          </p:sp>
          <p:sp>
            <p:nvSpPr>
              <p:cNvPr id="88" name="Forme libre : forme 63">
                <a:extLst>
                  <a:ext uri="{FF2B5EF4-FFF2-40B4-BE49-F238E27FC236}">
                    <a16:creationId xmlns:a16="http://schemas.microsoft.com/office/drawing/2014/main" id="{305E9186-2798-7840-A598-463605CF8C53}"/>
                  </a:ext>
                </a:extLst>
              </p:cNvPr>
              <p:cNvSpPr/>
              <p:nvPr/>
            </p:nvSpPr>
            <p:spPr>
              <a:xfrm>
                <a:off x="7258716" y="3099958"/>
                <a:ext cx="35338" cy="34003"/>
              </a:xfrm>
              <a:custGeom>
                <a:avLst/>
                <a:gdLst>
                  <a:gd name="connsiteX0" fmla="*/ 0 w 35338"/>
                  <a:gd name="connsiteY0" fmla="*/ 16145 h 34003"/>
                  <a:gd name="connsiteX1" fmla="*/ 17145 w 35338"/>
                  <a:gd name="connsiteY1" fmla="*/ 33956 h 34003"/>
                  <a:gd name="connsiteX2" fmla="*/ 35311 w 35338"/>
                  <a:gd name="connsiteY2" fmla="*/ 18306 h 34003"/>
                  <a:gd name="connsiteX3" fmla="*/ 35338 w 35338"/>
                  <a:gd name="connsiteY3" fmla="*/ 17859 h 34003"/>
                  <a:gd name="connsiteX4" fmla="*/ 18193 w 35338"/>
                  <a:gd name="connsiteY4" fmla="*/ 47 h 34003"/>
                  <a:gd name="connsiteX5" fmla="*/ 28 w 35338"/>
                  <a:gd name="connsiteY5" fmla="*/ 15698 h 34003"/>
                  <a:gd name="connsiteX6" fmla="*/ 0 w 35338"/>
                  <a:gd name="connsiteY6" fmla="*/ 16145 h 3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38" h="34003">
                    <a:moveTo>
                      <a:pt x="0" y="16145"/>
                    </a:moveTo>
                    <a:cubicBezTo>
                      <a:pt x="-56" y="25747"/>
                      <a:pt x="7548" y="33647"/>
                      <a:pt x="17145" y="33956"/>
                    </a:cubicBezTo>
                    <a:cubicBezTo>
                      <a:pt x="26483" y="34651"/>
                      <a:pt x="34616" y="27644"/>
                      <a:pt x="35311" y="18306"/>
                    </a:cubicBezTo>
                    <a:cubicBezTo>
                      <a:pt x="35322" y="18157"/>
                      <a:pt x="35331" y="18008"/>
                      <a:pt x="35338" y="17859"/>
                    </a:cubicBezTo>
                    <a:cubicBezTo>
                      <a:pt x="35395" y="8257"/>
                      <a:pt x="27791" y="357"/>
                      <a:pt x="18193" y="47"/>
                    </a:cubicBezTo>
                    <a:cubicBezTo>
                      <a:pt x="8855" y="-647"/>
                      <a:pt x="722" y="6360"/>
                      <a:pt x="28" y="15698"/>
                    </a:cubicBezTo>
                    <a:cubicBezTo>
                      <a:pt x="17" y="15847"/>
                      <a:pt x="8" y="15996"/>
                      <a:pt x="0" y="16145"/>
                    </a:cubicBezTo>
                    <a:close/>
                  </a:path>
                </a:pathLst>
              </a:custGeom>
              <a:solidFill>
                <a:srgbClr val="263238"/>
              </a:solidFill>
              <a:ln w="9525" cap="flat">
                <a:noFill/>
                <a:prstDash val="solid"/>
                <a:miter/>
              </a:ln>
            </p:spPr>
            <p:txBody>
              <a:bodyPr rtlCol="0" anchor="ctr"/>
              <a:lstStyle/>
              <a:p>
                <a:endParaRPr lang="fr-FR"/>
              </a:p>
            </p:txBody>
          </p:sp>
          <p:sp>
            <p:nvSpPr>
              <p:cNvPr id="89" name="Forme libre : forme 64">
                <a:extLst>
                  <a:ext uri="{FF2B5EF4-FFF2-40B4-BE49-F238E27FC236}">
                    <a16:creationId xmlns:a16="http://schemas.microsoft.com/office/drawing/2014/main" id="{E04F7F76-9F85-D147-97B4-C7270F175F35}"/>
                  </a:ext>
                </a:extLst>
              </p:cNvPr>
              <p:cNvSpPr/>
              <p:nvPr/>
            </p:nvSpPr>
            <p:spPr>
              <a:xfrm>
                <a:off x="7235070" y="3084754"/>
                <a:ext cx="70745" cy="19115"/>
              </a:xfrm>
              <a:custGeom>
                <a:avLst/>
                <a:gdLst>
                  <a:gd name="connsiteX0" fmla="*/ 310 w 70745"/>
                  <a:gd name="connsiteY0" fmla="*/ 18776 h 19115"/>
                  <a:gd name="connsiteX1" fmla="*/ 34886 w 70745"/>
                  <a:gd name="connsiteY1" fmla="*/ 10966 h 19115"/>
                  <a:gd name="connsiteX2" fmla="*/ 70128 w 70745"/>
                  <a:gd name="connsiteY2" fmla="*/ 18014 h 19115"/>
                  <a:gd name="connsiteX3" fmla="*/ 62699 w 70745"/>
                  <a:gd name="connsiteY3" fmla="*/ 8489 h 19115"/>
                  <a:gd name="connsiteX4" fmla="*/ 34124 w 70745"/>
                  <a:gd name="connsiteY4" fmla="*/ 12 h 19115"/>
                  <a:gd name="connsiteX5" fmla="*/ 6597 w 70745"/>
                  <a:gd name="connsiteY5" fmla="*/ 9537 h 19115"/>
                  <a:gd name="connsiteX6" fmla="*/ 310 w 70745"/>
                  <a:gd name="connsiteY6" fmla="*/ 18776 h 1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45" h="19115">
                    <a:moveTo>
                      <a:pt x="310" y="18776"/>
                    </a:moveTo>
                    <a:cubicBezTo>
                      <a:pt x="2501" y="21062"/>
                      <a:pt x="15836" y="11061"/>
                      <a:pt x="34886" y="10966"/>
                    </a:cubicBezTo>
                    <a:cubicBezTo>
                      <a:pt x="53936" y="10870"/>
                      <a:pt x="68033" y="20491"/>
                      <a:pt x="70128" y="18014"/>
                    </a:cubicBezTo>
                    <a:cubicBezTo>
                      <a:pt x="72224" y="15538"/>
                      <a:pt x="68795" y="12871"/>
                      <a:pt x="62699" y="8489"/>
                    </a:cubicBezTo>
                    <a:cubicBezTo>
                      <a:pt x="54292" y="2751"/>
                      <a:pt x="44300" y="-214"/>
                      <a:pt x="34124" y="12"/>
                    </a:cubicBezTo>
                    <a:cubicBezTo>
                      <a:pt x="24179" y="234"/>
                      <a:pt x="14552" y="3565"/>
                      <a:pt x="6597" y="9537"/>
                    </a:cubicBezTo>
                    <a:cubicBezTo>
                      <a:pt x="1167" y="13537"/>
                      <a:pt x="-833" y="17728"/>
                      <a:pt x="310" y="18776"/>
                    </a:cubicBezTo>
                    <a:close/>
                  </a:path>
                </a:pathLst>
              </a:custGeom>
              <a:solidFill>
                <a:srgbClr val="263238"/>
              </a:solidFill>
              <a:ln w="9525" cap="flat">
                <a:noFill/>
                <a:prstDash val="solid"/>
                <a:miter/>
              </a:ln>
            </p:spPr>
            <p:txBody>
              <a:bodyPr rtlCol="0" anchor="ctr"/>
              <a:lstStyle/>
              <a:p>
                <a:endParaRPr lang="fr-FR"/>
              </a:p>
            </p:txBody>
          </p:sp>
          <p:sp>
            <p:nvSpPr>
              <p:cNvPr id="90" name="Forme libre : forme 65">
                <a:extLst>
                  <a:ext uri="{FF2B5EF4-FFF2-40B4-BE49-F238E27FC236}">
                    <a16:creationId xmlns:a16="http://schemas.microsoft.com/office/drawing/2014/main" id="{635381BC-BD9D-AF4C-AF95-E707187CDC0A}"/>
                  </a:ext>
                </a:extLst>
              </p:cNvPr>
              <p:cNvSpPr/>
              <p:nvPr/>
            </p:nvSpPr>
            <p:spPr>
              <a:xfrm>
                <a:off x="7451597" y="3109217"/>
                <a:ext cx="35052" cy="33965"/>
              </a:xfrm>
              <a:custGeom>
                <a:avLst/>
                <a:gdLst>
                  <a:gd name="connsiteX0" fmla="*/ 0 w 35052"/>
                  <a:gd name="connsiteY0" fmla="*/ 16126 h 33965"/>
                  <a:gd name="connsiteX1" fmla="*/ 17145 w 35052"/>
                  <a:gd name="connsiteY1" fmla="*/ 33937 h 33965"/>
                  <a:gd name="connsiteX2" fmla="*/ 35045 w 35052"/>
                  <a:gd name="connsiteY2" fmla="*/ 17984 h 33965"/>
                  <a:gd name="connsiteX3" fmla="*/ 35052 w 35052"/>
                  <a:gd name="connsiteY3" fmla="*/ 17840 h 33965"/>
                  <a:gd name="connsiteX4" fmla="*/ 17907 w 35052"/>
                  <a:gd name="connsiteY4" fmla="*/ 28 h 33965"/>
                  <a:gd name="connsiteX5" fmla="*/ 8 w 35052"/>
                  <a:gd name="connsiteY5" fmla="*/ 15982 h 33965"/>
                  <a:gd name="connsiteX6" fmla="*/ 0 w 35052"/>
                  <a:gd name="connsiteY6" fmla="*/ 16126 h 3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52" h="33965">
                    <a:moveTo>
                      <a:pt x="0" y="16126"/>
                    </a:moveTo>
                    <a:cubicBezTo>
                      <a:pt x="-56" y="25728"/>
                      <a:pt x="7548" y="33628"/>
                      <a:pt x="17145" y="33937"/>
                    </a:cubicBezTo>
                    <a:cubicBezTo>
                      <a:pt x="26493" y="34475"/>
                      <a:pt x="34508" y="27332"/>
                      <a:pt x="35045" y="17984"/>
                    </a:cubicBezTo>
                    <a:cubicBezTo>
                      <a:pt x="35048" y="17936"/>
                      <a:pt x="35050" y="17888"/>
                      <a:pt x="35052" y="17840"/>
                    </a:cubicBezTo>
                    <a:cubicBezTo>
                      <a:pt x="35109" y="8238"/>
                      <a:pt x="27505" y="338"/>
                      <a:pt x="17907" y="28"/>
                    </a:cubicBezTo>
                    <a:cubicBezTo>
                      <a:pt x="8559" y="-509"/>
                      <a:pt x="545" y="6634"/>
                      <a:pt x="8" y="15982"/>
                    </a:cubicBezTo>
                    <a:cubicBezTo>
                      <a:pt x="5" y="16030"/>
                      <a:pt x="3" y="16078"/>
                      <a:pt x="0" y="16126"/>
                    </a:cubicBezTo>
                    <a:close/>
                  </a:path>
                </a:pathLst>
              </a:custGeom>
              <a:solidFill>
                <a:srgbClr val="263238"/>
              </a:solidFill>
              <a:ln w="9525" cap="flat">
                <a:noFill/>
                <a:prstDash val="solid"/>
                <a:miter/>
              </a:ln>
            </p:spPr>
            <p:txBody>
              <a:bodyPr rtlCol="0" anchor="ctr"/>
              <a:lstStyle/>
              <a:p>
                <a:endParaRPr lang="fr-FR"/>
              </a:p>
            </p:txBody>
          </p:sp>
          <p:sp>
            <p:nvSpPr>
              <p:cNvPr id="91" name="Forme libre : forme 66">
                <a:extLst>
                  <a:ext uri="{FF2B5EF4-FFF2-40B4-BE49-F238E27FC236}">
                    <a16:creationId xmlns:a16="http://schemas.microsoft.com/office/drawing/2014/main" id="{BE7BA849-515D-E346-81A3-48FBE23867B6}"/>
                  </a:ext>
                </a:extLst>
              </p:cNvPr>
              <p:cNvSpPr/>
              <p:nvPr/>
            </p:nvSpPr>
            <p:spPr>
              <a:xfrm>
                <a:off x="7434089" y="3090469"/>
                <a:ext cx="70677" cy="19115"/>
              </a:xfrm>
              <a:custGeom>
                <a:avLst/>
                <a:gdLst>
                  <a:gd name="connsiteX0" fmla="*/ 268 w 70677"/>
                  <a:gd name="connsiteY0" fmla="*/ 18776 h 19115"/>
                  <a:gd name="connsiteX1" fmla="*/ 34939 w 70677"/>
                  <a:gd name="connsiteY1" fmla="*/ 10966 h 19115"/>
                  <a:gd name="connsiteX2" fmla="*/ 70087 w 70677"/>
                  <a:gd name="connsiteY2" fmla="*/ 18014 h 19115"/>
                  <a:gd name="connsiteX3" fmla="*/ 62752 w 70677"/>
                  <a:gd name="connsiteY3" fmla="*/ 8489 h 19115"/>
                  <a:gd name="connsiteX4" fmla="*/ 34177 w 70677"/>
                  <a:gd name="connsiteY4" fmla="*/ 12 h 19115"/>
                  <a:gd name="connsiteX5" fmla="*/ 6650 w 70677"/>
                  <a:gd name="connsiteY5" fmla="*/ 9537 h 19115"/>
                  <a:gd name="connsiteX6" fmla="*/ 268 w 70677"/>
                  <a:gd name="connsiteY6" fmla="*/ 18776 h 1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77" h="19115">
                    <a:moveTo>
                      <a:pt x="268" y="18776"/>
                    </a:moveTo>
                    <a:cubicBezTo>
                      <a:pt x="2554" y="21062"/>
                      <a:pt x="15889" y="11061"/>
                      <a:pt x="34939" y="10966"/>
                    </a:cubicBezTo>
                    <a:cubicBezTo>
                      <a:pt x="53989" y="10870"/>
                      <a:pt x="68086" y="20491"/>
                      <a:pt x="70087" y="18014"/>
                    </a:cubicBezTo>
                    <a:cubicBezTo>
                      <a:pt x="72086" y="15538"/>
                      <a:pt x="68848" y="12871"/>
                      <a:pt x="62752" y="8489"/>
                    </a:cubicBezTo>
                    <a:cubicBezTo>
                      <a:pt x="54345" y="2751"/>
                      <a:pt x="44353" y="-214"/>
                      <a:pt x="34177" y="12"/>
                    </a:cubicBezTo>
                    <a:cubicBezTo>
                      <a:pt x="24218" y="156"/>
                      <a:pt x="14568" y="3495"/>
                      <a:pt x="6650" y="9537"/>
                    </a:cubicBezTo>
                    <a:cubicBezTo>
                      <a:pt x="1220" y="13537"/>
                      <a:pt x="-779" y="17728"/>
                      <a:pt x="268" y="18776"/>
                    </a:cubicBezTo>
                    <a:close/>
                  </a:path>
                </a:pathLst>
              </a:custGeom>
              <a:solidFill>
                <a:srgbClr val="263238"/>
              </a:solidFill>
              <a:ln w="9525" cap="flat">
                <a:noFill/>
                <a:prstDash val="solid"/>
                <a:miter/>
              </a:ln>
            </p:spPr>
            <p:txBody>
              <a:bodyPr rtlCol="0" anchor="ctr"/>
              <a:lstStyle/>
              <a:p>
                <a:endParaRPr lang="fr-FR"/>
              </a:p>
            </p:txBody>
          </p:sp>
          <p:sp>
            <p:nvSpPr>
              <p:cNvPr id="92" name="Forme libre : forme 67">
                <a:extLst>
                  <a:ext uri="{FF2B5EF4-FFF2-40B4-BE49-F238E27FC236}">
                    <a16:creationId xmlns:a16="http://schemas.microsoft.com/office/drawing/2014/main" id="{AF1BA662-5720-8642-9AF5-A28A94D02BE0}"/>
                  </a:ext>
                </a:extLst>
              </p:cNvPr>
              <p:cNvSpPr/>
              <p:nvPr/>
            </p:nvSpPr>
            <p:spPr>
              <a:xfrm>
                <a:off x="7317633" y="3092088"/>
                <a:ext cx="56366" cy="160034"/>
              </a:xfrm>
              <a:custGeom>
                <a:avLst/>
                <a:gdLst>
                  <a:gd name="connsiteX0" fmla="*/ 48430 w 56366"/>
                  <a:gd name="connsiteY0" fmla="*/ 158985 h 160034"/>
                  <a:gd name="connsiteX1" fmla="*/ 17378 w 56366"/>
                  <a:gd name="connsiteY1" fmla="*/ 153651 h 160034"/>
                  <a:gd name="connsiteX2" fmla="*/ 7091 w 56366"/>
                  <a:gd name="connsiteY2" fmla="*/ 148888 h 160034"/>
                  <a:gd name="connsiteX3" fmla="*/ 10234 w 56366"/>
                  <a:gd name="connsiteY3" fmla="*/ 134410 h 160034"/>
                  <a:gd name="connsiteX4" fmla="*/ 24427 w 56366"/>
                  <a:gd name="connsiteY4" fmla="*/ 97263 h 160034"/>
                  <a:gd name="connsiteX5" fmla="*/ 56145 w 56366"/>
                  <a:gd name="connsiteY5" fmla="*/ 13 h 160034"/>
                  <a:gd name="connsiteX6" fmla="*/ 16616 w 56366"/>
                  <a:gd name="connsiteY6" fmla="*/ 94501 h 160034"/>
                  <a:gd name="connsiteX7" fmla="*/ 3090 w 56366"/>
                  <a:gd name="connsiteY7" fmla="*/ 131839 h 160034"/>
                  <a:gd name="connsiteX8" fmla="*/ 709 w 56366"/>
                  <a:gd name="connsiteY8" fmla="*/ 150889 h 160034"/>
                  <a:gd name="connsiteX9" fmla="*/ 8710 w 56366"/>
                  <a:gd name="connsiteY9" fmla="*/ 157937 h 160034"/>
                  <a:gd name="connsiteX10" fmla="*/ 16997 w 56366"/>
                  <a:gd name="connsiteY10" fmla="*/ 159080 h 160034"/>
                  <a:gd name="connsiteX11" fmla="*/ 48429 w 56366"/>
                  <a:gd name="connsiteY11" fmla="*/ 158985 h 16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66" h="160034">
                    <a:moveTo>
                      <a:pt x="48430" y="158985"/>
                    </a:moveTo>
                    <a:cubicBezTo>
                      <a:pt x="38339" y="155933"/>
                      <a:pt x="27909" y="154142"/>
                      <a:pt x="17378" y="153651"/>
                    </a:cubicBezTo>
                    <a:cubicBezTo>
                      <a:pt x="12520" y="153651"/>
                      <a:pt x="7853" y="152222"/>
                      <a:pt x="7091" y="148888"/>
                    </a:cubicBezTo>
                    <a:cubicBezTo>
                      <a:pt x="6624" y="143854"/>
                      <a:pt x="7722" y="138798"/>
                      <a:pt x="10234" y="134410"/>
                    </a:cubicBezTo>
                    <a:lnTo>
                      <a:pt x="24427" y="97263"/>
                    </a:lnTo>
                    <a:cubicBezTo>
                      <a:pt x="44048" y="44304"/>
                      <a:pt x="58336" y="870"/>
                      <a:pt x="56145" y="13"/>
                    </a:cubicBezTo>
                    <a:cubicBezTo>
                      <a:pt x="53954" y="-845"/>
                      <a:pt x="36333" y="41542"/>
                      <a:pt x="16616" y="94501"/>
                    </a:cubicBezTo>
                    <a:cubicBezTo>
                      <a:pt x="11949" y="107550"/>
                      <a:pt x="7091" y="119932"/>
                      <a:pt x="3090" y="131839"/>
                    </a:cubicBezTo>
                    <a:cubicBezTo>
                      <a:pt x="77" y="137710"/>
                      <a:pt x="-767" y="144457"/>
                      <a:pt x="709" y="150889"/>
                    </a:cubicBezTo>
                    <a:cubicBezTo>
                      <a:pt x="2129" y="154359"/>
                      <a:pt x="5089" y="156967"/>
                      <a:pt x="8710" y="157937"/>
                    </a:cubicBezTo>
                    <a:cubicBezTo>
                      <a:pt x="11418" y="158642"/>
                      <a:pt x="14199" y="159025"/>
                      <a:pt x="16997" y="159080"/>
                    </a:cubicBezTo>
                    <a:cubicBezTo>
                      <a:pt x="27436" y="160384"/>
                      <a:pt x="37998" y="160352"/>
                      <a:pt x="48429" y="158985"/>
                    </a:cubicBezTo>
                    <a:close/>
                  </a:path>
                </a:pathLst>
              </a:custGeom>
              <a:solidFill>
                <a:srgbClr val="263238"/>
              </a:solidFill>
              <a:ln w="9525" cap="flat">
                <a:noFill/>
                <a:prstDash val="solid"/>
                <a:miter/>
              </a:ln>
            </p:spPr>
            <p:txBody>
              <a:bodyPr rtlCol="0" anchor="ctr"/>
              <a:lstStyle/>
              <a:p>
                <a:endParaRPr lang="fr-FR"/>
              </a:p>
            </p:txBody>
          </p:sp>
          <p:sp>
            <p:nvSpPr>
              <p:cNvPr id="93" name="Forme libre : forme 68">
                <a:extLst>
                  <a:ext uri="{FF2B5EF4-FFF2-40B4-BE49-F238E27FC236}">
                    <a16:creationId xmlns:a16="http://schemas.microsoft.com/office/drawing/2014/main" id="{720A65B8-C5C3-3646-A1EF-B2F6B9789D2D}"/>
                  </a:ext>
                </a:extLst>
              </p:cNvPr>
              <p:cNvSpPr/>
              <p:nvPr/>
            </p:nvSpPr>
            <p:spPr>
              <a:xfrm>
                <a:off x="7354252" y="3426142"/>
                <a:ext cx="184784" cy="84215"/>
              </a:xfrm>
              <a:custGeom>
                <a:avLst/>
                <a:gdLst>
                  <a:gd name="connsiteX0" fmla="*/ 0 w 184784"/>
                  <a:gd name="connsiteY0" fmla="*/ 50483 h 84215"/>
                  <a:gd name="connsiteX1" fmla="*/ 184785 w 184784"/>
                  <a:gd name="connsiteY1" fmla="*/ 0 h 84215"/>
                  <a:gd name="connsiteX2" fmla="*/ 2000 w 184784"/>
                  <a:gd name="connsiteY2" fmla="*/ 83153 h 84215"/>
                </a:gdLst>
                <a:ahLst/>
                <a:cxnLst>
                  <a:cxn ang="0">
                    <a:pos x="connsiteX0" y="connsiteY0"/>
                  </a:cxn>
                  <a:cxn ang="0">
                    <a:pos x="connsiteX1" y="connsiteY1"/>
                  </a:cxn>
                  <a:cxn ang="0">
                    <a:pos x="connsiteX2" y="connsiteY2"/>
                  </a:cxn>
                </a:cxnLst>
                <a:rect l="l" t="t" r="r" b="b"/>
                <a:pathLst>
                  <a:path w="184784" h="84215">
                    <a:moveTo>
                      <a:pt x="0" y="50483"/>
                    </a:moveTo>
                    <a:cubicBezTo>
                      <a:pt x="65079" y="51073"/>
                      <a:pt x="129046" y="33598"/>
                      <a:pt x="184785" y="0"/>
                    </a:cubicBezTo>
                    <a:cubicBezTo>
                      <a:pt x="184785" y="0"/>
                      <a:pt x="140399" y="95250"/>
                      <a:pt x="2000" y="83153"/>
                    </a:cubicBezTo>
                    <a:close/>
                  </a:path>
                </a:pathLst>
              </a:custGeom>
              <a:solidFill>
                <a:srgbClr val="EB996E"/>
              </a:solidFill>
              <a:ln w="9525" cap="flat">
                <a:noFill/>
                <a:prstDash val="solid"/>
                <a:miter/>
              </a:ln>
            </p:spPr>
            <p:txBody>
              <a:bodyPr rtlCol="0" anchor="ctr"/>
              <a:lstStyle/>
              <a:p>
                <a:endParaRPr lang="fr-FR"/>
              </a:p>
            </p:txBody>
          </p:sp>
          <p:sp>
            <p:nvSpPr>
              <p:cNvPr id="94" name="Forme libre : forme 69">
                <a:extLst>
                  <a:ext uri="{FF2B5EF4-FFF2-40B4-BE49-F238E27FC236}">
                    <a16:creationId xmlns:a16="http://schemas.microsoft.com/office/drawing/2014/main" id="{904C753F-56B8-2749-9BAC-0F4DF75245C9}"/>
                  </a:ext>
                </a:extLst>
              </p:cNvPr>
              <p:cNvSpPr/>
              <p:nvPr/>
            </p:nvSpPr>
            <p:spPr>
              <a:xfrm>
                <a:off x="7372487" y="3283852"/>
                <a:ext cx="58791" cy="42204"/>
              </a:xfrm>
              <a:custGeom>
                <a:avLst/>
                <a:gdLst>
                  <a:gd name="connsiteX0" fmla="*/ 1863 w 58791"/>
                  <a:gd name="connsiteY0" fmla="*/ 13131 h 42204"/>
                  <a:gd name="connsiteX1" fmla="*/ 32628 w 58791"/>
                  <a:gd name="connsiteY1" fmla="*/ 177 h 42204"/>
                  <a:gd name="connsiteX2" fmla="*/ 54346 w 58791"/>
                  <a:gd name="connsiteY2" fmla="*/ 11702 h 42204"/>
                  <a:gd name="connsiteX3" fmla="*/ 55965 w 58791"/>
                  <a:gd name="connsiteY3" fmla="*/ 34467 h 42204"/>
                  <a:gd name="connsiteX4" fmla="*/ 31009 w 58791"/>
                  <a:gd name="connsiteY4" fmla="*/ 40849 h 42204"/>
                  <a:gd name="connsiteX5" fmla="*/ 6625 w 58791"/>
                  <a:gd name="connsiteY5" fmla="*/ 26466 h 42204"/>
                  <a:gd name="connsiteX6" fmla="*/ 1101 w 58791"/>
                  <a:gd name="connsiteY6" fmla="*/ 20846 h 42204"/>
                  <a:gd name="connsiteX7" fmla="*/ 1101 w 58791"/>
                  <a:gd name="connsiteY7" fmla="*/ 13798 h 4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91" h="42204">
                    <a:moveTo>
                      <a:pt x="1863" y="13131"/>
                    </a:moveTo>
                    <a:cubicBezTo>
                      <a:pt x="9250" y="3865"/>
                      <a:pt x="20838" y="-1015"/>
                      <a:pt x="32628" y="177"/>
                    </a:cubicBezTo>
                    <a:cubicBezTo>
                      <a:pt x="41129" y="922"/>
                      <a:pt x="48964" y="5080"/>
                      <a:pt x="54346" y="11702"/>
                    </a:cubicBezTo>
                    <a:cubicBezTo>
                      <a:pt x="59613" y="18197"/>
                      <a:pt x="60260" y="27292"/>
                      <a:pt x="55965" y="34467"/>
                    </a:cubicBezTo>
                    <a:cubicBezTo>
                      <a:pt x="49736" y="41501"/>
                      <a:pt x="39850" y="44029"/>
                      <a:pt x="31009" y="40849"/>
                    </a:cubicBezTo>
                    <a:cubicBezTo>
                      <a:pt x="22003" y="37729"/>
                      <a:pt x="13712" y="32839"/>
                      <a:pt x="6625" y="26466"/>
                    </a:cubicBezTo>
                    <a:cubicBezTo>
                      <a:pt x="4441" y="24965"/>
                      <a:pt x="2565" y="23057"/>
                      <a:pt x="1101" y="20846"/>
                    </a:cubicBezTo>
                    <a:cubicBezTo>
                      <a:pt x="-367" y="18726"/>
                      <a:pt x="-367" y="15918"/>
                      <a:pt x="1101" y="13798"/>
                    </a:cubicBezTo>
                  </a:path>
                </a:pathLst>
              </a:custGeom>
              <a:solidFill>
                <a:srgbClr val="EB996E"/>
              </a:solidFill>
              <a:ln w="9525" cap="flat">
                <a:noFill/>
                <a:prstDash val="solid"/>
                <a:miter/>
              </a:ln>
            </p:spPr>
            <p:txBody>
              <a:bodyPr rtlCol="0" anchor="ctr"/>
              <a:lstStyle/>
              <a:p>
                <a:endParaRPr lang="fr-FR"/>
              </a:p>
            </p:txBody>
          </p:sp>
          <p:sp>
            <p:nvSpPr>
              <p:cNvPr id="95" name="Forme libre : forme 70">
                <a:extLst>
                  <a:ext uri="{FF2B5EF4-FFF2-40B4-BE49-F238E27FC236}">
                    <a16:creationId xmlns:a16="http://schemas.microsoft.com/office/drawing/2014/main" id="{258F1CC5-C9BB-4241-B6C5-CF856ADC83B2}"/>
                  </a:ext>
                </a:extLst>
              </p:cNvPr>
              <p:cNvSpPr/>
              <p:nvPr/>
            </p:nvSpPr>
            <p:spPr>
              <a:xfrm>
                <a:off x="7361777" y="3263930"/>
                <a:ext cx="63587" cy="55057"/>
              </a:xfrm>
              <a:custGeom>
                <a:avLst/>
                <a:gdLst>
                  <a:gd name="connsiteX0" fmla="*/ 60484 w 63587"/>
                  <a:gd name="connsiteY0" fmla="*/ 1 h 55057"/>
                  <a:gd name="connsiteX1" fmla="*/ 39814 w 63587"/>
                  <a:gd name="connsiteY1" fmla="*/ 35339 h 55057"/>
                  <a:gd name="connsiteX2" fmla="*/ 0 w 63587"/>
                  <a:gd name="connsiteY2" fmla="*/ 50865 h 55057"/>
                  <a:gd name="connsiteX3" fmla="*/ 14288 w 63587"/>
                  <a:gd name="connsiteY3" fmla="*/ 55056 h 55057"/>
                  <a:gd name="connsiteX4" fmla="*/ 47530 w 63587"/>
                  <a:gd name="connsiteY4" fmla="*/ 43245 h 55057"/>
                  <a:gd name="connsiteX5" fmla="*/ 63436 w 63587"/>
                  <a:gd name="connsiteY5" fmla="*/ 13622 h 55057"/>
                  <a:gd name="connsiteX6" fmla="*/ 60484 w 63587"/>
                  <a:gd name="connsiteY6" fmla="*/ 1 h 5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7" h="55057">
                    <a:moveTo>
                      <a:pt x="60484" y="1"/>
                    </a:moveTo>
                    <a:cubicBezTo>
                      <a:pt x="57340" y="1"/>
                      <a:pt x="57435" y="20575"/>
                      <a:pt x="39814" y="35339"/>
                    </a:cubicBezTo>
                    <a:cubicBezTo>
                      <a:pt x="22193" y="50103"/>
                      <a:pt x="95" y="48007"/>
                      <a:pt x="0" y="50865"/>
                    </a:cubicBezTo>
                    <a:cubicBezTo>
                      <a:pt x="0" y="52198"/>
                      <a:pt x="4953" y="54865"/>
                      <a:pt x="14288" y="55056"/>
                    </a:cubicBezTo>
                    <a:cubicBezTo>
                      <a:pt x="26413" y="55153"/>
                      <a:pt x="38184" y="50970"/>
                      <a:pt x="47530" y="43245"/>
                    </a:cubicBezTo>
                    <a:cubicBezTo>
                      <a:pt x="56536" y="35859"/>
                      <a:pt x="62254" y="25209"/>
                      <a:pt x="63436" y="13622"/>
                    </a:cubicBezTo>
                    <a:cubicBezTo>
                      <a:pt x="64198" y="5050"/>
                      <a:pt x="61913" y="-94"/>
                      <a:pt x="60484" y="1"/>
                    </a:cubicBezTo>
                    <a:close/>
                  </a:path>
                </a:pathLst>
              </a:custGeom>
              <a:solidFill>
                <a:srgbClr val="263238"/>
              </a:solidFill>
              <a:ln w="9525" cap="flat">
                <a:noFill/>
                <a:prstDash val="solid"/>
                <a:miter/>
              </a:ln>
            </p:spPr>
            <p:txBody>
              <a:bodyPr rtlCol="0" anchor="ctr"/>
              <a:lstStyle/>
              <a:p>
                <a:endParaRPr lang="fr-FR"/>
              </a:p>
            </p:txBody>
          </p:sp>
          <p:sp>
            <p:nvSpPr>
              <p:cNvPr id="96" name="Forme libre : forme 71">
                <a:extLst>
                  <a:ext uri="{FF2B5EF4-FFF2-40B4-BE49-F238E27FC236}">
                    <a16:creationId xmlns:a16="http://schemas.microsoft.com/office/drawing/2014/main" id="{5862155E-CD2D-F74D-AACF-75FC214F2ADB}"/>
                  </a:ext>
                </a:extLst>
              </p:cNvPr>
              <p:cNvSpPr/>
              <p:nvPr/>
            </p:nvSpPr>
            <p:spPr>
              <a:xfrm>
                <a:off x="7199303" y="2776279"/>
                <a:ext cx="392692" cy="279942"/>
              </a:xfrm>
              <a:custGeom>
                <a:avLst/>
                <a:gdLst>
                  <a:gd name="connsiteX0" fmla="*/ 392121 w 392692"/>
                  <a:gd name="connsiteY0" fmla="*/ 96651 h 279942"/>
                  <a:gd name="connsiteX1" fmla="*/ 114753 w 392692"/>
                  <a:gd name="connsiteY1" fmla="*/ 265053 h 279942"/>
                  <a:gd name="connsiteX2" fmla="*/ 194859 w 392692"/>
                  <a:gd name="connsiteY2" fmla="*/ 197901 h 279942"/>
                  <a:gd name="connsiteX3" fmla="*/ 32934 w 392692"/>
                  <a:gd name="connsiteY3" fmla="*/ 279531 h 279942"/>
                  <a:gd name="connsiteX4" fmla="*/ 13026 w 392692"/>
                  <a:gd name="connsiteY4" fmla="*/ 276769 h 279942"/>
                  <a:gd name="connsiteX5" fmla="*/ 2549 w 392692"/>
                  <a:gd name="connsiteY5" fmla="*/ 255242 h 279942"/>
                  <a:gd name="connsiteX6" fmla="*/ 4359 w 392692"/>
                  <a:gd name="connsiteY6" fmla="*/ 129988 h 279942"/>
                  <a:gd name="connsiteX7" fmla="*/ 52650 w 392692"/>
                  <a:gd name="connsiteY7" fmla="*/ 39787 h 279942"/>
                  <a:gd name="connsiteX8" fmla="*/ 191620 w 392692"/>
                  <a:gd name="connsiteY8" fmla="*/ 543 h 279942"/>
                  <a:gd name="connsiteX9" fmla="*/ 314874 w 392692"/>
                  <a:gd name="connsiteY9" fmla="*/ 14926 h 279942"/>
                  <a:gd name="connsiteX10" fmla="*/ 392693 w 392692"/>
                  <a:gd name="connsiteY10" fmla="*/ 94174 h 27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2692" h="279942">
                    <a:moveTo>
                      <a:pt x="392121" y="96651"/>
                    </a:moveTo>
                    <a:cubicBezTo>
                      <a:pt x="342877" y="169612"/>
                      <a:pt x="210289" y="246193"/>
                      <a:pt x="114753" y="265053"/>
                    </a:cubicBezTo>
                    <a:cubicBezTo>
                      <a:pt x="125707" y="250098"/>
                      <a:pt x="184000" y="212760"/>
                      <a:pt x="194859" y="197901"/>
                    </a:cubicBezTo>
                    <a:cubicBezTo>
                      <a:pt x="151996" y="231048"/>
                      <a:pt x="90084" y="275530"/>
                      <a:pt x="32934" y="279531"/>
                    </a:cubicBezTo>
                    <a:cubicBezTo>
                      <a:pt x="26171" y="280578"/>
                      <a:pt x="19249" y="279618"/>
                      <a:pt x="13026" y="276769"/>
                    </a:cubicBezTo>
                    <a:cubicBezTo>
                      <a:pt x="6340" y="271642"/>
                      <a:pt x="2459" y="263667"/>
                      <a:pt x="2549" y="255242"/>
                    </a:cubicBezTo>
                    <a:cubicBezTo>
                      <a:pt x="-1374" y="213548"/>
                      <a:pt x="-767" y="171552"/>
                      <a:pt x="4359" y="129988"/>
                    </a:cubicBezTo>
                    <a:cubicBezTo>
                      <a:pt x="8352" y="94859"/>
                      <a:pt x="25630" y="62588"/>
                      <a:pt x="52650" y="39787"/>
                    </a:cubicBezTo>
                    <a:cubicBezTo>
                      <a:pt x="89131" y="10545"/>
                      <a:pt x="141804" y="2639"/>
                      <a:pt x="191620" y="543"/>
                    </a:cubicBezTo>
                    <a:cubicBezTo>
                      <a:pt x="233340" y="-1171"/>
                      <a:pt x="276392" y="543"/>
                      <a:pt x="314874" y="14926"/>
                    </a:cubicBezTo>
                    <a:cubicBezTo>
                      <a:pt x="353354" y="29309"/>
                      <a:pt x="386501" y="58551"/>
                      <a:pt x="392693" y="94174"/>
                    </a:cubicBezTo>
                  </a:path>
                </a:pathLst>
              </a:custGeom>
              <a:solidFill>
                <a:schemeClr val="bg2"/>
              </a:solidFill>
              <a:ln w="9525" cap="flat">
                <a:noFill/>
                <a:prstDash val="solid"/>
                <a:miter/>
              </a:ln>
            </p:spPr>
            <p:txBody>
              <a:bodyPr rtlCol="0" anchor="ctr"/>
              <a:lstStyle/>
              <a:p>
                <a:endParaRPr lang="fr-FR"/>
              </a:p>
            </p:txBody>
          </p:sp>
          <p:sp>
            <p:nvSpPr>
              <p:cNvPr id="97" name="Forme libre : forme 72">
                <a:extLst>
                  <a:ext uri="{FF2B5EF4-FFF2-40B4-BE49-F238E27FC236}">
                    <a16:creationId xmlns:a16="http://schemas.microsoft.com/office/drawing/2014/main" id="{9F74AD03-29E6-F547-8E8F-B905967D1E03}"/>
                  </a:ext>
                </a:extLst>
              </p:cNvPr>
              <p:cNvSpPr/>
              <p:nvPr/>
            </p:nvSpPr>
            <p:spPr>
              <a:xfrm>
                <a:off x="7545705" y="2809341"/>
                <a:ext cx="222942" cy="638518"/>
              </a:xfrm>
              <a:custGeom>
                <a:avLst/>
                <a:gdLst>
                  <a:gd name="connsiteX0" fmla="*/ 209074 w 222942"/>
                  <a:gd name="connsiteY0" fmla="*/ 397822 h 638518"/>
                  <a:gd name="connsiteX1" fmla="*/ 221266 w 222942"/>
                  <a:gd name="connsiteY1" fmla="*/ 305239 h 638518"/>
                  <a:gd name="connsiteX2" fmla="*/ 0 w 222942"/>
                  <a:gd name="connsiteY2" fmla="*/ 1772 h 638518"/>
                  <a:gd name="connsiteX3" fmla="*/ 13906 w 222942"/>
                  <a:gd name="connsiteY3" fmla="*/ 71019 h 638518"/>
                  <a:gd name="connsiteX4" fmla="*/ 73533 w 222942"/>
                  <a:gd name="connsiteY4" fmla="*/ 339624 h 638518"/>
                  <a:gd name="connsiteX5" fmla="*/ 116871 w 222942"/>
                  <a:gd name="connsiteY5" fmla="*/ 638518 h 638518"/>
                  <a:gd name="connsiteX6" fmla="*/ 209074 w 222942"/>
                  <a:gd name="connsiteY6" fmla="*/ 397822 h 63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42" h="638518">
                    <a:moveTo>
                      <a:pt x="209074" y="397822"/>
                    </a:moveTo>
                    <a:cubicBezTo>
                      <a:pt x="215015" y="367237"/>
                      <a:pt x="219087" y="336319"/>
                      <a:pt x="221266" y="305239"/>
                    </a:cubicBezTo>
                    <a:cubicBezTo>
                      <a:pt x="224123" y="233801"/>
                      <a:pt x="245459" y="-23755"/>
                      <a:pt x="0" y="1772"/>
                    </a:cubicBezTo>
                    <a:lnTo>
                      <a:pt x="13906" y="71019"/>
                    </a:lnTo>
                    <a:cubicBezTo>
                      <a:pt x="13906" y="71019"/>
                      <a:pt x="-31909" y="231420"/>
                      <a:pt x="73533" y="339624"/>
                    </a:cubicBezTo>
                    <a:cubicBezTo>
                      <a:pt x="73533" y="339624"/>
                      <a:pt x="43529" y="565557"/>
                      <a:pt x="116871" y="638518"/>
                    </a:cubicBezTo>
                    <a:cubicBezTo>
                      <a:pt x="116871" y="638518"/>
                      <a:pt x="195548" y="474879"/>
                      <a:pt x="209074" y="397822"/>
                    </a:cubicBezTo>
                  </a:path>
                </a:pathLst>
              </a:custGeom>
              <a:solidFill>
                <a:schemeClr val="bg2"/>
              </a:solidFill>
              <a:ln w="9525" cap="flat">
                <a:noFill/>
                <a:prstDash val="solid"/>
                <a:miter/>
              </a:ln>
            </p:spPr>
            <p:txBody>
              <a:bodyPr rtlCol="0" anchor="ctr"/>
              <a:lstStyle/>
              <a:p>
                <a:endParaRPr lang="fr-FR"/>
              </a:p>
            </p:txBody>
          </p:sp>
          <p:sp>
            <p:nvSpPr>
              <p:cNvPr id="98" name="Forme libre : forme 73">
                <a:extLst>
                  <a:ext uri="{FF2B5EF4-FFF2-40B4-BE49-F238E27FC236}">
                    <a16:creationId xmlns:a16="http://schemas.microsoft.com/office/drawing/2014/main" id="{ADE16F42-AC07-8D49-AA4F-E8800B368315}"/>
                  </a:ext>
                </a:extLst>
              </p:cNvPr>
              <p:cNvSpPr/>
              <p:nvPr/>
            </p:nvSpPr>
            <p:spPr>
              <a:xfrm>
                <a:off x="7611523" y="3135068"/>
                <a:ext cx="86372" cy="135223"/>
              </a:xfrm>
              <a:custGeom>
                <a:avLst/>
                <a:gdLst>
                  <a:gd name="connsiteX0" fmla="*/ 4572 w 86372"/>
                  <a:gd name="connsiteY0" fmla="*/ 1894 h 135223"/>
                  <a:gd name="connsiteX1" fmla="*/ 49053 w 86372"/>
                  <a:gd name="connsiteY1" fmla="*/ 4466 h 135223"/>
                  <a:gd name="connsiteX2" fmla="*/ 81819 w 86372"/>
                  <a:gd name="connsiteY2" fmla="*/ 33898 h 135223"/>
                  <a:gd name="connsiteX3" fmla="*/ 82486 w 86372"/>
                  <a:gd name="connsiteY3" fmla="*/ 77999 h 135223"/>
                  <a:gd name="connsiteX4" fmla="*/ 57531 w 86372"/>
                  <a:gd name="connsiteY4" fmla="*/ 115337 h 135223"/>
                  <a:gd name="connsiteX5" fmla="*/ 30766 w 86372"/>
                  <a:gd name="connsiteY5" fmla="*/ 133340 h 135223"/>
                  <a:gd name="connsiteX6" fmla="*/ 0 w 86372"/>
                  <a:gd name="connsiteY6" fmla="*/ 128768 h 13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72" h="135223">
                    <a:moveTo>
                      <a:pt x="4572" y="1894"/>
                    </a:moveTo>
                    <a:cubicBezTo>
                      <a:pt x="19356" y="-1320"/>
                      <a:pt x="34738" y="-431"/>
                      <a:pt x="49053" y="4466"/>
                    </a:cubicBezTo>
                    <a:cubicBezTo>
                      <a:pt x="63441" y="9552"/>
                      <a:pt x="75225" y="20136"/>
                      <a:pt x="81819" y="33898"/>
                    </a:cubicBezTo>
                    <a:cubicBezTo>
                      <a:pt x="87651" y="47977"/>
                      <a:pt x="87889" y="63751"/>
                      <a:pt x="82486" y="77999"/>
                    </a:cubicBezTo>
                    <a:cubicBezTo>
                      <a:pt x="77051" y="92148"/>
                      <a:pt x="68524" y="104904"/>
                      <a:pt x="57531" y="115337"/>
                    </a:cubicBezTo>
                    <a:cubicBezTo>
                      <a:pt x="50139" y="123348"/>
                      <a:pt x="40972" y="129513"/>
                      <a:pt x="30766" y="133340"/>
                    </a:cubicBezTo>
                    <a:cubicBezTo>
                      <a:pt x="20384" y="136986"/>
                      <a:pt x="8872" y="135275"/>
                      <a:pt x="0" y="128768"/>
                    </a:cubicBezTo>
                  </a:path>
                </a:pathLst>
              </a:custGeom>
              <a:solidFill>
                <a:srgbClr val="FFBE9D"/>
              </a:solidFill>
              <a:ln w="9525" cap="flat">
                <a:noFill/>
                <a:prstDash val="solid"/>
                <a:miter/>
              </a:ln>
            </p:spPr>
            <p:txBody>
              <a:bodyPr rtlCol="0" anchor="ctr"/>
              <a:lstStyle/>
              <a:p>
                <a:endParaRPr lang="fr-FR"/>
              </a:p>
            </p:txBody>
          </p:sp>
          <p:sp>
            <p:nvSpPr>
              <p:cNvPr id="99" name="Forme libre : forme 74">
                <a:extLst>
                  <a:ext uri="{FF2B5EF4-FFF2-40B4-BE49-F238E27FC236}">
                    <a16:creationId xmlns:a16="http://schemas.microsoft.com/office/drawing/2014/main" id="{3F928376-5A6D-D14F-A4C1-74FC5D5F75ED}"/>
                  </a:ext>
                </a:extLst>
              </p:cNvPr>
              <p:cNvSpPr/>
              <p:nvPr/>
            </p:nvSpPr>
            <p:spPr>
              <a:xfrm>
                <a:off x="7624518" y="3155727"/>
                <a:ext cx="42611" cy="77480"/>
              </a:xfrm>
              <a:custGeom>
                <a:avLst/>
                <a:gdLst>
                  <a:gd name="connsiteX0" fmla="*/ 244 w 42611"/>
                  <a:gd name="connsiteY0" fmla="*/ 70771 h 77480"/>
                  <a:gd name="connsiteX1" fmla="*/ 18532 w 42611"/>
                  <a:gd name="connsiteY1" fmla="*/ 76581 h 77480"/>
                  <a:gd name="connsiteX2" fmla="*/ 35201 w 42611"/>
                  <a:gd name="connsiteY2" fmla="*/ 61913 h 77480"/>
                  <a:gd name="connsiteX3" fmla="*/ 42344 w 42611"/>
                  <a:gd name="connsiteY3" fmla="*/ 37338 h 77480"/>
                  <a:gd name="connsiteX4" fmla="*/ 35963 w 42611"/>
                  <a:gd name="connsiteY4" fmla="*/ 11335 h 77480"/>
                  <a:gd name="connsiteX5" fmla="*/ 16913 w 42611"/>
                  <a:gd name="connsiteY5" fmla="*/ 0 h 77480"/>
                  <a:gd name="connsiteX6" fmla="*/ 339 w 42611"/>
                  <a:gd name="connsiteY6" fmla="*/ 9525 h 77480"/>
                  <a:gd name="connsiteX7" fmla="*/ 15865 w 42611"/>
                  <a:gd name="connsiteY7" fmla="*/ 7715 h 77480"/>
                  <a:gd name="connsiteX8" fmla="*/ 31486 w 42611"/>
                  <a:gd name="connsiteY8" fmla="*/ 36290 h 77480"/>
                  <a:gd name="connsiteX9" fmla="*/ 16055 w 42611"/>
                  <a:gd name="connsiteY9" fmla="*/ 68961 h 77480"/>
                  <a:gd name="connsiteX10" fmla="*/ 244 w 42611"/>
                  <a:gd name="connsiteY10" fmla="*/ 70771 h 7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11" h="77480">
                    <a:moveTo>
                      <a:pt x="244" y="70771"/>
                    </a:moveTo>
                    <a:cubicBezTo>
                      <a:pt x="-1375" y="71342"/>
                      <a:pt x="5102" y="80296"/>
                      <a:pt x="18532" y="76581"/>
                    </a:cubicBezTo>
                    <a:cubicBezTo>
                      <a:pt x="25801" y="74073"/>
                      <a:pt x="31789" y="68803"/>
                      <a:pt x="35201" y="61913"/>
                    </a:cubicBezTo>
                    <a:cubicBezTo>
                      <a:pt x="39176" y="54271"/>
                      <a:pt x="41604" y="45920"/>
                      <a:pt x="42344" y="37338"/>
                    </a:cubicBezTo>
                    <a:cubicBezTo>
                      <a:pt x="43433" y="28184"/>
                      <a:pt x="41166" y="18945"/>
                      <a:pt x="35963" y="11335"/>
                    </a:cubicBezTo>
                    <a:cubicBezTo>
                      <a:pt x="31680" y="4842"/>
                      <a:pt x="24662" y="667"/>
                      <a:pt x="16913" y="0"/>
                    </a:cubicBezTo>
                    <a:cubicBezTo>
                      <a:pt x="3006" y="0"/>
                      <a:pt x="-1280" y="9525"/>
                      <a:pt x="339" y="9525"/>
                    </a:cubicBezTo>
                    <a:cubicBezTo>
                      <a:pt x="1958" y="9525"/>
                      <a:pt x="6816" y="5620"/>
                      <a:pt x="15865" y="7715"/>
                    </a:cubicBezTo>
                    <a:cubicBezTo>
                      <a:pt x="27455" y="12029"/>
                      <a:pt x="34111" y="24206"/>
                      <a:pt x="31486" y="36290"/>
                    </a:cubicBezTo>
                    <a:cubicBezTo>
                      <a:pt x="29962" y="51530"/>
                      <a:pt x="24152" y="65437"/>
                      <a:pt x="16055" y="68961"/>
                    </a:cubicBezTo>
                    <a:cubicBezTo>
                      <a:pt x="7959" y="72485"/>
                      <a:pt x="1196" y="69532"/>
                      <a:pt x="244" y="70771"/>
                    </a:cubicBezTo>
                    <a:close/>
                  </a:path>
                </a:pathLst>
              </a:custGeom>
              <a:solidFill>
                <a:srgbClr val="EB996E"/>
              </a:solidFill>
              <a:ln w="9525" cap="flat">
                <a:noFill/>
                <a:prstDash val="solid"/>
                <a:miter/>
              </a:ln>
            </p:spPr>
            <p:txBody>
              <a:bodyPr rtlCol="0" anchor="ctr"/>
              <a:lstStyle/>
              <a:p>
                <a:endParaRPr lang="fr-FR"/>
              </a:p>
            </p:txBody>
          </p:sp>
          <p:sp>
            <p:nvSpPr>
              <p:cNvPr id="100" name="Forme libre : forme 75">
                <a:extLst>
                  <a:ext uri="{FF2B5EF4-FFF2-40B4-BE49-F238E27FC236}">
                    <a16:creationId xmlns:a16="http://schemas.microsoft.com/office/drawing/2014/main" id="{78381B17-112B-9A4A-9745-A70B81C4AD46}"/>
                  </a:ext>
                </a:extLst>
              </p:cNvPr>
              <p:cNvSpPr/>
              <p:nvPr/>
            </p:nvSpPr>
            <p:spPr>
              <a:xfrm>
                <a:off x="7129367" y="4060316"/>
                <a:ext cx="4953" cy="250602"/>
              </a:xfrm>
              <a:custGeom>
                <a:avLst/>
                <a:gdLst>
                  <a:gd name="connsiteX0" fmla="*/ 2477 w 4953"/>
                  <a:gd name="connsiteY0" fmla="*/ 250603 h 250602"/>
                  <a:gd name="connsiteX1" fmla="*/ 0 w 4953"/>
                  <a:gd name="connsiteY1" fmla="*/ 125254 h 250602"/>
                  <a:gd name="connsiteX2" fmla="*/ 2477 w 4953"/>
                  <a:gd name="connsiteY2" fmla="*/ 0 h 250602"/>
                  <a:gd name="connsiteX3" fmla="*/ 4953 w 4953"/>
                  <a:gd name="connsiteY3" fmla="*/ 125254 h 250602"/>
                  <a:gd name="connsiteX4" fmla="*/ 2477 w 4953"/>
                  <a:gd name="connsiteY4" fmla="*/ 250603 h 250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 h="250602">
                    <a:moveTo>
                      <a:pt x="2477" y="250603"/>
                    </a:moveTo>
                    <a:cubicBezTo>
                      <a:pt x="1143" y="250603"/>
                      <a:pt x="0" y="194501"/>
                      <a:pt x="0" y="125254"/>
                    </a:cubicBezTo>
                    <a:cubicBezTo>
                      <a:pt x="0" y="56007"/>
                      <a:pt x="1143" y="0"/>
                      <a:pt x="2477" y="0"/>
                    </a:cubicBezTo>
                    <a:cubicBezTo>
                      <a:pt x="3810" y="0"/>
                      <a:pt x="4953" y="56102"/>
                      <a:pt x="4953" y="125254"/>
                    </a:cubicBezTo>
                    <a:cubicBezTo>
                      <a:pt x="4953" y="194405"/>
                      <a:pt x="3810" y="250603"/>
                      <a:pt x="2477" y="250603"/>
                    </a:cubicBezTo>
                    <a:close/>
                  </a:path>
                </a:pathLst>
              </a:custGeom>
              <a:solidFill>
                <a:srgbClr val="263238"/>
              </a:solidFill>
              <a:ln w="9525" cap="flat">
                <a:noFill/>
                <a:prstDash val="solid"/>
                <a:miter/>
              </a:ln>
            </p:spPr>
            <p:txBody>
              <a:bodyPr rtlCol="0" anchor="ctr"/>
              <a:lstStyle/>
              <a:p>
                <a:endParaRPr lang="fr-FR"/>
              </a:p>
            </p:txBody>
          </p:sp>
          <p:sp>
            <p:nvSpPr>
              <p:cNvPr id="101" name="Forme libre : forme 76">
                <a:extLst>
                  <a:ext uri="{FF2B5EF4-FFF2-40B4-BE49-F238E27FC236}">
                    <a16:creationId xmlns:a16="http://schemas.microsoft.com/office/drawing/2014/main" id="{DE86FD31-2A19-7449-87A7-D7C7FABD2481}"/>
                  </a:ext>
                </a:extLst>
              </p:cNvPr>
              <p:cNvSpPr/>
              <p:nvPr/>
            </p:nvSpPr>
            <p:spPr>
              <a:xfrm>
                <a:off x="7354218" y="4053449"/>
                <a:ext cx="229385" cy="362530"/>
              </a:xfrm>
              <a:custGeom>
                <a:avLst/>
                <a:gdLst>
                  <a:gd name="connsiteX0" fmla="*/ 135289 w 229385"/>
                  <a:gd name="connsiteY0" fmla="*/ 1629 h 362530"/>
                  <a:gd name="connsiteX1" fmla="*/ 3939 w 229385"/>
                  <a:gd name="connsiteY1" fmla="*/ 30204 h 362530"/>
                  <a:gd name="connsiteX2" fmla="*/ 14131 w 229385"/>
                  <a:gd name="connsiteY2" fmla="*/ 324431 h 362530"/>
                  <a:gd name="connsiteX3" fmla="*/ 127955 w 229385"/>
                  <a:gd name="connsiteY3" fmla="*/ 362531 h 362530"/>
                  <a:gd name="connsiteX4" fmla="*/ 157482 w 229385"/>
                  <a:gd name="connsiteY4" fmla="*/ 244230 h 362530"/>
                  <a:gd name="connsiteX5" fmla="*/ 82234 w 229385"/>
                  <a:gd name="connsiteY5" fmla="*/ 54302 h 362530"/>
                  <a:gd name="connsiteX6" fmla="*/ 229300 w 229385"/>
                  <a:gd name="connsiteY6" fmla="*/ 24679 h 362530"/>
                  <a:gd name="connsiteX7" fmla="*/ 135289 w 229385"/>
                  <a:gd name="connsiteY7" fmla="*/ 1629 h 36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385" h="362530">
                    <a:moveTo>
                      <a:pt x="135289" y="1629"/>
                    </a:moveTo>
                    <a:cubicBezTo>
                      <a:pt x="135289" y="1629"/>
                      <a:pt x="11464" y="3057"/>
                      <a:pt x="3939" y="30204"/>
                    </a:cubicBezTo>
                    <a:cubicBezTo>
                      <a:pt x="-9015" y="75542"/>
                      <a:pt x="14131" y="324431"/>
                      <a:pt x="14131" y="324431"/>
                    </a:cubicBezTo>
                    <a:lnTo>
                      <a:pt x="127955" y="362531"/>
                    </a:lnTo>
                    <a:cubicBezTo>
                      <a:pt x="127955" y="362531"/>
                      <a:pt x="182818" y="349863"/>
                      <a:pt x="157482" y="244230"/>
                    </a:cubicBezTo>
                    <a:cubicBezTo>
                      <a:pt x="140937" y="177863"/>
                      <a:pt x="115632" y="113993"/>
                      <a:pt x="82234" y="54302"/>
                    </a:cubicBezTo>
                    <a:cubicBezTo>
                      <a:pt x="82234" y="54302"/>
                      <a:pt x="233491" y="58493"/>
                      <a:pt x="229300" y="24679"/>
                    </a:cubicBezTo>
                    <a:cubicBezTo>
                      <a:pt x="225109" y="-9135"/>
                      <a:pt x="135289" y="1629"/>
                      <a:pt x="135289" y="1629"/>
                    </a:cubicBezTo>
                    <a:close/>
                  </a:path>
                </a:pathLst>
              </a:custGeom>
              <a:solidFill>
                <a:srgbClr val="FFBE9D"/>
              </a:solidFill>
              <a:ln w="9525" cap="flat">
                <a:noFill/>
                <a:prstDash val="solid"/>
                <a:miter/>
              </a:ln>
            </p:spPr>
            <p:txBody>
              <a:bodyPr rtlCol="0" anchor="ctr"/>
              <a:lstStyle/>
              <a:p>
                <a:endParaRPr lang="fr-FR"/>
              </a:p>
            </p:txBody>
          </p:sp>
          <p:sp>
            <p:nvSpPr>
              <p:cNvPr id="102" name="Forme libre : forme 77">
                <a:extLst>
                  <a:ext uri="{FF2B5EF4-FFF2-40B4-BE49-F238E27FC236}">
                    <a16:creationId xmlns:a16="http://schemas.microsoft.com/office/drawing/2014/main" id="{4F3F85A6-DA9D-8C44-A4F6-198D6B53461B}"/>
                  </a:ext>
                </a:extLst>
              </p:cNvPr>
              <p:cNvSpPr/>
              <p:nvPr/>
            </p:nvSpPr>
            <p:spPr>
              <a:xfrm>
                <a:off x="7440358" y="4124118"/>
                <a:ext cx="148917" cy="44973"/>
              </a:xfrm>
              <a:custGeom>
                <a:avLst/>
                <a:gdLst>
                  <a:gd name="connsiteX0" fmla="*/ 0 w 148917"/>
                  <a:gd name="connsiteY0" fmla="*/ 4397 h 44973"/>
                  <a:gd name="connsiteX1" fmla="*/ 148494 w 148917"/>
                  <a:gd name="connsiteY1" fmla="*/ 14780 h 44973"/>
                  <a:gd name="connsiteX2" fmla="*/ 0 w 148917"/>
                  <a:gd name="connsiteY2" fmla="*/ 44974 h 44973"/>
                </a:gdLst>
                <a:ahLst/>
                <a:cxnLst>
                  <a:cxn ang="0">
                    <a:pos x="connsiteX0" y="connsiteY0"/>
                  </a:cxn>
                  <a:cxn ang="0">
                    <a:pos x="connsiteX1" y="connsiteY1"/>
                  </a:cxn>
                  <a:cxn ang="0">
                    <a:pos x="connsiteX2" y="connsiteY2"/>
                  </a:cxn>
                </a:cxnLst>
                <a:rect l="l" t="t" r="r" b="b"/>
                <a:pathLst>
                  <a:path w="148917" h="44973">
                    <a:moveTo>
                      <a:pt x="0" y="4397"/>
                    </a:moveTo>
                    <a:cubicBezTo>
                      <a:pt x="6762" y="3064"/>
                      <a:pt x="157924" y="-9414"/>
                      <a:pt x="148494" y="14780"/>
                    </a:cubicBezTo>
                    <a:cubicBezTo>
                      <a:pt x="139065" y="38973"/>
                      <a:pt x="0" y="44974"/>
                      <a:pt x="0" y="44974"/>
                    </a:cubicBezTo>
                    <a:close/>
                  </a:path>
                </a:pathLst>
              </a:custGeom>
              <a:solidFill>
                <a:srgbClr val="FFBE9D"/>
              </a:solidFill>
              <a:ln w="9525" cap="flat">
                <a:noFill/>
                <a:prstDash val="solid"/>
                <a:miter/>
              </a:ln>
            </p:spPr>
            <p:txBody>
              <a:bodyPr rtlCol="0" anchor="ctr"/>
              <a:lstStyle/>
              <a:p>
                <a:endParaRPr lang="fr-FR"/>
              </a:p>
            </p:txBody>
          </p:sp>
          <p:sp>
            <p:nvSpPr>
              <p:cNvPr id="103" name="Forme libre : forme 78">
                <a:extLst>
                  <a:ext uri="{FF2B5EF4-FFF2-40B4-BE49-F238E27FC236}">
                    <a16:creationId xmlns:a16="http://schemas.microsoft.com/office/drawing/2014/main" id="{B3518A0B-C0B5-EE48-86F9-4EFEDA328442}"/>
                  </a:ext>
                </a:extLst>
              </p:cNvPr>
              <p:cNvSpPr/>
              <p:nvPr/>
            </p:nvSpPr>
            <p:spPr>
              <a:xfrm>
                <a:off x="7397591" y="3762565"/>
                <a:ext cx="528447" cy="662082"/>
              </a:xfrm>
              <a:custGeom>
                <a:avLst/>
                <a:gdLst>
                  <a:gd name="connsiteX0" fmla="*/ 528447 w 528447"/>
                  <a:gd name="connsiteY0" fmla="*/ 0 h 662082"/>
                  <a:gd name="connsiteX1" fmla="*/ 509778 w 528447"/>
                  <a:gd name="connsiteY1" fmla="*/ 472059 h 662082"/>
                  <a:gd name="connsiteX2" fmla="*/ 440817 w 528447"/>
                  <a:gd name="connsiteY2" fmla="*/ 653320 h 662082"/>
                  <a:gd name="connsiteX3" fmla="*/ 17145 w 528447"/>
                  <a:gd name="connsiteY3" fmla="*/ 662083 h 662082"/>
                  <a:gd name="connsiteX4" fmla="*/ 0 w 528447"/>
                  <a:gd name="connsiteY4" fmla="*/ 77343 h 662082"/>
                  <a:gd name="connsiteX5" fmla="*/ 528447 w 528447"/>
                  <a:gd name="connsiteY5" fmla="*/ 0 h 66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447" h="662082">
                    <a:moveTo>
                      <a:pt x="528447" y="0"/>
                    </a:moveTo>
                    <a:lnTo>
                      <a:pt x="509778" y="472059"/>
                    </a:lnTo>
                    <a:lnTo>
                      <a:pt x="440817" y="653320"/>
                    </a:lnTo>
                    <a:lnTo>
                      <a:pt x="17145" y="662083"/>
                    </a:lnTo>
                    <a:lnTo>
                      <a:pt x="0" y="77343"/>
                    </a:lnTo>
                    <a:lnTo>
                      <a:pt x="528447" y="0"/>
                    </a:lnTo>
                    <a:close/>
                  </a:path>
                </a:pathLst>
              </a:custGeom>
              <a:solidFill>
                <a:srgbClr val="263238"/>
              </a:solidFill>
              <a:ln w="9525" cap="flat">
                <a:noFill/>
                <a:prstDash val="solid"/>
                <a:miter/>
              </a:ln>
            </p:spPr>
            <p:txBody>
              <a:bodyPr rtlCol="0" anchor="ctr"/>
              <a:lstStyle/>
              <a:p>
                <a:endParaRPr lang="fr-FR"/>
              </a:p>
            </p:txBody>
          </p:sp>
          <p:sp>
            <p:nvSpPr>
              <p:cNvPr id="104" name="Forme libre : forme 79">
                <a:extLst>
                  <a:ext uri="{FF2B5EF4-FFF2-40B4-BE49-F238E27FC236}">
                    <a16:creationId xmlns:a16="http://schemas.microsoft.com/office/drawing/2014/main" id="{5C1AD073-9921-E644-B1BB-A99913960908}"/>
                  </a:ext>
                </a:extLst>
              </p:cNvPr>
              <p:cNvSpPr/>
              <p:nvPr/>
            </p:nvSpPr>
            <p:spPr>
              <a:xfrm>
                <a:off x="6841045" y="4221479"/>
                <a:ext cx="507301" cy="250412"/>
              </a:xfrm>
              <a:custGeom>
                <a:avLst/>
                <a:gdLst>
                  <a:gd name="connsiteX0" fmla="*/ 507302 w 507301"/>
                  <a:gd name="connsiteY0" fmla="*/ 0 h 250412"/>
                  <a:gd name="connsiteX1" fmla="*/ 502158 w 507301"/>
                  <a:gd name="connsiteY1" fmla="*/ 2667 h 250412"/>
                  <a:gd name="connsiteX2" fmla="*/ 486918 w 507301"/>
                  <a:gd name="connsiteY2" fmla="*/ 9525 h 250412"/>
                  <a:gd name="connsiteX3" fmla="*/ 430435 w 507301"/>
                  <a:gd name="connsiteY3" fmla="*/ 33624 h 250412"/>
                  <a:gd name="connsiteX4" fmla="*/ 243554 w 507301"/>
                  <a:gd name="connsiteY4" fmla="*/ 111633 h 250412"/>
                  <a:gd name="connsiteX5" fmla="*/ 140779 w 507301"/>
                  <a:gd name="connsiteY5" fmla="*/ 154019 h 250412"/>
                  <a:gd name="connsiteX6" fmla="*/ 58483 w 507301"/>
                  <a:gd name="connsiteY6" fmla="*/ 192119 h 250412"/>
                  <a:gd name="connsiteX7" fmla="*/ 12382 w 507301"/>
                  <a:gd name="connsiteY7" fmla="*/ 231362 h 250412"/>
                  <a:gd name="connsiteX8" fmla="*/ 0 w 507301"/>
                  <a:gd name="connsiteY8" fmla="*/ 250412 h 250412"/>
                  <a:gd name="connsiteX9" fmla="*/ 2286 w 507301"/>
                  <a:gd name="connsiteY9" fmla="*/ 244983 h 250412"/>
                  <a:gd name="connsiteX10" fmla="*/ 10858 w 507301"/>
                  <a:gd name="connsiteY10" fmla="*/ 230600 h 250412"/>
                  <a:gd name="connsiteX11" fmla="*/ 56578 w 507301"/>
                  <a:gd name="connsiteY11" fmla="*/ 189547 h 250412"/>
                  <a:gd name="connsiteX12" fmla="*/ 139065 w 507301"/>
                  <a:gd name="connsiteY12" fmla="*/ 150400 h 250412"/>
                  <a:gd name="connsiteX13" fmla="*/ 242030 w 507301"/>
                  <a:gd name="connsiteY13" fmla="*/ 107728 h 250412"/>
                  <a:gd name="connsiteX14" fmla="*/ 429482 w 507301"/>
                  <a:gd name="connsiteY14" fmla="*/ 31052 h 250412"/>
                  <a:gd name="connsiteX15" fmla="*/ 486632 w 507301"/>
                  <a:gd name="connsiteY15" fmla="*/ 8382 h 250412"/>
                  <a:gd name="connsiteX16" fmla="*/ 502253 w 507301"/>
                  <a:gd name="connsiteY16" fmla="*/ 2477 h 250412"/>
                  <a:gd name="connsiteX17" fmla="*/ 507302 w 507301"/>
                  <a:gd name="connsiteY17" fmla="*/ 0 h 25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7301" h="250412">
                    <a:moveTo>
                      <a:pt x="507302" y="0"/>
                    </a:moveTo>
                    <a:cubicBezTo>
                      <a:pt x="505701" y="1093"/>
                      <a:pt x="503974" y="1988"/>
                      <a:pt x="502158" y="2667"/>
                    </a:cubicBezTo>
                    <a:lnTo>
                      <a:pt x="486918" y="9525"/>
                    </a:lnTo>
                    <a:lnTo>
                      <a:pt x="430435" y="33624"/>
                    </a:lnTo>
                    <a:lnTo>
                      <a:pt x="243554" y="111633"/>
                    </a:lnTo>
                    <a:lnTo>
                      <a:pt x="140779" y="154019"/>
                    </a:lnTo>
                    <a:cubicBezTo>
                      <a:pt x="112436" y="164649"/>
                      <a:pt x="84927" y="177385"/>
                      <a:pt x="58483" y="192119"/>
                    </a:cubicBezTo>
                    <a:cubicBezTo>
                      <a:pt x="40767" y="202159"/>
                      <a:pt x="25122" y="215477"/>
                      <a:pt x="12382" y="231362"/>
                    </a:cubicBezTo>
                    <a:cubicBezTo>
                      <a:pt x="3620" y="242792"/>
                      <a:pt x="476" y="250412"/>
                      <a:pt x="0" y="250412"/>
                    </a:cubicBezTo>
                    <a:cubicBezTo>
                      <a:pt x="499" y="248503"/>
                      <a:pt x="1269" y="246674"/>
                      <a:pt x="2286" y="244983"/>
                    </a:cubicBezTo>
                    <a:cubicBezTo>
                      <a:pt x="4649" y="239911"/>
                      <a:pt x="7522" y="235092"/>
                      <a:pt x="10858" y="230600"/>
                    </a:cubicBezTo>
                    <a:cubicBezTo>
                      <a:pt x="23165" y="213965"/>
                      <a:pt x="38719" y="199999"/>
                      <a:pt x="56578" y="189547"/>
                    </a:cubicBezTo>
                    <a:cubicBezTo>
                      <a:pt x="82983" y="174314"/>
                      <a:pt x="110567" y="161223"/>
                      <a:pt x="139065" y="150400"/>
                    </a:cubicBezTo>
                    <a:lnTo>
                      <a:pt x="242030" y="107728"/>
                    </a:lnTo>
                    <a:lnTo>
                      <a:pt x="429482" y="31052"/>
                    </a:lnTo>
                    <a:lnTo>
                      <a:pt x="486632" y="8382"/>
                    </a:lnTo>
                    <a:lnTo>
                      <a:pt x="502253" y="2477"/>
                    </a:lnTo>
                    <a:cubicBezTo>
                      <a:pt x="503828" y="1446"/>
                      <a:pt x="505523" y="615"/>
                      <a:pt x="507302" y="0"/>
                    </a:cubicBezTo>
                    <a:close/>
                  </a:path>
                </a:pathLst>
              </a:custGeom>
              <a:solidFill>
                <a:srgbClr val="263238"/>
              </a:solidFill>
              <a:ln w="9525" cap="flat">
                <a:noFill/>
                <a:prstDash val="solid"/>
                <a:miter/>
              </a:ln>
            </p:spPr>
            <p:txBody>
              <a:bodyPr rtlCol="0" anchor="ctr"/>
              <a:lstStyle/>
              <a:p>
                <a:endParaRPr lang="fr-FR"/>
              </a:p>
            </p:txBody>
          </p:sp>
          <p:sp>
            <p:nvSpPr>
              <p:cNvPr id="105" name="Forme libre : forme 80">
                <a:extLst>
                  <a:ext uri="{FF2B5EF4-FFF2-40B4-BE49-F238E27FC236}">
                    <a16:creationId xmlns:a16="http://schemas.microsoft.com/office/drawing/2014/main" id="{00314445-0B82-BA4A-B9B6-931FDAFEB260}"/>
                  </a:ext>
                </a:extLst>
              </p:cNvPr>
              <p:cNvSpPr/>
              <p:nvPr/>
            </p:nvSpPr>
            <p:spPr>
              <a:xfrm>
                <a:off x="7205567" y="4406455"/>
                <a:ext cx="282892" cy="240887"/>
              </a:xfrm>
              <a:custGeom>
                <a:avLst/>
                <a:gdLst>
                  <a:gd name="connsiteX0" fmla="*/ 282892 w 282892"/>
                  <a:gd name="connsiteY0" fmla="*/ 0 h 240887"/>
                  <a:gd name="connsiteX1" fmla="*/ 273367 w 282892"/>
                  <a:gd name="connsiteY1" fmla="*/ 11335 h 240887"/>
                  <a:gd name="connsiteX2" fmla="*/ 246031 w 282892"/>
                  <a:gd name="connsiteY2" fmla="*/ 40386 h 240887"/>
                  <a:gd name="connsiteX3" fmla="*/ 148590 w 282892"/>
                  <a:gd name="connsiteY3" fmla="*/ 128969 h 240887"/>
                  <a:gd name="connsiteX4" fmla="*/ 44958 w 282892"/>
                  <a:gd name="connsiteY4" fmla="*/ 210121 h 240887"/>
                  <a:gd name="connsiteX5" fmla="*/ 12382 w 282892"/>
                  <a:gd name="connsiteY5" fmla="*/ 233172 h 240887"/>
                  <a:gd name="connsiteX6" fmla="*/ 0 w 282892"/>
                  <a:gd name="connsiteY6" fmla="*/ 240887 h 240887"/>
                  <a:gd name="connsiteX7" fmla="*/ 11239 w 282892"/>
                  <a:gd name="connsiteY7" fmla="*/ 231362 h 240887"/>
                  <a:gd name="connsiteX8" fmla="*/ 42862 w 282892"/>
                  <a:gd name="connsiteY8" fmla="*/ 207073 h 240887"/>
                  <a:gd name="connsiteX9" fmla="*/ 145447 w 282892"/>
                  <a:gd name="connsiteY9" fmla="*/ 124968 h 240887"/>
                  <a:gd name="connsiteX10" fmla="*/ 243554 w 282892"/>
                  <a:gd name="connsiteY10" fmla="*/ 37719 h 240887"/>
                  <a:gd name="connsiteX11" fmla="*/ 272129 w 282892"/>
                  <a:gd name="connsiteY11" fmla="*/ 9906 h 240887"/>
                  <a:gd name="connsiteX12" fmla="*/ 282892 w 282892"/>
                  <a:gd name="connsiteY12" fmla="*/ 0 h 24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892" h="240887">
                    <a:moveTo>
                      <a:pt x="282892" y="0"/>
                    </a:moveTo>
                    <a:cubicBezTo>
                      <a:pt x="280077" y="4067"/>
                      <a:pt x="276888" y="7861"/>
                      <a:pt x="273367" y="11335"/>
                    </a:cubicBezTo>
                    <a:cubicBezTo>
                      <a:pt x="267176" y="18479"/>
                      <a:pt x="257937" y="28480"/>
                      <a:pt x="246031" y="40386"/>
                    </a:cubicBezTo>
                    <a:cubicBezTo>
                      <a:pt x="222313" y="64389"/>
                      <a:pt x="188023" y="96012"/>
                      <a:pt x="148590" y="128969"/>
                    </a:cubicBezTo>
                    <a:cubicBezTo>
                      <a:pt x="109156" y="161925"/>
                      <a:pt x="72390" y="190310"/>
                      <a:pt x="44958" y="210121"/>
                    </a:cubicBezTo>
                    <a:cubicBezTo>
                      <a:pt x="31337" y="219646"/>
                      <a:pt x="20193" y="227838"/>
                      <a:pt x="12382" y="233172"/>
                    </a:cubicBezTo>
                    <a:cubicBezTo>
                      <a:pt x="8490" y="236103"/>
                      <a:pt x="4347" y="238685"/>
                      <a:pt x="0" y="240887"/>
                    </a:cubicBezTo>
                    <a:cubicBezTo>
                      <a:pt x="3443" y="237371"/>
                      <a:pt x="7206" y="234182"/>
                      <a:pt x="11239" y="231362"/>
                    </a:cubicBezTo>
                    <a:lnTo>
                      <a:pt x="42862" y="207073"/>
                    </a:lnTo>
                    <a:cubicBezTo>
                      <a:pt x="69532" y="186595"/>
                      <a:pt x="106013" y="157925"/>
                      <a:pt x="145447" y="124968"/>
                    </a:cubicBezTo>
                    <a:cubicBezTo>
                      <a:pt x="184880" y="92012"/>
                      <a:pt x="219361" y="61055"/>
                      <a:pt x="243554" y="37719"/>
                    </a:cubicBezTo>
                    <a:cubicBezTo>
                      <a:pt x="255746" y="26194"/>
                      <a:pt x="265366" y="16478"/>
                      <a:pt x="272129" y="9906"/>
                    </a:cubicBezTo>
                    <a:cubicBezTo>
                      <a:pt x="275425" y="6300"/>
                      <a:pt x="279026" y="2986"/>
                      <a:pt x="282892" y="0"/>
                    </a:cubicBezTo>
                    <a:close/>
                  </a:path>
                </a:pathLst>
              </a:custGeom>
              <a:solidFill>
                <a:srgbClr val="263238"/>
              </a:solidFill>
              <a:ln w="9525" cap="flat">
                <a:noFill/>
                <a:prstDash val="solid"/>
                <a:miter/>
              </a:ln>
            </p:spPr>
            <p:txBody>
              <a:bodyPr rtlCol="0" anchor="ctr"/>
              <a:lstStyle/>
              <a:p>
                <a:endParaRPr lang="fr-FR"/>
              </a:p>
            </p:txBody>
          </p:sp>
          <p:sp>
            <p:nvSpPr>
              <p:cNvPr id="106" name="Forme libre : forme 81">
                <a:extLst>
                  <a:ext uri="{FF2B5EF4-FFF2-40B4-BE49-F238E27FC236}">
                    <a16:creationId xmlns:a16="http://schemas.microsoft.com/office/drawing/2014/main" id="{2EE4C3E4-B7AA-2F49-94D2-C74D83BEE319}"/>
                  </a:ext>
                </a:extLst>
              </p:cNvPr>
              <p:cNvSpPr/>
              <p:nvPr/>
            </p:nvSpPr>
            <p:spPr>
              <a:xfrm>
                <a:off x="7852682" y="4387592"/>
                <a:ext cx="273870" cy="321005"/>
              </a:xfrm>
              <a:custGeom>
                <a:avLst/>
                <a:gdLst>
                  <a:gd name="connsiteX0" fmla="*/ 273857 w 273870"/>
                  <a:gd name="connsiteY0" fmla="*/ 320996 h 321005"/>
                  <a:gd name="connsiteX1" fmla="*/ 135078 w 273870"/>
                  <a:gd name="connsiteY1" fmla="*/ 161928 h 321005"/>
                  <a:gd name="connsiteX2" fmla="*/ 13 w 273870"/>
                  <a:gd name="connsiteY2" fmla="*/ 3 h 321005"/>
                  <a:gd name="connsiteX3" fmla="*/ 138793 w 273870"/>
                  <a:gd name="connsiteY3" fmla="*/ 158690 h 321005"/>
                  <a:gd name="connsiteX4" fmla="*/ 273857 w 273870"/>
                  <a:gd name="connsiteY4" fmla="*/ 320996 h 321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70" h="321005">
                    <a:moveTo>
                      <a:pt x="273857" y="320996"/>
                    </a:moveTo>
                    <a:cubicBezTo>
                      <a:pt x="272810" y="321948"/>
                      <a:pt x="210706" y="250701"/>
                      <a:pt x="135078" y="161928"/>
                    </a:cubicBezTo>
                    <a:cubicBezTo>
                      <a:pt x="59449" y="73155"/>
                      <a:pt x="-1034" y="575"/>
                      <a:pt x="13" y="3"/>
                    </a:cubicBezTo>
                    <a:cubicBezTo>
                      <a:pt x="1061" y="-568"/>
                      <a:pt x="63164" y="70107"/>
                      <a:pt x="138793" y="158690"/>
                    </a:cubicBezTo>
                    <a:cubicBezTo>
                      <a:pt x="214421" y="247272"/>
                      <a:pt x="274905" y="320139"/>
                      <a:pt x="273857" y="320996"/>
                    </a:cubicBezTo>
                    <a:close/>
                  </a:path>
                </a:pathLst>
              </a:custGeom>
              <a:solidFill>
                <a:srgbClr val="263238"/>
              </a:solidFill>
              <a:ln w="9525" cap="flat">
                <a:noFill/>
                <a:prstDash val="solid"/>
                <a:miter/>
              </a:ln>
            </p:spPr>
            <p:txBody>
              <a:bodyPr rtlCol="0" anchor="ctr"/>
              <a:lstStyle/>
              <a:p>
                <a:endParaRPr lang="fr-FR"/>
              </a:p>
            </p:txBody>
          </p:sp>
          <p:sp>
            <p:nvSpPr>
              <p:cNvPr id="107" name="Forme libre : forme 82">
                <a:extLst>
                  <a:ext uri="{FF2B5EF4-FFF2-40B4-BE49-F238E27FC236}">
                    <a16:creationId xmlns:a16="http://schemas.microsoft.com/office/drawing/2014/main" id="{B79B1196-2DC8-7F46-B22E-72A101C6C088}"/>
                  </a:ext>
                </a:extLst>
              </p:cNvPr>
              <p:cNvSpPr/>
              <p:nvPr/>
            </p:nvSpPr>
            <p:spPr>
              <a:xfrm>
                <a:off x="7925848" y="4180236"/>
                <a:ext cx="320420" cy="185356"/>
              </a:xfrm>
              <a:custGeom>
                <a:avLst/>
                <a:gdLst>
                  <a:gd name="connsiteX0" fmla="*/ 320421 w 320420"/>
                  <a:gd name="connsiteY0" fmla="*/ 185356 h 185356"/>
                  <a:gd name="connsiteX1" fmla="*/ 306705 w 320420"/>
                  <a:gd name="connsiteY1" fmla="*/ 180499 h 185356"/>
                  <a:gd name="connsiteX2" fmla="*/ 270034 w 320420"/>
                  <a:gd name="connsiteY2" fmla="*/ 164878 h 185356"/>
                  <a:gd name="connsiteX3" fmla="*/ 153257 w 320420"/>
                  <a:gd name="connsiteY3" fmla="*/ 104775 h 185356"/>
                  <a:gd name="connsiteX4" fmla="*/ 42862 w 320420"/>
                  <a:gd name="connsiteY4" fmla="*/ 33528 h 185356"/>
                  <a:gd name="connsiteX5" fmla="*/ 11049 w 320420"/>
                  <a:gd name="connsiteY5" fmla="*/ 9525 h 185356"/>
                  <a:gd name="connsiteX6" fmla="*/ 0 w 320420"/>
                  <a:gd name="connsiteY6" fmla="*/ 0 h 185356"/>
                  <a:gd name="connsiteX7" fmla="*/ 12192 w 320420"/>
                  <a:gd name="connsiteY7" fmla="*/ 7906 h 185356"/>
                  <a:gd name="connsiteX8" fmla="*/ 44862 w 320420"/>
                  <a:gd name="connsiteY8" fmla="*/ 30575 h 185356"/>
                  <a:gd name="connsiteX9" fmla="*/ 155734 w 320420"/>
                  <a:gd name="connsiteY9" fmla="*/ 100394 h 185356"/>
                  <a:gd name="connsiteX10" fmla="*/ 271557 w 320420"/>
                  <a:gd name="connsiteY10" fmla="*/ 161544 h 185356"/>
                  <a:gd name="connsiteX11" fmla="*/ 307467 w 320420"/>
                  <a:gd name="connsiteY11" fmla="*/ 178594 h 185356"/>
                  <a:gd name="connsiteX12" fmla="*/ 320421 w 320420"/>
                  <a:gd name="connsiteY12" fmla="*/ 185356 h 18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420" h="185356">
                    <a:moveTo>
                      <a:pt x="320421" y="185356"/>
                    </a:moveTo>
                    <a:cubicBezTo>
                      <a:pt x="315724" y="184114"/>
                      <a:pt x="311136" y="182490"/>
                      <a:pt x="306705" y="180499"/>
                    </a:cubicBezTo>
                    <a:cubicBezTo>
                      <a:pt x="297942" y="177070"/>
                      <a:pt x="285369" y="171736"/>
                      <a:pt x="270034" y="164878"/>
                    </a:cubicBezTo>
                    <a:cubicBezTo>
                      <a:pt x="239363" y="151067"/>
                      <a:pt x="197643" y="130493"/>
                      <a:pt x="153257" y="104775"/>
                    </a:cubicBezTo>
                    <a:cubicBezTo>
                      <a:pt x="108870" y="79058"/>
                      <a:pt x="70103" y="53245"/>
                      <a:pt x="42862" y="33528"/>
                    </a:cubicBezTo>
                    <a:cubicBezTo>
                      <a:pt x="29241" y="24003"/>
                      <a:pt x="18383" y="15430"/>
                      <a:pt x="11049" y="9525"/>
                    </a:cubicBezTo>
                    <a:cubicBezTo>
                      <a:pt x="7082" y="6696"/>
                      <a:pt x="3383" y="3507"/>
                      <a:pt x="0" y="0"/>
                    </a:cubicBezTo>
                    <a:cubicBezTo>
                      <a:pt x="4293" y="2263"/>
                      <a:pt x="8374" y="4909"/>
                      <a:pt x="12192" y="7906"/>
                    </a:cubicBezTo>
                    <a:cubicBezTo>
                      <a:pt x="20669" y="13716"/>
                      <a:pt x="31718" y="21336"/>
                      <a:pt x="44862" y="30575"/>
                    </a:cubicBezTo>
                    <a:cubicBezTo>
                      <a:pt x="72580" y="49625"/>
                      <a:pt x="111537" y="74771"/>
                      <a:pt x="155734" y="100394"/>
                    </a:cubicBezTo>
                    <a:cubicBezTo>
                      <a:pt x="199929" y="126016"/>
                      <a:pt x="241459" y="147066"/>
                      <a:pt x="271557" y="161544"/>
                    </a:cubicBezTo>
                    <a:lnTo>
                      <a:pt x="307467" y="178594"/>
                    </a:lnTo>
                    <a:cubicBezTo>
                      <a:pt x="311978" y="180457"/>
                      <a:pt x="316313" y="182721"/>
                      <a:pt x="320421" y="185356"/>
                    </a:cubicBezTo>
                    <a:close/>
                  </a:path>
                </a:pathLst>
              </a:custGeom>
              <a:solidFill>
                <a:srgbClr val="263238"/>
              </a:solidFill>
              <a:ln w="9525" cap="flat">
                <a:noFill/>
                <a:prstDash val="solid"/>
                <a:miter/>
              </a:ln>
            </p:spPr>
            <p:txBody>
              <a:bodyPr rtlCol="0" anchor="ctr"/>
              <a:lstStyle/>
              <a:p>
                <a:endParaRPr lang="fr-FR"/>
              </a:p>
            </p:txBody>
          </p:sp>
          <p:sp>
            <p:nvSpPr>
              <p:cNvPr id="108" name="Forme libre : forme 83">
                <a:extLst>
                  <a:ext uri="{FF2B5EF4-FFF2-40B4-BE49-F238E27FC236}">
                    <a16:creationId xmlns:a16="http://schemas.microsoft.com/office/drawing/2014/main" id="{A3991577-0B75-2043-9225-6BF224BA6520}"/>
                  </a:ext>
                </a:extLst>
              </p:cNvPr>
              <p:cNvSpPr/>
              <p:nvPr/>
            </p:nvSpPr>
            <p:spPr>
              <a:xfrm>
                <a:off x="7998506" y="4036313"/>
                <a:ext cx="28731" cy="225647"/>
              </a:xfrm>
              <a:custGeom>
                <a:avLst/>
                <a:gdLst>
                  <a:gd name="connsiteX0" fmla="*/ 28496 w 28731"/>
                  <a:gd name="connsiteY0" fmla="*/ 225647 h 225647"/>
                  <a:gd name="connsiteX1" fmla="*/ 11923 w 28731"/>
                  <a:gd name="connsiteY1" fmla="*/ 113157 h 225647"/>
                  <a:gd name="connsiteX2" fmla="*/ 207 w 28731"/>
                  <a:gd name="connsiteY2" fmla="*/ 0 h 225647"/>
                  <a:gd name="connsiteX3" fmla="*/ 16876 w 28731"/>
                  <a:gd name="connsiteY3" fmla="*/ 112490 h 225647"/>
                  <a:gd name="connsiteX4" fmla="*/ 28496 w 28731"/>
                  <a:gd name="connsiteY4" fmla="*/ 225647 h 22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1" h="225647">
                    <a:moveTo>
                      <a:pt x="28496" y="225647"/>
                    </a:moveTo>
                    <a:cubicBezTo>
                      <a:pt x="27163" y="225647"/>
                      <a:pt x="19733" y="175450"/>
                      <a:pt x="11923" y="113157"/>
                    </a:cubicBezTo>
                    <a:cubicBezTo>
                      <a:pt x="4112" y="50864"/>
                      <a:pt x="-1126" y="95"/>
                      <a:pt x="207" y="0"/>
                    </a:cubicBezTo>
                    <a:cubicBezTo>
                      <a:pt x="1541" y="-95"/>
                      <a:pt x="9066" y="50197"/>
                      <a:pt x="16876" y="112490"/>
                    </a:cubicBezTo>
                    <a:cubicBezTo>
                      <a:pt x="24687" y="174784"/>
                      <a:pt x="29925" y="225552"/>
                      <a:pt x="28496" y="225647"/>
                    </a:cubicBezTo>
                    <a:close/>
                  </a:path>
                </a:pathLst>
              </a:custGeom>
              <a:solidFill>
                <a:srgbClr val="263238"/>
              </a:solidFill>
              <a:ln w="9525" cap="flat">
                <a:noFill/>
                <a:prstDash val="solid"/>
                <a:miter/>
              </a:ln>
            </p:spPr>
            <p:txBody>
              <a:bodyPr rtlCol="0" anchor="ctr"/>
              <a:lstStyle/>
              <a:p>
                <a:endParaRPr lang="fr-FR"/>
              </a:p>
            </p:txBody>
          </p:sp>
          <p:sp>
            <p:nvSpPr>
              <p:cNvPr id="109" name="Forme libre : forme 84">
                <a:extLst>
                  <a:ext uri="{FF2B5EF4-FFF2-40B4-BE49-F238E27FC236}">
                    <a16:creationId xmlns:a16="http://schemas.microsoft.com/office/drawing/2014/main" id="{84FD8E80-9CC3-9442-A68E-F738E67BC410}"/>
                  </a:ext>
                </a:extLst>
              </p:cNvPr>
              <p:cNvSpPr/>
              <p:nvPr/>
            </p:nvSpPr>
            <p:spPr>
              <a:xfrm>
                <a:off x="7604283" y="3225627"/>
                <a:ext cx="144970" cy="142221"/>
              </a:xfrm>
              <a:custGeom>
                <a:avLst/>
                <a:gdLst>
                  <a:gd name="connsiteX0" fmla="*/ 64389 w 144970"/>
                  <a:gd name="connsiteY0" fmla="*/ 14 h 142221"/>
                  <a:gd name="connsiteX1" fmla="*/ 60484 w 144970"/>
                  <a:gd name="connsiteY1" fmla="*/ 6014 h 142221"/>
                  <a:gd name="connsiteX2" fmla="*/ 48387 w 144970"/>
                  <a:gd name="connsiteY2" fmla="*/ 22207 h 142221"/>
                  <a:gd name="connsiteX3" fmla="*/ 4477 w 144970"/>
                  <a:gd name="connsiteY3" fmla="*/ 79357 h 142221"/>
                  <a:gd name="connsiteX4" fmla="*/ 4477 w 144970"/>
                  <a:gd name="connsiteY4" fmla="*/ 76309 h 142221"/>
                  <a:gd name="connsiteX5" fmla="*/ 76010 w 144970"/>
                  <a:gd name="connsiteY5" fmla="*/ 132506 h 142221"/>
                  <a:gd name="connsiteX6" fmla="*/ 82391 w 144970"/>
                  <a:gd name="connsiteY6" fmla="*/ 137650 h 142221"/>
                  <a:gd name="connsiteX7" fmla="*/ 78963 w 144970"/>
                  <a:gd name="connsiteY7" fmla="*/ 137650 h 142221"/>
                  <a:gd name="connsiteX8" fmla="*/ 140875 w 144970"/>
                  <a:gd name="connsiteY8" fmla="*/ 60116 h 142221"/>
                  <a:gd name="connsiteX9" fmla="*/ 140875 w 144970"/>
                  <a:gd name="connsiteY9" fmla="*/ 62974 h 142221"/>
                  <a:gd name="connsiteX10" fmla="*/ 94298 w 144970"/>
                  <a:gd name="connsiteY10" fmla="*/ 24874 h 142221"/>
                  <a:gd name="connsiteX11" fmla="*/ 81534 w 144970"/>
                  <a:gd name="connsiteY11" fmla="*/ 14111 h 142221"/>
                  <a:gd name="connsiteX12" fmla="*/ 77248 w 144970"/>
                  <a:gd name="connsiteY12" fmla="*/ 9920 h 142221"/>
                  <a:gd name="connsiteX13" fmla="*/ 82296 w 144970"/>
                  <a:gd name="connsiteY13" fmla="*/ 13158 h 142221"/>
                  <a:gd name="connsiteX14" fmla="*/ 95727 w 144970"/>
                  <a:gd name="connsiteY14" fmla="*/ 22683 h 142221"/>
                  <a:gd name="connsiteX15" fmla="*/ 143352 w 144970"/>
                  <a:gd name="connsiteY15" fmla="*/ 59259 h 142221"/>
                  <a:gd name="connsiteX16" fmla="*/ 144971 w 144970"/>
                  <a:gd name="connsiteY16" fmla="*/ 60497 h 142221"/>
                  <a:gd name="connsiteX17" fmla="*/ 143637 w 144970"/>
                  <a:gd name="connsiteY17" fmla="*/ 62117 h 142221"/>
                  <a:gd name="connsiteX18" fmla="*/ 82487 w 144970"/>
                  <a:gd name="connsiteY18" fmla="*/ 140222 h 142221"/>
                  <a:gd name="connsiteX19" fmla="*/ 80963 w 144970"/>
                  <a:gd name="connsiteY19" fmla="*/ 142222 h 142221"/>
                  <a:gd name="connsiteX20" fmla="*/ 78963 w 144970"/>
                  <a:gd name="connsiteY20" fmla="*/ 140698 h 142221"/>
                  <a:gd name="connsiteX21" fmla="*/ 72866 w 144970"/>
                  <a:gd name="connsiteY21" fmla="*/ 136697 h 142221"/>
                  <a:gd name="connsiteX22" fmla="*/ 1715 w 144970"/>
                  <a:gd name="connsiteY22" fmla="*/ 80024 h 142221"/>
                  <a:gd name="connsiteX23" fmla="*/ 0 w 144970"/>
                  <a:gd name="connsiteY23" fmla="*/ 78595 h 142221"/>
                  <a:gd name="connsiteX24" fmla="*/ 1334 w 144970"/>
                  <a:gd name="connsiteY24" fmla="*/ 76976 h 142221"/>
                  <a:gd name="connsiteX25" fmla="*/ 46673 w 144970"/>
                  <a:gd name="connsiteY25" fmla="*/ 21159 h 142221"/>
                  <a:gd name="connsiteX26" fmla="*/ 59627 w 144970"/>
                  <a:gd name="connsiteY26" fmla="*/ 5633 h 142221"/>
                  <a:gd name="connsiteX27" fmla="*/ 64389 w 144970"/>
                  <a:gd name="connsiteY27" fmla="*/ 14 h 14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4970" h="142221">
                    <a:moveTo>
                      <a:pt x="64389" y="14"/>
                    </a:moveTo>
                    <a:cubicBezTo>
                      <a:pt x="63294" y="2141"/>
                      <a:pt x="61985" y="4151"/>
                      <a:pt x="60484" y="6014"/>
                    </a:cubicBezTo>
                    <a:lnTo>
                      <a:pt x="48387" y="22207"/>
                    </a:lnTo>
                    <a:lnTo>
                      <a:pt x="4477" y="79357"/>
                    </a:lnTo>
                    <a:lnTo>
                      <a:pt x="4477" y="76309"/>
                    </a:lnTo>
                    <a:lnTo>
                      <a:pt x="76010" y="132506"/>
                    </a:lnTo>
                    <a:lnTo>
                      <a:pt x="82391" y="137650"/>
                    </a:lnTo>
                    <a:lnTo>
                      <a:pt x="78963" y="137650"/>
                    </a:lnTo>
                    <a:lnTo>
                      <a:pt x="140875" y="60116"/>
                    </a:lnTo>
                    <a:lnTo>
                      <a:pt x="140875" y="62974"/>
                    </a:lnTo>
                    <a:lnTo>
                      <a:pt x="94298" y="24874"/>
                    </a:lnTo>
                    <a:lnTo>
                      <a:pt x="81534" y="14111"/>
                    </a:lnTo>
                    <a:cubicBezTo>
                      <a:pt x="79947" y="12885"/>
                      <a:pt x="78509" y="11478"/>
                      <a:pt x="77248" y="9920"/>
                    </a:cubicBezTo>
                    <a:cubicBezTo>
                      <a:pt x="77248" y="9920"/>
                      <a:pt x="79153" y="10872"/>
                      <a:pt x="82296" y="13158"/>
                    </a:cubicBezTo>
                    <a:lnTo>
                      <a:pt x="95727" y="22683"/>
                    </a:lnTo>
                    <a:lnTo>
                      <a:pt x="143352" y="59259"/>
                    </a:lnTo>
                    <a:lnTo>
                      <a:pt x="144971" y="60497"/>
                    </a:lnTo>
                    <a:lnTo>
                      <a:pt x="143637" y="62117"/>
                    </a:lnTo>
                    <a:cubicBezTo>
                      <a:pt x="126016" y="84786"/>
                      <a:pt x="105061" y="111456"/>
                      <a:pt x="82487" y="140222"/>
                    </a:cubicBezTo>
                    <a:lnTo>
                      <a:pt x="80963" y="142222"/>
                    </a:lnTo>
                    <a:lnTo>
                      <a:pt x="78963" y="140698"/>
                    </a:lnTo>
                    <a:lnTo>
                      <a:pt x="72866" y="136697"/>
                    </a:lnTo>
                    <a:cubicBezTo>
                      <a:pt x="47054" y="116123"/>
                      <a:pt x="22765" y="96692"/>
                      <a:pt x="1715" y="80024"/>
                    </a:cubicBezTo>
                    <a:lnTo>
                      <a:pt x="0" y="78595"/>
                    </a:lnTo>
                    <a:lnTo>
                      <a:pt x="1334" y="76976"/>
                    </a:lnTo>
                    <a:lnTo>
                      <a:pt x="46673" y="21159"/>
                    </a:lnTo>
                    <a:lnTo>
                      <a:pt x="59627" y="5633"/>
                    </a:lnTo>
                    <a:cubicBezTo>
                      <a:pt x="62484" y="1633"/>
                      <a:pt x="64199" y="-177"/>
                      <a:pt x="64389" y="14"/>
                    </a:cubicBezTo>
                    <a:close/>
                  </a:path>
                </a:pathLst>
              </a:custGeom>
              <a:solidFill>
                <a:srgbClr val="263238"/>
              </a:solidFill>
              <a:ln w="9525" cap="flat">
                <a:noFill/>
                <a:prstDash val="solid"/>
                <a:miter/>
              </a:ln>
            </p:spPr>
            <p:txBody>
              <a:bodyPr rtlCol="0" anchor="ctr"/>
              <a:lstStyle/>
              <a:p>
                <a:endParaRPr lang="fr-FR"/>
              </a:p>
            </p:txBody>
          </p:sp>
          <p:sp>
            <p:nvSpPr>
              <p:cNvPr id="110" name="Forme libre : forme 85">
                <a:extLst>
                  <a:ext uri="{FF2B5EF4-FFF2-40B4-BE49-F238E27FC236}">
                    <a16:creationId xmlns:a16="http://schemas.microsoft.com/office/drawing/2014/main" id="{90A17B19-1203-D443-8F01-69B44F71482F}"/>
                  </a:ext>
                </a:extLst>
              </p:cNvPr>
              <p:cNvSpPr/>
              <p:nvPr/>
            </p:nvSpPr>
            <p:spPr>
              <a:xfrm>
                <a:off x="7524680" y="4023469"/>
                <a:ext cx="401166" cy="356696"/>
              </a:xfrm>
              <a:custGeom>
                <a:avLst/>
                <a:gdLst>
                  <a:gd name="connsiteX0" fmla="*/ 325729 w 401166"/>
                  <a:gd name="connsiteY0" fmla="*/ 356697 h 356696"/>
                  <a:gd name="connsiteX1" fmla="*/ 121132 w 401166"/>
                  <a:gd name="connsiteY1" fmla="*/ 334789 h 356696"/>
                  <a:gd name="connsiteX2" fmla="*/ 44932 w 401166"/>
                  <a:gd name="connsiteY2" fmla="*/ 305548 h 356696"/>
                  <a:gd name="connsiteX3" fmla="*/ 162566 w 401166"/>
                  <a:gd name="connsiteY3" fmla="*/ 296880 h 356696"/>
                  <a:gd name="connsiteX4" fmla="*/ 2260 w 401166"/>
                  <a:gd name="connsiteY4" fmla="*/ 239730 h 356696"/>
                  <a:gd name="connsiteX5" fmla="*/ 165805 w 401166"/>
                  <a:gd name="connsiteY5" fmla="*/ 256018 h 356696"/>
                  <a:gd name="connsiteX6" fmla="*/ 171138 w 401166"/>
                  <a:gd name="connsiteY6" fmla="*/ 239444 h 356696"/>
                  <a:gd name="connsiteX7" fmla="*/ 545 w 401166"/>
                  <a:gd name="connsiteY7" fmla="*/ 167054 h 356696"/>
                  <a:gd name="connsiteX8" fmla="*/ 38074 w 401166"/>
                  <a:gd name="connsiteY8" fmla="*/ 164102 h 356696"/>
                  <a:gd name="connsiteX9" fmla="*/ 195999 w 401166"/>
                  <a:gd name="connsiteY9" fmla="*/ 194391 h 356696"/>
                  <a:gd name="connsiteX10" fmla="*/ 81127 w 401166"/>
                  <a:gd name="connsiteY10" fmla="*/ 140670 h 356696"/>
                  <a:gd name="connsiteX11" fmla="*/ 56172 w 401166"/>
                  <a:gd name="connsiteY11" fmla="*/ 104380 h 356696"/>
                  <a:gd name="connsiteX12" fmla="*/ 190569 w 401166"/>
                  <a:gd name="connsiteY12" fmla="*/ 128002 h 356696"/>
                  <a:gd name="connsiteX13" fmla="*/ 271722 w 401166"/>
                  <a:gd name="connsiteY13" fmla="*/ 116095 h 356696"/>
                  <a:gd name="connsiteX14" fmla="*/ 270389 w 401166"/>
                  <a:gd name="connsiteY14" fmla="*/ 113905 h 356696"/>
                  <a:gd name="connsiteX15" fmla="*/ 233813 w 401166"/>
                  <a:gd name="connsiteY15" fmla="*/ 10368 h 356696"/>
                  <a:gd name="connsiteX16" fmla="*/ 259453 w 401166"/>
                  <a:gd name="connsiteY16" fmla="*/ 2099 h 356696"/>
                  <a:gd name="connsiteX17" fmla="*/ 267722 w 401166"/>
                  <a:gd name="connsiteY17" fmla="*/ 10368 h 356696"/>
                  <a:gd name="connsiteX18" fmla="*/ 270865 w 401166"/>
                  <a:gd name="connsiteY18" fmla="*/ 17702 h 356696"/>
                  <a:gd name="connsiteX19" fmla="*/ 272008 w 401166"/>
                  <a:gd name="connsiteY19" fmla="*/ 21607 h 356696"/>
                  <a:gd name="connsiteX20" fmla="*/ 299821 w 401166"/>
                  <a:gd name="connsiteY20" fmla="*/ 70090 h 356696"/>
                  <a:gd name="connsiteX21" fmla="*/ 334492 w 401166"/>
                  <a:gd name="connsiteY21" fmla="*/ 105999 h 356696"/>
                  <a:gd name="connsiteX22" fmla="*/ 401167 w 401166"/>
                  <a:gd name="connsiteY22" fmla="*/ 166483 h 35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1166" h="356696">
                    <a:moveTo>
                      <a:pt x="325729" y="356697"/>
                    </a:moveTo>
                    <a:cubicBezTo>
                      <a:pt x="257149" y="353549"/>
                      <a:pt x="188824" y="346233"/>
                      <a:pt x="121132" y="334789"/>
                    </a:cubicBezTo>
                    <a:cubicBezTo>
                      <a:pt x="41027" y="322026"/>
                      <a:pt x="41884" y="314692"/>
                      <a:pt x="44932" y="305548"/>
                    </a:cubicBezTo>
                    <a:cubicBezTo>
                      <a:pt x="52552" y="280973"/>
                      <a:pt x="186664" y="322693"/>
                      <a:pt x="162566" y="296880"/>
                    </a:cubicBezTo>
                    <a:cubicBezTo>
                      <a:pt x="138468" y="271067"/>
                      <a:pt x="-6788" y="264971"/>
                      <a:pt x="2260" y="239730"/>
                    </a:cubicBezTo>
                    <a:cubicBezTo>
                      <a:pt x="14071" y="206678"/>
                      <a:pt x="153708" y="252970"/>
                      <a:pt x="165805" y="256018"/>
                    </a:cubicBezTo>
                    <a:cubicBezTo>
                      <a:pt x="177901" y="259066"/>
                      <a:pt x="182187" y="241635"/>
                      <a:pt x="171138" y="239444"/>
                    </a:cubicBezTo>
                    <a:cubicBezTo>
                      <a:pt x="155327" y="236301"/>
                      <a:pt x="-10694" y="199630"/>
                      <a:pt x="545" y="167054"/>
                    </a:cubicBezTo>
                    <a:cubicBezTo>
                      <a:pt x="6832" y="148957"/>
                      <a:pt x="38074" y="164102"/>
                      <a:pt x="38074" y="164102"/>
                    </a:cubicBezTo>
                    <a:cubicBezTo>
                      <a:pt x="38074" y="164102"/>
                      <a:pt x="191141" y="210012"/>
                      <a:pt x="195999" y="194391"/>
                    </a:cubicBezTo>
                    <a:cubicBezTo>
                      <a:pt x="200856" y="178770"/>
                      <a:pt x="111893" y="148576"/>
                      <a:pt x="81127" y="140670"/>
                    </a:cubicBezTo>
                    <a:cubicBezTo>
                      <a:pt x="50362" y="132764"/>
                      <a:pt x="41884" y="115048"/>
                      <a:pt x="56172" y="104380"/>
                    </a:cubicBezTo>
                    <a:cubicBezTo>
                      <a:pt x="65697" y="97140"/>
                      <a:pt x="160947" y="119334"/>
                      <a:pt x="190569" y="128002"/>
                    </a:cubicBezTo>
                    <a:cubicBezTo>
                      <a:pt x="220192" y="136669"/>
                      <a:pt x="303155" y="161625"/>
                      <a:pt x="271722" y="116095"/>
                    </a:cubicBezTo>
                    <a:lnTo>
                      <a:pt x="270389" y="113905"/>
                    </a:lnTo>
                    <a:cubicBezTo>
                      <a:pt x="238194" y="69899"/>
                      <a:pt x="228002" y="25322"/>
                      <a:pt x="233813" y="10368"/>
                    </a:cubicBezTo>
                    <a:cubicBezTo>
                      <a:pt x="238610" y="1004"/>
                      <a:pt x="250089" y="-2698"/>
                      <a:pt x="259453" y="2099"/>
                    </a:cubicBezTo>
                    <a:cubicBezTo>
                      <a:pt x="263008" y="3921"/>
                      <a:pt x="265900" y="6813"/>
                      <a:pt x="267722" y="10368"/>
                    </a:cubicBezTo>
                    <a:cubicBezTo>
                      <a:pt x="269258" y="12573"/>
                      <a:pt x="270328" y="15069"/>
                      <a:pt x="270865" y="17702"/>
                    </a:cubicBezTo>
                    <a:cubicBezTo>
                      <a:pt x="271171" y="19025"/>
                      <a:pt x="271552" y="20329"/>
                      <a:pt x="272008" y="21607"/>
                    </a:cubicBezTo>
                    <a:cubicBezTo>
                      <a:pt x="279584" y="38683"/>
                      <a:pt x="288905" y="54930"/>
                      <a:pt x="299821" y="70090"/>
                    </a:cubicBezTo>
                    <a:cubicBezTo>
                      <a:pt x="309259" y="83938"/>
                      <a:pt x="320983" y="96081"/>
                      <a:pt x="334492" y="105999"/>
                    </a:cubicBezTo>
                    <a:cubicBezTo>
                      <a:pt x="350113" y="117334"/>
                      <a:pt x="389642" y="159053"/>
                      <a:pt x="401167" y="166483"/>
                    </a:cubicBezTo>
                  </a:path>
                </a:pathLst>
              </a:custGeom>
              <a:solidFill>
                <a:srgbClr val="FFBE9D"/>
              </a:solidFill>
              <a:ln w="9525" cap="flat">
                <a:noFill/>
                <a:prstDash val="solid"/>
                <a:miter/>
              </a:ln>
            </p:spPr>
            <p:txBody>
              <a:bodyPr rtlCol="0" anchor="ctr"/>
              <a:lstStyle/>
              <a:p>
                <a:endParaRPr lang="fr-FR"/>
              </a:p>
            </p:txBody>
          </p:sp>
        </p:grpSp>
        <p:grpSp>
          <p:nvGrpSpPr>
            <p:cNvPr id="20" name="Graphique 5">
              <a:extLst>
                <a:ext uri="{FF2B5EF4-FFF2-40B4-BE49-F238E27FC236}">
                  <a16:creationId xmlns:a16="http://schemas.microsoft.com/office/drawing/2014/main" id="{D68F19B7-C338-444A-9B59-0724036492A5}"/>
                </a:ext>
              </a:extLst>
            </p:cNvPr>
            <p:cNvGrpSpPr/>
            <p:nvPr/>
          </p:nvGrpSpPr>
          <p:grpSpPr>
            <a:xfrm>
              <a:off x="3877055" y="2786152"/>
              <a:ext cx="2061591" cy="1957487"/>
              <a:chOff x="3877055" y="2786152"/>
              <a:chExt cx="2061591" cy="1957487"/>
            </a:xfrm>
          </p:grpSpPr>
          <p:sp>
            <p:nvSpPr>
              <p:cNvPr id="54" name="Forme libre : forme 87">
                <a:extLst>
                  <a:ext uri="{FF2B5EF4-FFF2-40B4-BE49-F238E27FC236}">
                    <a16:creationId xmlns:a16="http://schemas.microsoft.com/office/drawing/2014/main" id="{FE52C6E1-5612-EB4D-973D-1C7F2F8C822E}"/>
                  </a:ext>
                </a:extLst>
              </p:cNvPr>
              <p:cNvSpPr/>
              <p:nvPr/>
            </p:nvSpPr>
            <p:spPr>
              <a:xfrm>
                <a:off x="4694816" y="2866791"/>
                <a:ext cx="496975" cy="951903"/>
              </a:xfrm>
              <a:custGeom>
                <a:avLst/>
                <a:gdLst>
                  <a:gd name="connsiteX0" fmla="*/ 320953 w 496975"/>
                  <a:gd name="connsiteY0" fmla="*/ 951876 h 951903"/>
                  <a:gd name="connsiteX1" fmla="*/ 320953 w 496975"/>
                  <a:gd name="connsiteY1" fmla="*/ 951876 h 951903"/>
                  <a:gd name="connsiteX2" fmla="*/ 156933 w 496975"/>
                  <a:gd name="connsiteY2" fmla="*/ 789951 h 951903"/>
                  <a:gd name="connsiteX3" fmla="*/ 152932 w 496975"/>
                  <a:gd name="connsiteY3" fmla="*/ 644218 h 951903"/>
                  <a:gd name="connsiteX4" fmla="*/ 6628 w 496975"/>
                  <a:gd name="connsiteY4" fmla="*/ 496676 h 951903"/>
                  <a:gd name="connsiteX5" fmla="*/ 913 w 496975"/>
                  <a:gd name="connsiteY5" fmla="*/ 50430 h 951903"/>
                  <a:gd name="connsiteX6" fmla="*/ 913 w 496975"/>
                  <a:gd name="connsiteY6" fmla="*/ 50430 h 951903"/>
                  <a:gd name="connsiteX7" fmla="*/ 476020 w 496975"/>
                  <a:gd name="connsiteY7" fmla="*/ 80624 h 951903"/>
                  <a:gd name="connsiteX8" fmla="*/ 496975 w 496975"/>
                  <a:gd name="connsiteY8" fmla="*/ 94816 h 951903"/>
                  <a:gd name="connsiteX9" fmla="*/ 491165 w 496975"/>
                  <a:gd name="connsiteY9" fmla="*/ 786331 h 951903"/>
                  <a:gd name="connsiteX10" fmla="*/ 322417 w 496975"/>
                  <a:gd name="connsiteY10" fmla="*/ 951896 h 951903"/>
                  <a:gd name="connsiteX11" fmla="*/ 320953 w 496975"/>
                  <a:gd name="connsiteY11" fmla="*/ 951876 h 95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975" h="951903">
                    <a:moveTo>
                      <a:pt x="320953" y="951876"/>
                    </a:moveTo>
                    <a:lnTo>
                      <a:pt x="320953" y="951876"/>
                    </a:lnTo>
                    <a:cubicBezTo>
                      <a:pt x="231861" y="950244"/>
                      <a:pt x="159710" y="879015"/>
                      <a:pt x="156933" y="789951"/>
                    </a:cubicBezTo>
                    <a:cubicBezTo>
                      <a:pt x="154647" y="715751"/>
                      <a:pt x="152932" y="644218"/>
                      <a:pt x="152932" y="644218"/>
                    </a:cubicBezTo>
                    <a:cubicBezTo>
                      <a:pt x="152932" y="644218"/>
                      <a:pt x="16629" y="631550"/>
                      <a:pt x="6628" y="496676"/>
                    </a:cubicBezTo>
                    <a:cubicBezTo>
                      <a:pt x="-3373" y="361802"/>
                      <a:pt x="913" y="50430"/>
                      <a:pt x="913" y="50430"/>
                    </a:cubicBezTo>
                    <a:lnTo>
                      <a:pt x="913" y="50430"/>
                    </a:lnTo>
                    <a:cubicBezTo>
                      <a:pt x="153050" y="-26355"/>
                      <a:pt x="334827" y="-14802"/>
                      <a:pt x="476020" y="80624"/>
                    </a:cubicBezTo>
                    <a:lnTo>
                      <a:pt x="496975" y="94816"/>
                    </a:lnTo>
                    <a:lnTo>
                      <a:pt x="491165" y="786331"/>
                    </a:lnTo>
                    <a:cubicBezTo>
                      <a:pt x="490286" y="878649"/>
                      <a:pt x="414735" y="952775"/>
                      <a:pt x="322417" y="951896"/>
                    </a:cubicBezTo>
                    <a:cubicBezTo>
                      <a:pt x="321929" y="951892"/>
                      <a:pt x="321441" y="951885"/>
                      <a:pt x="320953" y="951876"/>
                    </a:cubicBezTo>
                    <a:close/>
                  </a:path>
                </a:pathLst>
              </a:custGeom>
              <a:solidFill>
                <a:srgbClr val="B78876"/>
              </a:solidFill>
              <a:ln w="9525" cap="flat">
                <a:noFill/>
                <a:prstDash val="solid"/>
                <a:miter/>
              </a:ln>
            </p:spPr>
            <p:txBody>
              <a:bodyPr rtlCol="0" anchor="ctr"/>
              <a:lstStyle/>
              <a:p>
                <a:endParaRPr lang="fr-FR"/>
              </a:p>
            </p:txBody>
          </p:sp>
          <p:sp>
            <p:nvSpPr>
              <p:cNvPr id="55" name="Forme libre : forme 88">
                <a:extLst>
                  <a:ext uri="{FF2B5EF4-FFF2-40B4-BE49-F238E27FC236}">
                    <a16:creationId xmlns:a16="http://schemas.microsoft.com/office/drawing/2014/main" id="{B0B9D31C-9357-CA43-A76C-AEE252C85A4B}"/>
                  </a:ext>
                </a:extLst>
              </p:cNvPr>
              <p:cNvSpPr/>
              <p:nvPr/>
            </p:nvSpPr>
            <p:spPr>
              <a:xfrm>
                <a:off x="4795407" y="3118186"/>
                <a:ext cx="50323" cy="165327"/>
              </a:xfrm>
              <a:custGeom>
                <a:avLst/>
                <a:gdLst>
                  <a:gd name="connsiteX0" fmla="*/ 49008 w 50323"/>
                  <a:gd name="connsiteY0" fmla="*/ 162033 h 165327"/>
                  <a:gd name="connsiteX1" fmla="*/ 18528 w 50323"/>
                  <a:gd name="connsiteY1" fmla="*/ 157461 h 165327"/>
                  <a:gd name="connsiteX2" fmla="*/ 9003 w 50323"/>
                  <a:gd name="connsiteY2" fmla="*/ 153841 h 165327"/>
                  <a:gd name="connsiteX3" fmla="*/ 11670 w 50323"/>
                  <a:gd name="connsiteY3" fmla="*/ 139649 h 165327"/>
                  <a:gd name="connsiteX4" fmla="*/ 24243 w 50323"/>
                  <a:gd name="connsiteY4" fmla="*/ 101263 h 165327"/>
                  <a:gd name="connsiteX5" fmla="*/ 49865 w 50323"/>
                  <a:gd name="connsiteY5" fmla="*/ 12 h 165327"/>
                  <a:gd name="connsiteX6" fmla="*/ 14051 w 50323"/>
                  <a:gd name="connsiteY6" fmla="*/ 98120 h 165327"/>
                  <a:gd name="connsiteX7" fmla="*/ 2526 w 50323"/>
                  <a:gd name="connsiteY7" fmla="*/ 137077 h 165327"/>
                  <a:gd name="connsiteX8" fmla="*/ 1097 w 50323"/>
                  <a:gd name="connsiteY8" fmla="*/ 157461 h 165327"/>
                  <a:gd name="connsiteX9" fmla="*/ 9955 w 50323"/>
                  <a:gd name="connsiteY9" fmla="*/ 164700 h 165327"/>
                  <a:gd name="connsiteX10" fmla="*/ 18337 w 50323"/>
                  <a:gd name="connsiteY10" fmla="*/ 165271 h 165327"/>
                  <a:gd name="connsiteX11" fmla="*/ 49008 w 50323"/>
                  <a:gd name="connsiteY11" fmla="*/ 162033 h 16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23" h="165327">
                    <a:moveTo>
                      <a:pt x="49008" y="162033"/>
                    </a:moveTo>
                    <a:cubicBezTo>
                      <a:pt x="49008" y="160509"/>
                      <a:pt x="37387" y="158889"/>
                      <a:pt x="18528" y="157461"/>
                    </a:cubicBezTo>
                    <a:cubicBezTo>
                      <a:pt x="13575" y="157461"/>
                      <a:pt x="9765" y="156413"/>
                      <a:pt x="9003" y="153841"/>
                    </a:cubicBezTo>
                    <a:cubicBezTo>
                      <a:pt x="8589" y="148956"/>
                      <a:pt x="9511" y="144051"/>
                      <a:pt x="11670" y="139649"/>
                    </a:cubicBezTo>
                    <a:lnTo>
                      <a:pt x="24243" y="101263"/>
                    </a:lnTo>
                    <a:cubicBezTo>
                      <a:pt x="41197" y="46209"/>
                      <a:pt x="52818" y="870"/>
                      <a:pt x="49865" y="12"/>
                    </a:cubicBezTo>
                    <a:cubicBezTo>
                      <a:pt x="46912" y="-845"/>
                      <a:pt x="30815" y="43065"/>
                      <a:pt x="14051" y="98120"/>
                    </a:cubicBezTo>
                    <a:cubicBezTo>
                      <a:pt x="10051" y="111550"/>
                      <a:pt x="6241" y="124409"/>
                      <a:pt x="2526" y="137077"/>
                    </a:cubicBezTo>
                    <a:cubicBezTo>
                      <a:pt x="-251" y="143512"/>
                      <a:pt x="-755" y="150701"/>
                      <a:pt x="1097" y="157461"/>
                    </a:cubicBezTo>
                    <a:cubicBezTo>
                      <a:pt x="2767" y="161117"/>
                      <a:pt x="6039" y="163792"/>
                      <a:pt x="9955" y="164700"/>
                    </a:cubicBezTo>
                    <a:cubicBezTo>
                      <a:pt x="12714" y="165242"/>
                      <a:pt x="15530" y="165434"/>
                      <a:pt x="18337" y="165271"/>
                    </a:cubicBezTo>
                    <a:cubicBezTo>
                      <a:pt x="37197" y="164509"/>
                      <a:pt x="48913" y="163461"/>
                      <a:pt x="49008" y="162033"/>
                    </a:cubicBezTo>
                    <a:close/>
                  </a:path>
                </a:pathLst>
              </a:custGeom>
              <a:solidFill>
                <a:srgbClr val="263238"/>
              </a:solidFill>
              <a:ln w="9525" cap="flat">
                <a:noFill/>
                <a:prstDash val="solid"/>
                <a:miter/>
              </a:ln>
            </p:spPr>
            <p:txBody>
              <a:bodyPr rtlCol="0" anchor="ctr"/>
              <a:lstStyle/>
              <a:p>
                <a:endParaRPr lang="fr-FR"/>
              </a:p>
            </p:txBody>
          </p:sp>
          <p:sp>
            <p:nvSpPr>
              <p:cNvPr id="56" name="Forme libre : forme 89">
                <a:extLst>
                  <a:ext uri="{FF2B5EF4-FFF2-40B4-BE49-F238E27FC236}">
                    <a16:creationId xmlns:a16="http://schemas.microsoft.com/office/drawing/2014/main" id="{A8964A09-2987-9D42-94CF-04F6A3B1F177}"/>
                  </a:ext>
                </a:extLst>
              </p:cNvPr>
              <p:cNvSpPr/>
              <p:nvPr/>
            </p:nvSpPr>
            <p:spPr>
              <a:xfrm>
                <a:off x="4816506" y="3296983"/>
                <a:ext cx="91192" cy="53083"/>
              </a:xfrm>
              <a:custGeom>
                <a:avLst/>
                <a:gdLst>
                  <a:gd name="connsiteX0" fmla="*/ 89535 w 91192"/>
                  <a:gd name="connsiteY0" fmla="*/ 0 h 53083"/>
                  <a:gd name="connsiteX1" fmla="*/ 0 w 91192"/>
                  <a:gd name="connsiteY1" fmla="*/ 32099 h 53083"/>
                  <a:gd name="connsiteX2" fmla="*/ 61913 w 91192"/>
                  <a:gd name="connsiteY2" fmla="*/ 48863 h 53083"/>
                  <a:gd name="connsiteX3" fmla="*/ 89535 w 91192"/>
                  <a:gd name="connsiteY3" fmla="*/ 0 h 53083"/>
                </a:gdLst>
                <a:ahLst/>
                <a:cxnLst>
                  <a:cxn ang="0">
                    <a:pos x="connsiteX0" y="connsiteY0"/>
                  </a:cxn>
                  <a:cxn ang="0">
                    <a:pos x="connsiteX1" y="connsiteY1"/>
                  </a:cxn>
                  <a:cxn ang="0">
                    <a:pos x="connsiteX2" y="connsiteY2"/>
                  </a:cxn>
                  <a:cxn ang="0">
                    <a:pos x="connsiteX3" y="connsiteY3"/>
                  </a:cxn>
                </a:cxnLst>
                <a:rect l="l" t="t" r="r" b="b"/>
                <a:pathLst>
                  <a:path w="91192" h="53083">
                    <a:moveTo>
                      <a:pt x="89535" y="0"/>
                    </a:moveTo>
                    <a:cubicBezTo>
                      <a:pt x="60909" y="13836"/>
                      <a:pt x="30896" y="24596"/>
                      <a:pt x="0" y="32099"/>
                    </a:cubicBezTo>
                    <a:cubicBezTo>
                      <a:pt x="14220" y="51416"/>
                      <a:pt x="39889" y="58366"/>
                      <a:pt x="61913" y="48863"/>
                    </a:cubicBezTo>
                    <a:cubicBezTo>
                      <a:pt x="101346" y="31528"/>
                      <a:pt x="89535" y="0"/>
                      <a:pt x="89535" y="0"/>
                    </a:cubicBezTo>
                    <a:close/>
                  </a:path>
                </a:pathLst>
              </a:custGeom>
              <a:solidFill>
                <a:srgbClr val="FFFFFF"/>
              </a:solidFill>
              <a:ln w="9525" cap="flat">
                <a:noFill/>
                <a:prstDash val="solid"/>
                <a:miter/>
              </a:ln>
            </p:spPr>
            <p:txBody>
              <a:bodyPr rtlCol="0" anchor="ctr"/>
              <a:lstStyle/>
              <a:p>
                <a:endParaRPr lang="fr-FR"/>
              </a:p>
            </p:txBody>
          </p:sp>
          <p:sp>
            <p:nvSpPr>
              <p:cNvPr id="57" name="Forme libre : forme 90">
                <a:extLst>
                  <a:ext uri="{FF2B5EF4-FFF2-40B4-BE49-F238E27FC236}">
                    <a16:creationId xmlns:a16="http://schemas.microsoft.com/office/drawing/2014/main" id="{20C25CD6-C4E5-BF40-90EC-22FEC2F98846}"/>
                  </a:ext>
                </a:extLst>
              </p:cNvPr>
              <p:cNvSpPr/>
              <p:nvPr/>
            </p:nvSpPr>
            <p:spPr>
              <a:xfrm>
                <a:off x="4847462" y="3448050"/>
                <a:ext cx="172878" cy="95933"/>
              </a:xfrm>
              <a:custGeom>
                <a:avLst/>
                <a:gdLst>
                  <a:gd name="connsiteX0" fmla="*/ 0 w 172878"/>
                  <a:gd name="connsiteY0" fmla="*/ 60865 h 95933"/>
                  <a:gd name="connsiteX1" fmla="*/ 172879 w 172878"/>
                  <a:gd name="connsiteY1" fmla="*/ 0 h 95933"/>
                  <a:gd name="connsiteX2" fmla="*/ 1429 w 172878"/>
                  <a:gd name="connsiteY2" fmla="*/ 95821 h 95933"/>
                </a:gdLst>
                <a:ahLst/>
                <a:cxnLst>
                  <a:cxn ang="0">
                    <a:pos x="connsiteX0" y="connsiteY0"/>
                  </a:cxn>
                  <a:cxn ang="0">
                    <a:pos x="connsiteX1" y="connsiteY1"/>
                  </a:cxn>
                  <a:cxn ang="0">
                    <a:pos x="connsiteX2" y="connsiteY2"/>
                  </a:cxn>
                </a:cxnLst>
                <a:rect l="l" t="t" r="r" b="b"/>
                <a:pathLst>
                  <a:path w="172878" h="95933">
                    <a:moveTo>
                      <a:pt x="0" y="60865"/>
                    </a:moveTo>
                    <a:cubicBezTo>
                      <a:pt x="62393" y="58201"/>
                      <a:pt x="122578" y="37012"/>
                      <a:pt x="172879" y="0"/>
                    </a:cubicBezTo>
                    <a:cubicBezTo>
                      <a:pt x="172879" y="0"/>
                      <a:pt x="137255" y="99727"/>
                      <a:pt x="1429" y="95821"/>
                    </a:cubicBezTo>
                    <a:close/>
                  </a:path>
                </a:pathLst>
              </a:custGeom>
              <a:solidFill>
                <a:srgbClr val="A36957"/>
              </a:solidFill>
              <a:ln w="9525" cap="flat">
                <a:noFill/>
                <a:prstDash val="solid"/>
                <a:miter/>
              </a:ln>
            </p:spPr>
            <p:txBody>
              <a:bodyPr rtlCol="0" anchor="ctr"/>
              <a:lstStyle/>
              <a:p>
                <a:endParaRPr lang="fr-FR"/>
              </a:p>
            </p:txBody>
          </p:sp>
          <p:sp>
            <p:nvSpPr>
              <p:cNvPr id="58" name="Forme libre : forme 91">
                <a:extLst>
                  <a:ext uri="{FF2B5EF4-FFF2-40B4-BE49-F238E27FC236}">
                    <a16:creationId xmlns:a16="http://schemas.microsoft.com/office/drawing/2014/main" id="{D1399B9C-EA8B-5743-9E7F-419F28718BA1}"/>
                  </a:ext>
                </a:extLst>
              </p:cNvPr>
              <p:cNvSpPr/>
              <p:nvPr/>
            </p:nvSpPr>
            <p:spPr>
              <a:xfrm>
                <a:off x="5183261" y="3107692"/>
                <a:ext cx="90580" cy="155317"/>
              </a:xfrm>
              <a:custGeom>
                <a:avLst/>
                <a:gdLst>
                  <a:gd name="connsiteX0" fmla="*/ 1005 w 90580"/>
                  <a:gd name="connsiteY0" fmla="*/ 20508 h 155317"/>
                  <a:gd name="connsiteX1" fmla="*/ 20055 w 90580"/>
                  <a:gd name="connsiteY1" fmla="*/ 29 h 155317"/>
                  <a:gd name="connsiteX2" fmla="*/ 90350 w 90580"/>
                  <a:gd name="connsiteY2" fmla="*/ 78801 h 155317"/>
                  <a:gd name="connsiteX3" fmla="*/ 53 w 90580"/>
                  <a:gd name="connsiteY3" fmla="*/ 150524 h 155317"/>
                  <a:gd name="connsiteX4" fmla="*/ 1005 w 90580"/>
                  <a:gd name="connsiteY4" fmla="*/ 20508 h 15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0" h="155317">
                    <a:moveTo>
                      <a:pt x="1005" y="20508"/>
                    </a:moveTo>
                    <a:cubicBezTo>
                      <a:pt x="932" y="9715"/>
                      <a:pt x="9285" y="735"/>
                      <a:pt x="20055" y="29"/>
                    </a:cubicBezTo>
                    <a:cubicBezTo>
                      <a:pt x="45297" y="-637"/>
                      <a:pt x="86730" y="9554"/>
                      <a:pt x="90350" y="78801"/>
                    </a:cubicBezTo>
                    <a:cubicBezTo>
                      <a:pt x="95874" y="178147"/>
                      <a:pt x="339" y="153382"/>
                      <a:pt x="53" y="150524"/>
                    </a:cubicBezTo>
                    <a:cubicBezTo>
                      <a:pt x="-233" y="147667"/>
                      <a:pt x="720" y="59084"/>
                      <a:pt x="1005" y="20508"/>
                    </a:cubicBezTo>
                    <a:close/>
                  </a:path>
                </a:pathLst>
              </a:custGeom>
              <a:solidFill>
                <a:srgbClr val="B78876"/>
              </a:solidFill>
              <a:ln w="9525" cap="flat">
                <a:noFill/>
                <a:prstDash val="solid"/>
                <a:miter/>
              </a:ln>
            </p:spPr>
            <p:txBody>
              <a:bodyPr rtlCol="0" anchor="ctr"/>
              <a:lstStyle/>
              <a:p>
                <a:endParaRPr lang="fr-FR"/>
              </a:p>
            </p:txBody>
          </p:sp>
          <p:sp>
            <p:nvSpPr>
              <p:cNvPr id="59" name="Forme libre : forme 92">
                <a:extLst>
                  <a:ext uri="{FF2B5EF4-FFF2-40B4-BE49-F238E27FC236}">
                    <a16:creationId xmlns:a16="http://schemas.microsoft.com/office/drawing/2014/main" id="{ECD58D32-0DA0-F740-86C6-29DB8E205910}"/>
                  </a:ext>
                </a:extLst>
              </p:cNvPr>
              <p:cNvSpPr/>
              <p:nvPr/>
            </p:nvSpPr>
            <p:spPr>
              <a:xfrm>
                <a:off x="5205508" y="3140248"/>
                <a:ext cx="42784" cy="86428"/>
              </a:xfrm>
              <a:custGeom>
                <a:avLst/>
                <a:gdLst>
                  <a:gd name="connsiteX0" fmla="*/ 95 w 42784"/>
                  <a:gd name="connsiteY0" fmla="*/ 79201 h 86428"/>
                  <a:gd name="connsiteX1" fmla="*/ 4857 w 42784"/>
                  <a:gd name="connsiteY1" fmla="*/ 81487 h 86428"/>
                  <a:gd name="connsiteX2" fmla="*/ 17811 w 42784"/>
                  <a:gd name="connsiteY2" fmla="*/ 81487 h 86428"/>
                  <a:gd name="connsiteX3" fmla="*/ 35433 w 42784"/>
                  <a:gd name="connsiteY3" fmla="*/ 41959 h 86428"/>
                  <a:gd name="connsiteX4" fmla="*/ 29241 w 42784"/>
                  <a:gd name="connsiteY4" fmla="*/ 17479 h 86428"/>
                  <a:gd name="connsiteX5" fmla="*/ 15525 w 42784"/>
                  <a:gd name="connsiteY5" fmla="*/ 4906 h 86428"/>
                  <a:gd name="connsiteX6" fmla="*/ 5524 w 42784"/>
                  <a:gd name="connsiteY6" fmla="*/ 10240 h 86428"/>
                  <a:gd name="connsiteX7" fmla="*/ 4571 w 42784"/>
                  <a:gd name="connsiteY7" fmla="*/ 15193 h 86428"/>
                  <a:gd name="connsiteX8" fmla="*/ 2952 w 42784"/>
                  <a:gd name="connsiteY8" fmla="*/ 9478 h 86428"/>
                  <a:gd name="connsiteX9" fmla="*/ 6476 w 42784"/>
                  <a:gd name="connsiteY9" fmla="*/ 3097 h 86428"/>
                  <a:gd name="connsiteX10" fmla="*/ 16001 w 42784"/>
                  <a:gd name="connsiteY10" fmla="*/ 49 h 86428"/>
                  <a:gd name="connsiteX11" fmla="*/ 35051 w 42784"/>
                  <a:gd name="connsiteY11" fmla="*/ 14431 h 86428"/>
                  <a:gd name="connsiteX12" fmla="*/ 42767 w 42784"/>
                  <a:gd name="connsiteY12" fmla="*/ 41101 h 86428"/>
                  <a:gd name="connsiteX13" fmla="*/ 19907 w 42784"/>
                  <a:gd name="connsiteY13" fmla="*/ 85393 h 86428"/>
                  <a:gd name="connsiteX14" fmla="*/ 4000 w 42784"/>
                  <a:gd name="connsiteY14" fmla="*/ 83583 h 86428"/>
                  <a:gd name="connsiteX15" fmla="*/ 95 w 42784"/>
                  <a:gd name="connsiteY15" fmla="*/ 79201 h 8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84" h="86428">
                    <a:moveTo>
                      <a:pt x="95" y="79201"/>
                    </a:moveTo>
                    <a:cubicBezTo>
                      <a:pt x="95" y="79201"/>
                      <a:pt x="1809" y="80344"/>
                      <a:pt x="4857" y="81487"/>
                    </a:cubicBezTo>
                    <a:cubicBezTo>
                      <a:pt x="9015" y="83152"/>
                      <a:pt x="13653" y="83152"/>
                      <a:pt x="17811" y="81487"/>
                    </a:cubicBezTo>
                    <a:cubicBezTo>
                      <a:pt x="28098" y="77011"/>
                      <a:pt x="36004" y="59866"/>
                      <a:pt x="35433" y="41959"/>
                    </a:cubicBezTo>
                    <a:cubicBezTo>
                      <a:pt x="35259" y="33434"/>
                      <a:pt x="33141" y="25062"/>
                      <a:pt x="29241" y="17479"/>
                    </a:cubicBezTo>
                    <a:cubicBezTo>
                      <a:pt x="27030" y="11278"/>
                      <a:pt x="21895" y="6571"/>
                      <a:pt x="15525" y="4906"/>
                    </a:cubicBezTo>
                    <a:cubicBezTo>
                      <a:pt x="11342" y="4040"/>
                      <a:pt x="7135" y="6283"/>
                      <a:pt x="5524" y="10240"/>
                    </a:cubicBezTo>
                    <a:cubicBezTo>
                      <a:pt x="4381" y="13098"/>
                      <a:pt x="5524" y="15003"/>
                      <a:pt x="4571" y="15193"/>
                    </a:cubicBezTo>
                    <a:cubicBezTo>
                      <a:pt x="3619" y="15384"/>
                      <a:pt x="2381" y="13669"/>
                      <a:pt x="2952" y="9478"/>
                    </a:cubicBezTo>
                    <a:cubicBezTo>
                      <a:pt x="3378" y="7016"/>
                      <a:pt x="4620" y="4769"/>
                      <a:pt x="6476" y="3097"/>
                    </a:cubicBezTo>
                    <a:cubicBezTo>
                      <a:pt x="9116" y="847"/>
                      <a:pt x="12546" y="-251"/>
                      <a:pt x="16001" y="49"/>
                    </a:cubicBezTo>
                    <a:cubicBezTo>
                      <a:pt x="24424" y="1195"/>
                      <a:pt x="31643" y="6644"/>
                      <a:pt x="35051" y="14431"/>
                    </a:cubicBezTo>
                    <a:cubicBezTo>
                      <a:pt x="39720" y="22576"/>
                      <a:pt x="42366" y="31722"/>
                      <a:pt x="42767" y="41101"/>
                    </a:cubicBezTo>
                    <a:cubicBezTo>
                      <a:pt x="43243" y="61104"/>
                      <a:pt x="34004" y="80440"/>
                      <a:pt x="19907" y="85393"/>
                    </a:cubicBezTo>
                    <a:cubicBezTo>
                      <a:pt x="14606" y="87251"/>
                      <a:pt x="8747" y="86584"/>
                      <a:pt x="4000" y="83583"/>
                    </a:cubicBezTo>
                    <a:cubicBezTo>
                      <a:pt x="380" y="81297"/>
                      <a:pt x="-286" y="79201"/>
                      <a:pt x="95" y="79201"/>
                    </a:cubicBezTo>
                    <a:close/>
                  </a:path>
                </a:pathLst>
              </a:custGeom>
              <a:solidFill>
                <a:srgbClr val="A36957"/>
              </a:solidFill>
              <a:ln w="9525" cap="flat">
                <a:noFill/>
                <a:prstDash val="solid"/>
                <a:miter/>
              </a:ln>
            </p:spPr>
            <p:txBody>
              <a:bodyPr rtlCol="0" anchor="ctr"/>
              <a:lstStyle/>
              <a:p>
                <a:endParaRPr lang="fr-FR"/>
              </a:p>
            </p:txBody>
          </p:sp>
          <p:sp>
            <p:nvSpPr>
              <p:cNvPr id="60" name="Forme libre : forme 93">
                <a:extLst>
                  <a:ext uri="{FF2B5EF4-FFF2-40B4-BE49-F238E27FC236}">
                    <a16:creationId xmlns:a16="http://schemas.microsoft.com/office/drawing/2014/main" id="{54A1FA49-E7CA-374C-8BD1-2C192F9C22E2}"/>
                  </a:ext>
                </a:extLst>
              </p:cNvPr>
              <p:cNvSpPr/>
              <p:nvPr/>
            </p:nvSpPr>
            <p:spPr>
              <a:xfrm>
                <a:off x="4738016" y="3127802"/>
                <a:ext cx="36679" cy="35083"/>
              </a:xfrm>
              <a:custGeom>
                <a:avLst/>
                <a:gdLst>
                  <a:gd name="connsiteX0" fmla="*/ 4 w 36679"/>
                  <a:gd name="connsiteY0" fmla="*/ 17924 h 35083"/>
                  <a:gd name="connsiteX1" fmla="*/ 19054 w 36679"/>
                  <a:gd name="connsiteY1" fmla="*/ 35069 h 35083"/>
                  <a:gd name="connsiteX2" fmla="*/ 36678 w 36679"/>
                  <a:gd name="connsiteY2" fmla="*/ 17834 h 35083"/>
                  <a:gd name="connsiteX3" fmla="*/ 36675 w 36679"/>
                  <a:gd name="connsiteY3" fmla="*/ 17258 h 35083"/>
                  <a:gd name="connsiteX4" fmla="*/ 17625 w 36679"/>
                  <a:gd name="connsiteY4" fmla="*/ 17 h 35083"/>
                  <a:gd name="connsiteX5" fmla="*/ 0 w 36679"/>
                  <a:gd name="connsiteY5" fmla="*/ 17444 h 35083"/>
                  <a:gd name="connsiteX6" fmla="*/ 4 w 36679"/>
                  <a:gd name="connsiteY6" fmla="*/ 17924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79" h="35083">
                    <a:moveTo>
                      <a:pt x="4" y="17924"/>
                    </a:moveTo>
                    <a:cubicBezTo>
                      <a:pt x="667" y="27853"/>
                      <a:pt x="9110" y="35452"/>
                      <a:pt x="19054" y="35069"/>
                    </a:cubicBezTo>
                    <a:cubicBezTo>
                      <a:pt x="28680" y="35177"/>
                      <a:pt x="36571" y="27461"/>
                      <a:pt x="36678" y="17834"/>
                    </a:cubicBezTo>
                    <a:cubicBezTo>
                      <a:pt x="36681" y="17642"/>
                      <a:pt x="36680" y="17450"/>
                      <a:pt x="36675" y="17258"/>
                    </a:cubicBezTo>
                    <a:cubicBezTo>
                      <a:pt x="36111" y="7267"/>
                      <a:pt x="27623" y="-415"/>
                      <a:pt x="17625" y="17"/>
                    </a:cubicBezTo>
                    <a:cubicBezTo>
                      <a:pt x="7946" y="-38"/>
                      <a:pt x="55" y="7765"/>
                      <a:pt x="0" y="17444"/>
                    </a:cubicBezTo>
                    <a:cubicBezTo>
                      <a:pt x="-1" y="17604"/>
                      <a:pt x="1" y="17764"/>
                      <a:pt x="4" y="17924"/>
                    </a:cubicBezTo>
                    <a:close/>
                  </a:path>
                </a:pathLst>
              </a:custGeom>
              <a:solidFill>
                <a:srgbClr val="263238"/>
              </a:solidFill>
              <a:ln w="9525" cap="flat">
                <a:noFill/>
                <a:prstDash val="solid"/>
                <a:miter/>
              </a:ln>
            </p:spPr>
            <p:txBody>
              <a:bodyPr rtlCol="0" anchor="ctr"/>
              <a:lstStyle/>
              <a:p>
                <a:endParaRPr lang="fr-FR"/>
              </a:p>
            </p:txBody>
          </p:sp>
          <p:sp>
            <p:nvSpPr>
              <p:cNvPr id="61" name="Forme libre : forme 94">
                <a:extLst>
                  <a:ext uri="{FF2B5EF4-FFF2-40B4-BE49-F238E27FC236}">
                    <a16:creationId xmlns:a16="http://schemas.microsoft.com/office/drawing/2014/main" id="{672D0616-6BAB-9F4A-8F1D-7500161564C8}"/>
                  </a:ext>
                </a:extLst>
              </p:cNvPr>
              <p:cNvSpPr/>
              <p:nvPr/>
            </p:nvSpPr>
            <p:spPr>
              <a:xfrm>
                <a:off x="4706392" y="3105371"/>
                <a:ext cx="73005" cy="22244"/>
              </a:xfrm>
              <a:custGeom>
                <a:avLst/>
                <a:gdLst>
                  <a:gd name="connsiteX0" fmla="*/ 481 w 73005"/>
                  <a:gd name="connsiteY0" fmla="*/ 21972 h 22244"/>
                  <a:gd name="connsiteX1" fmla="*/ 35724 w 73005"/>
                  <a:gd name="connsiteY1" fmla="*/ 11590 h 22244"/>
                  <a:gd name="connsiteX2" fmla="*/ 72490 w 73005"/>
                  <a:gd name="connsiteY2" fmla="*/ 16543 h 22244"/>
                  <a:gd name="connsiteX3" fmla="*/ 64299 w 73005"/>
                  <a:gd name="connsiteY3" fmla="*/ 7018 h 22244"/>
                  <a:gd name="connsiteX4" fmla="*/ 34581 w 73005"/>
                  <a:gd name="connsiteY4" fmla="*/ 160 h 22244"/>
                  <a:gd name="connsiteX5" fmla="*/ 6768 w 73005"/>
                  <a:gd name="connsiteY5" fmla="*/ 11304 h 22244"/>
                  <a:gd name="connsiteX6" fmla="*/ 481 w 73005"/>
                  <a:gd name="connsiteY6" fmla="*/ 21972 h 2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05" h="22244">
                    <a:moveTo>
                      <a:pt x="481" y="21972"/>
                    </a:moveTo>
                    <a:cubicBezTo>
                      <a:pt x="2958" y="24163"/>
                      <a:pt x="16102" y="12447"/>
                      <a:pt x="35724" y="11590"/>
                    </a:cubicBezTo>
                    <a:cubicBezTo>
                      <a:pt x="55345" y="10732"/>
                      <a:pt x="70585" y="19019"/>
                      <a:pt x="72490" y="16543"/>
                    </a:cubicBezTo>
                    <a:cubicBezTo>
                      <a:pt x="74395" y="14066"/>
                      <a:pt x="70871" y="11209"/>
                      <a:pt x="64299" y="7018"/>
                    </a:cubicBezTo>
                    <a:cubicBezTo>
                      <a:pt x="55334" y="1728"/>
                      <a:pt x="44956" y="-667"/>
                      <a:pt x="34581" y="160"/>
                    </a:cubicBezTo>
                    <a:cubicBezTo>
                      <a:pt x="24352" y="785"/>
                      <a:pt x="14598" y="4694"/>
                      <a:pt x="6768" y="11304"/>
                    </a:cubicBezTo>
                    <a:cubicBezTo>
                      <a:pt x="1053" y="16543"/>
                      <a:pt x="-1043" y="20924"/>
                      <a:pt x="481" y="21972"/>
                    </a:cubicBezTo>
                    <a:close/>
                  </a:path>
                </a:pathLst>
              </a:custGeom>
              <a:solidFill>
                <a:srgbClr val="263238"/>
              </a:solidFill>
              <a:ln w="9525" cap="flat">
                <a:noFill/>
                <a:prstDash val="solid"/>
                <a:miter/>
              </a:ln>
            </p:spPr>
            <p:txBody>
              <a:bodyPr rtlCol="0" anchor="ctr"/>
              <a:lstStyle/>
              <a:p>
                <a:endParaRPr lang="fr-FR"/>
              </a:p>
            </p:txBody>
          </p:sp>
          <p:sp>
            <p:nvSpPr>
              <p:cNvPr id="62" name="Forme libre : forme 95">
                <a:extLst>
                  <a:ext uri="{FF2B5EF4-FFF2-40B4-BE49-F238E27FC236}">
                    <a16:creationId xmlns:a16="http://schemas.microsoft.com/office/drawing/2014/main" id="{B593B313-7D90-2946-8E04-121B5FAE2830}"/>
                  </a:ext>
                </a:extLst>
              </p:cNvPr>
              <p:cNvSpPr/>
              <p:nvPr/>
            </p:nvSpPr>
            <p:spPr>
              <a:xfrm>
                <a:off x="4933949" y="3124471"/>
                <a:ext cx="36769" cy="34988"/>
              </a:xfrm>
              <a:custGeom>
                <a:avLst/>
                <a:gdLst>
                  <a:gd name="connsiteX0" fmla="*/ 1 w 36769"/>
                  <a:gd name="connsiteY0" fmla="*/ 17826 h 34988"/>
                  <a:gd name="connsiteX1" fmla="*/ 19051 w 36769"/>
                  <a:gd name="connsiteY1" fmla="*/ 34971 h 34988"/>
                  <a:gd name="connsiteX2" fmla="*/ 36769 w 36769"/>
                  <a:gd name="connsiteY2" fmla="*/ 17639 h 34988"/>
                  <a:gd name="connsiteX3" fmla="*/ 36768 w 36769"/>
                  <a:gd name="connsiteY3" fmla="*/ 17159 h 34988"/>
                  <a:gd name="connsiteX4" fmla="*/ 17718 w 36769"/>
                  <a:gd name="connsiteY4" fmla="*/ 14 h 34988"/>
                  <a:gd name="connsiteX5" fmla="*/ 0 w 36769"/>
                  <a:gd name="connsiteY5" fmla="*/ 17539 h 34988"/>
                  <a:gd name="connsiteX6" fmla="*/ 1 w 36769"/>
                  <a:gd name="connsiteY6" fmla="*/ 17826 h 3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69" h="34988">
                    <a:moveTo>
                      <a:pt x="1" y="17826"/>
                    </a:moveTo>
                    <a:cubicBezTo>
                      <a:pt x="615" y="27778"/>
                      <a:pt x="9089" y="35405"/>
                      <a:pt x="19051" y="34971"/>
                    </a:cubicBezTo>
                    <a:cubicBezTo>
                      <a:pt x="28730" y="35077"/>
                      <a:pt x="36662" y="27317"/>
                      <a:pt x="36769" y="17639"/>
                    </a:cubicBezTo>
                    <a:cubicBezTo>
                      <a:pt x="36770" y="17479"/>
                      <a:pt x="36770" y="17319"/>
                      <a:pt x="36768" y="17159"/>
                    </a:cubicBezTo>
                    <a:cubicBezTo>
                      <a:pt x="36104" y="7230"/>
                      <a:pt x="27661" y="-369"/>
                      <a:pt x="17718" y="14"/>
                    </a:cubicBezTo>
                    <a:cubicBezTo>
                      <a:pt x="7986" y="-39"/>
                      <a:pt x="53" y="7807"/>
                      <a:pt x="0" y="17539"/>
                    </a:cubicBezTo>
                    <a:cubicBezTo>
                      <a:pt x="0" y="17634"/>
                      <a:pt x="0" y="17730"/>
                      <a:pt x="1" y="17826"/>
                    </a:cubicBezTo>
                    <a:close/>
                  </a:path>
                </a:pathLst>
              </a:custGeom>
              <a:solidFill>
                <a:srgbClr val="263238"/>
              </a:solidFill>
              <a:ln w="9525" cap="flat">
                <a:noFill/>
                <a:prstDash val="solid"/>
                <a:miter/>
              </a:ln>
            </p:spPr>
            <p:txBody>
              <a:bodyPr rtlCol="0" anchor="ctr"/>
              <a:lstStyle/>
              <a:p>
                <a:endParaRPr lang="fr-FR"/>
              </a:p>
            </p:txBody>
          </p:sp>
          <p:sp>
            <p:nvSpPr>
              <p:cNvPr id="63" name="Forme libre : forme 96">
                <a:extLst>
                  <a:ext uri="{FF2B5EF4-FFF2-40B4-BE49-F238E27FC236}">
                    <a16:creationId xmlns:a16="http://schemas.microsoft.com/office/drawing/2014/main" id="{5D9D5C13-9008-D849-A333-C28BF5ACDD5F}"/>
                  </a:ext>
                </a:extLst>
              </p:cNvPr>
              <p:cNvSpPr/>
              <p:nvPr/>
            </p:nvSpPr>
            <p:spPr>
              <a:xfrm>
                <a:off x="4906242" y="3105367"/>
                <a:ext cx="72928" cy="22248"/>
              </a:xfrm>
              <a:custGeom>
                <a:avLst/>
                <a:gdLst>
                  <a:gd name="connsiteX0" fmla="*/ 370 w 72928"/>
                  <a:gd name="connsiteY0" fmla="*/ 21976 h 22248"/>
                  <a:gd name="connsiteX1" fmla="*/ 35613 w 72928"/>
                  <a:gd name="connsiteY1" fmla="*/ 11594 h 22248"/>
                  <a:gd name="connsiteX2" fmla="*/ 72379 w 72928"/>
                  <a:gd name="connsiteY2" fmla="*/ 16547 h 22248"/>
                  <a:gd name="connsiteX3" fmla="*/ 64093 w 72928"/>
                  <a:gd name="connsiteY3" fmla="*/ 7022 h 22248"/>
                  <a:gd name="connsiteX4" fmla="*/ 34470 w 72928"/>
                  <a:gd name="connsiteY4" fmla="*/ 164 h 22248"/>
                  <a:gd name="connsiteX5" fmla="*/ 6657 w 72928"/>
                  <a:gd name="connsiteY5" fmla="*/ 11308 h 22248"/>
                  <a:gd name="connsiteX6" fmla="*/ 370 w 72928"/>
                  <a:gd name="connsiteY6" fmla="*/ 21976 h 2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28" h="22248">
                    <a:moveTo>
                      <a:pt x="370" y="21976"/>
                    </a:moveTo>
                    <a:cubicBezTo>
                      <a:pt x="2847" y="24167"/>
                      <a:pt x="15991" y="12451"/>
                      <a:pt x="35613" y="11594"/>
                    </a:cubicBezTo>
                    <a:cubicBezTo>
                      <a:pt x="55234" y="10736"/>
                      <a:pt x="70379" y="19023"/>
                      <a:pt x="72379" y="16547"/>
                    </a:cubicBezTo>
                    <a:cubicBezTo>
                      <a:pt x="74380" y="14070"/>
                      <a:pt x="70760" y="11213"/>
                      <a:pt x="64093" y="7022"/>
                    </a:cubicBezTo>
                    <a:cubicBezTo>
                      <a:pt x="55167" y="1722"/>
                      <a:pt x="44816" y="-674"/>
                      <a:pt x="34470" y="164"/>
                    </a:cubicBezTo>
                    <a:cubicBezTo>
                      <a:pt x="24241" y="789"/>
                      <a:pt x="14488" y="4697"/>
                      <a:pt x="6657" y="11308"/>
                    </a:cubicBezTo>
                    <a:cubicBezTo>
                      <a:pt x="942" y="16547"/>
                      <a:pt x="-868" y="20928"/>
                      <a:pt x="370" y="21976"/>
                    </a:cubicBezTo>
                    <a:close/>
                  </a:path>
                </a:pathLst>
              </a:custGeom>
              <a:solidFill>
                <a:srgbClr val="263238"/>
              </a:solidFill>
              <a:ln w="9525" cap="flat">
                <a:noFill/>
                <a:prstDash val="solid"/>
                <a:miter/>
              </a:ln>
            </p:spPr>
            <p:txBody>
              <a:bodyPr rtlCol="0" anchor="ctr"/>
              <a:lstStyle/>
              <a:p>
                <a:endParaRPr lang="fr-FR"/>
              </a:p>
            </p:txBody>
          </p:sp>
          <p:sp>
            <p:nvSpPr>
              <p:cNvPr id="64" name="Forme libre : forme 97">
                <a:extLst>
                  <a:ext uri="{FF2B5EF4-FFF2-40B4-BE49-F238E27FC236}">
                    <a16:creationId xmlns:a16="http://schemas.microsoft.com/office/drawing/2014/main" id="{9E1A075D-4CE3-EB42-A765-204216D879CC}"/>
                  </a:ext>
                </a:extLst>
              </p:cNvPr>
              <p:cNvSpPr/>
              <p:nvPr/>
            </p:nvSpPr>
            <p:spPr>
              <a:xfrm>
                <a:off x="5027459" y="2834333"/>
                <a:ext cx="202484" cy="376548"/>
              </a:xfrm>
              <a:custGeom>
                <a:avLst/>
                <a:gdLst>
                  <a:gd name="connsiteX0" fmla="*/ 9360 w 202484"/>
                  <a:gd name="connsiteY0" fmla="*/ 36121 h 376548"/>
                  <a:gd name="connsiteX1" fmla="*/ 31839 w 202484"/>
                  <a:gd name="connsiteY1" fmla="*/ 162803 h 376548"/>
                  <a:gd name="connsiteX2" fmla="*/ 73368 w 202484"/>
                  <a:gd name="connsiteY2" fmla="*/ 202332 h 376548"/>
                  <a:gd name="connsiteX3" fmla="*/ 97086 w 202484"/>
                  <a:gd name="connsiteY3" fmla="*/ 317108 h 376548"/>
                  <a:gd name="connsiteX4" fmla="*/ 116136 w 202484"/>
                  <a:gd name="connsiteY4" fmla="*/ 367305 h 376548"/>
                  <a:gd name="connsiteX5" fmla="*/ 163761 w 202484"/>
                  <a:gd name="connsiteY5" fmla="*/ 364924 h 376548"/>
                  <a:gd name="connsiteX6" fmla="*/ 168713 w 202484"/>
                  <a:gd name="connsiteY6" fmla="*/ 349017 h 376548"/>
                  <a:gd name="connsiteX7" fmla="*/ 193479 w 202484"/>
                  <a:gd name="connsiteY7" fmla="*/ 217096 h 376548"/>
                  <a:gd name="connsiteX8" fmla="*/ 200241 w 202484"/>
                  <a:gd name="connsiteY8" fmla="*/ 117083 h 376548"/>
                  <a:gd name="connsiteX9" fmla="*/ 37404 w 202484"/>
                  <a:gd name="connsiteY9" fmla="*/ 2065 h 376548"/>
                  <a:gd name="connsiteX10" fmla="*/ 23934 w 202484"/>
                  <a:gd name="connsiteY10" fmla="*/ 5069 h 37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484" h="376548">
                    <a:moveTo>
                      <a:pt x="9360" y="36121"/>
                    </a:moveTo>
                    <a:cubicBezTo>
                      <a:pt x="-8848" y="79079"/>
                      <a:pt x="-38" y="128732"/>
                      <a:pt x="31839" y="162803"/>
                    </a:cubicBezTo>
                    <a:cubicBezTo>
                      <a:pt x="45079" y="176519"/>
                      <a:pt x="61843" y="186997"/>
                      <a:pt x="73368" y="202332"/>
                    </a:cubicBezTo>
                    <a:cubicBezTo>
                      <a:pt x="97181" y="234050"/>
                      <a:pt x="93275" y="277675"/>
                      <a:pt x="97086" y="317108"/>
                    </a:cubicBezTo>
                    <a:cubicBezTo>
                      <a:pt x="98800" y="335396"/>
                      <a:pt x="103086" y="355208"/>
                      <a:pt x="116136" y="367305"/>
                    </a:cubicBezTo>
                    <a:cubicBezTo>
                      <a:pt x="129185" y="379402"/>
                      <a:pt x="154712" y="380640"/>
                      <a:pt x="163761" y="364924"/>
                    </a:cubicBezTo>
                    <a:cubicBezTo>
                      <a:pt x="166305" y="359942"/>
                      <a:pt x="167980" y="354562"/>
                      <a:pt x="168713" y="349017"/>
                    </a:cubicBezTo>
                    <a:cubicBezTo>
                      <a:pt x="177032" y="305011"/>
                      <a:pt x="185287" y="261038"/>
                      <a:pt x="193479" y="217096"/>
                    </a:cubicBezTo>
                    <a:cubicBezTo>
                      <a:pt x="199670" y="184044"/>
                      <a:pt x="205956" y="150421"/>
                      <a:pt x="200241" y="117083"/>
                    </a:cubicBezTo>
                    <a:cubicBezTo>
                      <a:pt x="187036" y="40356"/>
                      <a:pt x="114131" y="-11140"/>
                      <a:pt x="37404" y="2065"/>
                    </a:cubicBezTo>
                    <a:cubicBezTo>
                      <a:pt x="32867" y="2846"/>
                      <a:pt x="28372" y="3849"/>
                      <a:pt x="23934" y="5069"/>
                    </a:cubicBezTo>
                  </a:path>
                </a:pathLst>
              </a:custGeom>
              <a:solidFill>
                <a:srgbClr val="263238"/>
              </a:solidFill>
              <a:ln w="9525" cap="flat">
                <a:noFill/>
                <a:prstDash val="solid"/>
                <a:miter/>
              </a:ln>
            </p:spPr>
            <p:txBody>
              <a:bodyPr rtlCol="0" anchor="ctr"/>
              <a:lstStyle/>
              <a:p>
                <a:endParaRPr lang="fr-FR"/>
              </a:p>
            </p:txBody>
          </p:sp>
          <p:sp>
            <p:nvSpPr>
              <p:cNvPr id="65" name="Forme libre : forme 98">
                <a:extLst>
                  <a:ext uri="{FF2B5EF4-FFF2-40B4-BE49-F238E27FC236}">
                    <a16:creationId xmlns:a16="http://schemas.microsoft.com/office/drawing/2014/main" id="{16EA4D72-FBF4-7044-BC68-E60C66CFF724}"/>
                  </a:ext>
                </a:extLst>
              </p:cNvPr>
              <p:cNvSpPr/>
              <p:nvPr/>
            </p:nvSpPr>
            <p:spPr>
              <a:xfrm>
                <a:off x="4577417" y="2786152"/>
                <a:ext cx="501349" cy="232440"/>
              </a:xfrm>
              <a:custGeom>
                <a:avLst/>
                <a:gdLst>
                  <a:gd name="connsiteX0" fmla="*/ 480358 w 501349"/>
                  <a:gd name="connsiteY0" fmla="*/ 56393 h 232440"/>
                  <a:gd name="connsiteX1" fmla="*/ 376440 w 501349"/>
                  <a:gd name="connsiteY1" fmla="*/ 18293 h 232440"/>
                  <a:gd name="connsiteX2" fmla="*/ 273189 w 501349"/>
                  <a:gd name="connsiteY2" fmla="*/ 6577 h 232440"/>
                  <a:gd name="connsiteX3" fmla="*/ 204609 w 501349"/>
                  <a:gd name="connsiteY3" fmla="*/ 26675 h 232440"/>
                  <a:gd name="connsiteX4" fmla="*/ 137362 w 501349"/>
                  <a:gd name="connsiteY4" fmla="*/ 5339 h 232440"/>
                  <a:gd name="connsiteX5" fmla="*/ 44113 w 501349"/>
                  <a:gd name="connsiteY5" fmla="*/ 14864 h 232440"/>
                  <a:gd name="connsiteX6" fmla="*/ 107 w 501349"/>
                  <a:gd name="connsiteY6" fmla="*/ 75538 h 232440"/>
                  <a:gd name="connsiteX7" fmla="*/ 45922 w 501349"/>
                  <a:gd name="connsiteY7" fmla="*/ 122116 h 232440"/>
                  <a:gd name="connsiteX8" fmla="*/ 23253 w 501349"/>
                  <a:gd name="connsiteY8" fmla="*/ 192029 h 232440"/>
                  <a:gd name="connsiteX9" fmla="*/ 89833 w 501349"/>
                  <a:gd name="connsiteY9" fmla="*/ 223747 h 232440"/>
                  <a:gd name="connsiteX10" fmla="*/ 157079 w 501349"/>
                  <a:gd name="connsiteY10" fmla="*/ 182695 h 232440"/>
                  <a:gd name="connsiteX11" fmla="*/ 215086 w 501349"/>
                  <a:gd name="connsiteY11" fmla="*/ 232415 h 232440"/>
                  <a:gd name="connsiteX12" fmla="*/ 290429 w 501349"/>
                  <a:gd name="connsiteY12" fmla="*/ 197935 h 232440"/>
                  <a:gd name="connsiteX13" fmla="*/ 363295 w 501349"/>
                  <a:gd name="connsiteY13" fmla="*/ 156310 h 232440"/>
                  <a:gd name="connsiteX14" fmla="*/ 420445 w 501349"/>
                  <a:gd name="connsiteY14" fmla="*/ 152119 h 232440"/>
                  <a:gd name="connsiteX15" fmla="*/ 469213 w 501349"/>
                  <a:gd name="connsiteY15" fmla="*/ 123544 h 232440"/>
                  <a:gd name="connsiteX16" fmla="*/ 495883 w 501349"/>
                  <a:gd name="connsiteY16" fmla="*/ 83825 h 23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1349" h="232440">
                    <a:moveTo>
                      <a:pt x="480358" y="56393"/>
                    </a:moveTo>
                    <a:cubicBezTo>
                      <a:pt x="434542" y="47630"/>
                      <a:pt x="408825" y="32962"/>
                      <a:pt x="376440" y="18293"/>
                    </a:cubicBezTo>
                    <a:cubicBezTo>
                      <a:pt x="344458" y="2412"/>
                      <a:pt x="307916" y="-1734"/>
                      <a:pt x="273189" y="6577"/>
                    </a:cubicBezTo>
                    <a:cubicBezTo>
                      <a:pt x="250138" y="13054"/>
                      <a:pt x="228326" y="26961"/>
                      <a:pt x="204609" y="26675"/>
                    </a:cubicBezTo>
                    <a:cubicBezTo>
                      <a:pt x="180892" y="26389"/>
                      <a:pt x="159841" y="12483"/>
                      <a:pt x="137362" y="5339"/>
                    </a:cubicBezTo>
                    <a:cubicBezTo>
                      <a:pt x="106273" y="-4257"/>
                      <a:pt x="72620" y="-820"/>
                      <a:pt x="44113" y="14864"/>
                    </a:cubicBezTo>
                    <a:cubicBezTo>
                      <a:pt x="21919" y="27056"/>
                      <a:pt x="2012" y="48868"/>
                      <a:pt x="107" y="75538"/>
                    </a:cubicBezTo>
                    <a:cubicBezTo>
                      <a:pt x="-1798" y="102208"/>
                      <a:pt x="22015" y="129736"/>
                      <a:pt x="45922" y="122116"/>
                    </a:cubicBezTo>
                    <a:cubicBezTo>
                      <a:pt x="20967" y="130783"/>
                      <a:pt x="10870" y="167550"/>
                      <a:pt x="23253" y="192029"/>
                    </a:cubicBezTo>
                    <a:cubicBezTo>
                      <a:pt x="36513" y="215609"/>
                      <a:pt x="63167" y="228307"/>
                      <a:pt x="89833" y="223747"/>
                    </a:cubicBezTo>
                    <a:cubicBezTo>
                      <a:pt x="116193" y="217930"/>
                      <a:pt x="139858" y="203483"/>
                      <a:pt x="157079" y="182695"/>
                    </a:cubicBezTo>
                    <a:cubicBezTo>
                      <a:pt x="157651" y="212413"/>
                      <a:pt x="187464" y="233272"/>
                      <a:pt x="215086" y="232415"/>
                    </a:cubicBezTo>
                    <a:cubicBezTo>
                      <a:pt x="242709" y="231558"/>
                      <a:pt x="267664" y="214984"/>
                      <a:pt x="290429" y="197935"/>
                    </a:cubicBezTo>
                    <a:cubicBezTo>
                      <a:pt x="313194" y="180885"/>
                      <a:pt x="336244" y="162311"/>
                      <a:pt x="363295" y="156310"/>
                    </a:cubicBezTo>
                    <a:cubicBezTo>
                      <a:pt x="382345" y="152119"/>
                      <a:pt x="401395" y="154405"/>
                      <a:pt x="420445" y="152119"/>
                    </a:cubicBezTo>
                    <a:cubicBezTo>
                      <a:pt x="439495" y="149833"/>
                      <a:pt x="459974" y="141547"/>
                      <a:pt x="469213" y="123544"/>
                    </a:cubicBezTo>
                    <a:cubicBezTo>
                      <a:pt x="478453" y="105542"/>
                      <a:pt x="515029" y="84397"/>
                      <a:pt x="495883" y="83825"/>
                    </a:cubicBezTo>
                  </a:path>
                </a:pathLst>
              </a:custGeom>
              <a:solidFill>
                <a:srgbClr val="263238"/>
              </a:solidFill>
              <a:ln w="9525" cap="flat">
                <a:noFill/>
                <a:prstDash val="solid"/>
                <a:miter/>
              </a:ln>
            </p:spPr>
            <p:txBody>
              <a:bodyPr rtlCol="0" anchor="ctr"/>
              <a:lstStyle/>
              <a:p>
                <a:endParaRPr lang="fr-FR"/>
              </a:p>
            </p:txBody>
          </p:sp>
          <p:sp>
            <p:nvSpPr>
              <p:cNvPr id="66" name="Forme libre : forme 99">
                <a:extLst>
                  <a:ext uri="{FF2B5EF4-FFF2-40B4-BE49-F238E27FC236}">
                    <a16:creationId xmlns:a16="http://schemas.microsoft.com/office/drawing/2014/main" id="{B1575E8D-F71E-F34C-BC9F-B9897C775500}"/>
                  </a:ext>
                </a:extLst>
              </p:cNvPr>
              <p:cNvSpPr/>
              <p:nvPr/>
            </p:nvSpPr>
            <p:spPr>
              <a:xfrm>
                <a:off x="4786308" y="2890837"/>
                <a:ext cx="245020" cy="108682"/>
              </a:xfrm>
              <a:custGeom>
                <a:avLst/>
                <a:gdLst>
                  <a:gd name="connsiteX0" fmla="*/ 4 w 245020"/>
                  <a:gd name="connsiteY0" fmla="*/ 97917 h 108682"/>
                  <a:gd name="connsiteX1" fmla="*/ 10196 w 245020"/>
                  <a:gd name="connsiteY1" fmla="*/ 103346 h 108682"/>
                  <a:gd name="connsiteX2" fmla="*/ 40771 w 245020"/>
                  <a:gd name="connsiteY2" fmla="*/ 103346 h 108682"/>
                  <a:gd name="connsiteX3" fmla="*/ 60393 w 245020"/>
                  <a:gd name="connsiteY3" fmla="*/ 94679 h 108682"/>
                  <a:gd name="connsiteX4" fmla="*/ 81062 w 245020"/>
                  <a:gd name="connsiteY4" fmla="*/ 80296 h 108682"/>
                  <a:gd name="connsiteX5" fmla="*/ 104970 w 245020"/>
                  <a:gd name="connsiteY5" fmla="*/ 65056 h 108682"/>
                  <a:gd name="connsiteX6" fmla="*/ 134878 w 245020"/>
                  <a:gd name="connsiteY6" fmla="*/ 57531 h 108682"/>
                  <a:gd name="connsiteX7" fmla="*/ 192600 w 245020"/>
                  <a:gd name="connsiteY7" fmla="*/ 61341 h 108682"/>
                  <a:gd name="connsiteX8" fmla="*/ 231462 w 245020"/>
                  <a:gd name="connsiteY8" fmla="*/ 40196 h 108682"/>
                  <a:gd name="connsiteX9" fmla="*/ 243082 w 245020"/>
                  <a:gd name="connsiteY9" fmla="*/ 11621 h 108682"/>
                  <a:gd name="connsiteX10" fmla="*/ 243558 w 245020"/>
                  <a:gd name="connsiteY10" fmla="*/ 0 h 108682"/>
                  <a:gd name="connsiteX11" fmla="*/ 244416 w 245020"/>
                  <a:gd name="connsiteY11" fmla="*/ 2953 h 108682"/>
                  <a:gd name="connsiteX12" fmla="*/ 244987 w 245020"/>
                  <a:gd name="connsiteY12" fmla="*/ 11716 h 108682"/>
                  <a:gd name="connsiteX13" fmla="*/ 234319 w 245020"/>
                  <a:gd name="connsiteY13" fmla="*/ 42196 h 108682"/>
                  <a:gd name="connsiteX14" fmla="*/ 217841 w 245020"/>
                  <a:gd name="connsiteY14" fmla="*/ 57817 h 108682"/>
                  <a:gd name="connsiteX15" fmla="*/ 193076 w 245020"/>
                  <a:gd name="connsiteY15" fmla="*/ 65818 h 108682"/>
                  <a:gd name="connsiteX16" fmla="*/ 135069 w 245020"/>
                  <a:gd name="connsiteY16" fmla="*/ 62389 h 108682"/>
                  <a:gd name="connsiteX17" fmla="*/ 83729 w 245020"/>
                  <a:gd name="connsiteY17" fmla="*/ 83915 h 108682"/>
                  <a:gd name="connsiteX18" fmla="*/ 62488 w 245020"/>
                  <a:gd name="connsiteY18" fmla="*/ 98108 h 108682"/>
                  <a:gd name="connsiteX19" fmla="*/ 41628 w 245020"/>
                  <a:gd name="connsiteY19" fmla="*/ 106585 h 108682"/>
                  <a:gd name="connsiteX20" fmla="*/ 9434 w 245020"/>
                  <a:gd name="connsiteY20" fmla="*/ 105156 h 108682"/>
                  <a:gd name="connsiteX21" fmla="*/ 2004 w 245020"/>
                  <a:gd name="connsiteY21" fmla="*/ 100203 h 108682"/>
                  <a:gd name="connsiteX22" fmla="*/ 4 w 245020"/>
                  <a:gd name="connsiteY22" fmla="*/ 97917 h 10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020" h="108682">
                    <a:moveTo>
                      <a:pt x="4" y="97917"/>
                    </a:moveTo>
                    <a:cubicBezTo>
                      <a:pt x="3303" y="99905"/>
                      <a:pt x="6705" y="101717"/>
                      <a:pt x="10196" y="103346"/>
                    </a:cubicBezTo>
                    <a:cubicBezTo>
                      <a:pt x="20121" y="106644"/>
                      <a:pt x="30846" y="106644"/>
                      <a:pt x="40771" y="103346"/>
                    </a:cubicBezTo>
                    <a:cubicBezTo>
                      <a:pt x="47665" y="101335"/>
                      <a:pt x="54263" y="98420"/>
                      <a:pt x="60393" y="94679"/>
                    </a:cubicBezTo>
                    <a:cubicBezTo>
                      <a:pt x="67060" y="90678"/>
                      <a:pt x="73823" y="85154"/>
                      <a:pt x="81062" y="80296"/>
                    </a:cubicBezTo>
                    <a:cubicBezTo>
                      <a:pt x="88597" y="74564"/>
                      <a:pt x="96593" y="69467"/>
                      <a:pt x="104970" y="65056"/>
                    </a:cubicBezTo>
                    <a:cubicBezTo>
                      <a:pt x="114241" y="60316"/>
                      <a:pt x="124467" y="57743"/>
                      <a:pt x="134878" y="57531"/>
                    </a:cubicBezTo>
                    <a:cubicBezTo>
                      <a:pt x="156119" y="57531"/>
                      <a:pt x="175264" y="62865"/>
                      <a:pt x="192600" y="61341"/>
                    </a:cubicBezTo>
                    <a:cubicBezTo>
                      <a:pt x="208048" y="60403"/>
                      <a:pt x="222283" y="52657"/>
                      <a:pt x="231462" y="40196"/>
                    </a:cubicBezTo>
                    <a:cubicBezTo>
                      <a:pt x="237881" y="31916"/>
                      <a:pt x="241901" y="22031"/>
                      <a:pt x="243082" y="11621"/>
                    </a:cubicBezTo>
                    <a:cubicBezTo>
                      <a:pt x="243844" y="4191"/>
                      <a:pt x="243082" y="0"/>
                      <a:pt x="243558" y="0"/>
                    </a:cubicBezTo>
                    <a:cubicBezTo>
                      <a:pt x="244035" y="0"/>
                      <a:pt x="244035" y="953"/>
                      <a:pt x="244416" y="2953"/>
                    </a:cubicBezTo>
                    <a:cubicBezTo>
                      <a:pt x="244912" y="5846"/>
                      <a:pt x="245104" y="8783"/>
                      <a:pt x="244987" y="11716"/>
                    </a:cubicBezTo>
                    <a:cubicBezTo>
                      <a:pt x="244558" y="22714"/>
                      <a:pt x="240842" y="33331"/>
                      <a:pt x="234319" y="42196"/>
                    </a:cubicBezTo>
                    <a:cubicBezTo>
                      <a:pt x="229938" y="48463"/>
                      <a:pt x="224333" y="53777"/>
                      <a:pt x="217841" y="57817"/>
                    </a:cubicBezTo>
                    <a:cubicBezTo>
                      <a:pt x="210336" y="62408"/>
                      <a:pt x="201848" y="65150"/>
                      <a:pt x="193076" y="65818"/>
                    </a:cubicBezTo>
                    <a:cubicBezTo>
                      <a:pt x="174597" y="67628"/>
                      <a:pt x="154976" y="62008"/>
                      <a:pt x="135069" y="62389"/>
                    </a:cubicBezTo>
                    <a:cubicBezTo>
                      <a:pt x="115161" y="62770"/>
                      <a:pt x="98016" y="73724"/>
                      <a:pt x="83729" y="83915"/>
                    </a:cubicBezTo>
                    <a:cubicBezTo>
                      <a:pt x="76395" y="89059"/>
                      <a:pt x="69537" y="94107"/>
                      <a:pt x="62488" y="98108"/>
                    </a:cubicBezTo>
                    <a:cubicBezTo>
                      <a:pt x="55976" y="101916"/>
                      <a:pt x="48951" y="104771"/>
                      <a:pt x="41628" y="106585"/>
                    </a:cubicBezTo>
                    <a:cubicBezTo>
                      <a:pt x="31050" y="109809"/>
                      <a:pt x="19685" y="109305"/>
                      <a:pt x="9434" y="105156"/>
                    </a:cubicBezTo>
                    <a:cubicBezTo>
                      <a:pt x="6723" y="103886"/>
                      <a:pt x="4219" y="102217"/>
                      <a:pt x="2004" y="100203"/>
                    </a:cubicBezTo>
                    <a:cubicBezTo>
                      <a:pt x="607" y="98806"/>
                      <a:pt x="-59" y="98044"/>
                      <a:pt x="4" y="97917"/>
                    </a:cubicBezTo>
                    <a:close/>
                  </a:path>
                </a:pathLst>
              </a:custGeom>
              <a:solidFill>
                <a:srgbClr val="263238"/>
              </a:solidFill>
              <a:ln w="9525" cap="flat">
                <a:noFill/>
                <a:prstDash val="solid"/>
                <a:miter/>
              </a:ln>
            </p:spPr>
            <p:txBody>
              <a:bodyPr rtlCol="0" anchor="ctr"/>
              <a:lstStyle/>
              <a:p>
                <a:endParaRPr lang="fr-FR"/>
              </a:p>
            </p:txBody>
          </p:sp>
          <p:sp>
            <p:nvSpPr>
              <p:cNvPr id="67" name="Forme libre : forme 100">
                <a:extLst>
                  <a:ext uri="{FF2B5EF4-FFF2-40B4-BE49-F238E27FC236}">
                    <a16:creationId xmlns:a16="http://schemas.microsoft.com/office/drawing/2014/main" id="{82B76C2A-E64D-6D4E-B451-6088B33BF3FB}"/>
                  </a:ext>
                </a:extLst>
              </p:cNvPr>
              <p:cNvSpPr/>
              <p:nvPr/>
            </p:nvSpPr>
            <p:spPr>
              <a:xfrm>
                <a:off x="5039963" y="2795492"/>
                <a:ext cx="18859" cy="60864"/>
              </a:xfrm>
              <a:custGeom>
                <a:avLst/>
                <a:gdLst>
                  <a:gd name="connsiteX0" fmla="*/ 3620 w 18859"/>
                  <a:gd name="connsiteY0" fmla="*/ 0 h 60864"/>
                  <a:gd name="connsiteX1" fmla="*/ 6382 w 18859"/>
                  <a:gd name="connsiteY1" fmla="*/ 31623 h 60864"/>
                  <a:gd name="connsiteX2" fmla="*/ 18860 w 18859"/>
                  <a:gd name="connsiteY2" fmla="*/ 60865 h 60864"/>
                  <a:gd name="connsiteX3" fmla="*/ 3620 w 18859"/>
                  <a:gd name="connsiteY3" fmla="*/ 0 h 60864"/>
                </a:gdLst>
                <a:ahLst/>
                <a:cxnLst>
                  <a:cxn ang="0">
                    <a:pos x="connsiteX0" y="connsiteY0"/>
                  </a:cxn>
                  <a:cxn ang="0">
                    <a:pos x="connsiteX1" y="connsiteY1"/>
                  </a:cxn>
                  <a:cxn ang="0">
                    <a:pos x="connsiteX2" y="connsiteY2"/>
                  </a:cxn>
                  <a:cxn ang="0">
                    <a:pos x="connsiteX3" y="connsiteY3"/>
                  </a:cxn>
                </a:cxnLst>
                <a:rect l="l" t="t" r="r" b="b"/>
                <a:pathLst>
                  <a:path w="18859" h="60864">
                    <a:moveTo>
                      <a:pt x="3620" y="0"/>
                    </a:moveTo>
                    <a:cubicBezTo>
                      <a:pt x="3713" y="10597"/>
                      <a:pt x="4636" y="21170"/>
                      <a:pt x="6382" y="31623"/>
                    </a:cubicBezTo>
                    <a:cubicBezTo>
                      <a:pt x="9715" y="41703"/>
                      <a:pt x="13889" y="51484"/>
                      <a:pt x="18860" y="60865"/>
                    </a:cubicBezTo>
                    <a:cubicBezTo>
                      <a:pt x="1485" y="45801"/>
                      <a:pt x="-4606" y="21475"/>
                      <a:pt x="3620" y="0"/>
                    </a:cubicBezTo>
                    <a:close/>
                  </a:path>
                </a:pathLst>
              </a:custGeom>
              <a:solidFill>
                <a:srgbClr val="263238"/>
              </a:solidFill>
              <a:ln w="9525" cap="flat">
                <a:noFill/>
                <a:prstDash val="solid"/>
                <a:miter/>
              </a:ln>
            </p:spPr>
            <p:txBody>
              <a:bodyPr rtlCol="0" anchor="ctr"/>
              <a:lstStyle/>
              <a:p>
                <a:endParaRPr lang="fr-FR"/>
              </a:p>
            </p:txBody>
          </p:sp>
          <p:sp>
            <p:nvSpPr>
              <p:cNvPr id="68" name="Forme libre : forme 101">
                <a:extLst>
                  <a:ext uri="{FF2B5EF4-FFF2-40B4-BE49-F238E27FC236}">
                    <a16:creationId xmlns:a16="http://schemas.microsoft.com/office/drawing/2014/main" id="{5BB28F2D-D8BA-7246-90AB-CFB95B29E9C5}"/>
                  </a:ext>
                </a:extLst>
              </p:cNvPr>
              <p:cNvSpPr/>
              <p:nvPr/>
            </p:nvSpPr>
            <p:spPr>
              <a:xfrm>
                <a:off x="5060623" y="2793396"/>
                <a:ext cx="33790" cy="65535"/>
              </a:xfrm>
              <a:custGeom>
                <a:avLst/>
                <a:gdLst>
                  <a:gd name="connsiteX0" fmla="*/ 33727 w 33790"/>
                  <a:gd name="connsiteY0" fmla="*/ 0 h 65535"/>
                  <a:gd name="connsiteX1" fmla="*/ 13344 w 33790"/>
                  <a:gd name="connsiteY1" fmla="*/ 30956 h 65535"/>
                  <a:gd name="connsiteX2" fmla="*/ 199 w 33790"/>
                  <a:gd name="connsiteY2" fmla="*/ 65532 h 65535"/>
                  <a:gd name="connsiteX3" fmla="*/ 8867 w 33790"/>
                  <a:gd name="connsiteY3" fmla="*/ 28670 h 65535"/>
                  <a:gd name="connsiteX4" fmla="*/ 33727 w 33790"/>
                  <a:gd name="connsiteY4" fmla="*/ 0 h 6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0" h="65535">
                    <a:moveTo>
                      <a:pt x="33727" y="0"/>
                    </a:moveTo>
                    <a:cubicBezTo>
                      <a:pt x="34775" y="1048"/>
                      <a:pt x="22488" y="12668"/>
                      <a:pt x="13344" y="30956"/>
                    </a:cubicBezTo>
                    <a:cubicBezTo>
                      <a:pt x="4200" y="49244"/>
                      <a:pt x="1628" y="65818"/>
                      <a:pt x="199" y="65532"/>
                    </a:cubicBezTo>
                    <a:cubicBezTo>
                      <a:pt x="-839" y="52641"/>
                      <a:pt x="2193" y="39748"/>
                      <a:pt x="8867" y="28670"/>
                    </a:cubicBezTo>
                    <a:cubicBezTo>
                      <a:pt x="14040" y="16804"/>
                      <a:pt x="22714" y="6801"/>
                      <a:pt x="33727" y="0"/>
                    </a:cubicBezTo>
                    <a:close/>
                  </a:path>
                </a:pathLst>
              </a:custGeom>
              <a:solidFill>
                <a:srgbClr val="263238"/>
              </a:solidFill>
              <a:ln w="9525" cap="flat">
                <a:noFill/>
                <a:prstDash val="solid"/>
                <a:miter/>
              </a:ln>
            </p:spPr>
            <p:txBody>
              <a:bodyPr rtlCol="0" anchor="ctr"/>
              <a:lstStyle/>
              <a:p>
                <a:endParaRPr lang="fr-FR"/>
              </a:p>
            </p:txBody>
          </p:sp>
          <p:sp>
            <p:nvSpPr>
              <p:cNvPr id="69" name="Forme libre : forme 102">
                <a:extLst>
                  <a:ext uri="{FF2B5EF4-FFF2-40B4-BE49-F238E27FC236}">
                    <a16:creationId xmlns:a16="http://schemas.microsoft.com/office/drawing/2014/main" id="{39D4B76A-F462-034D-A48D-3B72BAD8D7AB}"/>
                  </a:ext>
                </a:extLst>
              </p:cNvPr>
              <p:cNvSpPr/>
              <p:nvPr/>
            </p:nvSpPr>
            <p:spPr>
              <a:xfrm>
                <a:off x="5473350" y="4205763"/>
                <a:ext cx="465296" cy="533495"/>
              </a:xfrm>
              <a:custGeom>
                <a:avLst/>
                <a:gdLst>
                  <a:gd name="connsiteX0" fmla="*/ 257937 w 465296"/>
                  <a:gd name="connsiteY0" fmla="*/ 0 h 533495"/>
                  <a:gd name="connsiteX1" fmla="*/ 465296 w 465296"/>
                  <a:gd name="connsiteY1" fmla="*/ 533495 h 533495"/>
                  <a:gd name="connsiteX2" fmla="*/ 147923 w 465296"/>
                  <a:gd name="connsiteY2" fmla="*/ 533495 h 533495"/>
                  <a:gd name="connsiteX3" fmla="*/ 0 w 465296"/>
                  <a:gd name="connsiteY3" fmla="*/ 153638 h 533495"/>
                  <a:gd name="connsiteX4" fmla="*/ 257937 w 465296"/>
                  <a:gd name="connsiteY4" fmla="*/ 0 h 53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296" h="533495">
                    <a:moveTo>
                      <a:pt x="257937" y="0"/>
                    </a:moveTo>
                    <a:lnTo>
                      <a:pt x="465296" y="533495"/>
                    </a:lnTo>
                    <a:lnTo>
                      <a:pt x="147923" y="533495"/>
                    </a:lnTo>
                    <a:lnTo>
                      <a:pt x="0" y="153638"/>
                    </a:lnTo>
                    <a:lnTo>
                      <a:pt x="257937" y="0"/>
                    </a:lnTo>
                    <a:close/>
                  </a:path>
                </a:pathLst>
              </a:custGeom>
              <a:solidFill>
                <a:srgbClr val="B78876"/>
              </a:solidFill>
              <a:ln w="9525" cap="flat">
                <a:noFill/>
                <a:prstDash val="solid"/>
                <a:miter/>
              </a:ln>
            </p:spPr>
            <p:txBody>
              <a:bodyPr rtlCol="0" anchor="ctr"/>
              <a:lstStyle/>
              <a:p>
                <a:endParaRPr lang="fr-FR"/>
              </a:p>
            </p:txBody>
          </p:sp>
          <p:sp>
            <p:nvSpPr>
              <p:cNvPr id="70" name="Forme libre : forme 103">
                <a:extLst>
                  <a:ext uri="{FF2B5EF4-FFF2-40B4-BE49-F238E27FC236}">
                    <a16:creationId xmlns:a16="http://schemas.microsoft.com/office/drawing/2014/main" id="{06B5E46F-2315-0245-AAD3-086A6DE3E653}"/>
                  </a:ext>
                </a:extLst>
              </p:cNvPr>
              <p:cNvSpPr/>
              <p:nvPr/>
            </p:nvSpPr>
            <p:spPr>
              <a:xfrm>
                <a:off x="3877055" y="3050008"/>
                <a:ext cx="909732" cy="1380448"/>
              </a:xfrm>
              <a:custGeom>
                <a:avLst/>
                <a:gdLst>
                  <a:gd name="connsiteX0" fmla="*/ 730282 w 909732"/>
                  <a:gd name="connsiteY0" fmla="*/ 722559 h 1380448"/>
                  <a:gd name="connsiteX1" fmla="*/ 338709 w 909732"/>
                  <a:gd name="connsiteY1" fmla="*/ 1004022 h 1380448"/>
                  <a:gd name="connsiteX2" fmla="*/ 269272 w 909732"/>
                  <a:gd name="connsiteY2" fmla="*/ 400042 h 1380448"/>
                  <a:gd name="connsiteX3" fmla="*/ 269272 w 909732"/>
                  <a:gd name="connsiteY3" fmla="*/ 400042 h 1380448"/>
                  <a:gd name="connsiteX4" fmla="*/ 295846 w 909732"/>
                  <a:gd name="connsiteY4" fmla="*/ 351560 h 1380448"/>
                  <a:gd name="connsiteX5" fmla="*/ 330232 w 909732"/>
                  <a:gd name="connsiteY5" fmla="*/ 313460 h 1380448"/>
                  <a:gd name="connsiteX6" fmla="*/ 383858 w 909732"/>
                  <a:gd name="connsiteY6" fmla="*/ 278884 h 1380448"/>
                  <a:gd name="connsiteX7" fmla="*/ 387001 w 909732"/>
                  <a:gd name="connsiteY7" fmla="*/ 242118 h 1380448"/>
                  <a:gd name="connsiteX8" fmla="*/ 272701 w 909732"/>
                  <a:gd name="connsiteY8" fmla="*/ 297267 h 1380448"/>
                  <a:gd name="connsiteX9" fmla="*/ 244888 w 909732"/>
                  <a:gd name="connsiteY9" fmla="*/ 207828 h 1380448"/>
                  <a:gd name="connsiteX10" fmla="*/ 247650 w 909732"/>
                  <a:gd name="connsiteY10" fmla="*/ 51808 h 1380448"/>
                  <a:gd name="connsiteX11" fmla="*/ 211169 w 909732"/>
                  <a:gd name="connsiteY11" fmla="*/ 86384 h 1380448"/>
                  <a:gd name="connsiteX12" fmla="*/ 171069 w 909732"/>
                  <a:gd name="connsiteY12" fmla="*/ 225735 h 1380448"/>
                  <a:gd name="connsiteX13" fmla="*/ 177356 w 909732"/>
                  <a:gd name="connsiteY13" fmla="*/ 42093 h 1380448"/>
                  <a:gd name="connsiteX14" fmla="*/ 167831 w 909732"/>
                  <a:gd name="connsiteY14" fmla="*/ 183 h 1380448"/>
                  <a:gd name="connsiteX15" fmla="*/ 116205 w 909732"/>
                  <a:gd name="connsiteY15" fmla="*/ 205637 h 1380448"/>
                  <a:gd name="connsiteX16" fmla="*/ 96488 w 909732"/>
                  <a:gd name="connsiteY16" fmla="*/ 202494 h 1380448"/>
                  <a:gd name="connsiteX17" fmla="*/ 85916 w 909732"/>
                  <a:gd name="connsiteY17" fmla="*/ 14946 h 1380448"/>
                  <a:gd name="connsiteX18" fmla="*/ 49625 w 909732"/>
                  <a:gd name="connsiteY18" fmla="*/ 206208 h 1380448"/>
                  <a:gd name="connsiteX19" fmla="*/ 19050 w 909732"/>
                  <a:gd name="connsiteY19" fmla="*/ 74763 h 1380448"/>
                  <a:gd name="connsiteX20" fmla="*/ 0 w 909732"/>
                  <a:gd name="connsiteY20" fmla="*/ 166299 h 1380448"/>
                  <a:gd name="connsiteX21" fmla="*/ 11621 w 909732"/>
                  <a:gd name="connsiteY21" fmla="*/ 387564 h 1380448"/>
                  <a:gd name="connsiteX22" fmla="*/ 11621 w 909732"/>
                  <a:gd name="connsiteY22" fmla="*/ 387564 h 1380448"/>
                  <a:gd name="connsiteX23" fmla="*/ 325946 w 909732"/>
                  <a:gd name="connsiteY23" fmla="*/ 1372735 h 1380448"/>
                  <a:gd name="connsiteX24" fmla="*/ 909733 w 909732"/>
                  <a:gd name="connsiteY24" fmla="*/ 1041741 h 138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9732" h="1380448">
                    <a:moveTo>
                      <a:pt x="730282" y="722559"/>
                    </a:moveTo>
                    <a:cubicBezTo>
                      <a:pt x="730282" y="722559"/>
                      <a:pt x="456819" y="1004022"/>
                      <a:pt x="338709" y="1004022"/>
                    </a:cubicBezTo>
                    <a:cubicBezTo>
                      <a:pt x="300038" y="1004022"/>
                      <a:pt x="269748" y="535202"/>
                      <a:pt x="269272" y="400042"/>
                    </a:cubicBezTo>
                    <a:lnTo>
                      <a:pt x="269272" y="400042"/>
                    </a:lnTo>
                    <a:cubicBezTo>
                      <a:pt x="275538" y="382590"/>
                      <a:pt x="284506" y="366230"/>
                      <a:pt x="295846" y="351560"/>
                    </a:cubicBezTo>
                    <a:cubicBezTo>
                      <a:pt x="305842" y="337609"/>
                      <a:pt x="317376" y="324829"/>
                      <a:pt x="330232" y="313460"/>
                    </a:cubicBezTo>
                    <a:cubicBezTo>
                      <a:pt x="346458" y="299558"/>
                      <a:pt x="364498" y="287926"/>
                      <a:pt x="383858" y="278884"/>
                    </a:cubicBezTo>
                    <a:cubicBezTo>
                      <a:pt x="402336" y="272407"/>
                      <a:pt x="403860" y="247166"/>
                      <a:pt x="387001" y="242118"/>
                    </a:cubicBezTo>
                    <a:cubicBezTo>
                      <a:pt x="370142" y="237069"/>
                      <a:pt x="318897" y="253738"/>
                      <a:pt x="272701" y="297267"/>
                    </a:cubicBezTo>
                    <a:cubicBezTo>
                      <a:pt x="226505" y="340797"/>
                      <a:pt x="240506" y="243356"/>
                      <a:pt x="244888" y="207828"/>
                    </a:cubicBezTo>
                    <a:cubicBezTo>
                      <a:pt x="249269" y="172299"/>
                      <a:pt x="257556" y="61524"/>
                      <a:pt x="247650" y="51808"/>
                    </a:cubicBezTo>
                    <a:cubicBezTo>
                      <a:pt x="233172" y="37520"/>
                      <a:pt x="214789" y="50760"/>
                      <a:pt x="211169" y="86384"/>
                    </a:cubicBezTo>
                    <a:cubicBezTo>
                      <a:pt x="207550" y="122007"/>
                      <a:pt x="190119" y="228497"/>
                      <a:pt x="171069" y="225735"/>
                    </a:cubicBezTo>
                    <a:cubicBezTo>
                      <a:pt x="152019" y="222972"/>
                      <a:pt x="177356" y="42093"/>
                      <a:pt x="177356" y="42093"/>
                    </a:cubicBezTo>
                    <a:cubicBezTo>
                      <a:pt x="177356" y="42093"/>
                      <a:pt x="188881" y="3993"/>
                      <a:pt x="167831" y="183"/>
                    </a:cubicBezTo>
                    <a:cubicBezTo>
                      <a:pt x="128969" y="-6771"/>
                      <a:pt x="116872" y="187158"/>
                      <a:pt x="116205" y="205637"/>
                    </a:cubicBezTo>
                    <a:cubicBezTo>
                      <a:pt x="116205" y="218495"/>
                      <a:pt x="95250" y="216305"/>
                      <a:pt x="96488" y="202494"/>
                    </a:cubicBezTo>
                    <a:cubicBezTo>
                      <a:pt x="97727" y="188682"/>
                      <a:pt x="125063" y="22471"/>
                      <a:pt x="85916" y="14946"/>
                    </a:cubicBezTo>
                    <a:cubicBezTo>
                      <a:pt x="55721" y="9231"/>
                      <a:pt x="74486" y="174490"/>
                      <a:pt x="49625" y="206208"/>
                    </a:cubicBezTo>
                    <a:cubicBezTo>
                      <a:pt x="24765" y="237927"/>
                      <a:pt x="48197" y="79049"/>
                      <a:pt x="19050" y="74763"/>
                    </a:cubicBezTo>
                    <a:cubicBezTo>
                      <a:pt x="8192" y="73239"/>
                      <a:pt x="0" y="73525"/>
                      <a:pt x="0" y="166299"/>
                    </a:cubicBezTo>
                    <a:cubicBezTo>
                      <a:pt x="0" y="216210"/>
                      <a:pt x="19050" y="291552"/>
                      <a:pt x="11621" y="387564"/>
                    </a:cubicBezTo>
                    <a:lnTo>
                      <a:pt x="11621" y="387564"/>
                    </a:lnTo>
                    <a:cubicBezTo>
                      <a:pt x="24194" y="671028"/>
                      <a:pt x="10287" y="1467033"/>
                      <a:pt x="325946" y="1372735"/>
                    </a:cubicBezTo>
                    <a:cubicBezTo>
                      <a:pt x="672751" y="1268913"/>
                      <a:pt x="909733" y="1041741"/>
                      <a:pt x="909733" y="1041741"/>
                    </a:cubicBezTo>
                    <a:close/>
                  </a:path>
                </a:pathLst>
              </a:custGeom>
              <a:solidFill>
                <a:srgbClr val="B78876"/>
              </a:solidFill>
              <a:ln w="9525" cap="flat">
                <a:noFill/>
                <a:prstDash val="solid"/>
                <a:miter/>
              </a:ln>
            </p:spPr>
            <p:txBody>
              <a:bodyPr rtlCol="0" anchor="ctr"/>
              <a:lstStyle/>
              <a:p>
                <a:endParaRPr lang="fr-FR"/>
              </a:p>
            </p:txBody>
          </p:sp>
          <p:sp>
            <p:nvSpPr>
              <p:cNvPr id="71" name="Forme libre : forme 104">
                <a:extLst>
                  <a:ext uri="{FF2B5EF4-FFF2-40B4-BE49-F238E27FC236}">
                    <a16:creationId xmlns:a16="http://schemas.microsoft.com/office/drawing/2014/main" id="{CE42A14B-5F87-4F41-B808-49A03C1923BD}"/>
                  </a:ext>
                </a:extLst>
              </p:cNvPr>
              <p:cNvSpPr/>
              <p:nvPr/>
            </p:nvSpPr>
            <p:spPr>
              <a:xfrm>
                <a:off x="5372891" y="4024788"/>
                <a:ext cx="33063" cy="292703"/>
              </a:xfrm>
              <a:custGeom>
                <a:avLst/>
                <a:gdLst>
                  <a:gd name="connsiteX0" fmla="*/ 65 w 33063"/>
                  <a:gd name="connsiteY0" fmla="*/ 0 h 292703"/>
                  <a:gd name="connsiteX1" fmla="*/ 3114 w 33063"/>
                  <a:gd name="connsiteY1" fmla="*/ 11239 h 292703"/>
                  <a:gd name="connsiteX2" fmla="*/ 9495 w 33063"/>
                  <a:gd name="connsiteY2" fmla="*/ 42196 h 292703"/>
                  <a:gd name="connsiteX3" fmla="*/ 24640 w 33063"/>
                  <a:gd name="connsiteY3" fmla="*/ 145447 h 292703"/>
                  <a:gd name="connsiteX4" fmla="*/ 32355 w 33063"/>
                  <a:gd name="connsiteY4" fmla="*/ 249460 h 292703"/>
                  <a:gd name="connsiteX5" fmla="*/ 32927 w 33063"/>
                  <a:gd name="connsiteY5" fmla="*/ 281083 h 292703"/>
                  <a:gd name="connsiteX6" fmla="*/ 32355 w 33063"/>
                  <a:gd name="connsiteY6" fmla="*/ 292703 h 292703"/>
                  <a:gd name="connsiteX7" fmla="*/ 31022 w 33063"/>
                  <a:gd name="connsiteY7" fmla="*/ 281178 h 292703"/>
                  <a:gd name="connsiteX8" fmla="*/ 28831 w 33063"/>
                  <a:gd name="connsiteY8" fmla="*/ 249650 h 292703"/>
                  <a:gd name="connsiteX9" fmla="*/ 19306 w 33063"/>
                  <a:gd name="connsiteY9" fmla="*/ 146018 h 292703"/>
                  <a:gd name="connsiteX10" fmla="*/ 5590 w 33063"/>
                  <a:gd name="connsiteY10" fmla="*/ 42767 h 292703"/>
                  <a:gd name="connsiteX11" fmla="*/ 828 w 33063"/>
                  <a:gd name="connsiteY11" fmla="*/ 11621 h 292703"/>
                  <a:gd name="connsiteX12" fmla="*/ 66 w 33063"/>
                  <a:gd name="connsiteY12" fmla="*/ 0 h 29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63" h="292703">
                    <a:moveTo>
                      <a:pt x="65" y="0"/>
                    </a:moveTo>
                    <a:cubicBezTo>
                      <a:pt x="1474" y="3629"/>
                      <a:pt x="2496" y="7396"/>
                      <a:pt x="3114" y="11239"/>
                    </a:cubicBezTo>
                    <a:cubicBezTo>
                      <a:pt x="4828" y="18479"/>
                      <a:pt x="7019" y="29051"/>
                      <a:pt x="9495" y="42196"/>
                    </a:cubicBezTo>
                    <a:cubicBezTo>
                      <a:pt x="14353" y="68485"/>
                      <a:pt x="20163" y="104966"/>
                      <a:pt x="24640" y="145447"/>
                    </a:cubicBezTo>
                    <a:cubicBezTo>
                      <a:pt x="29117" y="185928"/>
                      <a:pt x="31403" y="222790"/>
                      <a:pt x="32355" y="249460"/>
                    </a:cubicBezTo>
                    <a:cubicBezTo>
                      <a:pt x="32355" y="262795"/>
                      <a:pt x="33022" y="273653"/>
                      <a:pt x="32927" y="281083"/>
                    </a:cubicBezTo>
                    <a:cubicBezTo>
                      <a:pt x="33226" y="284965"/>
                      <a:pt x="33034" y="288869"/>
                      <a:pt x="32355" y="292703"/>
                    </a:cubicBezTo>
                    <a:cubicBezTo>
                      <a:pt x="31544" y="288913"/>
                      <a:pt x="31098" y="285054"/>
                      <a:pt x="31022" y="281178"/>
                    </a:cubicBezTo>
                    <a:cubicBezTo>
                      <a:pt x="30450" y="272701"/>
                      <a:pt x="29688" y="262128"/>
                      <a:pt x="28831" y="249650"/>
                    </a:cubicBezTo>
                    <a:cubicBezTo>
                      <a:pt x="27021" y="223076"/>
                      <a:pt x="24164" y="186404"/>
                      <a:pt x="19306" y="146018"/>
                    </a:cubicBezTo>
                    <a:cubicBezTo>
                      <a:pt x="14448" y="105633"/>
                      <a:pt x="9781" y="69152"/>
                      <a:pt x="5590" y="42767"/>
                    </a:cubicBezTo>
                    <a:cubicBezTo>
                      <a:pt x="3685" y="30385"/>
                      <a:pt x="2161" y="20003"/>
                      <a:pt x="828" y="11621"/>
                    </a:cubicBezTo>
                    <a:cubicBezTo>
                      <a:pt x="122" y="7790"/>
                      <a:pt x="-134" y="3890"/>
                      <a:pt x="66" y="0"/>
                    </a:cubicBezTo>
                    <a:close/>
                  </a:path>
                </a:pathLst>
              </a:custGeom>
              <a:solidFill>
                <a:srgbClr val="263238"/>
              </a:solidFill>
              <a:ln w="9525" cap="flat">
                <a:noFill/>
                <a:prstDash val="solid"/>
                <a:miter/>
              </a:ln>
            </p:spPr>
            <p:txBody>
              <a:bodyPr rtlCol="0" anchor="ctr"/>
              <a:lstStyle/>
              <a:p>
                <a:endParaRPr lang="fr-FR"/>
              </a:p>
            </p:txBody>
          </p:sp>
          <p:sp>
            <p:nvSpPr>
              <p:cNvPr id="72" name="Forme libre : forme 105">
                <a:extLst>
                  <a:ext uri="{FF2B5EF4-FFF2-40B4-BE49-F238E27FC236}">
                    <a16:creationId xmlns:a16="http://schemas.microsoft.com/office/drawing/2014/main" id="{86389B96-3B3F-7C4B-B151-75D6AAE563CE}"/>
                  </a:ext>
                </a:extLst>
              </p:cNvPr>
              <p:cNvSpPr/>
              <p:nvPr/>
            </p:nvSpPr>
            <p:spPr>
              <a:xfrm>
                <a:off x="4260532" y="3631373"/>
                <a:ext cx="1548860" cy="1112267"/>
              </a:xfrm>
              <a:custGeom>
                <a:avLst/>
                <a:gdLst>
                  <a:gd name="connsiteX0" fmla="*/ 300514 w 1548860"/>
                  <a:gd name="connsiteY0" fmla="*/ 1107886 h 1112267"/>
                  <a:gd name="connsiteX1" fmla="*/ 1174147 w 1548860"/>
                  <a:gd name="connsiteY1" fmla="*/ 1112267 h 1112267"/>
                  <a:gd name="connsiteX2" fmla="*/ 1144715 w 1548860"/>
                  <a:gd name="connsiteY2" fmla="*/ 927863 h 1112267"/>
                  <a:gd name="connsiteX3" fmla="*/ 1143476 w 1548860"/>
                  <a:gd name="connsiteY3" fmla="*/ 664878 h 1112267"/>
                  <a:gd name="connsiteX4" fmla="*/ 1187768 w 1548860"/>
                  <a:gd name="connsiteY4" fmla="*/ 784798 h 1112267"/>
                  <a:gd name="connsiteX5" fmla="*/ 1548860 w 1548860"/>
                  <a:gd name="connsiteY5" fmla="*/ 603823 h 1112267"/>
                  <a:gd name="connsiteX6" fmla="*/ 1307687 w 1548860"/>
                  <a:gd name="connsiteY6" fmla="*/ 135288 h 1112267"/>
                  <a:gd name="connsiteX7" fmla="*/ 919067 w 1548860"/>
                  <a:gd name="connsiteY7" fmla="*/ 414 h 1112267"/>
                  <a:gd name="connsiteX8" fmla="*/ 750284 w 1548860"/>
                  <a:gd name="connsiteY8" fmla="*/ 114714 h 1112267"/>
                  <a:gd name="connsiteX9" fmla="*/ 594931 w 1548860"/>
                  <a:gd name="connsiteY9" fmla="*/ 5272 h 1112267"/>
                  <a:gd name="connsiteX10" fmla="*/ 354901 w 1548860"/>
                  <a:gd name="connsiteY10" fmla="*/ 75090 h 1112267"/>
                  <a:gd name="connsiteX11" fmla="*/ 346900 w 1548860"/>
                  <a:gd name="connsiteY11" fmla="*/ 77376 h 1112267"/>
                  <a:gd name="connsiteX12" fmla="*/ 346900 w 1548860"/>
                  <a:gd name="connsiteY12" fmla="*/ 79090 h 1112267"/>
                  <a:gd name="connsiteX13" fmla="*/ 0 w 1548860"/>
                  <a:gd name="connsiteY13" fmla="*/ 356839 h 1112267"/>
                  <a:gd name="connsiteX14" fmla="*/ 143732 w 1548860"/>
                  <a:gd name="connsiteY14" fmla="*/ 496762 h 1112267"/>
                  <a:gd name="connsiteX15" fmla="*/ 302895 w 1548860"/>
                  <a:gd name="connsiteY15" fmla="*/ 645066 h 1112267"/>
                  <a:gd name="connsiteX16" fmla="*/ 330137 w 1548860"/>
                  <a:gd name="connsiteY16" fmla="*/ 643923 h 1112267"/>
                  <a:gd name="connsiteX17" fmla="*/ 300514 w 1548860"/>
                  <a:gd name="connsiteY17" fmla="*/ 1107886 h 11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48860" h="1112267">
                    <a:moveTo>
                      <a:pt x="300514" y="1107886"/>
                    </a:moveTo>
                    <a:lnTo>
                      <a:pt x="1174147" y="1112267"/>
                    </a:lnTo>
                    <a:lnTo>
                      <a:pt x="1144715" y="927863"/>
                    </a:lnTo>
                    <a:cubicBezTo>
                      <a:pt x="1152426" y="840352"/>
                      <a:pt x="1152012" y="752313"/>
                      <a:pt x="1143476" y="664878"/>
                    </a:cubicBezTo>
                    <a:lnTo>
                      <a:pt x="1187768" y="784798"/>
                    </a:lnTo>
                    <a:lnTo>
                      <a:pt x="1548860" y="603823"/>
                    </a:lnTo>
                    <a:cubicBezTo>
                      <a:pt x="1548860" y="603823"/>
                      <a:pt x="1417606" y="253874"/>
                      <a:pt x="1307687" y="135288"/>
                    </a:cubicBezTo>
                    <a:cubicBezTo>
                      <a:pt x="1168908" y="-14540"/>
                      <a:pt x="919067" y="414"/>
                      <a:pt x="919067" y="414"/>
                    </a:cubicBezTo>
                    <a:lnTo>
                      <a:pt x="750284" y="114714"/>
                    </a:lnTo>
                    <a:lnTo>
                      <a:pt x="594931" y="5272"/>
                    </a:lnTo>
                    <a:cubicBezTo>
                      <a:pt x="511598" y="15046"/>
                      <a:pt x="430476" y="38642"/>
                      <a:pt x="354901" y="75090"/>
                    </a:cubicBezTo>
                    <a:lnTo>
                      <a:pt x="346900" y="77376"/>
                    </a:lnTo>
                    <a:lnTo>
                      <a:pt x="346900" y="79090"/>
                    </a:lnTo>
                    <a:cubicBezTo>
                      <a:pt x="255270" y="126715"/>
                      <a:pt x="124492" y="243587"/>
                      <a:pt x="0" y="356839"/>
                    </a:cubicBezTo>
                    <a:lnTo>
                      <a:pt x="143732" y="496762"/>
                    </a:lnTo>
                    <a:lnTo>
                      <a:pt x="302895" y="645066"/>
                    </a:lnTo>
                    <a:cubicBezTo>
                      <a:pt x="311910" y="643729"/>
                      <a:pt x="321041" y="643346"/>
                      <a:pt x="330137" y="643923"/>
                    </a:cubicBezTo>
                    <a:cubicBezTo>
                      <a:pt x="332804" y="660306"/>
                      <a:pt x="300514" y="1107886"/>
                      <a:pt x="300514" y="1107886"/>
                    </a:cubicBezTo>
                    <a:close/>
                  </a:path>
                </a:pathLst>
              </a:custGeom>
              <a:solidFill>
                <a:srgbClr val="455A64"/>
              </a:solidFill>
              <a:ln w="9525" cap="flat">
                <a:noFill/>
                <a:prstDash val="solid"/>
                <a:miter/>
              </a:ln>
            </p:spPr>
            <p:txBody>
              <a:bodyPr rtlCol="0" anchor="ctr"/>
              <a:lstStyle/>
              <a:p>
                <a:endParaRPr lang="fr-FR"/>
              </a:p>
            </p:txBody>
          </p:sp>
          <p:sp>
            <p:nvSpPr>
              <p:cNvPr id="73" name="Forme libre : forme 106">
                <a:extLst>
                  <a:ext uri="{FF2B5EF4-FFF2-40B4-BE49-F238E27FC236}">
                    <a16:creationId xmlns:a16="http://schemas.microsoft.com/office/drawing/2014/main" id="{AD8C002C-F43F-8345-9051-A49F34872DFF}"/>
                  </a:ext>
                </a:extLst>
              </p:cNvPr>
              <p:cNvSpPr/>
              <p:nvPr/>
            </p:nvSpPr>
            <p:spPr>
              <a:xfrm>
                <a:off x="5373512" y="3968876"/>
                <a:ext cx="122412" cy="447294"/>
              </a:xfrm>
              <a:custGeom>
                <a:avLst/>
                <a:gdLst>
                  <a:gd name="connsiteX0" fmla="*/ 3635 w 122412"/>
                  <a:gd name="connsiteY0" fmla="*/ 0 h 447294"/>
                  <a:gd name="connsiteX1" fmla="*/ 122412 w 122412"/>
                  <a:gd name="connsiteY1" fmla="*/ 423482 h 447294"/>
                  <a:gd name="connsiteX2" fmla="*/ 74787 w 122412"/>
                  <a:gd name="connsiteY2" fmla="*/ 447294 h 447294"/>
                  <a:gd name="connsiteX3" fmla="*/ 30591 w 122412"/>
                  <a:gd name="connsiteY3" fmla="*/ 327374 h 447294"/>
                  <a:gd name="connsiteX4" fmla="*/ 3635 w 122412"/>
                  <a:gd name="connsiteY4" fmla="*/ 0 h 447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2" h="447294">
                    <a:moveTo>
                      <a:pt x="3635" y="0"/>
                    </a:moveTo>
                    <a:lnTo>
                      <a:pt x="122412" y="423482"/>
                    </a:lnTo>
                    <a:lnTo>
                      <a:pt x="74787" y="447294"/>
                    </a:lnTo>
                    <a:lnTo>
                      <a:pt x="30591" y="327374"/>
                    </a:lnTo>
                    <a:cubicBezTo>
                      <a:pt x="30591" y="327374"/>
                      <a:pt x="-12557" y="76295"/>
                      <a:pt x="3635" y="0"/>
                    </a:cubicBezTo>
                    <a:close/>
                  </a:path>
                </a:pathLst>
              </a:custGeom>
              <a:solidFill>
                <a:srgbClr val="000000">
                  <a:alpha val="20000"/>
                </a:srgbClr>
              </a:solidFill>
              <a:ln w="9525" cap="flat">
                <a:noFill/>
                <a:prstDash val="solid"/>
                <a:miter/>
              </a:ln>
            </p:spPr>
            <p:txBody>
              <a:bodyPr rtlCol="0" anchor="ctr"/>
              <a:lstStyle/>
              <a:p>
                <a:endParaRPr lang="fr-FR"/>
              </a:p>
            </p:txBody>
          </p:sp>
          <p:sp>
            <p:nvSpPr>
              <p:cNvPr id="74" name="Forme libre : forme 107">
                <a:extLst>
                  <a:ext uri="{FF2B5EF4-FFF2-40B4-BE49-F238E27FC236}">
                    <a16:creationId xmlns:a16="http://schemas.microsoft.com/office/drawing/2014/main" id="{B5001175-B29D-DC4B-A8EE-574D38E4B4F3}"/>
                  </a:ext>
                </a:extLst>
              </p:cNvPr>
              <p:cNvSpPr/>
              <p:nvPr/>
            </p:nvSpPr>
            <p:spPr>
              <a:xfrm>
                <a:off x="4845748" y="3574541"/>
                <a:ext cx="359949" cy="303371"/>
              </a:xfrm>
              <a:custGeom>
                <a:avLst/>
                <a:gdLst>
                  <a:gd name="connsiteX0" fmla="*/ 0 w 359949"/>
                  <a:gd name="connsiteY0" fmla="*/ 60865 h 303371"/>
                  <a:gd name="connsiteX1" fmla="*/ 0 w 359949"/>
                  <a:gd name="connsiteY1" fmla="*/ 15145 h 303371"/>
                  <a:gd name="connsiteX2" fmla="*/ 164020 w 359949"/>
                  <a:gd name="connsiteY2" fmla="*/ 165735 h 303371"/>
                  <a:gd name="connsiteX3" fmla="*/ 340900 w 359949"/>
                  <a:gd name="connsiteY3" fmla="*/ 0 h 303371"/>
                  <a:gd name="connsiteX4" fmla="*/ 359950 w 359949"/>
                  <a:gd name="connsiteY4" fmla="*/ 70390 h 303371"/>
                  <a:gd name="connsiteX5" fmla="*/ 288131 w 359949"/>
                  <a:gd name="connsiteY5" fmla="*/ 268224 h 303371"/>
                  <a:gd name="connsiteX6" fmla="*/ 164306 w 359949"/>
                  <a:gd name="connsiteY6" fmla="*/ 303371 h 303371"/>
                  <a:gd name="connsiteX7" fmla="*/ 97631 w 359949"/>
                  <a:gd name="connsiteY7" fmla="*/ 288322 h 303371"/>
                  <a:gd name="connsiteX8" fmla="*/ 23813 w 359949"/>
                  <a:gd name="connsiteY8" fmla="*/ 204216 h 30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949" h="303371">
                    <a:moveTo>
                      <a:pt x="0" y="60865"/>
                    </a:moveTo>
                    <a:lnTo>
                      <a:pt x="0" y="15145"/>
                    </a:lnTo>
                    <a:cubicBezTo>
                      <a:pt x="0" y="15145"/>
                      <a:pt x="136398" y="4572"/>
                      <a:pt x="164020" y="165735"/>
                    </a:cubicBezTo>
                    <a:cubicBezTo>
                      <a:pt x="164020" y="165735"/>
                      <a:pt x="208502" y="15145"/>
                      <a:pt x="340900" y="0"/>
                    </a:cubicBezTo>
                    <a:lnTo>
                      <a:pt x="359950" y="70390"/>
                    </a:lnTo>
                    <a:cubicBezTo>
                      <a:pt x="359950" y="70390"/>
                      <a:pt x="297180" y="266510"/>
                      <a:pt x="288131" y="268224"/>
                    </a:cubicBezTo>
                    <a:cubicBezTo>
                      <a:pt x="279083" y="269938"/>
                      <a:pt x="164306" y="303371"/>
                      <a:pt x="164306" y="303371"/>
                    </a:cubicBezTo>
                    <a:lnTo>
                      <a:pt x="97631" y="288322"/>
                    </a:lnTo>
                    <a:lnTo>
                      <a:pt x="23813" y="204216"/>
                    </a:lnTo>
                    <a:close/>
                  </a:path>
                </a:pathLst>
              </a:custGeom>
              <a:solidFill>
                <a:srgbClr val="455A64"/>
              </a:solidFill>
              <a:ln w="9525" cap="flat">
                <a:noFill/>
                <a:prstDash val="solid"/>
                <a:miter/>
              </a:ln>
            </p:spPr>
            <p:txBody>
              <a:bodyPr rtlCol="0" anchor="ctr"/>
              <a:lstStyle/>
              <a:p>
                <a:endParaRPr lang="fr-FR"/>
              </a:p>
            </p:txBody>
          </p:sp>
          <p:sp>
            <p:nvSpPr>
              <p:cNvPr id="75" name="Forme libre : forme 108">
                <a:extLst>
                  <a:ext uri="{FF2B5EF4-FFF2-40B4-BE49-F238E27FC236}">
                    <a16:creationId xmlns:a16="http://schemas.microsoft.com/office/drawing/2014/main" id="{DAAB4896-4A0A-364A-BAF0-3B5B6D0314EF}"/>
                  </a:ext>
                </a:extLst>
              </p:cNvPr>
              <p:cNvSpPr/>
              <p:nvPr/>
            </p:nvSpPr>
            <p:spPr>
              <a:xfrm>
                <a:off x="5039867" y="3639597"/>
                <a:ext cx="168783" cy="131159"/>
              </a:xfrm>
              <a:custGeom>
                <a:avLst/>
                <a:gdLst>
                  <a:gd name="connsiteX0" fmla="*/ 168783 w 168783"/>
                  <a:gd name="connsiteY0" fmla="*/ 0 h 131159"/>
                  <a:gd name="connsiteX1" fmla="*/ 161163 w 168783"/>
                  <a:gd name="connsiteY1" fmla="*/ 7906 h 131159"/>
                  <a:gd name="connsiteX2" fmla="*/ 140398 w 168783"/>
                  <a:gd name="connsiteY2" fmla="*/ 29242 h 131159"/>
                  <a:gd name="connsiteX3" fmla="*/ 81248 w 168783"/>
                  <a:gd name="connsiteY3" fmla="*/ 106966 h 131159"/>
                  <a:gd name="connsiteX4" fmla="*/ 69628 w 168783"/>
                  <a:gd name="connsiteY4" fmla="*/ 127159 h 131159"/>
                  <a:gd name="connsiteX5" fmla="*/ 67437 w 168783"/>
                  <a:gd name="connsiteY5" fmla="*/ 131159 h 131159"/>
                  <a:gd name="connsiteX6" fmla="*/ 65342 w 168783"/>
                  <a:gd name="connsiteY6" fmla="*/ 127159 h 131159"/>
                  <a:gd name="connsiteX7" fmla="*/ 26479 w 168783"/>
                  <a:gd name="connsiteY7" fmla="*/ 54483 h 131159"/>
                  <a:gd name="connsiteX8" fmla="*/ 17812 w 168783"/>
                  <a:gd name="connsiteY8" fmla="*/ 44958 h 131159"/>
                  <a:gd name="connsiteX9" fmla="*/ 8287 w 168783"/>
                  <a:gd name="connsiteY9" fmla="*/ 41624 h 131159"/>
                  <a:gd name="connsiteX10" fmla="*/ 0 w 168783"/>
                  <a:gd name="connsiteY10" fmla="*/ 43053 h 131159"/>
                  <a:gd name="connsiteX11" fmla="*/ 8382 w 168783"/>
                  <a:gd name="connsiteY11" fmla="*/ 39910 h 131159"/>
                  <a:gd name="connsiteX12" fmla="*/ 18860 w 168783"/>
                  <a:gd name="connsiteY12" fmla="*/ 42863 h 131159"/>
                  <a:gd name="connsiteX13" fmla="*/ 28956 w 168783"/>
                  <a:gd name="connsiteY13" fmla="*/ 53149 h 131159"/>
                  <a:gd name="connsiteX14" fmla="*/ 69342 w 168783"/>
                  <a:gd name="connsiteY14" fmla="*/ 125254 h 131159"/>
                  <a:gd name="connsiteX15" fmla="*/ 65532 w 168783"/>
                  <a:gd name="connsiteY15" fmla="*/ 125254 h 131159"/>
                  <a:gd name="connsiteX16" fmla="*/ 77248 w 168783"/>
                  <a:gd name="connsiteY16" fmla="*/ 104775 h 131159"/>
                  <a:gd name="connsiteX17" fmla="*/ 138113 w 168783"/>
                  <a:gd name="connsiteY17" fmla="*/ 27146 h 131159"/>
                  <a:gd name="connsiteX18" fmla="*/ 160115 w 168783"/>
                  <a:gd name="connsiteY18" fmla="*/ 6858 h 131159"/>
                  <a:gd name="connsiteX19" fmla="*/ 168783 w 168783"/>
                  <a:gd name="connsiteY19" fmla="*/ 0 h 13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783" h="131159">
                    <a:moveTo>
                      <a:pt x="168783" y="0"/>
                    </a:moveTo>
                    <a:cubicBezTo>
                      <a:pt x="166528" y="2896"/>
                      <a:pt x="163974" y="5546"/>
                      <a:pt x="161163" y="7906"/>
                    </a:cubicBezTo>
                    <a:cubicBezTo>
                      <a:pt x="156210" y="12954"/>
                      <a:pt x="148971" y="20003"/>
                      <a:pt x="140398" y="29242"/>
                    </a:cubicBezTo>
                    <a:cubicBezTo>
                      <a:pt x="118144" y="53116"/>
                      <a:pt x="98329" y="79153"/>
                      <a:pt x="81248" y="106966"/>
                    </a:cubicBezTo>
                    <a:cubicBezTo>
                      <a:pt x="77057" y="113824"/>
                      <a:pt x="73247" y="120587"/>
                      <a:pt x="69628" y="127159"/>
                    </a:cubicBezTo>
                    <a:lnTo>
                      <a:pt x="67437" y="131159"/>
                    </a:lnTo>
                    <a:lnTo>
                      <a:pt x="65342" y="127159"/>
                    </a:lnTo>
                    <a:cubicBezTo>
                      <a:pt x="50197" y="98584"/>
                      <a:pt x="36767" y="73819"/>
                      <a:pt x="26479" y="54483"/>
                    </a:cubicBezTo>
                    <a:cubicBezTo>
                      <a:pt x="24263" y="50755"/>
                      <a:pt x="21315" y="47515"/>
                      <a:pt x="17812" y="44958"/>
                    </a:cubicBezTo>
                    <a:cubicBezTo>
                      <a:pt x="14994" y="43011"/>
                      <a:pt x="11704" y="41859"/>
                      <a:pt x="8287" y="41624"/>
                    </a:cubicBezTo>
                    <a:cubicBezTo>
                      <a:pt x="5460" y="41584"/>
                      <a:pt x="2650" y="42068"/>
                      <a:pt x="0" y="43053"/>
                    </a:cubicBezTo>
                    <a:cubicBezTo>
                      <a:pt x="0" y="43053"/>
                      <a:pt x="2191" y="40005"/>
                      <a:pt x="8382" y="39910"/>
                    </a:cubicBezTo>
                    <a:cubicBezTo>
                      <a:pt x="12087" y="39854"/>
                      <a:pt x="15729" y="40880"/>
                      <a:pt x="18860" y="42863"/>
                    </a:cubicBezTo>
                    <a:cubicBezTo>
                      <a:pt x="22929" y="45521"/>
                      <a:pt x="26374" y="49031"/>
                      <a:pt x="28956" y="53149"/>
                    </a:cubicBezTo>
                    <a:cubicBezTo>
                      <a:pt x="39719" y="71152"/>
                      <a:pt x="53435" y="96393"/>
                      <a:pt x="69342" y="125254"/>
                    </a:cubicBezTo>
                    <a:lnTo>
                      <a:pt x="65532" y="125254"/>
                    </a:lnTo>
                    <a:cubicBezTo>
                      <a:pt x="69152" y="118586"/>
                      <a:pt x="72962" y="111633"/>
                      <a:pt x="77248" y="104775"/>
                    </a:cubicBezTo>
                    <a:cubicBezTo>
                      <a:pt x="94381" y="76574"/>
                      <a:pt x="114814" y="50514"/>
                      <a:pt x="138113" y="27146"/>
                    </a:cubicBezTo>
                    <a:cubicBezTo>
                      <a:pt x="147066" y="18193"/>
                      <a:pt x="154686" y="11430"/>
                      <a:pt x="160115" y="6858"/>
                    </a:cubicBezTo>
                    <a:cubicBezTo>
                      <a:pt x="162661" y="4169"/>
                      <a:pt x="165580" y="1859"/>
                      <a:pt x="168783" y="0"/>
                    </a:cubicBezTo>
                    <a:close/>
                  </a:path>
                </a:pathLst>
              </a:custGeom>
              <a:solidFill>
                <a:srgbClr val="263238"/>
              </a:solidFill>
              <a:ln w="9525" cap="flat">
                <a:noFill/>
                <a:prstDash val="solid"/>
                <a:miter/>
              </a:ln>
            </p:spPr>
            <p:txBody>
              <a:bodyPr rtlCol="0" anchor="ctr"/>
              <a:lstStyle/>
              <a:p>
                <a:endParaRPr lang="fr-FR"/>
              </a:p>
            </p:txBody>
          </p:sp>
          <p:sp>
            <p:nvSpPr>
              <p:cNvPr id="76" name="Forme libre : forme 109">
                <a:extLst>
                  <a:ext uri="{FF2B5EF4-FFF2-40B4-BE49-F238E27FC236}">
                    <a16:creationId xmlns:a16="http://schemas.microsoft.com/office/drawing/2014/main" id="{7FF73E54-EAC3-A54A-8A9A-689D09ED3D0F}"/>
                  </a:ext>
                </a:extLst>
              </p:cNvPr>
              <p:cNvSpPr/>
              <p:nvPr/>
            </p:nvSpPr>
            <p:spPr>
              <a:xfrm>
                <a:off x="4836890" y="3648075"/>
                <a:ext cx="136126" cy="103346"/>
              </a:xfrm>
              <a:custGeom>
                <a:avLst/>
                <a:gdLst>
                  <a:gd name="connsiteX0" fmla="*/ 0 w 136126"/>
                  <a:gd name="connsiteY0" fmla="*/ 0 h 103346"/>
                  <a:gd name="connsiteX1" fmla="*/ 6477 w 136126"/>
                  <a:gd name="connsiteY1" fmla="*/ 6858 h 103346"/>
                  <a:gd name="connsiteX2" fmla="*/ 22765 w 136126"/>
                  <a:gd name="connsiteY2" fmla="*/ 26765 h 103346"/>
                  <a:gd name="connsiteX3" fmla="*/ 75057 w 136126"/>
                  <a:gd name="connsiteY3" fmla="*/ 93440 h 103346"/>
                  <a:gd name="connsiteX4" fmla="*/ 78296 w 136126"/>
                  <a:gd name="connsiteY4" fmla="*/ 97631 h 103346"/>
                  <a:gd name="connsiteX5" fmla="*/ 74104 w 136126"/>
                  <a:gd name="connsiteY5" fmla="*/ 97631 h 103346"/>
                  <a:gd name="connsiteX6" fmla="*/ 85344 w 136126"/>
                  <a:gd name="connsiteY6" fmla="*/ 55150 h 103346"/>
                  <a:gd name="connsiteX7" fmla="*/ 104394 w 136126"/>
                  <a:gd name="connsiteY7" fmla="*/ 23336 h 103346"/>
                  <a:gd name="connsiteX8" fmla="*/ 128969 w 136126"/>
                  <a:gd name="connsiteY8" fmla="*/ 20193 h 103346"/>
                  <a:gd name="connsiteX9" fmla="*/ 134779 w 136126"/>
                  <a:gd name="connsiteY9" fmla="*/ 23908 h 103346"/>
                  <a:gd name="connsiteX10" fmla="*/ 136112 w 136126"/>
                  <a:gd name="connsiteY10" fmla="*/ 25908 h 103346"/>
                  <a:gd name="connsiteX11" fmla="*/ 128397 w 136126"/>
                  <a:gd name="connsiteY11" fmla="*/ 22003 h 103346"/>
                  <a:gd name="connsiteX12" fmla="*/ 106299 w 136126"/>
                  <a:gd name="connsiteY12" fmla="*/ 26194 h 103346"/>
                  <a:gd name="connsiteX13" fmla="*/ 90011 w 136126"/>
                  <a:gd name="connsiteY13" fmla="*/ 56197 h 103346"/>
                  <a:gd name="connsiteX14" fmla="*/ 78676 w 136126"/>
                  <a:gd name="connsiteY14" fmla="*/ 100013 h 103346"/>
                  <a:gd name="connsiteX15" fmla="*/ 76867 w 136126"/>
                  <a:gd name="connsiteY15" fmla="*/ 103346 h 103346"/>
                  <a:gd name="connsiteX16" fmla="*/ 74581 w 136126"/>
                  <a:gd name="connsiteY16" fmla="*/ 100298 h 103346"/>
                  <a:gd name="connsiteX17" fmla="*/ 71342 w 136126"/>
                  <a:gd name="connsiteY17" fmla="*/ 96107 h 103346"/>
                  <a:gd name="connsiteX18" fmla="*/ 20193 w 136126"/>
                  <a:gd name="connsiteY18" fmla="*/ 28575 h 103346"/>
                  <a:gd name="connsiteX19" fmla="*/ 5144 w 136126"/>
                  <a:gd name="connsiteY19" fmla="*/ 7811 h 103346"/>
                  <a:gd name="connsiteX20" fmla="*/ 0 w 136126"/>
                  <a:gd name="connsiteY20" fmla="*/ 0 h 10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6126" h="103346">
                    <a:moveTo>
                      <a:pt x="0" y="0"/>
                    </a:moveTo>
                    <a:cubicBezTo>
                      <a:pt x="2448" y="1994"/>
                      <a:pt x="4626" y="4300"/>
                      <a:pt x="6477" y="6858"/>
                    </a:cubicBezTo>
                    <a:cubicBezTo>
                      <a:pt x="10478" y="11525"/>
                      <a:pt x="16002" y="18288"/>
                      <a:pt x="22765" y="26765"/>
                    </a:cubicBezTo>
                    <a:cubicBezTo>
                      <a:pt x="36386" y="43624"/>
                      <a:pt x="54864" y="67151"/>
                      <a:pt x="75057" y="93440"/>
                    </a:cubicBezTo>
                    <a:lnTo>
                      <a:pt x="78296" y="97631"/>
                    </a:lnTo>
                    <a:lnTo>
                      <a:pt x="74104" y="97631"/>
                    </a:lnTo>
                    <a:cubicBezTo>
                      <a:pt x="81439" y="84201"/>
                      <a:pt x="82010" y="69056"/>
                      <a:pt x="85344" y="55150"/>
                    </a:cubicBezTo>
                    <a:cubicBezTo>
                      <a:pt x="87465" y="42526"/>
                      <a:pt x="94267" y="31166"/>
                      <a:pt x="104394" y="23336"/>
                    </a:cubicBezTo>
                    <a:cubicBezTo>
                      <a:pt x="111651" y="18525"/>
                      <a:pt x="120734" y="17363"/>
                      <a:pt x="128969" y="20193"/>
                    </a:cubicBezTo>
                    <a:cubicBezTo>
                      <a:pt x="131102" y="21093"/>
                      <a:pt x="133067" y="22349"/>
                      <a:pt x="134779" y="23908"/>
                    </a:cubicBezTo>
                    <a:cubicBezTo>
                      <a:pt x="135827" y="25146"/>
                      <a:pt x="136207" y="25813"/>
                      <a:pt x="136112" y="25908"/>
                    </a:cubicBezTo>
                    <a:cubicBezTo>
                      <a:pt x="133692" y="24327"/>
                      <a:pt x="131104" y="23018"/>
                      <a:pt x="128397" y="22003"/>
                    </a:cubicBezTo>
                    <a:cubicBezTo>
                      <a:pt x="120773" y="20100"/>
                      <a:pt x="112697" y="21632"/>
                      <a:pt x="106299" y="26194"/>
                    </a:cubicBezTo>
                    <a:cubicBezTo>
                      <a:pt x="97384" y="33867"/>
                      <a:pt x="91589" y="44541"/>
                      <a:pt x="90011" y="56197"/>
                    </a:cubicBezTo>
                    <a:cubicBezTo>
                      <a:pt x="88245" y="71250"/>
                      <a:pt x="84431" y="85992"/>
                      <a:pt x="78676" y="100013"/>
                    </a:cubicBezTo>
                    <a:lnTo>
                      <a:pt x="76867" y="103346"/>
                    </a:lnTo>
                    <a:lnTo>
                      <a:pt x="74581" y="100298"/>
                    </a:lnTo>
                    <a:lnTo>
                      <a:pt x="71342" y="96107"/>
                    </a:lnTo>
                    <a:cubicBezTo>
                      <a:pt x="51149" y="69913"/>
                      <a:pt x="33242" y="46006"/>
                      <a:pt x="20193" y="28575"/>
                    </a:cubicBezTo>
                    <a:cubicBezTo>
                      <a:pt x="13811" y="19907"/>
                      <a:pt x="8668" y="12763"/>
                      <a:pt x="5144" y="7811"/>
                    </a:cubicBezTo>
                    <a:cubicBezTo>
                      <a:pt x="3103" y="5437"/>
                      <a:pt x="1374" y="2812"/>
                      <a:pt x="0" y="0"/>
                    </a:cubicBezTo>
                    <a:close/>
                  </a:path>
                </a:pathLst>
              </a:custGeom>
              <a:solidFill>
                <a:srgbClr val="263238"/>
              </a:solidFill>
              <a:ln w="9525" cap="flat">
                <a:noFill/>
                <a:prstDash val="solid"/>
                <a:miter/>
              </a:ln>
            </p:spPr>
            <p:txBody>
              <a:bodyPr rtlCol="0" anchor="ctr"/>
              <a:lstStyle/>
              <a:p>
                <a:endParaRPr lang="fr-FR"/>
              </a:p>
            </p:txBody>
          </p:sp>
          <p:sp>
            <p:nvSpPr>
              <p:cNvPr id="77" name="Forme libre : forme 110">
                <a:extLst>
                  <a:ext uri="{FF2B5EF4-FFF2-40B4-BE49-F238E27FC236}">
                    <a16:creationId xmlns:a16="http://schemas.microsoft.com/office/drawing/2014/main" id="{03AEA6F5-E1BA-014F-AEAC-4E5FD5F68311}"/>
                  </a:ext>
                </a:extLst>
              </p:cNvPr>
              <p:cNvSpPr/>
              <p:nvPr/>
            </p:nvSpPr>
            <p:spPr>
              <a:xfrm>
                <a:off x="4933856" y="3741610"/>
                <a:ext cx="70132" cy="997648"/>
              </a:xfrm>
              <a:custGeom>
                <a:avLst/>
                <a:gdLst>
                  <a:gd name="connsiteX0" fmla="*/ 94 w 70132"/>
                  <a:gd name="connsiteY0" fmla="*/ 997649 h 997648"/>
                  <a:gd name="connsiteX1" fmla="*/ 94 w 70132"/>
                  <a:gd name="connsiteY1" fmla="*/ 994982 h 997648"/>
                  <a:gd name="connsiteX2" fmla="*/ 94 w 70132"/>
                  <a:gd name="connsiteY2" fmla="*/ 987457 h 997648"/>
                  <a:gd name="connsiteX3" fmla="*/ 1618 w 70132"/>
                  <a:gd name="connsiteY3" fmla="*/ 958310 h 997648"/>
                  <a:gd name="connsiteX4" fmla="*/ 8381 w 70132"/>
                  <a:gd name="connsiteY4" fmla="*/ 851345 h 997648"/>
                  <a:gd name="connsiteX5" fmla="*/ 32669 w 70132"/>
                  <a:gd name="connsiteY5" fmla="*/ 498443 h 997648"/>
                  <a:gd name="connsiteX6" fmla="*/ 58291 w 70132"/>
                  <a:gd name="connsiteY6" fmla="*/ 146018 h 997648"/>
                  <a:gd name="connsiteX7" fmla="*/ 66674 w 70132"/>
                  <a:gd name="connsiteY7" fmla="*/ 39148 h 997648"/>
                  <a:gd name="connsiteX8" fmla="*/ 69245 w 70132"/>
                  <a:gd name="connsiteY8" fmla="*/ 10097 h 997648"/>
                  <a:gd name="connsiteX9" fmla="*/ 70007 w 70132"/>
                  <a:gd name="connsiteY9" fmla="*/ 2477 h 997648"/>
                  <a:gd name="connsiteX10" fmla="*/ 70007 w 70132"/>
                  <a:gd name="connsiteY10" fmla="*/ 0 h 997648"/>
                  <a:gd name="connsiteX11" fmla="*/ 70007 w 70132"/>
                  <a:gd name="connsiteY11" fmla="*/ 2572 h 997648"/>
                  <a:gd name="connsiteX12" fmla="*/ 70007 w 70132"/>
                  <a:gd name="connsiteY12" fmla="*/ 10097 h 997648"/>
                  <a:gd name="connsiteX13" fmla="*/ 68388 w 70132"/>
                  <a:gd name="connsiteY13" fmla="*/ 39243 h 997648"/>
                  <a:gd name="connsiteX14" fmla="*/ 61625 w 70132"/>
                  <a:gd name="connsiteY14" fmla="*/ 146209 h 997648"/>
                  <a:gd name="connsiteX15" fmla="*/ 37432 w 70132"/>
                  <a:gd name="connsiteY15" fmla="*/ 499110 h 997648"/>
                  <a:gd name="connsiteX16" fmla="*/ 11714 w 70132"/>
                  <a:gd name="connsiteY16" fmla="*/ 851535 h 997648"/>
                  <a:gd name="connsiteX17" fmla="*/ 3428 w 70132"/>
                  <a:gd name="connsiteY17" fmla="*/ 958406 h 997648"/>
                  <a:gd name="connsiteX18" fmla="*/ 856 w 70132"/>
                  <a:gd name="connsiteY18" fmla="*/ 987552 h 997648"/>
                  <a:gd name="connsiteX19" fmla="*/ 94 w 70132"/>
                  <a:gd name="connsiteY19" fmla="*/ 995077 h 997648"/>
                  <a:gd name="connsiteX20" fmla="*/ 94 w 70132"/>
                  <a:gd name="connsiteY20" fmla="*/ 997649 h 99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132" h="997648">
                    <a:moveTo>
                      <a:pt x="94" y="997649"/>
                    </a:moveTo>
                    <a:cubicBezTo>
                      <a:pt x="-31" y="996764"/>
                      <a:pt x="-31" y="995866"/>
                      <a:pt x="94" y="994982"/>
                    </a:cubicBezTo>
                    <a:cubicBezTo>
                      <a:pt x="94" y="993077"/>
                      <a:pt x="94" y="990505"/>
                      <a:pt x="94" y="987457"/>
                    </a:cubicBezTo>
                    <a:cubicBezTo>
                      <a:pt x="94" y="980409"/>
                      <a:pt x="951" y="970693"/>
                      <a:pt x="1618" y="958310"/>
                    </a:cubicBezTo>
                    <a:cubicBezTo>
                      <a:pt x="3237" y="932688"/>
                      <a:pt x="5618" y="896208"/>
                      <a:pt x="8381" y="851345"/>
                    </a:cubicBezTo>
                    <a:cubicBezTo>
                      <a:pt x="14667" y="760667"/>
                      <a:pt x="23240" y="636080"/>
                      <a:pt x="32669" y="498443"/>
                    </a:cubicBezTo>
                    <a:lnTo>
                      <a:pt x="58291" y="146018"/>
                    </a:lnTo>
                    <a:cubicBezTo>
                      <a:pt x="61816" y="101156"/>
                      <a:pt x="64673" y="64770"/>
                      <a:pt x="66674" y="39148"/>
                    </a:cubicBezTo>
                    <a:cubicBezTo>
                      <a:pt x="67721" y="26766"/>
                      <a:pt x="68579" y="17050"/>
                      <a:pt x="69245" y="10097"/>
                    </a:cubicBezTo>
                    <a:cubicBezTo>
                      <a:pt x="69245" y="6953"/>
                      <a:pt x="69817" y="4477"/>
                      <a:pt x="70007" y="2477"/>
                    </a:cubicBezTo>
                    <a:cubicBezTo>
                      <a:pt x="69899" y="1655"/>
                      <a:pt x="69899" y="822"/>
                      <a:pt x="70007" y="0"/>
                    </a:cubicBezTo>
                    <a:cubicBezTo>
                      <a:pt x="70174" y="849"/>
                      <a:pt x="70174" y="1723"/>
                      <a:pt x="70007" y="2572"/>
                    </a:cubicBezTo>
                    <a:lnTo>
                      <a:pt x="70007" y="10097"/>
                    </a:lnTo>
                    <a:cubicBezTo>
                      <a:pt x="70007" y="17145"/>
                      <a:pt x="69055" y="26861"/>
                      <a:pt x="68388" y="39243"/>
                    </a:cubicBezTo>
                    <a:cubicBezTo>
                      <a:pt x="66769" y="64866"/>
                      <a:pt x="64483" y="101346"/>
                      <a:pt x="61625" y="146209"/>
                    </a:cubicBezTo>
                    <a:cubicBezTo>
                      <a:pt x="55434" y="236887"/>
                      <a:pt x="46862" y="361474"/>
                      <a:pt x="37432" y="499110"/>
                    </a:cubicBezTo>
                    <a:cubicBezTo>
                      <a:pt x="28002" y="636747"/>
                      <a:pt x="18382" y="761334"/>
                      <a:pt x="11714" y="851535"/>
                    </a:cubicBezTo>
                    <a:cubicBezTo>
                      <a:pt x="8190" y="896398"/>
                      <a:pt x="5428" y="932784"/>
                      <a:pt x="3428" y="958406"/>
                    </a:cubicBezTo>
                    <a:cubicBezTo>
                      <a:pt x="2285" y="970788"/>
                      <a:pt x="1427" y="980504"/>
                      <a:pt x="856" y="987552"/>
                    </a:cubicBezTo>
                    <a:cubicBezTo>
                      <a:pt x="856" y="990600"/>
                      <a:pt x="284" y="993077"/>
                      <a:pt x="94" y="995077"/>
                    </a:cubicBezTo>
                    <a:cubicBezTo>
                      <a:pt x="233" y="995929"/>
                      <a:pt x="233" y="996797"/>
                      <a:pt x="94" y="997649"/>
                    </a:cubicBezTo>
                    <a:close/>
                  </a:path>
                </a:pathLst>
              </a:custGeom>
              <a:solidFill>
                <a:srgbClr val="263238"/>
              </a:solidFill>
              <a:ln w="9525" cap="flat">
                <a:noFill/>
                <a:prstDash val="solid"/>
                <a:miter/>
              </a:ln>
            </p:spPr>
            <p:txBody>
              <a:bodyPr rtlCol="0" anchor="ctr"/>
              <a:lstStyle/>
              <a:p>
                <a:endParaRPr lang="fr-FR"/>
              </a:p>
            </p:txBody>
          </p:sp>
          <p:sp>
            <p:nvSpPr>
              <p:cNvPr id="78" name="Forme libre : forme 111">
                <a:extLst>
                  <a:ext uri="{FF2B5EF4-FFF2-40B4-BE49-F238E27FC236}">
                    <a16:creationId xmlns:a16="http://schemas.microsoft.com/office/drawing/2014/main" id="{7E549DFF-6883-A24D-8FB6-DDED3247633C}"/>
                  </a:ext>
                </a:extLst>
              </p:cNvPr>
              <p:cNvSpPr/>
              <p:nvPr/>
            </p:nvSpPr>
            <p:spPr>
              <a:xfrm>
                <a:off x="4590815" y="3891915"/>
                <a:ext cx="29520" cy="384143"/>
              </a:xfrm>
              <a:custGeom>
                <a:avLst/>
                <a:gdLst>
                  <a:gd name="connsiteX0" fmla="*/ 29476 w 29520"/>
                  <a:gd name="connsiteY0" fmla="*/ 0 h 384143"/>
                  <a:gd name="connsiteX1" fmla="*/ 28619 w 29520"/>
                  <a:gd name="connsiteY1" fmla="*/ 15145 h 384143"/>
                  <a:gd name="connsiteX2" fmla="*/ 25380 w 29520"/>
                  <a:gd name="connsiteY2" fmla="*/ 56293 h 384143"/>
                  <a:gd name="connsiteX3" fmla="*/ 17189 w 29520"/>
                  <a:gd name="connsiteY3" fmla="*/ 192214 h 384143"/>
                  <a:gd name="connsiteX4" fmla="*/ 7664 w 29520"/>
                  <a:gd name="connsiteY4" fmla="*/ 328136 h 384143"/>
                  <a:gd name="connsiteX5" fmla="*/ 2806 w 29520"/>
                  <a:gd name="connsiteY5" fmla="*/ 369189 h 384143"/>
                  <a:gd name="connsiteX6" fmla="*/ 44 w 29520"/>
                  <a:gd name="connsiteY6" fmla="*/ 384143 h 384143"/>
                  <a:gd name="connsiteX7" fmla="*/ 901 w 29520"/>
                  <a:gd name="connsiteY7" fmla="*/ 368998 h 384143"/>
                  <a:gd name="connsiteX8" fmla="*/ 4140 w 29520"/>
                  <a:gd name="connsiteY8" fmla="*/ 327850 h 384143"/>
                  <a:gd name="connsiteX9" fmla="*/ 12426 w 29520"/>
                  <a:gd name="connsiteY9" fmla="*/ 191929 h 384143"/>
                  <a:gd name="connsiteX10" fmla="*/ 21951 w 29520"/>
                  <a:gd name="connsiteY10" fmla="*/ 55912 h 384143"/>
                  <a:gd name="connsiteX11" fmla="*/ 26809 w 29520"/>
                  <a:gd name="connsiteY11" fmla="*/ 14859 h 384143"/>
                  <a:gd name="connsiteX12" fmla="*/ 29476 w 29520"/>
                  <a:gd name="connsiteY12" fmla="*/ 0 h 3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0" h="384143">
                    <a:moveTo>
                      <a:pt x="29476" y="0"/>
                    </a:moveTo>
                    <a:cubicBezTo>
                      <a:pt x="29639" y="5064"/>
                      <a:pt x="29352" y="10132"/>
                      <a:pt x="28619" y="15145"/>
                    </a:cubicBezTo>
                    <a:cubicBezTo>
                      <a:pt x="27857" y="25717"/>
                      <a:pt x="26714" y="39529"/>
                      <a:pt x="25380" y="56293"/>
                    </a:cubicBezTo>
                    <a:cubicBezTo>
                      <a:pt x="22809" y="90964"/>
                      <a:pt x="20142" y="139065"/>
                      <a:pt x="17189" y="192214"/>
                    </a:cubicBezTo>
                    <a:cubicBezTo>
                      <a:pt x="14236" y="245364"/>
                      <a:pt x="10998" y="293370"/>
                      <a:pt x="7664" y="328136"/>
                    </a:cubicBezTo>
                    <a:cubicBezTo>
                      <a:pt x="5949" y="345472"/>
                      <a:pt x="4235" y="359569"/>
                      <a:pt x="2806" y="369189"/>
                    </a:cubicBezTo>
                    <a:cubicBezTo>
                      <a:pt x="2343" y="374247"/>
                      <a:pt x="1419" y="379253"/>
                      <a:pt x="44" y="384143"/>
                    </a:cubicBezTo>
                    <a:cubicBezTo>
                      <a:pt x="-118" y="379079"/>
                      <a:pt x="169" y="374011"/>
                      <a:pt x="901" y="368998"/>
                    </a:cubicBezTo>
                    <a:cubicBezTo>
                      <a:pt x="1758" y="358426"/>
                      <a:pt x="2806" y="344519"/>
                      <a:pt x="4140" y="327850"/>
                    </a:cubicBezTo>
                    <a:cubicBezTo>
                      <a:pt x="6807" y="293084"/>
                      <a:pt x="9378" y="244983"/>
                      <a:pt x="12426" y="191929"/>
                    </a:cubicBezTo>
                    <a:cubicBezTo>
                      <a:pt x="15474" y="138874"/>
                      <a:pt x="18522" y="90678"/>
                      <a:pt x="21951" y="55912"/>
                    </a:cubicBezTo>
                    <a:cubicBezTo>
                      <a:pt x="23666" y="38576"/>
                      <a:pt x="25380" y="24574"/>
                      <a:pt x="26809" y="14859"/>
                    </a:cubicBezTo>
                    <a:cubicBezTo>
                      <a:pt x="27279" y="9840"/>
                      <a:pt x="28171" y="4869"/>
                      <a:pt x="29476" y="0"/>
                    </a:cubicBezTo>
                    <a:close/>
                  </a:path>
                </a:pathLst>
              </a:custGeom>
              <a:solidFill>
                <a:srgbClr val="263238"/>
              </a:solidFill>
              <a:ln w="9525" cap="flat">
                <a:noFill/>
                <a:prstDash val="solid"/>
                <a:miter/>
              </a:ln>
            </p:spPr>
            <p:txBody>
              <a:bodyPr rtlCol="0" anchor="ctr"/>
              <a:lstStyle/>
              <a:p>
                <a:endParaRPr lang="fr-FR"/>
              </a:p>
            </p:txBody>
          </p:sp>
          <p:sp>
            <p:nvSpPr>
              <p:cNvPr id="79" name="Forme libre : forme 112">
                <a:extLst>
                  <a:ext uri="{FF2B5EF4-FFF2-40B4-BE49-F238E27FC236}">
                    <a16:creationId xmlns:a16="http://schemas.microsoft.com/office/drawing/2014/main" id="{84EEC791-01CF-1441-9010-970745673D74}"/>
                  </a:ext>
                </a:extLst>
              </p:cNvPr>
              <p:cNvSpPr/>
              <p:nvPr/>
            </p:nvSpPr>
            <p:spPr>
              <a:xfrm>
                <a:off x="4959934" y="3717226"/>
                <a:ext cx="90204" cy="123825"/>
              </a:xfrm>
              <a:custGeom>
                <a:avLst/>
                <a:gdLst>
                  <a:gd name="connsiteX0" fmla="*/ 40690 w 90204"/>
                  <a:gd name="connsiteY0" fmla="*/ 0 h 123825"/>
                  <a:gd name="connsiteX1" fmla="*/ 685 w 90204"/>
                  <a:gd name="connsiteY1" fmla="*/ 70390 h 123825"/>
                  <a:gd name="connsiteX2" fmla="*/ 40690 w 90204"/>
                  <a:gd name="connsiteY2" fmla="*/ 123825 h 123825"/>
                  <a:gd name="connsiteX3" fmla="*/ 69265 w 90204"/>
                  <a:gd name="connsiteY3" fmla="*/ 123825 h 123825"/>
                  <a:gd name="connsiteX4" fmla="*/ 89077 w 90204"/>
                  <a:gd name="connsiteY4" fmla="*/ 39433 h 123825"/>
                  <a:gd name="connsiteX5" fmla="*/ 40690 w 90204"/>
                  <a:gd name="connsiteY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04" h="123825">
                    <a:moveTo>
                      <a:pt x="40690" y="0"/>
                    </a:moveTo>
                    <a:cubicBezTo>
                      <a:pt x="40690" y="0"/>
                      <a:pt x="-6173" y="61246"/>
                      <a:pt x="685" y="70390"/>
                    </a:cubicBezTo>
                    <a:lnTo>
                      <a:pt x="40690" y="123825"/>
                    </a:lnTo>
                    <a:lnTo>
                      <a:pt x="69265" y="123825"/>
                    </a:lnTo>
                    <a:cubicBezTo>
                      <a:pt x="69265" y="123825"/>
                      <a:pt x="95935" y="48958"/>
                      <a:pt x="89077" y="39433"/>
                    </a:cubicBezTo>
                    <a:cubicBezTo>
                      <a:pt x="82219" y="29908"/>
                      <a:pt x="40690" y="0"/>
                      <a:pt x="40690" y="0"/>
                    </a:cubicBezTo>
                    <a:close/>
                  </a:path>
                </a:pathLst>
              </a:custGeom>
              <a:solidFill>
                <a:srgbClr val="011C66"/>
              </a:solidFill>
              <a:ln w="9525" cap="flat">
                <a:noFill/>
                <a:prstDash val="solid"/>
                <a:miter/>
              </a:ln>
            </p:spPr>
            <p:txBody>
              <a:bodyPr rtlCol="0" anchor="ctr"/>
              <a:lstStyle/>
              <a:p>
                <a:endParaRPr lang="fr-FR"/>
              </a:p>
            </p:txBody>
          </p:sp>
          <p:sp>
            <p:nvSpPr>
              <p:cNvPr id="80" name="Forme libre : forme 113">
                <a:extLst>
                  <a:ext uri="{FF2B5EF4-FFF2-40B4-BE49-F238E27FC236}">
                    <a16:creationId xmlns:a16="http://schemas.microsoft.com/office/drawing/2014/main" id="{B490FD91-6A2F-4D4E-8BDF-7AF803F01811}"/>
                  </a:ext>
                </a:extLst>
              </p:cNvPr>
              <p:cNvSpPr/>
              <p:nvPr/>
            </p:nvSpPr>
            <p:spPr>
              <a:xfrm>
                <a:off x="5020341" y="3700748"/>
                <a:ext cx="72961" cy="78390"/>
              </a:xfrm>
              <a:custGeom>
                <a:avLst/>
                <a:gdLst>
                  <a:gd name="connsiteX0" fmla="*/ 51721 w 72961"/>
                  <a:gd name="connsiteY0" fmla="*/ 0 h 78390"/>
                  <a:gd name="connsiteX1" fmla="*/ 0 w 72961"/>
                  <a:gd name="connsiteY1" fmla="*/ 40386 h 78390"/>
                  <a:gd name="connsiteX2" fmla="*/ 19812 w 72961"/>
                  <a:gd name="connsiteY2" fmla="*/ 78391 h 78390"/>
                  <a:gd name="connsiteX3" fmla="*/ 72962 w 72961"/>
                  <a:gd name="connsiteY3" fmla="*/ 39148 h 78390"/>
                  <a:gd name="connsiteX4" fmla="*/ 51721 w 72961"/>
                  <a:gd name="connsiteY4" fmla="*/ 0 h 7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61" h="78390">
                    <a:moveTo>
                      <a:pt x="51721" y="0"/>
                    </a:moveTo>
                    <a:lnTo>
                      <a:pt x="0" y="40386"/>
                    </a:lnTo>
                    <a:lnTo>
                      <a:pt x="19812" y="78391"/>
                    </a:lnTo>
                    <a:lnTo>
                      <a:pt x="72962" y="39148"/>
                    </a:lnTo>
                    <a:lnTo>
                      <a:pt x="51721" y="0"/>
                    </a:lnTo>
                    <a:close/>
                  </a:path>
                </a:pathLst>
              </a:custGeom>
              <a:solidFill>
                <a:srgbClr val="011C66"/>
              </a:solidFill>
              <a:ln w="9525" cap="flat">
                <a:noFill/>
                <a:prstDash val="solid"/>
                <a:miter/>
              </a:ln>
            </p:spPr>
            <p:txBody>
              <a:bodyPr rtlCol="0" anchor="ctr"/>
              <a:lstStyle/>
              <a:p>
                <a:endParaRPr lang="fr-FR"/>
              </a:p>
            </p:txBody>
          </p:sp>
          <p:sp>
            <p:nvSpPr>
              <p:cNvPr id="81" name="Forme libre : forme 114">
                <a:extLst>
                  <a:ext uri="{FF2B5EF4-FFF2-40B4-BE49-F238E27FC236}">
                    <a16:creationId xmlns:a16="http://schemas.microsoft.com/office/drawing/2014/main" id="{5D8757E1-8AFD-DC4C-ACA8-26359F845BD9}"/>
                  </a:ext>
                </a:extLst>
              </p:cNvPr>
              <p:cNvSpPr/>
              <p:nvPr/>
            </p:nvSpPr>
            <p:spPr>
              <a:xfrm>
                <a:off x="4920138" y="3681031"/>
                <a:ext cx="73247" cy="84582"/>
              </a:xfrm>
              <a:custGeom>
                <a:avLst/>
                <a:gdLst>
                  <a:gd name="connsiteX0" fmla="*/ 0 w 73247"/>
                  <a:gd name="connsiteY0" fmla="*/ 45244 h 84582"/>
                  <a:gd name="connsiteX1" fmla="*/ 47149 w 73247"/>
                  <a:gd name="connsiteY1" fmla="*/ 84582 h 84582"/>
                  <a:gd name="connsiteX2" fmla="*/ 73247 w 73247"/>
                  <a:gd name="connsiteY2" fmla="*/ 45244 h 84582"/>
                  <a:gd name="connsiteX3" fmla="*/ 13716 w 73247"/>
                  <a:gd name="connsiteY3" fmla="*/ 0 h 84582"/>
                  <a:gd name="connsiteX4" fmla="*/ 0 w 73247"/>
                  <a:gd name="connsiteY4" fmla="*/ 45244 h 84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7" h="84582">
                    <a:moveTo>
                      <a:pt x="0" y="45244"/>
                    </a:moveTo>
                    <a:lnTo>
                      <a:pt x="47149" y="84582"/>
                    </a:lnTo>
                    <a:lnTo>
                      <a:pt x="73247" y="45244"/>
                    </a:lnTo>
                    <a:lnTo>
                      <a:pt x="13716" y="0"/>
                    </a:lnTo>
                    <a:lnTo>
                      <a:pt x="0" y="45244"/>
                    </a:lnTo>
                    <a:close/>
                  </a:path>
                </a:pathLst>
              </a:custGeom>
              <a:solidFill>
                <a:srgbClr val="011C66"/>
              </a:solidFill>
              <a:ln w="9525" cap="flat">
                <a:noFill/>
                <a:prstDash val="solid"/>
                <a:miter/>
              </a:ln>
            </p:spPr>
            <p:txBody>
              <a:bodyPr rtlCol="0" anchor="ctr"/>
              <a:lstStyle/>
              <a:p>
                <a:endParaRPr lang="fr-FR"/>
              </a:p>
            </p:txBody>
          </p:sp>
          <p:sp>
            <p:nvSpPr>
              <p:cNvPr id="82" name="Forme libre : forme 115">
                <a:extLst>
                  <a:ext uri="{FF2B5EF4-FFF2-40B4-BE49-F238E27FC236}">
                    <a16:creationId xmlns:a16="http://schemas.microsoft.com/office/drawing/2014/main" id="{E592F421-657B-EC41-BBA9-FAE31EADFB47}"/>
                  </a:ext>
                </a:extLst>
              </p:cNvPr>
              <p:cNvSpPr/>
              <p:nvPr/>
            </p:nvSpPr>
            <p:spPr>
              <a:xfrm>
                <a:off x="4928139" y="3833336"/>
                <a:ext cx="165163" cy="876109"/>
              </a:xfrm>
              <a:custGeom>
                <a:avLst/>
                <a:gdLst>
                  <a:gd name="connsiteX0" fmla="*/ 71914 w 165163"/>
                  <a:gd name="connsiteY0" fmla="*/ 7620 h 876109"/>
                  <a:gd name="connsiteX1" fmla="*/ 0 w 165163"/>
                  <a:gd name="connsiteY1" fmla="*/ 652081 h 876109"/>
                  <a:gd name="connsiteX2" fmla="*/ 70771 w 165163"/>
                  <a:gd name="connsiteY2" fmla="*/ 876109 h 876109"/>
                  <a:gd name="connsiteX3" fmla="*/ 165164 w 165163"/>
                  <a:gd name="connsiteY3" fmla="*/ 654082 h 876109"/>
                  <a:gd name="connsiteX4" fmla="*/ 103060 w 165163"/>
                  <a:gd name="connsiteY4" fmla="*/ 0 h 876109"/>
                  <a:gd name="connsiteX5" fmla="*/ 71914 w 165163"/>
                  <a:gd name="connsiteY5" fmla="*/ 7620 h 87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163" h="876109">
                    <a:moveTo>
                      <a:pt x="71914" y="7620"/>
                    </a:moveTo>
                    <a:lnTo>
                      <a:pt x="0" y="652081"/>
                    </a:lnTo>
                    <a:lnTo>
                      <a:pt x="70771" y="876109"/>
                    </a:lnTo>
                    <a:lnTo>
                      <a:pt x="165164" y="654082"/>
                    </a:lnTo>
                    <a:lnTo>
                      <a:pt x="103060" y="0"/>
                    </a:lnTo>
                    <a:lnTo>
                      <a:pt x="71914" y="7620"/>
                    </a:lnTo>
                    <a:close/>
                  </a:path>
                </a:pathLst>
              </a:custGeom>
              <a:solidFill>
                <a:srgbClr val="011C66"/>
              </a:solidFill>
              <a:ln w="9525" cap="flat">
                <a:noFill/>
                <a:prstDash val="solid"/>
                <a:miter/>
              </a:ln>
            </p:spPr>
            <p:txBody>
              <a:bodyPr rtlCol="0" anchor="ctr"/>
              <a:lstStyle/>
              <a:p>
                <a:endParaRPr lang="fr-FR"/>
              </a:p>
            </p:txBody>
          </p:sp>
          <p:sp>
            <p:nvSpPr>
              <p:cNvPr id="83" name="Forme libre : forme 116">
                <a:extLst>
                  <a:ext uri="{FF2B5EF4-FFF2-40B4-BE49-F238E27FC236}">
                    <a16:creationId xmlns:a16="http://schemas.microsoft.com/office/drawing/2014/main" id="{D70045BD-7285-EC4A-9D0A-52FED12BC593}"/>
                  </a:ext>
                </a:extLst>
              </p:cNvPr>
              <p:cNvSpPr/>
              <p:nvPr/>
            </p:nvSpPr>
            <p:spPr>
              <a:xfrm>
                <a:off x="5361440" y="3708039"/>
                <a:ext cx="141830" cy="216545"/>
              </a:xfrm>
              <a:custGeom>
                <a:avLst/>
                <a:gdLst>
                  <a:gd name="connsiteX0" fmla="*/ 141819 w 141830"/>
                  <a:gd name="connsiteY0" fmla="*/ 13187 h 216545"/>
                  <a:gd name="connsiteX1" fmla="*/ 132294 w 141830"/>
                  <a:gd name="connsiteY1" fmla="*/ 6805 h 216545"/>
                  <a:gd name="connsiteX2" fmla="*/ 102671 w 141830"/>
                  <a:gd name="connsiteY2" fmla="*/ 5091 h 216545"/>
                  <a:gd name="connsiteX3" fmla="*/ 65810 w 141830"/>
                  <a:gd name="connsiteY3" fmla="*/ 31094 h 216545"/>
                  <a:gd name="connsiteX4" fmla="*/ 32091 w 141830"/>
                  <a:gd name="connsiteY4" fmla="*/ 76147 h 216545"/>
                  <a:gd name="connsiteX5" fmla="*/ 3516 w 141830"/>
                  <a:gd name="connsiteY5" fmla="*/ 173779 h 216545"/>
                  <a:gd name="connsiteX6" fmla="*/ 4278 w 141830"/>
                  <a:gd name="connsiteY6" fmla="*/ 216546 h 216545"/>
                  <a:gd name="connsiteX7" fmla="*/ 1801 w 141830"/>
                  <a:gd name="connsiteY7" fmla="*/ 205211 h 216545"/>
                  <a:gd name="connsiteX8" fmla="*/ 87 w 141830"/>
                  <a:gd name="connsiteY8" fmla="*/ 173683 h 216545"/>
                  <a:gd name="connsiteX9" fmla="*/ 27805 w 141830"/>
                  <a:gd name="connsiteY9" fmla="*/ 73671 h 216545"/>
                  <a:gd name="connsiteX10" fmla="*/ 62571 w 141830"/>
                  <a:gd name="connsiteY10" fmla="*/ 27856 h 216545"/>
                  <a:gd name="connsiteX11" fmla="*/ 101718 w 141830"/>
                  <a:gd name="connsiteY11" fmla="*/ 1757 h 216545"/>
                  <a:gd name="connsiteX12" fmla="*/ 133246 w 141830"/>
                  <a:gd name="connsiteY12" fmla="*/ 5091 h 216545"/>
                  <a:gd name="connsiteX13" fmla="*/ 140009 w 141830"/>
                  <a:gd name="connsiteY13" fmla="*/ 10615 h 216545"/>
                  <a:gd name="connsiteX14" fmla="*/ 141819 w 141830"/>
                  <a:gd name="connsiteY14" fmla="*/ 13187 h 21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830" h="216545">
                    <a:moveTo>
                      <a:pt x="141819" y="13187"/>
                    </a:moveTo>
                    <a:cubicBezTo>
                      <a:pt x="138845" y="10774"/>
                      <a:pt x="135657" y="8638"/>
                      <a:pt x="132294" y="6805"/>
                    </a:cubicBezTo>
                    <a:cubicBezTo>
                      <a:pt x="122995" y="2496"/>
                      <a:pt x="112405" y="1883"/>
                      <a:pt x="102671" y="5091"/>
                    </a:cubicBezTo>
                    <a:cubicBezTo>
                      <a:pt x="88413" y="10558"/>
                      <a:pt x="75743" y="19496"/>
                      <a:pt x="65810" y="31094"/>
                    </a:cubicBezTo>
                    <a:cubicBezTo>
                      <a:pt x="52700" y="44617"/>
                      <a:pt x="41369" y="59757"/>
                      <a:pt x="32091" y="76147"/>
                    </a:cubicBezTo>
                    <a:cubicBezTo>
                      <a:pt x="15354" y="106132"/>
                      <a:pt x="5587" y="139502"/>
                      <a:pt x="3516" y="173779"/>
                    </a:cubicBezTo>
                    <a:cubicBezTo>
                      <a:pt x="1992" y="200163"/>
                      <a:pt x="5326" y="216451"/>
                      <a:pt x="4278" y="216546"/>
                    </a:cubicBezTo>
                    <a:cubicBezTo>
                      <a:pt x="3096" y="212854"/>
                      <a:pt x="2267" y="209059"/>
                      <a:pt x="1801" y="205211"/>
                    </a:cubicBezTo>
                    <a:cubicBezTo>
                      <a:pt x="338" y="194769"/>
                      <a:pt x="-235" y="184222"/>
                      <a:pt x="87" y="173683"/>
                    </a:cubicBezTo>
                    <a:cubicBezTo>
                      <a:pt x="1096" y="138594"/>
                      <a:pt x="10608" y="104274"/>
                      <a:pt x="27805" y="73671"/>
                    </a:cubicBezTo>
                    <a:cubicBezTo>
                      <a:pt x="37268" y="56897"/>
                      <a:pt x="48963" y="41484"/>
                      <a:pt x="62571" y="27856"/>
                    </a:cubicBezTo>
                    <a:cubicBezTo>
                      <a:pt x="73123" y="15894"/>
                      <a:pt x="86618" y="6897"/>
                      <a:pt x="101718" y="1757"/>
                    </a:cubicBezTo>
                    <a:cubicBezTo>
                      <a:pt x="112246" y="-1442"/>
                      <a:pt x="123621" y="-239"/>
                      <a:pt x="133246" y="5091"/>
                    </a:cubicBezTo>
                    <a:cubicBezTo>
                      <a:pt x="135780" y="6561"/>
                      <a:pt x="138063" y="8426"/>
                      <a:pt x="140009" y="10615"/>
                    </a:cubicBezTo>
                    <a:cubicBezTo>
                      <a:pt x="141438" y="12139"/>
                      <a:pt x="141914" y="13092"/>
                      <a:pt x="141819" y="13187"/>
                    </a:cubicBezTo>
                    <a:close/>
                  </a:path>
                </a:pathLst>
              </a:custGeom>
              <a:solidFill>
                <a:srgbClr val="263238"/>
              </a:solidFill>
              <a:ln w="9525" cap="flat">
                <a:noFill/>
                <a:prstDash val="solid"/>
                <a:miter/>
              </a:ln>
            </p:spPr>
            <p:txBody>
              <a:bodyPr rtlCol="0" anchor="ctr"/>
              <a:lstStyle/>
              <a:p>
                <a:endParaRPr lang="fr-FR"/>
              </a:p>
            </p:txBody>
          </p:sp>
        </p:grpSp>
        <p:grpSp>
          <p:nvGrpSpPr>
            <p:cNvPr id="21" name="Graphique 5">
              <a:extLst>
                <a:ext uri="{FF2B5EF4-FFF2-40B4-BE49-F238E27FC236}">
                  <a16:creationId xmlns:a16="http://schemas.microsoft.com/office/drawing/2014/main" id="{38D4DCB2-D4B1-974F-916D-CFF5235B28ED}"/>
                </a:ext>
              </a:extLst>
            </p:cNvPr>
            <p:cNvGrpSpPr/>
            <p:nvPr/>
          </p:nvGrpSpPr>
          <p:grpSpPr>
            <a:xfrm>
              <a:off x="5403426" y="2884829"/>
              <a:ext cx="1591630" cy="2245621"/>
              <a:chOff x="5403426" y="2884829"/>
              <a:chExt cx="1591630" cy="2245621"/>
            </a:xfrm>
          </p:grpSpPr>
          <p:sp>
            <p:nvSpPr>
              <p:cNvPr id="22" name="Forme libre : forme 118">
                <a:extLst>
                  <a:ext uri="{FF2B5EF4-FFF2-40B4-BE49-F238E27FC236}">
                    <a16:creationId xmlns:a16="http://schemas.microsoft.com/office/drawing/2014/main" id="{4D6BE3A1-7018-3549-8E8E-CE02C999C2BC}"/>
                  </a:ext>
                </a:extLst>
              </p:cNvPr>
              <p:cNvSpPr/>
              <p:nvPr/>
            </p:nvSpPr>
            <p:spPr>
              <a:xfrm>
                <a:off x="5991155" y="2924175"/>
                <a:ext cx="697775" cy="990082"/>
              </a:xfrm>
              <a:custGeom>
                <a:avLst/>
                <a:gdLst>
                  <a:gd name="connsiteX0" fmla="*/ 192855 w 697775"/>
                  <a:gd name="connsiteY0" fmla="*/ 0 h 990082"/>
                  <a:gd name="connsiteX1" fmla="*/ 64268 w 697775"/>
                  <a:gd name="connsiteY1" fmla="*/ 166973 h 990082"/>
                  <a:gd name="connsiteX2" fmla="*/ 22167 w 697775"/>
                  <a:gd name="connsiteY2" fmla="*/ 376523 h 990082"/>
                  <a:gd name="connsiteX3" fmla="*/ 2450 w 697775"/>
                  <a:gd name="connsiteY3" fmla="*/ 942975 h 990082"/>
                  <a:gd name="connsiteX4" fmla="*/ 697775 w 697775"/>
                  <a:gd name="connsiteY4" fmla="*/ 985647 h 990082"/>
                  <a:gd name="connsiteX5" fmla="*/ 664248 w 697775"/>
                  <a:gd name="connsiteY5" fmla="*/ 189547 h 99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775" h="990082">
                    <a:moveTo>
                      <a:pt x="192855" y="0"/>
                    </a:moveTo>
                    <a:cubicBezTo>
                      <a:pt x="131800" y="37433"/>
                      <a:pt x="89414" y="100013"/>
                      <a:pt x="64268" y="166973"/>
                    </a:cubicBezTo>
                    <a:cubicBezTo>
                      <a:pt x="39122" y="233934"/>
                      <a:pt x="29597" y="305753"/>
                      <a:pt x="22167" y="376523"/>
                    </a:cubicBezTo>
                    <a:cubicBezTo>
                      <a:pt x="2488" y="564656"/>
                      <a:pt x="-4101" y="753929"/>
                      <a:pt x="2450" y="942975"/>
                    </a:cubicBezTo>
                    <a:cubicBezTo>
                      <a:pt x="233241" y="972122"/>
                      <a:pt x="465842" y="1001459"/>
                      <a:pt x="697775" y="985647"/>
                    </a:cubicBezTo>
                    <a:cubicBezTo>
                      <a:pt x="657485" y="720566"/>
                      <a:pt x="631958" y="455771"/>
                      <a:pt x="664248" y="189547"/>
                    </a:cubicBezTo>
                  </a:path>
                </a:pathLst>
              </a:custGeom>
              <a:solidFill>
                <a:srgbClr val="263238"/>
              </a:solidFill>
              <a:ln w="9525" cap="flat">
                <a:noFill/>
                <a:prstDash val="solid"/>
                <a:miter/>
              </a:ln>
            </p:spPr>
            <p:txBody>
              <a:bodyPr rtlCol="0" anchor="ctr"/>
              <a:lstStyle/>
              <a:p>
                <a:endParaRPr lang="fr-FR"/>
              </a:p>
            </p:txBody>
          </p:sp>
          <p:sp>
            <p:nvSpPr>
              <p:cNvPr id="23" name="Forme libre : forme 119">
                <a:extLst>
                  <a:ext uri="{FF2B5EF4-FFF2-40B4-BE49-F238E27FC236}">
                    <a16:creationId xmlns:a16="http://schemas.microsoft.com/office/drawing/2014/main" id="{A6A3AD90-ABF5-8A45-B18B-01C767436804}"/>
                  </a:ext>
                </a:extLst>
              </p:cNvPr>
              <p:cNvSpPr/>
              <p:nvPr/>
            </p:nvSpPr>
            <p:spPr>
              <a:xfrm>
                <a:off x="5442584" y="3692728"/>
                <a:ext cx="1552143" cy="1437722"/>
              </a:xfrm>
              <a:custGeom>
                <a:avLst/>
                <a:gdLst>
                  <a:gd name="connsiteX0" fmla="*/ 1259872 w 1552143"/>
                  <a:gd name="connsiteY0" fmla="*/ 1434293 h 1437722"/>
                  <a:gd name="connsiteX1" fmla="*/ 1091565 w 1552143"/>
                  <a:gd name="connsiteY1" fmla="*/ 1094441 h 1437722"/>
                  <a:gd name="connsiteX2" fmla="*/ 1155764 w 1552143"/>
                  <a:gd name="connsiteY2" fmla="*/ 845839 h 1437722"/>
                  <a:gd name="connsiteX3" fmla="*/ 1169956 w 1552143"/>
                  <a:gd name="connsiteY3" fmla="*/ 944232 h 1437722"/>
                  <a:gd name="connsiteX4" fmla="*/ 1530477 w 1552143"/>
                  <a:gd name="connsiteY4" fmla="*/ 925182 h 1437722"/>
                  <a:gd name="connsiteX5" fmla="*/ 1552112 w 1552143"/>
                  <a:gd name="connsiteY5" fmla="*/ 901159 h 1437722"/>
                  <a:gd name="connsiteX6" fmla="*/ 1551908 w 1552143"/>
                  <a:gd name="connsiteY6" fmla="*/ 899083 h 1437722"/>
                  <a:gd name="connsiteX7" fmla="*/ 1482090 w 1552143"/>
                  <a:gd name="connsiteY7" fmla="*/ 401879 h 1437722"/>
                  <a:gd name="connsiteX8" fmla="*/ 1241108 w 1552143"/>
                  <a:gd name="connsiteY8" fmla="*/ 85458 h 1437722"/>
                  <a:gd name="connsiteX9" fmla="*/ 1241108 w 1552143"/>
                  <a:gd name="connsiteY9" fmla="*/ 85458 h 1437722"/>
                  <a:gd name="connsiteX10" fmla="*/ 1240060 w 1552143"/>
                  <a:gd name="connsiteY10" fmla="*/ 85458 h 1437722"/>
                  <a:gd name="connsiteX11" fmla="*/ 1212723 w 1552143"/>
                  <a:gd name="connsiteY11" fmla="*/ 75933 h 1437722"/>
                  <a:gd name="connsiteX12" fmla="*/ 335756 w 1552143"/>
                  <a:gd name="connsiteY12" fmla="*/ 79172 h 1437722"/>
                  <a:gd name="connsiteX13" fmla="*/ 133350 w 1552143"/>
                  <a:gd name="connsiteY13" fmla="*/ 293674 h 1437722"/>
                  <a:gd name="connsiteX14" fmla="*/ 0 w 1552143"/>
                  <a:gd name="connsiteY14" fmla="*/ 732872 h 1437722"/>
                  <a:gd name="connsiteX15" fmla="*/ 305753 w 1552143"/>
                  <a:gd name="connsiteY15" fmla="*/ 841172 h 1437722"/>
                  <a:gd name="connsiteX16" fmla="*/ 307753 w 1552143"/>
                  <a:gd name="connsiteY16" fmla="*/ 789451 h 1437722"/>
                  <a:gd name="connsiteX17" fmla="*/ 375380 w 1552143"/>
                  <a:gd name="connsiteY17" fmla="*/ 1048150 h 1437722"/>
                  <a:gd name="connsiteX18" fmla="*/ 227076 w 1552143"/>
                  <a:gd name="connsiteY18" fmla="*/ 1424959 h 1437722"/>
                  <a:gd name="connsiteX19" fmla="*/ 744760 w 1552143"/>
                  <a:gd name="connsiteY19" fmla="*/ 1437722 h 14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2143" h="1437722">
                    <a:moveTo>
                      <a:pt x="1259872" y="1434293"/>
                    </a:moveTo>
                    <a:lnTo>
                      <a:pt x="1091565" y="1094441"/>
                    </a:lnTo>
                    <a:lnTo>
                      <a:pt x="1155764" y="845839"/>
                    </a:lnTo>
                    <a:cubicBezTo>
                      <a:pt x="1163288" y="898512"/>
                      <a:pt x="1169956" y="944232"/>
                      <a:pt x="1169956" y="944232"/>
                    </a:cubicBezTo>
                    <a:lnTo>
                      <a:pt x="1530477" y="925182"/>
                    </a:lnTo>
                    <a:cubicBezTo>
                      <a:pt x="1543085" y="924523"/>
                      <a:pt x="1552771" y="913768"/>
                      <a:pt x="1552112" y="901159"/>
                    </a:cubicBezTo>
                    <a:cubicBezTo>
                      <a:pt x="1552076" y="900465"/>
                      <a:pt x="1552008" y="899772"/>
                      <a:pt x="1551908" y="899083"/>
                    </a:cubicBezTo>
                    <a:lnTo>
                      <a:pt x="1482090" y="401879"/>
                    </a:lnTo>
                    <a:cubicBezTo>
                      <a:pt x="1482090" y="401879"/>
                      <a:pt x="1459516" y="171183"/>
                      <a:pt x="1241108" y="85458"/>
                    </a:cubicBezTo>
                    <a:lnTo>
                      <a:pt x="1241108" y="85458"/>
                    </a:lnTo>
                    <a:lnTo>
                      <a:pt x="1240060" y="85458"/>
                    </a:lnTo>
                    <a:cubicBezTo>
                      <a:pt x="1231297" y="82029"/>
                      <a:pt x="1222153" y="78981"/>
                      <a:pt x="1212723" y="75933"/>
                    </a:cubicBezTo>
                    <a:cubicBezTo>
                      <a:pt x="918305" y="-26175"/>
                      <a:pt x="642556" y="-25508"/>
                      <a:pt x="335756" y="79172"/>
                    </a:cubicBezTo>
                    <a:cubicBezTo>
                      <a:pt x="335756" y="79172"/>
                      <a:pt x="199454" y="115843"/>
                      <a:pt x="133350" y="293674"/>
                    </a:cubicBezTo>
                    <a:cubicBezTo>
                      <a:pt x="67246" y="471506"/>
                      <a:pt x="0" y="732872"/>
                      <a:pt x="0" y="732872"/>
                    </a:cubicBezTo>
                    <a:lnTo>
                      <a:pt x="305753" y="841172"/>
                    </a:lnTo>
                    <a:lnTo>
                      <a:pt x="307753" y="789451"/>
                    </a:lnTo>
                    <a:lnTo>
                      <a:pt x="375380" y="1048150"/>
                    </a:lnTo>
                    <a:lnTo>
                      <a:pt x="227076" y="1424959"/>
                    </a:lnTo>
                    <a:lnTo>
                      <a:pt x="744760" y="1437722"/>
                    </a:lnTo>
                    <a:close/>
                  </a:path>
                </a:pathLst>
              </a:custGeom>
              <a:solidFill>
                <a:srgbClr val="011C66"/>
              </a:solidFill>
              <a:ln w="9525" cap="flat">
                <a:noFill/>
                <a:prstDash val="solid"/>
                <a:miter/>
              </a:ln>
            </p:spPr>
            <p:txBody>
              <a:bodyPr rtlCol="0" anchor="ctr"/>
              <a:lstStyle/>
              <a:p>
                <a:endParaRPr lang="fr-FR"/>
              </a:p>
            </p:txBody>
          </p:sp>
          <p:sp>
            <p:nvSpPr>
              <p:cNvPr id="24" name="Forme libre : forme 120">
                <a:extLst>
                  <a:ext uri="{FF2B5EF4-FFF2-40B4-BE49-F238E27FC236}">
                    <a16:creationId xmlns:a16="http://schemas.microsoft.com/office/drawing/2014/main" id="{B0A29B07-9E53-B644-89E4-D5D3B0342454}"/>
                  </a:ext>
                </a:extLst>
              </p:cNvPr>
              <p:cNvSpPr/>
              <p:nvPr/>
            </p:nvSpPr>
            <p:spPr>
              <a:xfrm>
                <a:off x="5403426" y="4422266"/>
                <a:ext cx="1306078" cy="540072"/>
              </a:xfrm>
              <a:custGeom>
                <a:avLst/>
                <a:gdLst>
                  <a:gd name="connsiteX0" fmla="*/ 39444 w 1306078"/>
                  <a:gd name="connsiteY0" fmla="*/ 0 h 540072"/>
                  <a:gd name="connsiteX1" fmla="*/ 5059 w 1306078"/>
                  <a:gd name="connsiteY1" fmla="*/ 161925 h 540072"/>
                  <a:gd name="connsiteX2" fmla="*/ 220610 w 1306078"/>
                  <a:gd name="connsiteY2" fmla="*/ 460820 h 540072"/>
                  <a:gd name="connsiteX3" fmla="*/ 974133 w 1306078"/>
                  <a:gd name="connsiteY3" fmla="*/ 538163 h 540072"/>
                  <a:gd name="connsiteX4" fmla="*/ 1305345 w 1306078"/>
                  <a:gd name="connsiteY4" fmla="*/ 274018 h 540072"/>
                  <a:gd name="connsiteX5" fmla="*/ 1306079 w 1306078"/>
                  <a:gd name="connsiteY5" fmla="*/ 266700 h 540072"/>
                  <a:gd name="connsiteX6" fmla="*/ 1306079 w 1306078"/>
                  <a:gd name="connsiteY6" fmla="*/ 266700 h 540072"/>
                  <a:gd name="connsiteX7" fmla="*/ 356056 w 1306078"/>
                  <a:gd name="connsiteY7" fmla="*/ 176213 h 540072"/>
                  <a:gd name="connsiteX8" fmla="*/ 361961 w 1306078"/>
                  <a:gd name="connsiteY8" fmla="*/ 84963 h 54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078" h="540072">
                    <a:moveTo>
                      <a:pt x="39444" y="0"/>
                    </a:moveTo>
                    <a:lnTo>
                      <a:pt x="5059" y="161925"/>
                    </a:lnTo>
                    <a:cubicBezTo>
                      <a:pt x="-24468" y="301466"/>
                      <a:pt x="78878" y="444722"/>
                      <a:pt x="220610" y="460820"/>
                    </a:cubicBezTo>
                    <a:lnTo>
                      <a:pt x="974133" y="538163"/>
                    </a:lnTo>
                    <a:cubicBezTo>
                      <a:pt x="1138536" y="556683"/>
                      <a:pt x="1286825" y="438422"/>
                      <a:pt x="1305345" y="274018"/>
                    </a:cubicBezTo>
                    <a:cubicBezTo>
                      <a:pt x="1305620" y="271582"/>
                      <a:pt x="1305864" y="269142"/>
                      <a:pt x="1306079" y="266700"/>
                    </a:cubicBezTo>
                    <a:lnTo>
                      <a:pt x="1306079" y="266700"/>
                    </a:lnTo>
                    <a:lnTo>
                      <a:pt x="356056" y="176213"/>
                    </a:lnTo>
                    <a:lnTo>
                      <a:pt x="361961" y="84963"/>
                    </a:lnTo>
                    <a:close/>
                  </a:path>
                </a:pathLst>
              </a:custGeom>
              <a:solidFill>
                <a:srgbClr val="011C66"/>
              </a:solidFill>
              <a:ln w="9525" cap="flat">
                <a:noFill/>
                <a:prstDash val="solid"/>
                <a:miter/>
              </a:ln>
            </p:spPr>
            <p:txBody>
              <a:bodyPr rtlCol="0" anchor="ctr"/>
              <a:lstStyle/>
              <a:p>
                <a:endParaRPr lang="fr-FR"/>
              </a:p>
            </p:txBody>
          </p:sp>
          <p:sp>
            <p:nvSpPr>
              <p:cNvPr id="25" name="Forme libre : forme 121">
                <a:extLst>
                  <a:ext uri="{FF2B5EF4-FFF2-40B4-BE49-F238E27FC236}">
                    <a16:creationId xmlns:a16="http://schemas.microsoft.com/office/drawing/2014/main" id="{18E32BBB-2142-AB4A-B900-5ECA04BF0523}"/>
                  </a:ext>
                </a:extLst>
              </p:cNvPr>
              <p:cNvSpPr/>
              <p:nvPr/>
            </p:nvSpPr>
            <p:spPr>
              <a:xfrm>
                <a:off x="6380511" y="4422245"/>
                <a:ext cx="422910" cy="271579"/>
              </a:xfrm>
              <a:custGeom>
                <a:avLst/>
                <a:gdLst>
                  <a:gd name="connsiteX0" fmla="*/ 4667 w 422910"/>
                  <a:gd name="connsiteY0" fmla="*/ 165661 h 271579"/>
                  <a:gd name="connsiteX1" fmla="*/ 63151 w 422910"/>
                  <a:gd name="connsiteY1" fmla="*/ 154803 h 271579"/>
                  <a:gd name="connsiteX2" fmla="*/ 227838 w 422910"/>
                  <a:gd name="connsiteY2" fmla="*/ 974 h 271579"/>
                  <a:gd name="connsiteX3" fmla="*/ 408813 w 422910"/>
                  <a:gd name="connsiteY3" fmla="*/ 974 h 271579"/>
                  <a:gd name="connsiteX4" fmla="*/ 422910 w 422910"/>
                  <a:gd name="connsiteY4" fmla="*/ 15261 h 271579"/>
                  <a:gd name="connsiteX5" fmla="*/ 422910 w 422910"/>
                  <a:gd name="connsiteY5" fmla="*/ 15261 h 271579"/>
                  <a:gd name="connsiteX6" fmla="*/ 409099 w 422910"/>
                  <a:gd name="connsiteY6" fmla="*/ 29549 h 271579"/>
                  <a:gd name="connsiteX7" fmla="*/ 269748 w 422910"/>
                  <a:gd name="connsiteY7" fmla="*/ 34978 h 271579"/>
                  <a:gd name="connsiteX8" fmla="*/ 269081 w 422910"/>
                  <a:gd name="connsiteY8" fmla="*/ 46218 h 271579"/>
                  <a:gd name="connsiteX9" fmla="*/ 408622 w 422910"/>
                  <a:gd name="connsiteY9" fmla="*/ 48027 h 271579"/>
                  <a:gd name="connsiteX10" fmla="*/ 386525 w 422910"/>
                  <a:gd name="connsiteY10" fmla="*/ 75745 h 271579"/>
                  <a:gd name="connsiteX11" fmla="*/ 269748 w 422910"/>
                  <a:gd name="connsiteY11" fmla="*/ 79841 h 271579"/>
                  <a:gd name="connsiteX12" fmla="*/ 269748 w 422910"/>
                  <a:gd name="connsiteY12" fmla="*/ 87080 h 271579"/>
                  <a:gd name="connsiteX13" fmla="*/ 388144 w 422910"/>
                  <a:gd name="connsiteY13" fmla="*/ 103653 h 271579"/>
                  <a:gd name="connsiteX14" fmla="*/ 409956 w 422910"/>
                  <a:gd name="connsiteY14" fmla="*/ 113654 h 271579"/>
                  <a:gd name="connsiteX15" fmla="*/ 383381 w 422910"/>
                  <a:gd name="connsiteY15" fmla="*/ 132705 h 271579"/>
                  <a:gd name="connsiteX16" fmla="*/ 269081 w 422910"/>
                  <a:gd name="connsiteY16" fmla="*/ 130704 h 271579"/>
                  <a:gd name="connsiteX17" fmla="*/ 272987 w 422910"/>
                  <a:gd name="connsiteY17" fmla="*/ 140229 h 271579"/>
                  <a:gd name="connsiteX18" fmla="*/ 379476 w 422910"/>
                  <a:gd name="connsiteY18" fmla="*/ 163185 h 271579"/>
                  <a:gd name="connsiteX19" fmla="*/ 391192 w 422910"/>
                  <a:gd name="connsiteY19" fmla="*/ 180044 h 271579"/>
                  <a:gd name="connsiteX20" fmla="*/ 391192 w 422910"/>
                  <a:gd name="connsiteY20" fmla="*/ 180044 h 271579"/>
                  <a:gd name="connsiteX21" fmla="*/ 374809 w 422910"/>
                  <a:gd name="connsiteY21" fmla="*/ 192998 h 271579"/>
                  <a:gd name="connsiteX22" fmla="*/ 261176 w 422910"/>
                  <a:gd name="connsiteY22" fmla="*/ 182520 h 271579"/>
                  <a:gd name="connsiteX23" fmla="*/ 149543 w 422910"/>
                  <a:gd name="connsiteY23" fmla="*/ 271579 h 271579"/>
                  <a:gd name="connsiteX24" fmla="*/ 0 w 422910"/>
                  <a:gd name="connsiteY24" fmla="*/ 271579 h 27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2910" h="271579">
                    <a:moveTo>
                      <a:pt x="4667" y="165661"/>
                    </a:moveTo>
                    <a:lnTo>
                      <a:pt x="63151" y="154803"/>
                    </a:lnTo>
                    <a:cubicBezTo>
                      <a:pt x="63151" y="154803"/>
                      <a:pt x="201835" y="3069"/>
                      <a:pt x="227838" y="974"/>
                    </a:cubicBezTo>
                    <a:cubicBezTo>
                      <a:pt x="249269" y="-836"/>
                      <a:pt x="367284" y="307"/>
                      <a:pt x="408813" y="974"/>
                    </a:cubicBezTo>
                    <a:cubicBezTo>
                      <a:pt x="416630" y="1078"/>
                      <a:pt x="422911" y="7444"/>
                      <a:pt x="422910" y="15261"/>
                    </a:cubicBezTo>
                    <a:lnTo>
                      <a:pt x="422910" y="15261"/>
                    </a:lnTo>
                    <a:cubicBezTo>
                      <a:pt x="422914" y="22970"/>
                      <a:pt x="416803" y="29292"/>
                      <a:pt x="409099" y="29549"/>
                    </a:cubicBezTo>
                    <a:lnTo>
                      <a:pt x="269748" y="34978"/>
                    </a:lnTo>
                    <a:lnTo>
                      <a:pt x="269081" y="46218"/>
                    </a:lnTo>
                    <a:lnTo>
                      <a:pt x="408622" y="48027"/>
                    </a:lnTo>
                    <a:cubicBezTo>
                      <a:pt x="422910" y="49170"/>
                      <a:pt x="431959" y="71649"/>
                      <a:pt x="386525" y="75745"/>
                    </a:cubicBezTo>
                    <a:lnTo>
                      <a:pt x="269748" y="79841"/>
                    </a:lnTo>
                    <a:lnTo>
                      <a:pt x="269748" y="87080"/>
                    </a:lnTo>
                    <a:lnTo>
                      <a:pt x="388144" y="103653"/>
                    </a:lnTo>
                    <a:cubicBezTo>
                      <a:pt x="394145" y="104511"/>
                      <a:pt x="409861" y="107559"/>
                      <a:pt x="409956" y="113654"/>
                    </a:cubicBezTo>
                    <a:cubicBezTo>
                      <a:pt x="409956" y="113654"/>
                      <a:pt x="417195" y="128418"/>
                      <a:pt x="383381" y="132705"/>
                    </a:cubicBezTo>
                    <a:cubicBezTo>
                      <a:pt x="371856" y="134133"/>
                      <a:pt x="269081" y="130704"/>
                      <a:pt x="269081" y="130704"/>
                    </a:cubicBezTo>
                    <a:lnTo>
                      <a:pt x="272987" y="140229"/>
                    </a:lnTo>
                    <a:lnTo>
                      <a:pt x="379476" y="163185"/>
                    </a:lnTo>
                    <a:cubicBezTo>
                      <a:pt x="387203" y="164855"/>
                      <a:pt x="392321" y="172219"/>
                      <a:pt x="391192" y="180044"/>
                    </a:cubicBezTo>
                    <a:lnTo>
                      <a:pt x="391192" y="180044"/>
                    </a:lnTo>
                    <a:cubicBezTo>
                      <a:pt x="390104" y="188065"/>
                      <a:pt x="382865" y="193789"/>
                      <a:pt x="374809" y="192998"/>
                    </a:cubicBezTo>
                    <a:lnTo>
                      <a:pt x="261176" y="182520"/>
                    </a:lnTo>
                    <a:lnTo>
                      <a:pt x="149543" y="271579"/>
                    </a:lnTo>
                    <a:lnTo>
                      <a:pt x="0" y="271579"/>
                    </a:lnTo>
                    <a:close/>
                  </a:path>
                </a:pathLst>
              </a:custGeom>
              <a:solidFill>
                <a:srgbClr val="FFBE9D"/>
              </a:solidFill>
              <a:ln w="9525" cap="flat">
                <a:noFill/>
                <a:prstDash val="solid"/>
                <a:miter/>
              </a:ln>
            </p:spPr>
            <p:txBody>
              <a:bodyPr rtlCol="0" anchor="ctr"/>
              <a:lstStyle/>
              <a:p>
                <a:endParaRPr lang="fr-FR"/>
              </a:p>
            </p:txBody>
          </p:sp>
          <p:sp>
            <p:nvSpPr>
              <p:cNvPr id="26" name="Forme libre : forme 122">
                <a:extLst>
                  <a:ext uri="{FF2B5EF4-FFF2-40B4-BE49-F238E27FC236}">
                    <a16:creationId xmlns:a16="http://schemas.microsoft.com/office/drawing/2014/main" id="{EA62D808-B54A-374E-A7AF-6C87155AEB39}"/>
                  </a:ext>
                </a:extLst>
              </p:cNvPr>
              <p:cNvSpPr/>
              <p:nvPr/>
            </p:nvSpPr>
            <p:spPr>
              <a:xfrm>
                <a:off x="6014847" y="3673522"/>
                <a:ext cx="492823" cy="770204"/>
              </a:xfrm>
              <a:custGeom>
                <a:avLst/>
                <a:gdLst>
                  <a:gd name="connsiteX0" fmla="*/ 0 w 492823"/>
                  <a:gd name="connsiteY0" fmla="*/ 25035 h 770204"/>
                  <a:gd name="connsiteX1" fmla="*/ 198501 w 492823"/>
                  <a:gd name="connsiteY1" fmla="*/ 770175 h 770204"/>
                  <a:gd name="connsiteX2" fmla="*/ 492823 w 492823"/>
                  <a:gd name="connsiteY2" fmla="*/ 50752 h 770204"/>
                  <a:gd name="connsiteX3" fmla="*/ 0 w 492823"/>
                  <a:gd name="connsiteY3" fmla="*/ 25035 h 770204"/>
                </a:gdLst>
                <a:ahLst/>
                <a:cxnLst>
                  <a:cxn ang="0">
                    <a:pos x="connsiteX0" y="connsiteY0"/>
                  </a:cxn>
                  <a:cxn ang="0">
                    <a:pos x="connsiteX1" y="connsiteY1"/>
                  </a:cxn>
                  <a:cxn ang="0">
                    <a:pos x="connsiteX2" y="connsiteY2"/>
                  </a:cxn>
                  <a:cxn ang="0">
                    <a:pos x="connsiteX3" y="connsiteY3"/>
                  </a:cxn>
                </a:cxnLst>
                <a:rect l="l" t="t" r="r" b="b"/>
                <a:pathLst>
                  <a:path w="492823" h="770204">
                    <a:moveTo>
                      <a:pt x="0" y="25035"/>
                    </a:moveTo>
                    <a:cubicBezTo>
                      <a:pt x="0" y="25035"/>
                      <a:pt x="146780" y="775605"/>
                      <a:pt x="198501" y="770175"/>
                    </a:cubicBezTo>
                    <a:cubicBezTo>
                      <a:pt x="250222" y="764746"/>
                      <a:pt x="492823" y="50752"/>
                      <a:pt x="492823" y="50752"/>
                    </a:cubicBezTo>
                    <a:cubicBezTo>
                      <a:pt x="492823" y="50752"/>
                      <a:pt x="182785" y="-43641"/>
                      <a:pt x="0" y="25035"/>
                    </a:cubicBezTo>
                    <a:close/>
                  </a:path>
                </a:pathLst>
              </a:custGeom>
              <a:solidFill>
                <a:srgbClr val="FAFAFA"/>
              </a:solidFill>
              <a:ln w="9525" cap="flat">
                <a:noFill/>
                <a:prstDash val="solid"/>
                <a:miter/>
              </a:ln>
            </p:spPr>
            <p:txBody>
              <a:bodyPr rtlCol="0" anchor="ctr"/>
              <a:lstStyle/>
              <a:p>
                <a:endParaRPr lang="fr-FR"/>
              </a:p>
            </p:txBody>
          </p:sp>
          <p:sp>
            <p:nvSpPr>
              <p:cNvPr id="27" name="Forme libre : forme 123">
                <a:extLst>
                  <a:ext uri="{FF2B5EF4-FFF2-40B4-BE49-F238E27FC236}">
                    <a16:creationId xmlns:a16="http://schemas.microsoft.com/office/drawing/2014/main" id="{25FE6C30-303F-3241-A21A-940B8851BBC2}"/>
                  </a:ext>
                </a:extLst>
              </p:cNvPr>
              <p:cNvSpPr/>
              <p:nvPr/>
            </p:nvSpPr>
            <p:spPr>
              <a:xfrm>
                <a:off x="6661880" y="4193952"/>
                <a:ext cx="4952" cy="231171"/>
              </a:xfrm>
              <a:custGeom>
                <a:avLst/>
                <a:gdLst>
                  <a:gd name="connsiteX0" fmla="*/ 2477 w 4952"/>
                  <a:gd name="connsiteY0" fmla="*/ 231172 h 231171"/>
                  <a:gd name="connsiteX1" fmla="*/ 0 w 4952"/>
                  <a:gd name="connsiteY1" fmla="*/ 115538 h 231171"/>
                  <a:gd name="connsiteX2" fmla="*/ 2477 w 4952"/>
                  <a:gd name="connsiteY2" fmla="*/ 0 h 231171"/>
                  <a:gd name="connsiteX3" fmla="*/ 4953 w 4952"/>
                  <a:gd name="connsiteY3" fmla="*/ 115538 h 231171"/>
                  <a:gd name="connsiteX4" fmla="*/ 2477 w 4952"/>
                  <a:gd name="connsiteY4" fmla="*/ 231172 h 2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 h="231171">
                    <a:moveTo>
                      <a:pt x="2477" y="231172"/>
                    </a:moveTo>
                    <a:cubicBezTo>
                      <a:pt x="1143" y="231172"/>
                      <a:pt x="0" y="179356"/>
                      <a:pt x="0" y="115538"/>
                    </a:cubicBezTo>
                    <a:cubicBezTo>
                      <a:pt x="0" y="51721"/>
                      <a:pt x="1143" y="0"/>
                      <a:pt x="2477" y="0"/>
                    </a:cubicBezTo>
                    <a:cubicBezTo>
                      <a:pt x="3810" y="0"/>
                      <a:pt x="4953" y="51721"/>
                      <a:pt x="4953" y="115538"/>
                    </a:cubicBezTo>
                    <a:cubicBezTo>
                      <a:pt x="4953" y="179356"/>
                      <a:pt x="3905" y="231172"/>
                      <a:pt x="2477" y="231172"/>
                    </a:cubicBezTo>
                    <a:close/>
                  </a:path>
                </a:pathLst>
              </a:custGeom>
              <a:solidFill>
                <a:srgbClr val="263238"/>
              </a:solidFill>
              <a:ln w="9525" cap="flat">
                <a:noFill/>
                <a:prstDash val="solid"/>
                <a:miter/>
              </a:ln>
            </p:spPr>
            <p:txBody>
              <a:bodyPr rtlCol="0" anchor="ctr"/>
              <a:lstStyle/>
              <a:p>
                <a:endParaRPr lang="fr-FR"/>
              </a:p>
            </p:txBody>
          </p:sp>
          <p:sp>
            <p:nvSpPr>
              <p:cNvPr id="28" name="Forme libre : forme 124">
                <a:extLst>
                  <a:ext uri="{FF2B5EF4-FFF2-40B4-BE49-F238E27FC236}">
                    <a16:creationId xmlns:a16="http://schemas.microsoft.com/office/drawing/2014/main" id="{585BCEF8-128C-DA47-8777-6CAF20303E41}"/>
                  </a:ext>
                </a:extLst>
              </p:cNvPr>
              <p:cNvSpPr/>
              <p:nvPr/>
            </p:nvSpPr>
            <p:spPr>
              <a:xfrm>
                <a:off x="5763291" y="4204239"/>
                <a:ext cx="32861" cy="225742"/>
              </a:xfrm>
              <a:custGeom>
                <a:avLst/>
                <a:gdLst>
                  <a:gd name="connsiteX0" fmla="*/ 0 w 32861"/>
                  <a:gd name="connsiteY0" fmla="*/ 225743 h 225742"/>
                  <a:gd name="connsiteX1" fmla="*/ 3048 w 32861"/>
                  <a:gd name="connsiteY1" fmla="*/ 192500 h 225742"/>
                  <a:gd name="connsiteX2" fmla="*/ 14002 w 32861"/>
                  <a:gd name="connsiteY2" fmla="*/ 112586 h 225742"/>
                  <a:gd name="connsiteX3" fmla="*/ 26289 w 32861"/>
                  <a:gd name="connsiteY3" fmla="*/ 32861 h 225742"/>
                  <a:gd name="connsiteX4" fmla="*/ 32861 w 32861"/>
                  <a:gd name="connsiteY4" fmla="*/ 0 h 225742"/>
                  <a:gd name="connsiteX5" fmla="*/ 29813 w 32861"/>
                  <a:gd name="connsiteY5" fmla="*/ 33338 h 225742"/>
                  <a:gd name="connsiteX6" fmla="*/ 18859 w 32861"/>
                  <a:gd name="connsiteY6" fmla="*/ 113252 h 225742"/>
                  <a:gd name="connsiteX7" fmla="*/ 6572 w 32861"/>
                  <a:gd name="connsiteY7" fmla="*/ 192882 h 225742"/>
                  <a:gd name="connsiteX8" fmla="*/ 0 w 32861"/>
                  <a:gd name="connsiteY8" fmla="*/ 225743 h 22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61" h="225742">
                    <a:moveTo>
                      <a:pt x="0" y="225743"/>
                    </a:moveTo>
                    <a:cubicBezTo>
                      <a:pt x="211" y="214603"/>
                      <a:pt x="1230" y="203493"/>
                      <a:pt x="3048" y="192500"/>
                    </a:cubicBezTo>
                    <a:cubicBezTo>
                      <a:pt x="5620" y="171926"/>
                      <a:pt x="9430" y="143733"/>
                      <a:pt x="14002" y="112586"/>
                    </a:cubicBezTo>
                    <a:cubicBezTo>
                      <a:pt x="18574" y="81439"/>
                      <a:pt x="22860" y="53150"/>
                      <a:pt x="26289" y="32861"/>
                    </a:cubicBezTo>
                    <a:cubicBezTo>
                      <a:pt x="27662" y="21760"/>
                      <a:pt x="29859" y="10776"/>
                      <a:pt x="32861" y="0"/>
                    </a:cubicBezTo>
                    <a:cubicBezTo>
                      <a:pt x="32652" y="11172"/>
                      <a:pt x="31634" y="22313"/>
                      <a:pt x="29813" y="33338"/>
                    </a:cubicBezTo>
                    <a:cubicBezTo>
                      <a:pt x="27241" y="53816"/>
                      <a:pt x="23431" y="82106"/>
                      <a:pt x="18859" y="113252"/>
                    </a:cubicBezTo>
                    <a:cubicBezTo>
                      <a:pt x="14288" y="144399"/>
                      <a:pt x="10001" y="172498"/>
                      <a:pt x="6572" y="192882"/>
                    </a:cubicBezTo>
                    <a:cubicBezTo>
                      <a:pt x="5199" y="203983"/>
                      <a:pt x="3002" y="214967"/>
                      <a:pt x="0" y="225743"/>
                    </a:cubicBezTo>
                    <a:close/>
                  </a:path>
                </a:pathLst>
              </a:custGeom>
              <a:solidFill>
                <a:srgbClr val="263238"/>
              </a:solidFill>
              <a:ln w="9525" cap="flat">
                <a:noFill/>
                <a:prstDash val="solid"/>
                <a:miter/>
              </a:ln>
            </p:spPr>
            <p:txBody>
              <a:bodyPr rtlCol="0" anchor="ctr"/>
              <a:lstStyle/>
              <a:p>
                <a:endParaRPr lang="fr-FR"/>
              </a:p>
            </p:txBody>
          </p:sp>
          <p:sp>
            <p:nvSpPr>
              <p:cNvPr id="29" name="Forme libre : forme 125">
                <a:extLst>
                  <a:ext uri="{FF2B5EF4-FFF2-40B4-BE49-F238E27FC236}">
                    <a16:creationId xmlns:a16="http://schemas.microsoft.com/office/drawing/2014/main" id="{D71E5D77-74C1-9742-9627-4BC65ECAFF7E}"/>
                  </a:ext>
                </a:extLst>
              </p:cNvPr>
              <p:cNvSpPr/>
              <p:nvPr/>
            </p:nvSpPr>
            <p:spPr>
              <a:xfrm>
                <a:off x="6187144" y="4446365"/>
                <a:ext cx="23308" cy="683609"/>
              </a:xfrm>
              <a:custGeom>
                <a:avLst/>
                <a:gdLst>
                  <a:gd name="connsiteX0" fmla="*/ 200 w 23308"/>
                  <a:gd name="connsiteY0" fmla="*/ 683609 h 683609"/>
                  <a:gd name="connsiteX1" fmla="*/ 200 w 23308"/>
                  <a:gd name="connsiteY1" fmla="*/ 676656 h 683609"/>
                  <a:gd name="connsiteX2" fmla="*/ 200 w 23308"/>
                  <a:gd name="connsiteY2" fmla="*/ 656749 h 683609"/>
                  <a:gd name="connsiteX3" fmla="*/ 867 w 23308"/>
                  <a:gd name="connsiteY3" fmla="*/ 583406 h 683609"/>
                  <a:gd name="connsiteX4" fmla="*/ 9630 w 23308"/>
                  <a:gd name="connsiteY4" fmla="*/ 341757 h 683609"/>
                  <a:gd name="connsiteX5" fmla="*/ 19822 w 23308"/>
                  <a:gd name="connsiteY5" fmla="*/ 100108 h 683609"/>
                  <a:gd name="connsiteX6" fmla="*/ 22012 w 23308"/>
                  <a:gd name="connsiteY6" fmla="*/ 26861 h 683609"/>
                  <a:gd name="connsiteX7" fmla="*/ 22584 w 23308"/>
                  <a:gd name="connsiteY7" fmla="*/ 6953 h 683609"/>
                  <a:gd name="connsiteX8" fmla="*/ 23155 w 23308"/>
                  <a:gd name="connsiteY8" fmla="*/ 0 h 683609"/>
                  <a:gd name="connsiteX9" fmla="*/ 23155 w 23308"/>
                  <a:gd name="connsiteY9" fmla="*/ 6953 h 683609"/>
                  <a:gd name="connsiteX10" fmla="*/ 23155 w 23308"/>
                  <a:gd name="connsiteY10" fmla="*/ 26956 h 683609"/>
                  <a:gd name="connsiteX11" fmla="*/ 22584 w 23308"/>
                  <a:gd name="connsiteY11" fmla="*/ 100203 h 683609"/>
                  <a:gd name="connsiteX12" fmla="*/ 13821 w 23308"/>
                  <a:gd name="connsiteY12" fmla="*/ 341947 h 683609"/>
                  <a:gd name="connsiteX13" fmla="*/ 3629 w 23308"/>
                  <a:gd name="connsiteY13" fmla="*/ 583502 h 683609"/>
                  <a:gd name="connsiteX14" fmla="*/ 1438 w 23308"/>
                  <a:gd name="connsiteY14" fmla="*/ 656749 h 683609"/>
                  <a:gd name="connsiteX15" fmla="*/ 772 w 23308"/>
                  <a:gd name="connsiteY15" fmla="*/ 676656 h 683609"/>
                  <a:gd name="connsiteX16" fmla="*/ 200 w 23308"/>
                  <a:gd name="connsiteY16" fmla="*/ 683609 h 68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08" h="683609">
                    <a:moveTo>
                      <a:pt x="200" y="683609"/>
                    </a:moveTo>
                    <a:cubicBezTo>
                      <a:pt x="-67" y="681299"/>
                      <a:pt x="-67" y="678966"/>
                      <a:pt x="200" y="676656"/>
                    </a:cubicBezTo>
                    <a:cubicBezTo>
                      <a:pt x="200" y="671608"/>
                      <a:pt x="200" y="665036"/>
                      <a:pt x="200" y="656749"/>
                    </a:cubicBezTo>
                    <a:cubicBezTo>
                      <a:pt x="200" y="639413"/>
                      <a:pt x="200" y="614363"/>
                      <a:pt x="867" y="583406"/>
                    </a:cubicBezTo>
                    <a:cubicBezTo>
                      <a:pt x="2010" y="521494"/>
                      <a:pt x="5344" y="436055"/>
                      <a:pt x="9630" y="341757"/>
                    </a:cubicBezTo>
                    <a:cubicBezTo>
                      <a:pt x="13916" y="247460"/>
                      <a:pt x="17726" y="162020"/>
                      <a:pt x="19822" y="100108"/>
                    </a:cubicBezTo>
                    <a:cubicBezTo>
                      <a:pt x="20679" y="69628"/>
                      <a:pt x="21441" y="44768"/>
                      <a:pt x="22012" y="26861"/>
                    </a:cubicBezTo>
                    <a:cubicBezTo>
                      <a:pt x="22012" y="18669"/>
                      <a:pt x="22012" y="12002"/>
                      <a:pt x="22584" y="6953"/>
                    </a:cubicBezTo>
                    <a:cubicBezTo>
                      <a:pt x="22529" y="4622"/>
                      <a:pt x="22720" y="2291"/>
                      <a:pt x="23155" y="0"/>
                    </a:cubicBezTo>
                    <a:cubicBezTo>
                      <a:pt x="23360" y="2313"/>
                      <a:pt x="23360" y="4640"/>
                      <a:pt x="23155" y="6953"/>
                    </a:cubicBezTo>
                    <a:cubicBezTo>
                      <a:pt x="23155" y="11970"/>
                      <a:pt x="23155" y="18637"/>
                      <a:pt x="23155" y="26956"/>
                    </a:cubicBezTo>
                    <a:cubicBezTo>
                      <a:pt x="23155" y="44196"/>
                      <a:pt x="23155" y="69247"/>
                      <a:pt x="22584" y="100203"/>
                    </a:cubicBezTo>
                    <a:cubicBezTo>
                      <a:pt x="21441" y="162115"/>
                      <a:pt x="18012" y="247555"/>
                      <a:pt x="13821" y="341947"/>
                    </a:cubicBezTo>
                    <a:cubicBezTo>
                      <a:pt x="9630" y="436340"/>
                      <a:pt x="5629" y="521684"/>
                      <a:pt x="3629" y="583502"/>
                    </a:cubicBezTo>
                    <a:cubicBezTo>
                      <a:pt x="2677" y="614077"/>
                      <a:pt x="1915" y="638937"/>
                      <a:pt x="1438" y="656749"/>
                    </a:cubicBezTo>
                    <a:cubicBezTo>
                      <a:pt x="1438" y="665036"/>
                      <a:pt x="1438" y="671703"/>
                      <a:pt x="772" y="676656"/>
                    </a:cubicBezTo>
                    <a:cubicBezTo>
                      <a:pt x="724" y="678983"/>
                      <a:pt x="534" y="681306"/>
                      <a:pt x="200" y="683609"/>
                    </a:cubicBezTo>
                    <a:close/>
                  </a:path>
                </a:pathLst>
              </a:custGeom>
              <a:solidFill>
                <a:srgbClr val="263238"/>
              </a:solidFill>
              <a:ln w="9525" cap="flat">
                <a:noFill/>
                <a:prstDash val="solid"/>
                <a:miter/>
              </a:ln>
            </p:spPr>
            <p:txBody>
              <a:bodyPr rtlCol="0" anchor="ctr"/>
              <a:lstStyle/>
              <a:p>
                <a:endParaRPr lang="fr-FR"/>
              </a:p>
            </p:txBody>
          </p:sp>
          <p:sp>
            <p:nvSpPr>
              <p:cNvPr id="30" name="Forme libre : forme 126">
                <a:extLst>
                  <a:ext uri="{FF2B5EF4-FFF2-40B4-BE49-F238E27FC236}">
                    <a16:creationId xmlns:a16="http://schemas.microsoft.com/office/drawing/2014/main" id="{6FF279F2-1C5B-804E-A289-18B26E9A2A5C}"/>
                  </a:ext>
                </a:extLst>
              </p:cNvPr>
              <p:cNvSpPr/>
              <p:nvPr/>
            </p:nvSpPr>
            <p:spPr>
              <a:xfrm>
                <a:off x="6206871" y="3723036"/>
                <a:ext cx="367061" cy="741425"/>
              </a:xfrm>
              <a:custGeom>
                <a:avLst/>
                <a:gdLst>
                  <a:gd name="connsiteX0" fmla="*/ 299561 w 367061"/>
                  <a:gd name="connsiteY0" fmla="*/ 0 h 741425"/>
                  <a:gd name="connsiteX1" fmla="*/ 301180 w 367061"/>
                  <a:gd name="connsiteY1" fmla="*/ 9525 h 741425"/>
                  <a:gd name="connsiteX2" fmla="*/ 308705 w 367061"/>
                  <a:gd name="connsiteY2" fmla="*/ 35433 h 741425"/>
                  <a:gd name="connsiteX3" fmla="*/ 327755 w 367061"/>
                  <a:gd name="connsiteY3" fmla="*/ 73533 h 741425"/>
                  <a:gd name="connsiteX4" fmla="*/ 354711 w 367061"/>
                  <a:gd name="connsiteY4" fmla="*/ 123825 h 741425"/>
                  <a:gd name="connsiteX5" fmla="*/ 366141 w 367061"/>
                  <a:gd name="connsiteY5" fmla="*/ 192024 h 741425"/>
                  <a:gd name="connsiteX6" fmla="*/ 350806 w 367061"/>
                  <a:gd name="connsiteY6" fmla="*/ 227933 h 741425"/>
                  <a:gd name="connsiteX7" fmla="*/ 323945 w 367061"/>
                  <a:gd name="connsiteY7" fmla="*/ 258985 h 741425"/>
                  <a:gd name="connsiteX8" fmla="*/ 266795 w 367061"/>
                  <a:gd name="connsiteY8" fmla="*/ 324517 h 741425"/>
                  <a:gd name="connsiteX9" fmla="*/ 237363 w 367061"/>
                  <a:gd name="connsiteY9" fmla="*/ 410813 h 741425"/>
                  <a:gd name="connsiteX10" fmla="*/ 247460 w 367061"/>
                  <a:gd name="connsiteY10" fmla="*/ 455962 h 741425"/>
                  <a:gd name="connsiteX11" fmla="*/ 265938 w 367061"/>
                  <a:gd name="connsiteY11" fmla="*/ 498729 h 741425"/>
                  <a:gd name="connsiteX12" fmla="*/ 268891 w 367061"/>
                  <a:gd name="connsiteY12" fmla="*/ 521780 h 741425"/>
                  <a:gd name="connsiteX13" fmla="*/ 261747 w 367061"/>
                  <a:gd name="connsiteY13" fmla="*/ 543687 h 741425"/>
                  <a:gd name="connsiteX14" fmla="*/ 230029 w 367061"/>
                  <a:gd name="connsiteY14" fmla="*/ 573405 h 741425"/>
                  <a:gd name="connsiteX15" fmla="*/ 110680 w 367061"/>
                  <a:gd name="connsiteY15" fmla="*/ 661416 h 741425"/>
                  <a:gd name="connsiteX16" fmla="*/ 30004 w 367061"/>
                  <a:gd name="connsiteY16" fmla="*/ 720280 h 741425"/>
                  <a:gd name="connsiteX17" fmla="*/ 7906 w 367061"/>
                  <a:gd name="connsiteY17" fmla="*/ 736187 h 741425"/>
                  <a:gd name="connsiteX18" fmla="*/ 2095 w 367061"/>
                  <a:gd name="connsiteY18" fmla="*/ 740188 h 741425"/>
                  <a:gd name="connsiteX19" fmla="*/ 0 w 367061"/>
                  <a:gd name="connsiteY19" fmla="*/ 741426 h 741425"/>
                  <a:gd name="connsiteX20" fmla="*/ 1809 w 367061"/>
                  <a:gd name="connsiteY20" fmla="*/ 739712 h 741425"/>
                  <a:gd name="connsiteX21" fmla="*/ 7334 w 367061"/>
                  <a:gd name="connsiteY21" fmla="*/ 735330 h 741425"/>
                  <a:gd name="connsiteX22" fmla="*/ 28861 w 367061"/>
                  <a:gd name="connsiteY22" fmla="*/ 718756 h 741425"/>
                  <a:gd name="connsiteX23" fmla="*/ 108204 w 367061"/>
                  <a:gd name="connsiteY23" fmla="*/ 658463 h 741425"/>
                  <a:gd name="connsiteX24" fmla="*/ 226885 w 367061"/>
                  <a:gd name="connsiteY24" fmla="*/ 569690 h 741425"/>
                  <a:gd name="connsiteX25" fmla="*/ 257270 w 367061"/>
                  <a:gd name="connsiteY25" fmla="*/ 541115 h 741425"/>
                  <a:gd name="connsiteX26" fmla="*/ 263747 w 367061"/>
                  <a:gd name="connsiteY26" fmla="*/ 521398 h 741425"/>
                  <a:gd name="connsiteX27" fmla="*/ 260890 w 367061"/>
                  <a:gd name="connsiteY27" fmla="*/ 499967 h 741425"/>
                  <a:gd name="connsiteX28" fmla="*/ 242506 w 367061"/>
                  <a:gd name="connsiteY28" fmla="*/ 457867 h 741425"/>
                  <a:gd name="connsiteX29" fmla="*/ 232029 w 367061"/>
                  <a:gd name="connsiteY29" fmla="*/ 410813 h 741425"/>
                  <a:gd name="connsiteX30" fmla="*/ 262414 w 367061"/>
                  <a:gd name="connsiteY30" fmla="*/ 321850 h 741425"/>
                  <a:gd name="connsiteX31" fmla="*/ 320326 w 367061"/>
                  <a:gd name="connsiteY31" fmla="*/ 255746 h 741425"/>
                  <a:gd name="connsiteX32" fmla="*/ 361664 w 367061"/>
                  <a:gd name="connsiteY32" fmla="*/ 191262 h 741425"/>
                  <a:gd name="connsiteX33" fmla="*/ 351091 w 367061"/>
                  <a:gd name="connsiteY33" fmla="*/ 125254 h 741425"/>
                  <a:gd name="connsiteX34" fmla="*/ 324898 w 367061"/>
                  <a:gd name="connsiteY34" fmla="*/ 74867 h 741425"/>
                  <a:gd name="connsiteX35" fmla="*/ 306514 w 367061"/>
                  <a:gd name="connsiteY35" fmla="*/ 35909 h 741425"/>
                  <a:gd name="connsiteX36" fmla="*/ 299847 w 367061"/>
                  <a:gd name="connsiteY36" fmla="*/ 9430 h 741425"/>
                  <a:gd name="connsiteX37" fmla="*/ 299180 w 367061"/>
                  <a:gd name="connsiteY37" fmla="*/ 2382 h 741425"/>
                  <a:gd name="connsiteX38" fmla="*/ 299561 w 367061"/>
                  <a:gd name="connsiteY38" fmla="*/ 0 h 74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67061" h="741425">
                    <a:moveTo>
                      <a:pt x="299561" y="0"/>
                    </a:moveTo>
                    <a:cubicBezTo>
                      <a:pt x="299561" y="0"/>
                      <a:pt x="300038" y="3238"/>
                      <a:pt x="301180" y="9525"/>
                    </a:cubicBezTo>
                    <a:cubicBezTo>
                      <a:pt x="302819" y="18390"/>
                      <a:pt x="305340" y="27069"/>
                      <a:pt x="308705" y="35433"/>
                    </a:cubicBezTo>
                    <a:cubicBezTo>
                      <a:pt x="314070" y="48602"/>
                      <a:pt x="320439" y="61340"/>
                      <a:pt x="327755" y="73533"/>
                    </a:cubicBezTo>
                    <a:cubicBezTo>
                      <a:pt x="337621" y="89810"/>
                      <a:pt x="346618" y="106598"/>
                      <a:pt x="354711" y="123825"/>
                    </a:cubicBezTo>
                    <a:cubicBezTo>
                      <a:pt x="365065" y="144965"/>
                      <a:pt x="369037" y="168663"/>
                      <a:pt x="366141" y="192024"/>
                    </a:cubicBezTo>
                    <a:cubicBezTo>
                      <a:pt x="363786" y="204992"/>
                      <a:pt x="358545" y="217264"/>
                      <a:pt x="350806" y="227933"/>
                    </a:cubicBezTo>
                    <a:cubicBezTo>
                      <a:pt x="342755" y="239031"/>
                      <a:pt x="333768" y="249419"/>
                      <a:pt x="323945" y="258985"/>
                    </a:cubicBezTo>
                    <a:cubicBezTo>
                      <a:pt x="302975" y="279077"/>
                      <a:pt x="283848" y="301008"/>
                      <a:pt x="266795" y="324517"/>
                    </a:cubicBezTo>
                    <a:cubicBezTo>
                      <a:pt x="248616" y="349713"/>
                      <a:pt x="238368" y="379760"/>
                      <a:pt x="237363" y="410813"/>
                    </a:cubicBezTo>
                    <a:cubicBezTo>
                      <a:pt x="237376" y="426421"/>
                      <a:pt x="240823" y="441835"/>
                      <a:pt x="247460" y="455962"/>
                    </a:cubicBezTo>
                    <a:cubicBezTo>
                      <a:pt x="254435" y="469851"/>
                      <a:pt x="260605" y="484130"/>
                      <a:pt x="265938" y="498729"/>
                    </a:cubicBezTo>
                    <a:cubicBezTo>
                      <a:pt x="268344" y="506163"/>
                      <a:pt x="269345" y="513979"/>
                      <a:pt x="268891" y="521780"/>
                    </a:cubicBezTo>
                    <a:cubicBezTo>
                      <a:pt x="268339" y="529557"/>
                      <a:pt x="265886" y="537079"/>
                      <a:pt x="261747" y="543687"/>
                    </a:cubicBezTo>
                    <a:cubicBezTo>
                      <a:pt x="253099" y="555465"/>
                      <a:pt x="242345" y="565541"/>
                      <a:pt x="230029" y="573405"/>
                    </a:cubicBezTo>
                    <a:lnTo>
                      <a:pt x="110680" y="661416"/>
                    </a:lnTo>
                    <a:lnTo>
                      <a:pt x="30004" y="720280"/>
                    </a:lnTo>
                    <a:lnTo>
                      <a:pt x="7906" y="736187"/>
                    </a:lnTo>
                    <a:lnTo>
                      <a:pt x="2095" y="740188"/>
                    </a:lnTo>
                    <a:lnTo>
                      <a:pt x="0" y="741426"/>
                    </a:lnTo>
                    <a:cubicBezTo>
                      <a:pt x="0" y="741426"/>
                      <a:pt x="571" y="740759"/>
                      <a:pt x="1809" y="739712"/>
                    </a:cubicBezTo>
                    <a:lnTo>
                      <a:pt x="7334" y="735330"/>
                    </a:lnTo>
                    <a:lnTo>
                      <a:pt x="28861" y="718756"/>
                    </a:lnTo>
                    <a:lnTo>
                      <a:pt x="108204" y="658463"/>
                    </a:lnTo>
                    <a:lnTo>
                      <a:pt x="226885" y="569690"/>
                    </a:lnTo>
                    <a:cubicBezTo>
                      <a:pt x="238701" y="562135"/>
                      <a:pt x="249005" y="552445"/>
                      <a:pt x="257270" y="541115"/>
                    </a:cubicBezTo>
                    <a:cubicBezTo>
                      <a:pt x="261026" y="535180"/>
                      <a:pt x="263251" y="528405"/>
                      <a:pt x="263747" y="521398"/>
                    </a:cubicBezTo>
                    <a:cubicBezTo>
                      <a:pt x="264106" y="514140"/>
                      <a:pt x="263138" y="506878"/>
                      <a:pt x="260890" y="499967"/>
                    </a:cubicBezTo>
                    <a:cubicBezTo>
                      <a:pt x="255595" y="485584"/>
                      <a:pt x="249457" y="471526"/>
                      <a:pt x="242506" y="457867"/>
                    </a:cubicBezTo>
                    <a:cubicBezTo>
                      <a:pt x="235590" y="443145"/>
                      <a:pt x="232013" y="427078"/>
                      <a:pt x="232029" y="410813"/>
                    </a:cubicBezTo>
                    <a:cubicBezTo>
                      <a:pt x="233027" y="378786"/>
                      <a:pt x="243612" y="347796"/>
                      <a:pt x="262414" y="321850"/>
                    </a:cubicBezTo>
                    <a:cubicBezTo>
                      <a:pt x="279636" y="298075"/>
                      <a:pt x="299022" y="275946"/>
                      <a:pt x="320326" y="255746"/>
                    </a:cubicBezTo>
                    <a:cubicBezTo>
                      <a:pt x="339852" y="236696"/>
                      <a:pt x="357854" y="215646"/>
                      <a:pt x="361664" y="191262"/>
                    </a:cubicBezTo>
                    <a:cubicBezTo>
                      <a:pt x="364648" y="168699"/>
                      <a:pt x="360972" y="145756"/>
                      <a:pt x="351091" y="125254"/>
                    </a:cubicBezTo>
                    <a:cubicBezTo>
                      <a:pt x="343267" y="108002"/>
                      <a:pt x="334523" y="91182"/>
                      <a:pt x="324898" y="74867"/>
                    </a:cubicBezTo>
                    <a:cubicBezTo>
                      <a:pt x="317777" y="62373"/>
                      <a:pt x="311631" y="49349"/>
                      <a:pt x="306514" y="35909"/>
                    </a:cubicBezTo>
                    <a:cubicBezTo>
                      <a:pt x="303294" y="27365"/>
                      <a:pt x="301057" y="18481"/>
                      <a:pt x="299847" y="9430"/>
                    </a:cubicBezTo>
                    <a:cubicBezTo>
                      <a:pt x="299500" y="7094"/>
                      <a:pt x="299277" y="4741"/>
                      <a:pt x="299180" y="2382"/>
                    </a:cubicBezTo>
                    <a:cubicBezTo>
                      <a:pt x="299177" y="1572"/>
                      <a:pt x="299305" y="768"/>
                      <a:pt x="299561" y="0"/>
                    </a:cubicBezTo>
                    <a:close/>
                  </a:path>
                </a:pathLst>
              </a:custGeom>
              <a:solidFill>
                <a:srgbClr val="263238"/>
              </a:solidFill>
              <a:ln w="9525" cap="flat">
                <a:noFill/>
                <a:prstDash val="solid"/>
                <a:miter/>
              </a:ln>
            </p:spPr>
            <p:txBody>
              <a:bodyPr rtlCol="0" anchor="ctr"/>
              <a:lstStyle/>
              <a:p>
                <a:endParaRPr lang="fr-FR"/>
              </a:p>
            </p:txBody>
          </p:sp>
          <p:sp>
            <p:nvSpPr>
              <p:cNvPr id="31" name="Forme libre : forme 127">
                <a:extLst>
                  <a:ext uri="{FF2B5EF4-FFF2-40B4-BE49-F238E27FC236}">
                    <a16:creationId xmlns:a16="http://schemas.microsoft.com/office/drawing/2014/main" id="{BE74D96D-3F1A-2C4A-98D3-848959E65C0D}"/>
                  </a:ext>
                </a:extLst>
              </p:cNvPr>
              <p:cNvSpPr/>
              <p:nvPr/>
            </p:nvSpPr>
            <p:spPr>
              <a:xfrm>
                <a:off x="5921286" y="3699795"/>
                <a:ext cx="291490" cy="736377"/>
              </a:xfrm>
              <a:custGeom>
                <a:avLst/>
                <a:gdLst>
                  <a:gd name="connsiteX0" fmla="*/ 291491 w 291490"/>
                  <a:gd name="connsiteY0" fmla="*/ 736187 h 736377"/>
                  <a:gd name="connsiteX1" fmla="*/ 289204 w 291490"/>
                  <a:gd name="connsiteY1" fmla="*/ 736187 h 736377"/>
                  <a:gd name="connsiteX2" fmla="*/ 282442 w 291490"/>
                  <a:gd name="connsiteY2" fmla="*/ 734949 h 736377"/>
                  <a:gd name="connsiteX3" fmla="*/ 257010 w 291490"/>
                  <a:gd name="connsiteY3" fmla="*/ 727996 h 736377"/>
                  <a:gd name="connsiteX4" fmla="*/ 173285 w 291490"/>
                  <a:gd name="connsiteY4" fmla="*/ 680371 h 736377"/>
                  <a:gd name="connsiteX5" fmla="*/ 96418 w 291490"/>
                  <a:gd name="connsiteY5" fmla="*/ 560356 h 736377"/>
                  <a:gd name="connsiteX6" fmla="*/ 86893 w 291490"/>
                  <a:gd name="connsiteY6" fmla="*/ 475964 h 736377"/>
                  <a:gd name="connsiteX7" fmla="*/ 92894 w 291490"/>
                  <a:gd name="connsiteY7" fmla="*/ 431387 h 736377"/>
                  <a:gd name="connsiteX8" fmla="*/ 94132 w 291490"/>
                  <a:gd name="connsiteY8" fmla="*/ 386810 h 736377"/>
                  <a:gd name="connsiteX9" fmla="*/ 82607 w 291490"/>
                  <a:gd name="connsiteY9" fmla="*/ 368808 h 736377"/>
                  <a:gd name="connsiteX10" fmla="*/ 62986 w 291490"/>
                  <a:gd name="connsiteY10" fmla="*/ 359283 h 736377"/>
                  <a:gd name="connsiteX11" fmla="*/ 41459 w 291490"/>
                  <a:gd name="connsiteY11" fmla="*/ 352044 h 736377"/>
                  <a:gd name="connsiteX12" fmla="*/ 22409 w 291490"/>
                  <a:gd name="connsiteY12" fmla="*/ 339471 h 736377"/>
                  <a:gd name="connsiteX13" fmla="*/ 2788 w 291490"/>
                  <a:gd name="connsiteY13" fmla="*/ 300133 h 736377"/>
                  <a:gd name="connsiteX14" fmla="*/ 502 w 291490"/>
                  <a:gd name="connsiteY14" fmla="*/ 258318 h 736377"/>
                  <a:gd name="connsiteX15" fmla="*/ 31744 w 291490"/>
                  <a:gd name="connsiteY15" fmla="*/ 118205 h 736377"/>
                  <a:gd name="connsiteX16" fmla="*/ 71749 w 291490"/>
                  <a:gd name="connsiteY16" fmla="*/ 30099 h 736377"/>
                  <a:gd name="connsiteX17" fmla="*/ 85274 w 291490"/>
                  <a:gd name="connsiteY17" fmla="*/ 7620 h 736377"/>
                  <a:gd name="connsiteX18" fmla="*/ 88989 w 291490"/>
                  <a:gd name="connsiteY18" fmla="*/ 1905 h 736377"/>
                  <a:gd name="connsiteX19" fmla="*/ 90418 w 291490"/>
                  <a:gd name="connsiteY19" fmla="*/ 0 h 736377"/>
                  <a:gd name="connsiteX20" fmla="*/ 89465 w 291490"/>
                  <a:gd name="connsiteY20" fmla="*/ 2096 h 736377"/>
                  <a:gd name="connsiteX21" fmla="*/ 86132 w 291490"/>
                  <a:gd name="connsiteY21" fmla="*/ 8096 h 736377"/>
                  <a:gd name="connsiteX22" fmla="*/ 73368 w 291490"/>
                  <a:gd name="connsiteY22" fmla="*/ 31052 h 736377"/>
                  <a:gd name="connsiteX23" fmla="*/ 35268 w 291490"/>
                  <a:gd name="connsiteY23" fmla="*/ 119348 h 736377"/>
                  <a:gd name="connsiteX24" fmla="*/ 5264 w 291490"/>
                  <a:gd name="connsiteY24" fmla="*/ 258604 h 736377"/>
                  <a:gd name="connsiteX25" fmla="*/ 7741 w 291490"/>
                  <a:gd name="connsiteY25" fmla="*/ 299180 h 736377"/>
                  <a:gd name="connsiteX26" fmla="*/ 26029 w 291490"/>
                  <a:gd name="connsiteY26" fmla="*/ 336042 h 736377"/>
                  <a:gd name="connsiteX27" fmla="*/ 43841 w 291490"/>
                  <a:gd name="connsiteY27" fmla="*/ 347472 h 736377"/>
                  <a:gd name="connsiteX28" fmla="*/ 65081 w 291490"/>
                  <a:gd name="connsiteY28" fmla="*/ 354616 h 736377"/>
                  <a:gd name="connsiteX29" fmla="*/ 86227 w 291490"/>
                  <a:gd name="connsiteY29" fmla="*/ 365284 h 736377"/>
                  <a:gd name="connsiteX30" fmla="*/ 99371 w 291490"/>
                  <a:gd name="connsiteY30" fmla="*/ 385763 h 736377"/>
                  <a:gd name="connsiteX31" fmla="*/ 98228 w 291490"/>
                  <a:gd name="connsiteY31" fmla="*/ 432530 h 736377"/>
                  <a:gd name="connsiteX32" fmla="*/ 92227 w 291490"/>
                  <a:gd name="connsiteY32" fmla="*/ 476536 h 736377"/>
                  <a:gd name="connsiteX33" fmla="*/ 101752 w 291490"/>
                  <a:gd name="connsiteY33" fmla="*/ 559403 h 736377"/>
                  <a:gd name="connsiteX34" fmla="*/ 176524 w 291490"/>
                  <a:gd name="connsiteY34" fmla="*/ 677990 h 736377"/>
                  <a:gd name="connsiteX35" fmla="*/ 258629 w 291490"/>
                  <a:gd name="connsiteY35" fmla="*/ 726853 h 736377"/>
                  <a:gd name="connsiteX36" fmla="*/ 283680 w 291490"/>
                  <a:gd name="connsiteY36" fmla="*/ 734663 h 736377"/>
                  <a:gd name="connsiteX37" fmla="*/ 290252 w 291490"/>
                  <a:gd name="connsiteY37" fmla="*/ 736378 h 736377"/>
                  <a:gd name="connsiteX38" fmla="*/ 291491 w 291490"/>
                  <a:gd name="connsiteY38" fmla="*/ 736187 h 73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91490" h="736377">
                    <a:moveTo>
                      <a:pt x="291491" y="736187"/>
                    </a:moveTo>
                    <a:lnTo>
                      <a:pt x="289204" y="736187"/>
                    </a:lnTo>
                    <a:lnTo>
                      <a:pt x="282442" y="734949"/>
                    </a:lnTo>
                    <a:cubicBezTo>
                      <a:pt x="273829" y="733156"/>
                      <a:pt x="265336" y="730834"/>
                      <a:pt x="257010" y="727996"/>
                    </a:cubicBezTo>
                    <a:cubicBezTo>
                      <a:pt x="226317" y="717612"/>
                      <a:pt x="197897" y="701446"/>
                      <a:pt x="173285" y="680371"/>
                    </a:cubicBezTo>
                    <a:cubicBezTo>
                      <a:pt x="136495" y="648728"/>
                      <a:pt x="109773" y="607007"/>
                      <a:pt x="96418" y="560356"/>
                    </a:cubicBezTo>
                    <a:cubicBezTo>
                      <a:pt x="88546" y="532956"/>
                      <a:pt x="85326" y="504429"/>
                      <a:pt x="86893" y="475964"/>
                    </a:cubicBezTo>
                    <a:cubicBezTo>
                      <a:pt x="87674" y="460966"/>
                      <a:pt x="89680" y="446058"/>
                      <a:pt x="92894" y="431387"/>
                    </a:cubicBezTo>
                    <a:cubicBezTo>
                      <a:pt x="96534" y="416794"/>
                      <a:pt x="96956" y="401583"/>
                      <a:pt x="94132" y="386810"/>
                    </a:cubicBezTo>
                    <a:cubicBezTo>
                      <a:pt x="92153" y="379803"/>
                      <a:pt x="88142" y="373539"/>
                      <a:pt x="82607" y="368808"/>
                    </a:cubicBezTo>
                    <a:cubicBezTo>
                      <a:pt x="76689" y="364484"/>
                      <a:pt x="70043" y="361258"/>
                      <a:pt x="62986" y="359283"/>
                    </a:cubicBezTo>
                    <a:cubicBezTo>
                      <a:pt x="55937" y="356902"/>
                      <a:pt x="48603" y="354997"/>
                      <a:pt x="41459" y="352044"/>
                    </a:cubicBezTo>
                    <a:cubicBezTo>
                      <a:pt x="34364" y="349109"/>
                      <a:pt x="27898" y="344841"/>
                      <a:pt x="22409" y="339471"/>
                    </a:cubicBezTo>
                    <a:cubicBezTo>
                      <a:pt x="12089" y="328610"/>
                      <a:pt x="5256" y="314910"/>
                      <a:pt x="2788" y="300133"/>
                    </a:cubicBezTo>
                    <a:cubicBezTo>
                      <a:pt x="146" y="286361"/>
                      <a:pt x="-623" y="272296"/>
                      <a:pt x="502" y="258318"/>
                    </a:cubicBezTo>
                    <a:cubicBezTo>
                      <a:pt x="4956" y="210482"/>
                      <a:pt x="15454" y="163403"/>
                      <a:pt x="31744" y="118205"/>
                    </a:cubicBezTo>
                    <a:cubicBezTo>
                      <a:pt x="42618" y="87780"/>
                      <a:pt x="55999" y="58310"/>
                      <a:pt x="71749" y="30099"/>
                    </a:cubicBezTo>
                    <a:cubicBezTo>
                      <a:pt x="77368" y="20574"/>
                      <a:pt x="81941" y="12573"/>
                      <a:pt x="85274" y="7620"/>
                    </a:cubicBezTo>
                    <a:lnTo>
                      <a:pt x="88989" y="1905"/>
                    </a:lnTo>
                    <a:cubicBezTo>
                      <a:pt x="89364" y="1200"/>
                      <a:pt x="89846" y="557"/>
                      <a:pt x="90418" y="0"/>
                    </a:cubicBezTo>
                    <a:cubicBezTo>
                      <a:pt x="90418" y="0"/>
                      <a:pt x="90418" y="762"/>
                      <a:pt x="89465" y="2096"/>
                    </a:cubicBezTo>
                    <a:lnTo>
                      <a:pt x="86132" y="8096"/>
                    </a:lnTo>
                    <a:cubicBezTo>
                      <a:pt x="83083" y="13240"/>
                      <a:pt x="78797" y="21050"/>
                      <a:pt x="73368" y="31052"/>
                    </a:cubicBezTo>
                    <a:cubicBezTo>
                      <a:pt x="58465" y="59484"/>
                      <a:pt x="45729" y="89000"/>
                      <a:pt x="35268" y="119348"/>
                    </a:cubicBezTo>
                    <a:cubicBezTo>
                      <a:pt x="19723" y="164397"/>
                      <a:pt x="9649" y="211151"/>
                      <a:pt x="5264" y="258604"/>
                    </a:cubicBezTo>
                    <a:cubicBezTo>
                      <a:pt x="4339" y="272179"/>
                      <a:pt x="5171" y="285818"/>
                      <a:pt x="7741" y="299180"/>
                    </a:cubicBezTo>
                    <a:cubicBezTo>
                      <a:pt x="10100" y="312992"/>
                      <a:pt x="16458" y="325808"/>
                      <a:pt x="26029" y="336042"/>
                    </a:cubicBezTo>
                    <a:cubicBezTo>
                      <a:pt x="31203" y="340928"/>
                      <a:pt x="37244" y="344804"/>
                      <a:pt x="43841" y="347472"/>
                    </a:cubicBezTo>
                    <a:cubicBezTo>
                      <a:pt x="50508" y="350234"/>
                      <a:pt x="57747" y="352139"/>
                      <a:pt x="65081" y="354616"/>
                    </a:cubicBezTo>
                    <a:cubicBezTo>
                      <a:pt x="72730" y="356830"/>
                      <a:pt x="79901" y="360447"/>
                      <a:pt x="86227" y="365284"/>
                    </a:cubicBezTo>
                    <a:cubicBezTo>
                      <a:pt x="92555" y="370645"/>
                      <a:pt x="97133" y="377777"/>
                      <a:pt x="99371" y="385763"/>
                    </a:cubicBezTo>
                    <a:cubicBezTo>
                      <a:pt x="102436" y="401246"/>
                      <a:pt x="102046" y="417215"/>
                      <a:pt x="98228" y="432530"/>
                    </a:cubicBezTo>
                    <a:cubicBezTo>
                      <a:pt x="95089" y="447021"/>
                      <a:pt x="93083" y="461734"/>
                      <a:pt x="92227" y="476536"/>
                    </a:cubicBezTo>
                    <a:cubicBezTo>
                      <a:pt x="90818" y="504494"/>
                      <a:pt x="94037" y="532494"/>
                      <a:pt x="101752" y="559403"/>
                    </a:cubicBezTo>
                    <a:cubicBezTo>
                      <a:pt x="114694" y="605327"/>
                      <a:pt x="140665" y="646516"/>
                      <a:pt x="176524" y="677990"/>
                    </a:cubicBezTo>
                    <a:cubicBezTo>
                      <a:pt x="200671" y="699165"/>
                      <a:pt x="228501" y="715727"/>
                      <a:pt x="258629" y="726853"/>
                    </a:cubicBezTo>
                    <a:cubicBezTo>
                      <a:pt x="269297" y="730663"/>
                      <a:pt x="277679" y="733139"/>
                      <a:pt x="283680" y="734663"/>
                    </a:cubicBezTo>
                    <a:lnTo>
                      <a:pt x="290252" y="736378"/>
                    </a:lnTo>
                    <a:cubicBezTo>
                      <a:pt x="290662" y="736294"/>
                      <a:pt x="291075" y="736230"/>
                      <a:pt x="291491" y="736187"/>
                    </a:cubicBezTo>
                    <a:close/>
                  </a:path>
                </a:pathLst>
              </a:custGeom>
              <a:solidFill>
                <a:srgbClr val="263238"/>
              </a:solidFill>
              <a:ln w="9525" cap="flat">
                <a:noFill/>
                <a:prstDash val="solid"/>
                <a:miter/>
              </a:ln>
            </p:spPr>
            <p:txBody>
              <a:bodyPr rtlCol="0" anchor="ctr"/>
              <a:lstStyle/>
              <a:p>
                <a:endParaRPr lang="fr-FR"/>
              </a:p>
            </p:txBody>
          </p:sp>
          <p:sp>
            <p:nvSpPr>
              <p:cNvPr id="32" name="Forme libre : forme 128">
                <a:extLst>
                  <a:ext uri="{FF2B5EF4-FFF2-40B4-BE49-F238E27FC236}">
                    <a16:creationId xmlns:a16="http://schemas.microsoft.com/office/drawing/2014/main" id="{821C9DC8-98EE-DE47-99ED-9CD2BA92CE5E}"/>
                  </a:ext>
                </a:extLst>
              </p:cNvPr>
              <p:cNvSpPr/>
              <p:nvPr/>
            </p:nvSpPr>
            <p:spPr>
              <a:xfrm>
                <a:off x="5977985" y="4568571"/>
                <a:ext cx="1017072" cy="348329"/>
              </a:xfrm>
              <a:custGeom>
                <a:avLst/>
                <a:gdLst>
                  <a:gd name="connsiteX0" fmla="*/ 631222 w 1017072"/>
                  <a:gd name="connsiteY0" fmla="*/ 20383 h 348329"/>
                  <a:gd name="connsiteX1" fmla="*/ 0 w 1017072"/>
                  <a:gd name="connsiteY1" fmla="*/ 0 h 348329"/>
                  <a:gd name="connsiteX2" fmla="*/ 953 w 1017072"/>
                  <a:gd name="connsiteY2" fmla="*/ 209550 h 348329"/>
                  <a:gd name="connsiteX3" fmla="*/ 418910 w 1017072"/>
                  <a:gd name="connsiteY3" fmla="*/ 301371 h 348329"/>
                  <a:gd name="connsiteX4" fmla="*/ 712946 w 1017072"/>
                  <a:gd name="connsiteY4" fmla="*/ 348329 h 348329"/>
                  <a:gd name="connsiteX5" fmla="*/ 1013555 w 1017072"/>
                  <a:gd name="connsiteY5" fmla="*/ 95 h 348329"/>
                  <a:gd name="connsiteX6" fmla="*/ 1012793 w 1017072"/>
                  <a:gd name="connsiteY6" fmla="*/ 95 h 34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072" h="348329">
                    <a:moveTo>
                      <a:pt x="631222" y="20383"/>
                    </a:moveTo>
                    <a:lnTo>
                      <a:pt x="0" y="0"/>
                    </a:lnTo>
                    <a:lnTo>
                      <a:pt x="953" y="209550"/>
                    </a:lnTo>
                    <a:lnTo>
                      <a:pt x="418910" y="301371"/>
                    </a:lnTo>
                    <a:lnTo>
                      <a:pt x="712946" y="348329"/>
                    </a:lnTo>
                    <a:cubicBezTo>
                      <a:pt x="895636" y="348329"/>
                      <a:pt x="1041845" y="180594"/>
                      <a:pt x="1013555" y="95"/>
                    </a:cubicBezTo>
                    <a:lnTo>
                      <a:pt x="1012793" y="95"/>
                    </a:lnTo>
                    <a:close/>
                  </a:path>
                </a:pathLst>
              </a:custGeom>
              <a:solidFill>
                <a:srgbClr val="011C66"/>
              </a:solidFill>
              <a:ln w="9525" cap="flat">
                <a:noFill/>
                <a:prstDash val="solid"/>
                <a:miter/>
              </a:ln>
            </p:spPr>
            <p:txBody>
              <a:bodyPr rtlCol="0" anchor="ctr"/>
              <a:lstStyle/>
              <a:p>
                <a:endParaRPr lang="fr-FR"/>
              </a:p>
            </p:txBody>
          </p:sp>
          <p:sp>
            <p:nvSpPr>
              <p:cNvPr id="33" name="Forme libre : forme 129">
                <a:extLst>
                  <a:ext uri="{FF2B5EF4-FFF2-40B4-BE49-F238E27FC236}">
                    <a16:creationId xmlns:a16="http://schemas.microsoft.com/office/drawing/2014/main" id="{24B47350-1673-B94E-968E-30C0B881E799}"/>
                  </a:ext>
                </a:extLst>
              </p:cNvPr>
              <p:cNvSpPr/>
              <p:nvPr/>
            </p:nvSpPr>
            <p:spPr>
              <a:xfrm>
                <a:off x="5978271" y="4568874"/>
                <a:ext cx="804671" cy="20534"/>
              </a:xfrm>
              <a:custGeom>
                <a:avLst/>
                <a:gdLst>
                  <a:gd name="connsiteX0" fmla="*/ 804672 w 804671"/>
                  <a:gd name="connsiteY0" fmla="*/ 16079 h 20534"/>
                  <a:gd name="connsiteX1" fmla="*/ 796480 w 804671"/>
                  <a:gd name="connsiteY1" fmla="*/ 16651 h 20534"/>
                  <a:gd name="connsiteX2" fmla="*/ 773049 w 804671"/>
                  <a:gd name="connsiteY2" fmla="*/ 17318 h 20534"/>
                  <a:gd name="connsiteX3" fmla="*/ 686752 w 804671"/>
                  <a:gd name="connsiteY3" fmla="*/ 18842 h 20534"/>
                  <a:gd name="connsiteX4" fmla="*/ 401955 w 804671"/>
                  <a:gd name="connsiteY4" fmla="*/ 20080 h 20534"/>
                  <a:gd name="connsiteX5" fmla="*/ 117253 w 804671"/>
                  <a:gd name="connsiteY5" fmla="*/ 10555 h 20534"/>
                  <a:gd name="connsiteX6" fmla="*/ 31528 w 804671"/>
                  <a:gd name="connsiteY6" fmla="*/ 3697 h 20534"/>
                  <a:gd name="connsiteX7" fmla="*/ 8191 w 804671"/>
                  <a:gd name="connsiteY7" fmla="*/ 1316 h 20534"/>
                  <a:gd name="connsiteX8" fmla="*/ 0 w 804671"/>
                  <a:gd name="connsiteY8" fmla="*/ 173 h 20534"/>
                  <a:gd name="connsiteX9" fmla="*/ 8191 w 804671"/>
                  <a:gd name="connsiteY9" fmla="*/ 173 h 20534"/>
                  <a:gd name="connsiteX10" fmla="*/ 31623 w 804671"/>
                  <a:gd name="connsiteY10" fmla="*/ 1601 h 20534"/>
                  <a:gd name="connsiteX11" fmla="*/ 117348 w 804671"/>
                  <a:gd name="connsiteY11" fmla="*/ 6840 h 20534"/>
                  <a:gd name="connsiteX12" fmla="*/ 401955 w 804671"/>
                  <a:gd name="connsiteY12" fmla="*/ 15413 h 20534"/>
                  <a:gd name="connsiteX13" fmla="*/ 686562 w 804671"/>
                  <a:gd name="connsiteY13" fmla="*/ 15413 h 20534"/>
                  <a:gd name="connsiteX14" fmla="*/ 772954 w 804671"/>
                  <a:gd name="connsiteY14" fmla="*/ 15413 h 20534"/>
                  <a:gd name="connsiteX15" fmla="*/ 796385 w 804671"/>
                  <a:gd name="connsiteY15" fmla="*/ 15413 h 20534"/>
                  <a:gd name="connsiteX16" fmla="*/ 804672 w 804671"/>
                  <a:gd name="connsiteY16" fmla="*/ 16080 h 2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71" h="20534">
                    <a:moveTo>
                      <a:pt x="804672" y="16079"/>
                    </a:moveTo>
                    <a:cubicBezTo>
                      <a:pt x="801964" y="16511"/>
                      <a:pt x="799222" y="16703"/>
                      <a:pt x="796480" y="16651"/>
                    </a:cubicBezTo>
                    <a:lnTo>
                      <a:pt x="773049" y="17318"/>
                    </a:lnTo>
                    <a:lnTo>
                      <a:pt x="686752" y="18842"/>
                    </a:lnTo>
                    <a:cubicBezTo>
                      <a:pt x="613886" y="19985"/>
                      <a:pt x="513207" y="21223"/>
                      <a:pt x="401955" y="20080"/>
                    </a:cubicBezTo>
                    <a:cubicBezTo>
                      <a:pt x="290703" y="18937"/>
                      <a:pt x="190024" y="15032"/>
                      <a:pt x="117253" y="10555"/>
                    </a:cubicBezTo>
                    <a:cubicBezTo>
                      <a:pt x="80867" y="8078"/>
                      <a:pt x="51530" y="5792"/>
                      <a:pt x="31528" y="3697"/>
                    </a:cubicBezTo>
                    <a:lnTo>
                      <a:pt x="8191" y="1316"/>
                    </a:lnTo>
                    <a:cubicBezTo>
                      <a:pt x="5433" y="1168"/>
                      <a:pt x="2693" y="785"/>
                      <a:pt x="0" y="173"/>
                    </a:cubicBezTo>
                    <a:cubicBezTo>
                      <a:pt x="2726" y="-58"/>
                      <a:pt x="5466" y="-58"/>
                      <a:pt x="8191" y="173"/>
                    </a:cubicBezTo>
                    <a:lnTo>
                      <a:pt x="31623" y="1601"/>
                    </a:lnTo>
                    <a:cubicBezTo>
                      <a:pt x="52006" y="3030"/>
                      <a:pt x="81439" y="4840"/>
                      <a:pt x="117348" y="6840"/>
                    </a:cubicBezTo>
                    <a:cubicBezTo>
                      <a:pt x="190119" y="10841"/>
                      <a:pt x="290703" y="14365"/>
                      <a:pt x="401955" y="15413"/>
                    </a:cubicBezTo>
                    <a:cubicBezTo>
                      <a:pt x="513207" y="16460"/>
                      <a:pt x="613696" y="15413"/>
                      <a:pt x="686562" y="15413"/>
                    </a:cubicBezTo>
                    <a:lnTo>
                      <a:pt x="772954" y="15413"/>
                    </a:lnTo>
                    <a:lnTo>
                      <a:pt x="796385" y="15413"/>
                    </a:lnTo>
                    <a:cubicBezTo>
                      <a:pt x="799160" y="15427"/>
                      <a:pt x="801930" y="15650"/>
                      <a:pt x="804672" y="16080"/>
                    </a:cubicBezTo>
                    <a:close/>
                  </a:path>
                </a:pathLst>
              </a:custGeom>
              <a:solidFill>
                <a:srgbClr val="263238"/>
              </a:solidFill>
              <a:ln w="9525" cap="flat">
                <a:noFill/>
                <a:prstDash val="solid"/>
                <a:miter/>
              </a:ln>
            </p:spPr>
            <p:txBody>
              <a:bodyPr rtlCol="0" anchor="ctr"/>
              <a:lstStyle/>
              <a:p>
                <a:endParaRPr lang="fr-FR"/>
              </a:p>
            </p:txBody>
          </p:sp>
          <p:sp>
            <p:nvSpPr>
              <p:cNvPr id="34" name="Forme libre : forme 130">
                <a:extLst>
                  <a:ext uri="{FF2B5EF4-FFF2-40B4-BE49-F238E27FC236}">
                    <a16:creationId xmlns:a16="http://schemas.microsoft.com/office/drawing/2014/main" id="{97337C13-EC52-F04B-9212-1D9FFA95A463}"/>
                  </a:ext>
                </a:extLst>
              </p:cNvPr>
              <p:cNvSpPr/>
              <p:nvPr/>
            </p:nvSpPr>
            <p:spPr>
              <a:xfrm>
                <a:off x="5554789" y="4422245"/>
                <a:ext cx="422433" cy="271579"/>
              </a:xfrm>
              <a:custGeom>
                <a:avLst/>
                <a:gdLst>
                  <a:gd name="connsiteX0" fmla="*/ 417862 w 422433"/>
                  <a:gd name="connsiteY0" fmla="*/ 165661 h 271579"/>
                  <a:gd name="connsiteX1" fmla="*/ 359378 w 422433"/>
                  <a:gd name="connsiteY1" fmla="*/ 154803 h 271579"/>
                  <a:gd name="connsiteX2" fmla="*/ 194596 w 422433"/>
                  <a:gd name="connsiteY2" fmla="*/ 974 h 271579"/>
                  <a:gd name="connsiteX3" fmla="*/ 14097 w 422433"/>
                  <a:gd name="connsiteY3" fmla="*/ 974 h 271579"/>
                  <a:gd name="connsiteX4" fmla="*/ 0 w 422433"/>
                  <a:gd name="connsiteY4" fmla="*/ 15261 h 271579"/>
                  <a:gd name="connsiteX5" fmla="*/ 0 w 422433"/>
                  <a:gd name="connsiteY5" fmla="*/ 15261 h 271579"/>
                  <a:gd name="connsiteX6" fmla="*/ 13716 w 422433"/>
                  <a:gd name="connsiteY6" fmla="*/ 29549 h 271579"/>
                  <a:gd name="connsiteX7" fmla="*/ 153162 w 422433"/>
                  <a:gd name="connsiteY7" fmla="*/ 34978 h 271579"/>
                  <a:gd name="connsiteX8" fmla="*/ 153829 w 422433"/>
                  <a:gd name="connsiteY8" fmla="*/ 46218 h 271579"/>
                  <a:gd name="connsiteX9" fmla="*/ 14192 w 422433"/>
                  <a:gd name="connsiteY9" fmla="*/ 48027 h 271579"/>
                  <a:gd name="connsiteX10" fmla="*/ 36386 w 422433"/>
                  <a:gd name="connsiteY10" fmla="*/ 75745 h 271579"/>
                  <a:gd name="connsiteX11" fmla="*/ 153162 w 422433"/>
                  <a:gd name="connsiteY11" fmla="*/ 79841 h 271579"/>
                  <a:gd name="connsiteX12" fmla="*/ 153162 w 422433"/>
                  <a:gd name="connsiteY12" fmla="*/ 87080 h 271579"/>
                  <a:gd name="connsiteX13" fmla="*/ 34766 w 422433"/>
                  <a:gd name="connsiteY13" fmla="*/ 103653 h 271579"/>
                  <a:gd name="connsiteX14" fmla="*/ 12859 w 422433"/>
                  <a:gd name="connsiteY14" fmla="*/ 113654 h 271579"/>
                  <a:gd name="connsiteX15" fmla="*/ 39434 w 422433"/>
                  <a:gd name="connsiteY15" fmla="*/ 132705 h 271579"/>
                  <a:gd name="connsiteX16" fmla="*/ 153734 w 422433"/>
                  <a:gd name="connsiteY16" fmla="*/ 130704 h 271579"/>
                  <a:gd name="connsiteX17" fmla="*/ 149733 w 422433"/>
                  <a:gd name="connsiteY17" fmla="*/ 140229 h 271579"/>
                  <a:gd name="connsiteX18" fmla="*/ 43339 w 422433"/>
                  <a:gd name="connsiteY18" fmla="*/ 163185 h 271579"/>
                  <a:gd name="connsiteX19" fmla="*/ 31528 w 422433"/>
                  <a:gd name="connsiteY19" fmla="*/ 180044 h 271579"/>
                  <a:gd name="connsiteX20" fmla="*/ 31528 w 422433"/>
                  <a:gd name="connsiteY20" fmla="*/ 180044 h 271579"/>
                  <a:gd name="connsiteX21" fmla="*/ 47911 w 422433"/>
                  <a:gd name="connsiteY21" fmla="*/ 192998 h 271579"/>
                  <a:gd name="connsiteX22" fmla="*/ 161639 w 422433"/>
                  <a:gd name="connsiteY22" fmla="*/ 182520 h 271579"/>
                  <a:gd name="connsiteX23" fmla="*/ 273272 w 422433"/>
                  <a:gd name="connsiteY23" fmla="*/ 271579 h 271579"/>
                  <a:gd name="connsiteX24" fmla="*/ 422434 w 422433"/>
                  <a:gd name="connsiteY24" fmla="*/ 271579 h 27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2433" h="271579">
                    <a:moveTo>
                      <a:pt x="417862" y="165661"/>
                    </a:moveTo>
                    <a:lnTo>
                      <a:pt x="359378" y="154803"/>
                    </a:lnTo>
                    <a:cubicBezTo>
                      <a:pt x="359378" y="154803"/>
                      <a:pt x="220694" y="3069"/>
                      <a:pt x="194596" y="974"/>
                    </a:cubicBezTo>
                    <a:cubicBezTo>
                      <a:pt x="173260" y="-836"/>
                      <a:pt x="55245" y="307"/>
                      <a:pt x="14097" y="974"/>
                    </a:cubicBezTo>
                    <a:cubicBezTo>
                      <a:pt x="6281" y="1078"/>
                      <a:pt x="-1" y="7444"/>
                      <a:pt x="0" y="15261"/>
                    </a:cubicBezTo>
                    <a:lnTo>
                      <a:pt x="0" y="15261"/>
                    </a:lnTo>
                    <a:cubicBezTo>
                      <a:pt x="-6" y="22934"/>
                      <a:pt x="6049" y="29242"/>
                      <a:pt x="13716" y="29549"/>
                    </a:cubicBezTo>
                    <a:lnTo>
                      <a:pt x="153162" y="34978"/>
                    </a:lnTo>
                    <a:lnTo>
                      <a:pt x="153829" y="46218"/>
                    </a:lnTo>
                    <a:lnTo>
                      <a:pt x="14192" y="48027"/>
                    </a:lnTo>
                    <a:cubicBezTo>
                      <a:pt x="0" y="49170"/>
                      <a:pt x="-9144" y="71649"/>
                      <a:pt x="36386" y="75745"/>
                    </a:cubicBezTo>
                    <a:lnTo>
                      <a:pt x="153162" y="79841"/>
                    </a:lnTo>
                    <a:lnTo>
                      <a:pt x="153162" y="87080"/>
                    </a:lnTo>
                    <a:lnTo>
                      <a:pt x="34766" y="103653"/>
                    </a:lnTo>
                    <a:cubicBezTo>
                      <a:pt x="28766" y="104511"/>
                      <a:pt x="13049" y="107559"/>
                      <a:pt x="12859" y="113654"/>
                    </a:cubicBezTo>
                    <a:cubicBezTo>
                      <a:pt x="12859" y="113654"/>
                      <a:pt x="5715" y="128418"/>
                      <a:pt x="39434" y="132705"/>
                    </a:cubicBezTo>
                    <a:cubicBezTo>
                      <a:pt x="51054" y="134133"/>
                      <a:pt x="153734" y="130704"/>
                      <a:pt x="153734" y="130704"/>
                    </a:cubicBezTo>
                    <a:lnTo>
                      <a:pt x="149733" y="140229"/>
                    </a:lnTo>
                    <a:lnTo>
                      <a:pt x="43339" y="163185"/>
                    </a:lnTo>
                    <a:cubicBezTo>
                      <a:pt x="35628" y="164895"/>
                      <a:pt x="30501" y="172213"/>
                      <a:pt x="31528" y="180044"/>
                    </a:cubicBezTo>
                    <a:lnTo>
                      <a:pt x="31528" y="180044"/>
                    </a:lnTo>
                    <a:cubicBezTo>
                      <a:pt x="32662" y="188039"/>
                      <a:pt x="39869" y="193738"/>
                      <a:pt x="47911" y="192998"/>
                    </a:cubicBezTo>
                    <a:lnTo>
                      <a:pt x="161639" y="182520"/>
                    </a:lnTo>
                    <a:lnTo>
                      <a:pt x="273272" y="271579"/>
                    </a:lnTo>
                    <a:lnTo>
                      <a:pt x="422434" y="271579"/>
                    </a:lnTo>
                    <a:close/>
                  </a:path>
                </a:pathLst>
              </a:custGeom>
              <a:solidFill>
                <a:srgbClr val="FFBE9D"/>
              </a:solidFill>
              <a:ln w="9525" cap="flat">
                <a:noFill/>
                <a:prstDash val="solid"/>
                <a:miter/>
              </a:ln>
            </p:spPr>
            <p:txBody>
              <a:bodyPr rtlCol="0" anchor="ctr"/>
              <a:lstStyle/>
              <a:p>
                <a:endParaRPr lang="fr-FR"/>
              </a:p>
            </p:txBody>
          </p:sp>
          <p:sp>
            <p:nvSpPr>
              <p:cNvPr id="35" name="Forme libre : forme 131">
                <a:extLst>
                  <a:ext uri="{FF2B5EF4-FFF2-40B4-BE49-F238E27FC236}">
                    <a16:creationId xmlns:a16="http://schemas.microsoft.com/office/drawing/2014/main" id="{A91434EA-DF13-1D47-B1FA-8085359080BE}"/>
                  </a:ext>
                </a:extLst>
              </p:cNvPr>
              <p:cNvSpPr/>
              <p:nvPr/>
            </p:nvSpPr>
            <p:spPr>
              <a:xfrm>
                <a:off x="5988558" y="4778787"/>
                <a:ext cx="691133" cy="134888"/>
              </a:xfrm>
              <a:custGeom>
                <a:avLst/>
                <a:gdLst>
                  <a:gd name="connsiteX0" fmla="*/ 691134 w 691133"/>
                  <a:gd name="connsiteY0" fmla="*/ 134683 h 134888"/>
                  <a:gd name="connsiteX1" fmla="*/ 683990 w 691133"/>
                  <a:gd name="connsiteY1" fmla="*/ 134683 h 134888"/>
                  <a:gd name="connsiteX2" fmla="*/ 663607 w 691133"/>
                  <a:gd name="connsiteY2" fmla="*/ 132493 h 134888"/>
                  <a:gd name="connsiteX3" fmla="*/ 588645 w 691133"/>
                  <a:gd name="connsiteY3" fmla="*/ 122967 h 134888"/>
                  <a:gd name="connsiteX4" fmla="*/ 342805 w 691133"/>
                  <a:gd name="connsiteY4" fmla="*/ 81724 h 134888"/>
                  <a:gd name="connsiteX5" fmla="*/ 99536 w 691133"/>
                  <a:gd name="connsiteY5" fmla="*/ 27051 h 134888"/>
                  <a:gd name="connsiteX6" fmla="*/ 26575 w 691133"/>
                  <a:gd name="connsiteY6" fmla="*/ 8001 h 134888"/>
                  <a:gd name="connsiteX7" fmla="*/ 6858 w 691133"/>
                  <a:gd name="connsiteY7" fmla="*/ 2286 h 134888"/>
                  <a:gd name="connsiteX8" fmla="*/ 0 w 691133"/>
                  <a:gd name="connsiteY8" fmla="*/ 0 h 134888"/>
                  <a:gd name="connsiteX9" fmla="*/ 7048 w 691133"/>
                  <a:gd name="connsiteY9" fmla="*/ 1334 h 134888"/>
                  <a:gd name="connsiteX10" fmla="*/ 27051 w 691133"/>
                  <a:gd name="connsiteY10" fmla="*/ 6096 h 134888"/>
                  <a:gd name="connsiteX11" fmla="*/ 100394 w 691133"/>
                  <a:gd name="connsiteY11" fmla="*/ 24003 h 134888"/>
                  <a:gd name="connsiteX12" fmla="*/ 343757 w 691133"/>
                  <a:gd name="connsiteY12" fmla="*/ 77152 h 134888"/>
                  <a:gd name="connsiteX13" fmla="*/ 589121 w 691133"/>
                  <a:gd name="connsiteY13" fmla="*/ 119824 h 134888"/>
                  <a:gd name="connsiteX14" fmla="*/ 663797 w 691133"/>
                  <a:gd name="connsiteY14" fmla="*/ 130968 h 134888"/>
                  <a:gd name="connsiteX15" fmla="*/ 684086 w 691133"/>
                  <a:gd name="connsiteY15" fmla="*/ 134112 h 134888"/>
                  <a:gd name="connsiteX16" fmla="*/ 691134 w 691133"/>
                  <a:gd name="connsiteY16" fmla="*/ 134683 h 13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1133" h="134888">
                    <a:moveTo>
                      <a:pt x="691134" y="134683"/>
                    </a:moveTo>
                    <a:cubicBezTo>
                      <a:pt x="688761" y="134957"/>
                      <a:pt x="686364" y="134957"/>
                      <a:pt x="683990" y="134683"/>
                    </a:cubicBezTo>
                    <a:lnTo>
                      <a:pt x="663607" y="132493"/>
                    </a:lnTo>
                    <a:cubicBezTo>
                      <a:pt x="645795" y="130492"/>
                      <a:pt x="620268" y="127254"/>
                      <a:pt x="588645" y="122967"/>
                    </a:cubicBezTo>
                    <a:cubicBezTo>
                      <a:pt x="525399" y="114205"/>
                      <a:pt x="438340" y="100393"/>
                      <a:pt x="342805" y="81724"/>
                    </a:cubicBezTo>
                    <a:cubicBezTo>
                      <a:pt x="247269" y="63055"/>
                      <a:pt x="161830" y="42862"/>
                      <a:pt x="99536" y="27051"/>
                    </a:cubicBezTo>
                    <a:cubicBezTo>
                      <a:pt x="68675" y="19240"/>
                      <a:pt x="43720" y="12573"/>
                      <a:pt x="26575" y="8001"/>
                    </a:cubicBezTo>
                    <a:lnTo>
                      <a:pt x="6858" y="2286"/>
                    </a:lnTo>
                    <a:cubicBezTo>
                      <a:pt x="4519" y="1694"/>
                      <a:pt x="2226" y="930"/>
                      <a:pt x="0" y="0"/>
                    </a:cubicBezTo>
                    <a:cubicBezTo>
                      <a:pt x="2390" y="197"/>
                      <a:pt x="4752" y="644"/>
                      <a:pt x="7048" y="1334"/>
                    </a:cubicBezTo>
                    <a:lnTo>
                      <a:pt x="27051" y="6096"/>
                    </a:lnTo>
                    <a:lnTo>
                      <a:pt x="100394" y="24003"/>
                    </a:lnTo>
                    <a:cubicBezTo>
                      <a:pt x="162401" y="38862"/>
                      <a:pt x="248317" y="58388"/>
                      <a:pt x="343757" y="77152"/>
                    </a:cubicBezTo>
                    <a:cubicBezTo>
                      <a:pt x="439198" y="95917"/>
                      <a:pt x="526161" y="110204"/>
                      <a:pt x="589121" y="119824"/>
                    </a:cubicBezTo>
                    <a:lnTo>
                      <a:pt x="663797" y="130968"/>
                    </a:lnTo>
                    <a:lnTo>
                      <a:pt x="684086" y="134112"/>
                    </a:lnTo>
                    <a:cubicBezTo>
                      <a:pt x="686444" y="134167"/>
                      <a:pt x="688798" y="134357"/>
                      <a:pt x="691134" y="134683"/>
                    </a:cubicBezTo>
                    <a:close/>
                  </a:path>
                </a:pathLst>
              </a:custGeom>
              <a:solidFill>
                <a:srgbClr val="263238"/>
              </a:solidFill>
              <a:ln w="9525" cap="flat">
                <a:noFill/>
                <a:prstDash val="solid"/>
                <a:miter/>
              </a:ln>
            </p:spPr>
            <p:txBody>
              <a:bodyPr rtlCol="0" anchor="ctr"/>
              <a:lstStyle/>
              <a:p>
                <a:endParaRPr lang="fr-FR"/>
              </a:p>
            </p:txBody>
          </p:sp>
          <p:sp>
            <p:nvSpPr>
              <p:cNvPr id="36" name="Forme libre : forme 132">
                <a:extLst>
                  <a:ext uri="{FF2B5EF4-FFF2-40B4-BE49-F238E27FC236}">
                    <a16:creationId xmlns:a16="http://schemas.microsoft.com/office/drawing/2014/main" id="{99FE97A4-6F89-4646-8DC9-B2A682E64A84}"/>
                  </a:ext>
                </a:extLst>
              </p:cNvPr>
              <p:cNvSpPr/>
              <p:nvPr/>
            </p:nvSpPr>
            <p:spPr>
              <a:xfrm>
                <a:off x="5971219" y="4572857"/>
                <a:ext cx="13433" cy="206121"/>
              </a:xfrm>
              <a:custGeom>
                <a:avLst/>
                <a:gdLst>
                  <a:gd name="connsiteX0" fmla="*/ 13433 w 13433"/>
                  <a:gd name="connsiteY0" fmla="*/ 206121 h 206121"/>
                  <a:gd name="connsiteX1" fmla="*/ 7909 w 13433"/>
                  <a:gd name="connsiteY1" fmla="*/ 176308 h 206121"/>
                  <a:gd name="connsiteX2" fmla="*/ 1241 w 13433"/>
                  <a:gd name="connsiteY2" fmla="*/ 103442 h 206121"/>
                  <a:gd name="connsiteX3" fmla="*/ 384 w 13433"/>
                  <a:gd name="connsiteY3" fmla="*/ 30194 h 206121"/>
                  <a:gd name="connsiteX4" fmla="*/ 2765 w 13433"/>
                  <a:gd name="connsiteY4" fmla="*/ 0 h 206121"/>
                  <a:gd name="connsiteX5" fmla="*/ 3908 w 13433"/>
                  <a:gd name="connsiteY5" fmla="*/ 30289 h 206121"/>
                  <a:gd name="connsiteX6" fmla="*/ 6194 w 13433"/>
                  <a:gd name="connsiteY6" fmla="*/ 103156 h 206121"/>
                  <a:gd name="connsiteX7" fmla="*/ 11433 w 13433"/>
                  <a:gd name="connsiteY7" fmla="*/ 175831 h 206121"/>
                  <a:gd name="connsiteX8" fmla="*/ 13433 w 13433"/>
                  <a:gd name="connsiteY8" fmla="*/ 206121 h 206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3" h="206121">
                    <a:moveTo>
                      <a:pt x="13433" y="206121"/>
                    </a:moveTo>
                    <a:cubicBezTo>
                      <a:pt x="10654" y="196380"/>
                      <a:pt x="8804" y="186398"/>
                      <a:pt x="7909" y="176308"/>
                    </a:cubicBezTo>
                    <a:cubicBezTo>
                      <a:pt x="5432" y="157258"/>
                      <a:pt x="2765" y="131921"/>
                      <a:pt x="1241" y="103442"/>
                    </a:cubicBezTo>
                    <a:cubicBezTo>
                      <a:pt x="-283" y="74962"/>
                      <a:pt x="-187" y="48959"/>
                      <a:pt x="384" y="30194"/>
                    </a:cubicBezTo>
                    <a:cubicBezTo>
                      <a:pt x="247" y="20078"/>
                      <a:pt x="1045" y="9970"/>
                      <a:pt x="2765" y="0"/>
                    </a:cubicBezTo>
                    <a:cubicBezTo>
                      <a:pt x="3894" y="10054"/>
                      <a:pt x="4277" y="20179"/>
                      <a:pt x="3908" y="30289"/>
                    </a:cubicBezTo>
                    <a:cubicBezTo>
                      <a:pt x="3908" y="49339"/>
                      <a:pt x="4766" y="74676"/>
                      <a:pt x="6194" y="103156"/>
                    </a:cubicBezTo>
                    <a:cubicBezTo>
                      <a:pt x="7623" y="131636"/>
                      <a:pt x="9814" y="157258"/>
                      <a:pt x="11433" y="175831"/>
                    </a:cubicBezTo>
                    <a:cubicBezTo>
                      <a:pt x="12770" y="185872"/>
                      <a:pt x="13439" y="195991"/>
                      <a:pt x="13433" y="206121"/>
                    </a:cubicBezTo>
                    <a:close/>
                  </a:path>
                </a:pathLst>
              </a:custGeom>
              <a:solidFill>
                <a:srgbClr val="263238"/>
              </a:solidFill>
              <a:ln w="9525" cap="flat">
                <a:noFill/>
                <a:prstDash val="solid"/>
                <a:miter/>
              </a:ln>
            </p:spPr>
            <p:txBody>
              <a:bodyPr rtlCol="0" anchor="ctr"/>
              <a:lstStyle/>
              <a:p>
                <a:endParaRPr lang="fr-FR"/>
              </a:p>
            </p:txBody>
          </p:sp>
          <p:sp>
            <p:nvSpPr>
              <p:cNvPr id="37" name="Forme libre : forme 133">
                <a:extLst>
                  <a:ext uri="{FF2B5EF4-FFF2-40B4-BE49-F238E27FC236}">
                    <a16:creationId xmlns:a16="http://schemas.microsoft.com/office/drawing/2014/main" id="{F41FE9AB-CBF4-0845-8BA7-04659BE2464E}"/>
                  </a:ext>
                </a:extLst>
              </p:cNvPr>
              <p:cNvSpPr/>
              <p:nvPr/>
            </p:nvSpPr>
            <p:spPr>
              <a:xfrm>
                <a:off x="6034526" y="4575714"/>
                <a:ext cx="19087" cy="211454"/>
              </a:xfrm>
              <a:custGeom>
                <a:avLst/>
                <a:gdLst>
                  <a:gd name="connsiteX0" fmla="*/ 19088 w 19087"/>
                  <a:gd name="connsiteY0" fmla="*/ 211455 h 211454"/>
                  <a:gd name="connsiteX1" fmla="*/ 16325 w 19087"/>
                  <a:gd name="connsiteY1" fmla="*/ 203454 h 211454"/>
                  <a:gd name="connsiteX2" fmla="*/ 11087 w 19087"/>
                  <a:gd name="connsiteY2" fmla="*/ 181261 h 211454"/>
                  <a:gd name="connsiteX3" fmla="*/ 1562 w 19087"/>
                  <a:gd name="connsiteY3" fmla="*/ 30956 h 211454"/>
                  <a:gd name="connsiteX4" fmla="*/ 4133 w 19087"/>
                  <a:gd name="connsiteY4" fmla="*/ 8191 h 211454"/>
                  <a:gd name="connsiteX5" fmla="*/ 5848 w 19087"/>
                  <a:gd name="connsiteY5" fmla="*/ 0 h 211454"/>
                  <a:gd name="connsiteX6" fmla="*/ 5086 w 19087"/>
                  <a:gd name="connsiteY6" fmla="*/ 31147 h 211454"/>
                  <a:gd name="connsiteX7" fmla="*/ 5848 w 19087"/>
                  <a:gd name="connsiteY7" fmla="*/ 106108 h 211454"/>
                  <a:gd name="connsiteX8" fmla="*/ 14135 w 19087"/>
                  <a:gd name="connsiteY8" fmla="*/ 180594 h 211454"/>
                  <a:gd name="connsiteX9" fmla="*/ 19088 w 19087"/>
                  <a:gd name="connsiteY9" fmla="*/ 211455 h 21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87" h="211454">
                    <a:moveTo>
                      <a:pt x="19088" y="211455"/>
                    </a:moveTo>
                    <a:cubicBezTo>
                      <a:pt x="17820" y="208921"/>
                      <a:pt x="16891" y="206230"/>
                      <a:pt x="16325" y="203454"/>
                    </a:cubicBezTo>
                    <a:cubicBezTo>
                      <a:pt x="14896" y="198310"/>
                      <a:pt x="12992" y="190690"/>
                      <a:pt x="11087" y="181261"/>
                    </a:cubicBezTo>
                    <a:cubicBezTo>
                      <a:pt x="944" y="131845"/>
                      <a:pt x="-2262" y="81257"/>
                      <a:pt x="1562" y="30956"/>
                    </a:cubicBezTo>
                    <a:cubicBezTo>
                      <a:pt x="2324" y="21431"/>
                      <a:pt x="3276" y="13525"/>
                      <a:pt x="4133" y="8191"/>
                    </a:cubicBezTo>
                    <a:cubicBezTo>
                      <a:pt x="4288" y="5390"/>
                      <a:pt x="4867" y="2628"/>
                      <a:pt x="5848" y="0"/>
                    </a:cubicBezTo>
                    <a:cubicBezTo>
                      <a:pt x="6204" y="10388"/>
                      <a:pt x="5949" y="20788"/>
                      <a:pt x="5086" y="31147"/>
                    </a:cubicBezTo>
                    <a:cubicBezTo>
                      <a:pt x="4324" y="50197"/>
                      <a:pt x="4038" y="76867"/>
                      <a:pt x="5848" y="106108"/>
                    </a:cubicBezTo>
                    <a:cubicBezTo>
                      <a:pt x="7658" y="135350"/>
                      <a:pt x="11087" y="161639"/>
                      <a:pt x="14135" y="180594"/>
                    </a:cubicBezTo>
                    <a:cubicBezTo>
                      <a:pt x="16424" y="190768"/>
                      <a:pt x="18078" y="201075"/>
                      <a:pt x="19088" y="211455"/>
                    </a:cubicBezTo>
                    <a:close/>
                  </a:path>
                </a:pathLst>
              </a:custGeom>
              <a:solidFill>
                <a:srgbClr val="263238"/>
              </a:solidFill>
              <a:ln w="9525" cap="flat">
                <a:noFill/>
                <a:prstDash val="solid"/>
                <a:miter/>
              </a:ln>
            </p:spPr>
            <p:txBody>
              <a:bodyPr rtlCol="0" anchor="ctr"/>
              <a:lstStyle/>
              <a:p>
                <a:endParaRPr lang="fr-FR"/>
              </a:p>
            </p:txBody>
          </p:sp>
          <p:sp>
            <p:nvSpPr>
              <p:cNvPr id="38" name="Forme libre : forme 134">
                <a:extLst>
                  <a:ext uri="{FF2B5EF4-FFF2-40B4-BE49-F238E27FC236}">
                    <a16:creationId xmlns:a16="http://schemas.microsoft.com/office/drawing/2014/main" id="{767B8D8C-3A85-F840-B596-62C1A5A0FDAF}"/>
                  </a:ext>
                </a:extLst>
              </p:cNvPr>
              <p:cNvSpPr/>
              <p:nvPr/>
            </p:nvSpPr>
            <p:spPr>
              <a:xfrm>
                <a:off x="5988641" y="4603027"/>
                <a:ext cx="27738" cy="26985"/>
              </a:xfrm>
              <a:custGeom>
                <a:avLst/>
                <a:gdLst>
                  <a:gd name="connsiteX0" fmla="*/ 6680 w 27738"/>
                  <a:gd name="connsiteY0" fmla="*/ 3357 h 26985"/>
                  <a:gd name="connsiteX1" fmla="*/ 3727 w 27738"/>
                  <a:gd name="connsiteY1" fmla="*/ 12882 h 26985"/>
                  <a:gd name="connsiteX2" fmla="*/ 7537 w 27738"/>
                  <a:gd name="connsiteY2" fmla="*/ 21455 h 26985"/>
                  <a:gd name="connsiteX3" fmla="*/ 18109 w 27738"/>
                  <a:gd name="connsiteY3" fmla="*/ 21455 h 26985"/>
                  <a:gd name="connsiteX4" fmla="*/ 23158 w 27738"/>
                  <a:gd name="connsiteY4" fmla="*/ 11930 h 26985"/>
                  <a:gd name="connsiteX5" fmla="*/ 17728 w 27738"/>
                  <a:gd name="connsiteY5" fmla="*/ 4310 h 26985"/>
                  <a:gd name="connsiteX6" fmla="*/ 8204 w 27738"/>
                  <a:gd name="connsiteY6" fmla="*/ 2310 h 26985"/>
                  <a:gd name="connsiteX7" fmla="*/ 19253 w 27738"/>
                  <a:gd name="connsiteY7" fmla="*/ 1262 h 26985"/>
                  <a:gd name="connsiteX8" fmla="*/ 27635 w 27738"/>
                  <a:gd name="connsiteY8" fmla="*/ 10787 h 26985"/>
                  <a:gd name="connsiteX9" fmla="*/ 14980 w 27738"/>
                  <a:gd name="connsiteY9" fmla="*/ 26883 h 26985"/>
                  <a:gd name="connsiteX10" fmla="*/ 4489 w 27738"/>
                  <a:gd name="connsiteY10" fmla="*/ 24027 h 26985"/>
                  <a:gd name="connsiteX11" fmla="*/ 107 w 27738"/>
                  <a:gd name="connsiteY11" fmla="*/ 11930 h 26985"/>
                  <a:gd name="connsiteX12" fmla="*/ 6680 w 27738"/>
                  <a:gd name="connsiteY12" fmla="*/ 3357 h 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38" h="26985">
                    <a:moveTo>
                      <a:pt x="6680" y="3357"/>
                    </a:moveTo>
                    <a:cubicBezTo>
                      <a:pt x="7251" y="3929"/>
                      <a:pt x="3631" y="6501"/>
                      <a:pt x="3727" y="12882"/>
                    </a:cubicBezTo>
                    <a:cubicBezTo>
                      <a:pt x="3724" y="16151"/>
                      <a:pt x="5109" y="19267"/>
                      <a:pt x="7537" y="21455"/>
                    </a:cubicBezTo>
                    <a:cubicBezTo>
                      <a:pt x="10737" y="23590"/>
                      <a:pt x="14909" y="23590"/>
                      <a:pt x="18109" y="21455"/>
                    </a:cubicBezTo>
                    <a:cubicBezTo>
                      <a:pt x="21600" y="19629"/>
                      <a:pt x="23606" y="15843"/>
                      <a:pt x="23158" y="11930"/>
                    </a:cubicBezTo>
                    <a:cubicBezTo>
                      <a:pt x="22518" y="8731"/>
                      <a:pt x="20542" y="5959"/>
                      <a:pt x="17728" y="4310"/>
                    </a:cubicBezTo>
                    <a:cubicBezTo>
                      <a:pt x="12680" y="1262"/>
                      <a:pt x="8204" y="3072"/>
                      <a:pt x="8204" y="2310"/>
                    </a:cubicBezTo>
                    <a:cubicBezTo>
                      <a:pt x="8204" y="1548"/>
                      <a:pt x="12109" y="-1786"/>
                      <a:pt x="19253" y="1262"/>
                    </a:cubicBezTo>
                    <a:cubicBezTo>
                      <a:pt x="23381" y="2954"/>
                      <a:pt x="26481" y="6477"/>
                      <a:pt x="27635" y="10787"/>
                    </a:cubicBezTo>
                    <a:cubicBezTo>
                      <a:pt x="28585" y="18726"/>
                      <a:pt x="22919" y="25933"/>
                      <a:pt x="14980" y="26883"/>
                    </a:cubicBezTo>
                    <a:cubicBezTo>
                      <a:pt x="11244" y="27330"/>
                      <a:pt x="7482" y="26306"/>
                      <a:pt x="4489" y="24027"/>
                    </a:cubicBezTo>
                    <a:cubicBezTo>
                      <a:pt x="1179" y="20926"/>
                      <a:pt x="-449" y="16431"/>
                      <a:pt x="107" y="11930"/>
                    </a:cubicBezTo>
                    <a:cubicBezTo>
                      <a:pt x="1250" y="4596"/>
                      <a:pt x="6680" y="2691"/>
                      <a:pt x="6680" y="3357"/>
                    </a:cubicBezTo>
                    <a:close/>
                  </a:path>
                </a:pathLst>
              </a:custGeom>
              <a:solidFill>
                <a:srgbClr val="263238"/>
              </a:solidFill>
              <a:ln w="9525" cap="flat">
                <a:noFill/>
                <a:prstDash val="solid"/>
                <a:miter/>
              </a:ln>
            </p:spPr>
            <p:txBody>
              <a:bodyPr rtlCol="0" anchor="ctr"/>
              <a:lstStyle/>
              <a:p>
                <a:endParaRPr lang="fr-FR"/>
              </a:p>
            </p:txBody>
          </p:sp>
          <p:sp>
            <p:nvSpPr>
              <p:cNvPr id="39" name="Forme libre : forme 135">
                <a:extLst>
                  <a:ext uri="{FF2B5EF4-FFF2-40B4-BE49-F238E27FC236}">
                    <a16:creationId xmlns:a16="http://schemas.microsoft.com/office/drawing/2014/main" id="{1B17C83E-B692-3A46-9739-36699E1FA9FD}"/>
                  </a:ext>
                </a:extLst>
              </p:cNvPr>
              <p:cNvSpPr/>
              <p:nvPr/>
            </p:nvSpPr>
            <p:spPr>
              <a:xfrm>
                <a:off x="5497163" y="4816401"/>
                <a:ext cx="612934" cy="74348"/>
              </a:xfrm>
              <a:custGeom>
                <a:avLst/>
                <a:gdLst>
                  <a:gd name="connsiteX0" fmla="*/ 612934 w 612934"/>
                  <a:gd name="connsiteY0" fmla="*/ 1724 h 74348"/>
                  <a:gd name="connsiteX1" fmla="*/ 606457 w 612934"/>
                  <a:gd name="connsiteY1" fmla="*/ 1724 h 74348"/>
                  <a:gd name="connsiteX2" fmla="*/ 587883 w 612934"/>
                  <a:gd name="connsiteY2" fmla="*/ 1724 h 74348"/>
                  <a:gd name="connsiteX3" fmla="*/ 520161 w 612934"/>
                  <a:gd name="connsiteY3" fmla="*/ 8106 h 74348"/>
                  <a:gd name="connsiteX4" fmla="*/ 421577 w 612934"/>
                  <a:gd name="connsiteY4" fmla="*/ 30013 h 74348"/>
                  <a:gd name="connsiteX5" fmla="*/ 301371 w 612934"/>
                  <a:gd name="connsiteY5" fmla="*/ 60874 h 74348"/>
                  <a:gd name="connsiteX6" fmla="*/ 177546 w 612934"/>
                  <a:gd name="connsiteY6" fmla="*/ 74305 h 74348"/>
                  <a:gd name="connsiteX7" fmla="*/ 77819 w 612934"/>
                  <a:gd name="connsiteY7" fmla="*/ 55255 h 74348"/>
                  <a:gd name="connsiteX8" fmla="*/ 18193 w 612934"/>
                  <a:gd name="connsiteY8" fmla="*/ 21631 h 74348"/>
                  <a:gd name="connsiteX9" fmla="*/ 4381 w 612934"/>
                  <a:gd name="connsiteY9" fmla="*/ 9154 h 74348"/>
                  <a:gd name="connsiteX10" fmla="*/ 0 w 612934"/>
                  <a:gd name="connsiteY10" fmla="*/ 4391 h 74348"/>
                  <a:gd name="connsiteX11" fmla="*/ 19050 w 612934"/>
                  <a:gd name="connsiteY11" fmla="*/ 20107 h 74348"/>
                  <a:gd name="connsiteX12" fmla="*/ 78677 w 612934"/>
                  <a:gd name="connsiteY12" fmla="*/ 51921 h 74348"/>
                  <a:gd name="connsiteX13" fmla="*/ 177928 w 612934"/>
                  <a:gd name="connsiteY13" fmla="*/ 69923 h 74348"/>
                  <a:gd name="connsiteX14" fmla="*/ 300324 w 612934"/>
                  <a:gd name="connsiteY14" fmla="*/ 56207 h 74348"/>
                  <a:gd name="connsiteX15" fmla="*/ 420434 w 612934"/>
                  <a:gd name="connsiteY15" fmla="*/ 25727 h 74348"/>
                  <a:gd name="connsiteX16" fmla="*/ 519684 w 612934"/>
                  <a:gd name="connsiteY16" fmla="*/ 4772 h 74348"/>
                  <a:gd name="connsiteX17" fmla="*/ 587883 w 612934"/>
                  <a:gd name="connsiteY17" fmla="*/ 9 h 74348"/>
                  <a:gd name="connsiteX18" fmla="*/ 606457 w 612934"/>
                  <a:gd name="connsiteY18" fmla="*/ 867 h 74348"/>
                  <a:gd name="connsiteX19" fmla="*/ 612934 w 612934"/>
                  <a:gd name="connsiteY19" fmla="*/ 1724 h 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2934" h="74348">
                    <a:moveTo>
                      <a:pt x="612934" y="1724"/>
                    </a:moveTo>
                    <a:cubicBezTo>
                      <a:pt x="610783" y="1990"/>
                      <a:pt x="608608" y="1990"/>
                      <a:pt x="606457" y="1724"/>
                    </a:cubicBezTo>
                    <a:cubicBezTo>
                      <a:pt x="602171" y="1724"/>
                      <a:pt x="595980" y="1724"/>
                      <a:pt x="587883" y="1724"/>
                    </a:cubicBezTo>
                    <a:cubicBezTo>
                      <a:pt x="565191" y="2320"/>
                      <a:pt x="542565" y="4452"/>
                      <a:pt x="520161" y="8106"/>
                    </a:cubicBezTo>
                    <a:cubicBezTo>
                      <a:pt x="486951" y="13742"/>
                      <a:pt x="454048" y="21054"/>
                      <a:pt x="421577" y="30013"/>
                    </a:cubicBezTo>
                    <a:cubicBezTo>
                      <a:pt x="384715" y="39538"/>
                      <a:pt x="344519" y="51445"/>
                      <a:pt x="301371" y="60874"/>
                    </a:cubicBezTo>
                    <a:cubicBezTo>
                      <a:pt x="260790" y="70337"/>
                      <a:pt x="219212" y="74847"/>
                      <a:pt x="177546" y="74305"/>
                    </a:cubicBezTo>
                    <a:cubicBezTo>
                      <a:pt x="143489" y="73423"/>
                      <a:pt x="109804" y="66988"/>
                      <a:pt x="77819" y="55255"/>
                    </a:cubicBezTo>
                    <a:cubicBezTo>
                      <a:pt x="56360" y="47123"/>
                      <a:pt x="36256" y="35787"/>
                      <a:pt x="18193" y="21631"/>
                    </a:cubicBezTo>
                    <a:cubicBezTo>
                      <a:pt x="13336" y="17761"/>
                      <a:pt x="8723" y="13594"/>
                      <a:pt x="4381" y="9154"/>
                    </a:cubicBezTo>
                    <a:cubicBezTo>
                      <a:pt x="2745" y="7737"/>
                      <a:pt x="1276" y="6139"/>
                      <a:pt x="0" y="4391"/>
                    </a:cubicBezTo>
                    <a:cubicBezTo>
                      <a:pt x="0" y="4391"/>
                      <a:pt x="6573" y="10487"/>
                      <a:pt x="19050" y="20107"/>
                    </a:cubicBezTo>
                    <a:cubicBezTo>
                      <a:pt x="37290" y="33528"/>
                      <a:pt x="57373" y="44244"/>
                      <a:pt x="78677" y="51921"/>
                    </a:cubicBezTo>
                    <a:cubicBezTo>
                      <a:pt x="110573" y="63237"/>
                      <a:pt x="144089" y="69316"/>
                      <a:pt x="177928" y="69923"/>
                    </a:cubicBezTo>
                    <a:cubicBezTo>
                      <a:pt x="219124" y="70180"/>
                      <a:pt x="260206" y="65576"/>
                      <a:pt x="300324" y="56207"/>
                    </a:cubicBezTo>
                    <a:cubicBezTo>
                      <a:pt x="343186" y="46682"/>
                      <a:pt x="383477" y="35252"/>
                      <a:pt x="420434" y="25727"/>
                    </a:cubicBezTo>
                    <a:cubicBezTo>
                      <a:pt x="453118" y="16968"/>
                      <a:pt x="486249" y="9973"/>
                      <a:pt x="519684" y="4772"/>
                    </a:cubicBezTo>
                    <a:cubicBezTo>
                      <a:pt x="542263" y="1454"/>
                      <a:pt x="565062" y="-139"/>
                      <a:pt x="587883" y="9"/>
                    </a:cubicBezTo>
                    <a:cubicBezTo>
                      <a:pt x="595980" y="10"/>
                      <a:pt x="602266" y="10"/>
                      <a:pt x="606457" y="867"/>
                    </a:cubicBezTo>
                    <a:cubicBezTo>
                      <a:pt x="608638" y="948"/>
                      <a:pt x="610807" y="1235"/>
                      <a:pt x="612934" y="1724"/>
                    </a:cubicBezTo>
                    <a:close/>
                  </a:path>
                </a:pathLst>
              </a:custGeom>
              <a:solidFill>
                <a:srgbClr val="263238"/>
              </a:solidFill>
              <a:ln w="9525" cap="flat">
                <a:noFill/>
                <a:prstDash val="solid"/>
                <a:miter/>
              </a:ln>
            </p:spPr>
            <p:txBody>
              <a:bodyPr rtlCol="0" anchor="ctr"/>
              <a:lstStyle/>
              <a:p>
                <a:endParaRPr lang="fr-FR"/>
              </a:p>
            </p:txBody>
          </p:sp>
          <p:sp>
            <p:nvSpPr>
              <p:cNvPr id="40" name="Forme libre : forme 136">
                <a:extLst>
                  <a:ext uri="{FF2B5EF4-FFF2-40B4-BE49-F238E27FC236}">
                    <a16:creationId xmlns:a16="http://schemas.microsoft.com/office/drawing/2014/main" id="{01D3F638-0D05-9E45-9BD9-95EEDE9099AF}"/>
                  </a:ext>
                </a:extLst>
              </p:cNvPr>
              <p:cNvSpPr/>
              <p:nvPr/>
            </p:nvSpPr>
            <p:spPr>
              <a:xfrm>
                <a:off x="6075161" y="2973435"/>
                <a:ext cx="580528" cy="935922"/>
              </a:xfrm>
              <a:custGeom>
                <a:avLst/>
                <a:gdLst>
                  <a:gd name="connsiteX0" fmla="*/ 312590 w 580528"/>
                  <a:gd name="connsiteY0" fmla="*/ 813514 h 935922"/>
                  <a:gd name="connsiteX1" fmla="*/ 344879 w 580528"/>
                  <a:gd name="connsiteY1" fmla="*/ 642064 h 935922"/>
                  <a:gd name="connsiteX2" fmla="*/ 503090 w 580528"/>
                  <a:gd name="connsiteY2" fmla="*/ 506333 h 935922"/>
                  <a:gd name="connsiteX3" fmla="*/ 580528 w 580528"/>
                  <a:gd name="connsiteY3" fmla="*/ 61896 h 935922"/>
                  <a:gd name="connsiteX4" fmla="*/ 580528 w 580528"/>
                  <a:gd name="connsiteY4" fmla="*/ 61896 h 935922"/>
                  <a:gd name="connsiteX5" fmla="*/ 112469 w 580528"/>
                  <a:gd name="connsiteY5" fmla="*/ 85804 h 935922"/>
                  <a:gd name="connsiteX6" fmla="*/ 112469 w 580528"/>
                  <a:gd name="connsiteY6" fmla="*/ 85804 h 935922"/>
                  <a:gd name="connsiteX7" fmla="*/ 1789 w 580528"/>
                  <a:gd name="connsiteY7" fmla="*/ 767604 h 935922"/>
                  <a:gd name="connsiteX8" fmla="*/ 131615 w 580528"/>
                  <a:gd name="connsiteY8" fmla="*/ 933910 h 935922"/>
                  <a:gd name="connsiteX9" fmla="*/ 131615 w 580528"/>
                  <a:gd name="connsiteY9" fmla="*/ 933910 h 935922"/>
                  <a:gd name="connsiteX10" fmla="*/ 312590 w 580528"/>
                  <a:gd name="connsiteY10" fmla="*/ 813514 h 93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0528" h="935922">
                    <a:moveTo>
                      <a:pt x="312590" y="813514"/>
                    </a:moveTo>
                    <a:cubicBezTo>
                      <a:pt x="327544" y="729885"/>
                      <a:pt x="344879" y="642064"/>
                      <a:pt x="344879" y="642064"/>
                    </a:cubicBezTo>
                    <a:cubicBezTo>
                      <a:pt x="344879" y="642064"/>
                      <a:pt x="455941" y="643112"/>
                      <a:pt x="503090" y="506333"/>
                    </a:cubicBezTo>
                    <a:cubicBezTo>
                      <a:pt x="548048" y="375841"/>
                      <a:pt x="580528" y="61896"/>
                      <a:pt x="580528" y="61896"/>
                    </a:cubicBezTo>
                    <a:lnTo>
                      <a:pt x="580528" y="61896"/>
                    </a:lnTo>
                    <a:cubicBezTo>
                      <a:pt x="434827" y="-28669"/>
                      <a:pt x="248184" y="-19136"/>
                      <a:pt x="112469" y="85804"/>
                    </a:cubicBezTo>
                    <a:lnTo>
                      <a:pt x="112469" y="85804"/>
                    </a:lnTo>
                    <a:lnTo>
                      <a:pt x="1789" y="767604"/>
                    </a:lnTo>
                    <a:cubicBezTo>
                      <a:pt x="-11070" y="846757"/>
                      <a:pt x="46747" y="920861"/>
                      <a:pt x="131615" y="933910"/>
                    </a:cubicBezTo>
                    <a:lnTo>
                      <a:pt x="131615" y="933910"/>
                    </a:lnTo>
                    <a:cubicBezTo>
                      <a:pt x="217244" y="947150"/>
                      <a:pt x="298302" y="893715"/>
                      <a:pt x="312590" y="813514"/>
                    </a:cubicBezTo>
                    <a:close/>
                  </a:path>
                </a:pathLst>
              </a:custGeom>
              <a:solidFill>
                <a:srgbClr val="FFBE9D"/>
              </a:solidFill>
              <a:ln w="9525" cap="flat">
                <a:noFill/>
                <a:prstDash val="solid"/>
                <a:miter/>
              </a:ln>
            </p:spPr>
            <p:txBody>
              <a:bodyPr rtlCol="0" anchor="ctr"/>
              <a:lstStyle/>
              <a:p>
                <a:endParaRPr lang="fr-FR"/>
              </a:p>
            </p:txBody>
          </p:sp>
          <p:sp>
            <p:nvSpPr>
              <p:cNvPr id="41" name="Forme libre : forme 137">
                <a:extLst>
                  <a:ext uri="{FF2B5EF4-FFF2-40B4-BE49-F238E27FC236}">
                    <a16:creationId xmlns:a16="http://schemas.microsoft.com/office/drawing/2014/main" id="{74B64340-170C-8246-9BF0-2F4ECC500C2B}"/>
                  </a:ext>
                </a:extLst>
              </p:cNvPr>
              <p:cNvSpPr/>
              <p:nvPr/>
            </p:nvSpPr>
            <p:spPr>
              <a:xfrm>
                <a:off x="6536586" y="3250703"/>
                <a:ext cx="36646" cy="35027"/>
              </a:xfrm>
              <a:custGeom>
                <a:avLst/>
                <a:gdLst>
                  <a:gd name="connsiteX0" fmla="*/ 36521 w 36646"/>
                  <a:gd name="connsiteY0" fmla="*/ 19705 h 35027"/>
                  <a:gd name="connsiteX1" fmla="*/ 15947 w 36646"/>
                  <a:gd name="connsiteY1" fmla="*/ 34850 h 35027"/>
                  <a:gd name="connsiteX2" fmla="*/ 64 w 36646"/>
                  <a:gd name="connsiteY2" fmla="*/ 15997 h 35027"/>
                  <a:gd name="connsiteX3" fmla="*/ 135 w 36646"/>
                  <a:gd name="connsiteY3" fmla="*/ 15324 h 35027"/>
                  <a:gd name="connsiteX4" fmla="*/ 20805 w 36646"/>
                  <a:gd name="connsiteY4" fmla="*/ 179 h 35027"/>
                  <a:gd name="connsiteX5" fmla="*/ 36564 w 36646"/>
                  <a:gd name="connsiteY5" fmla="*/ 19309 h 35027"/>
                  <a:gd name="connsiteX6" fmla="*/ 36521 w 36646"/>
                  <a:gd name="connsiteY6" fmla="*/ 19705 h 3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46" h="35027">
                    <a:moveTo>
                      <a:pt x="36521" y="19705"/>
                    </a:moveTo>
                    <a:cubicBezTo>
                      <a:pt x="34910" y="29501"/>
                      <a:pt x="25778" y="36222"/>
                      <a:pt x="15947" y="34850"/>
                    </a:cubicBezTo>
                    <a:cubicBezTo>
                      <a:pt x="6355" y="34030"/>
                      <a:pt x="-756" y="25589"/>
                      <a:pt x="64" y="15997"/>
                    </a:cubicBezTo>
                    <a:cubicBezTo>
                      <a:pt x="84" y="15772"/>
                      <a:pt x="107" y="15548"/>
                      <a:pt x="135" y="15324"/>
                    </a:cubicBezTo>
                    <a:cubicBezTo>
                      <a:pt x="1792" y="5514"/>
                      <a:pt x="10952" y="-1197"/>
                      <a:pt x="20805" y="179"/>
                    </a:cubicBezTo>
                    <a:cubicBezTo>
                      <a:pt x="30439" y="1110"/>
                      <a:pt x="37495" y="9675"/>
                      <a:pt x="36564" y="19309"/>
                    </a:cubicBezTo>
                    <a:cubicBezTo>
                      <a:pt x="36551" y="19441"/>
                      <a:pt x="36537" y="19573"/>
                      <a:pt x="36521" y="19705"/>
                    </a:cubicBezTo>
                    <a:close/>
                  </a:path>
                </a:pathLst>
              </a:custGeom>
              <a:solidFill>
                <a:srgbClr val="263238"/>
              </a:solidFill>
              <a:ln w="9525" cap="flat">
                <a:noFill/>
                <a:prstDash val="solid"/>
                <a:miter/>
              </a:ln>
            </p:spPr>
            <p:txBody>
              <a:bodyPr rtlCol="0" anchor="ctr"/>
              <a:lstStyle/>
              <a:p>
                <a:endParaRPr lang="fr-FR"/>
              </a:p>
            </p:txBody>
          </p:sp>
          <p:sp>
            <p:nvSpPr>
              <p:cNvPr id="42" name="Forme libre : forme 138">
                <a:extLst>
                  <a:ext uri="{FF2B5EF4-FFF2-40B4-BE49-F238E27FC236}">
                    <a16:creationId xmlns:a16="http://schemas.microsoft.com/office/drawing/2014/main" id="{B751E37D-4F4B-464C-BDCA-FED30E419F0C}"/>
                  </a:ext>
                </a:extLst>
              </p:cNvPr>
              <p:cNvSpPr/>
              <p:nvPr/>
            </p:nvSpPr>
            <p:spPr>
              <a:xfrm>
                <a:off x="6534771" y="3229410"/>
                <a:ext cx="71646" cy="26163"/>
              </a:xfrm>
              <a:custGeom>
                <a:avLst/>
                <a:gdLst>
                  <a:gd name="connsiteX0" fmla="*/ 71197 w 71646"/>
                  <a:gd name="connsiteY0" fmla="*/ 25949 h 26163"/>
                  <a:gd name="connsiteX1" fmla="*/ 37193 w 71646"/>
                  <a:gd name="connsiteY1" fmla="*/ 12042 h 26163"/>
                  <a:gd name="connsiteX2" fmla="*/ 141 w 71646"/>
                  <a:gd name="connsiteY2" fmla="*/ 13090 h 26163"/>
                  <a:gd name="connsiteX3" fmla="*/ 9666 w 71646"/>
                  <a:gd name="connsiteY3" fmla="*/ 4613 h 26163"/>
                  <a:gd name="connsiteX4" fmla="*/ 39860 w 71646"/>
                  <a:gd name="connsiteY4" fmla="*/ 803 h 26163"/>
                  <a:gd name="connsiteX5" fmla="*/ 66435 w 71646"/>
                  <a:gd name="connsiteY5" fmla="*/ 14900 h 26163"/>
                  <a:gd name="connsiteX6" fmla="*/ 71197 w 71646"/>
                  <a:gd name="connsiteY6" fmla="*/ 25949 h 2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646" h="26163">
                    <a:moveTo>
                      <a:pt x="71197" y="25949"/>
                    </a:moveTo>
                    <a:cubicBezTo>
                      <a:pt x="68530" y="27949"/>
                      <a:pt x="56624" y="15376"/>
                      <a:pt x="37193" y="12042"/>
                    </a:cubicBezTo>
                    <a:cubicBezTo>
                      <a:pt x="17762" y="8708"/>
                      <a:pt x="1855" y="15852"/>
                      <a:pt x="141" y="13090"/>
                    </a:cubicBezTo>
                    <a:cubicBezTo>
                      <a:pt x="-717" y="11947"/>
                      <a:pt x="2331" y="8042"/>
                      <a:pt x="9666" y="4613"/>
                    </a:cubicBezTo>
                    <a:cubicBezTo>
                      <a:pt x="19107" y="297"/>
                      <a:pt x="29642" y="-1033"/>
                      <a:pt x="39860" y="803"/>
                    </a:cubicBezTo>
                    <a:cubicBezTo>
                      <a:pt x="49980" y="2590"/>
                      <a:pt x="59279" y="7523"/>
                      <a:pt x="66435" y="14900"/>
                    </a:cubicBezTo>
                    <a:cubicBezTo>
                      <a:pt x="71197" y="20519"/>
                      <a:pt x="72436" y="25091"/>
                      <a:pt x="71197" y="25949"/>
                    </a:cubicBezTo>
                    <a:close/>
                  </a:path>
                </a:pathLst>
              </a:custGeom>
              <a:solidFill>
                <a:srgbClr val="263238"/>
              </a:solidFill>
              <a:ln w="9525" cap="flat">
                <a:noFill/>
                <a:prstDash val="solid"/>
                <a:miter/>
              </a:ln>
            </p:spPr>
            <p:txBody>
              <a:bodyPr rtlCol="0" anchor="ctr"/>
              <a:lstStyle/>
              <a:p>
                <a:endParaRPr lang="fr-FR"/>
              </a:p>
            </p:txBody>
          </p:sp>
          <p:sp>
            <p:nvSpPr>
              <p:cNvPr id="43" name="Forme libre : forme 139">
                <a:extLst>
                  <a:ext uri="{FF2B5EF4-FFF2-40B4-BE49-F238E27FC236}">
                    <a16:creationId xmlns:a16="http://schemas.microsoft.com/office/drawing/2014/main" id="{A9B39AF5-F8E8-3841-8624-FDBD10150E82}"/>
                  </a:ext>
                </a:extLst>
              </p:cNvPr>
              <p:cNvSpPr/>
              <p:nvPr/>
            </p:nvSpPr>
            <p:spPr>
              <a:xfrm>
                <a:off x="6337193" y="3219189"/>
                <a:ext cx="36535" cy="34620"/>
              </a:xfrm>
              <a:custGeom>
                <a:avLst/>
                <a:gdLst>
                  <a:gd name="connsiteX0" fmla="*/ 36460 w 36535"/>
                  <a:gd name="connsiteY0" fmla="*/ 19310 h 34620"/>
                  <a:gd name="connsiteX1" fmla="*/ 15886 w 36535"/>
                  <a:gd name="connsiteY1" fmla="*/ 34455 h 34620"/>
                  <a:gd name="connsiteX2" fmla="*/ 74 w 36535"/>
                  <a:gd name="connsiteY2" fmla="*/ 15405 h 34620"/>
                  <a:gd name="connsiteX3" fmla="*/ 20744 w 36535"/>
                  <a:gd name="connsiteY3" fmla="*/ 165 h 34620"/>
                  <a:gd name="connsiteX4" fmla="*/ 36460 w 36535"/>
                  <a:gd name="connsiteY4" fmla="*/ 19310 h 3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5" h="34620">
                    <a:moveTo>
                      <a:pt x="36460" y="19310"/>
                    </a:moveTo>
                    <a:cubicBezTo>
                      <a:pt x="34803" y="29078"/>
                      <a:pt x="25705" y="35775"/>
                      <a:pt x="15886" y="34455"/>
                    </a:cubicBezTo>
                    <a:cubicBezTo>
                      <a:pt x="6265" y="33550"/>
                      <a:pt x="-808" y="25028"/>
                      <a:pt x="74" y="15405"/>
                    </a:cubicBezTo>
                    <a:cubicBezTo>
                      <a:pt x="1732" y="5585"/>
                      <a:pt x="10873" y="-1155"/>
                      <a:pt x="20744" y="165"/>
                    </a:cubicBezTo>
                    <a:cubicBezTo>
                      <a:pt x="30341" y="1167"/>
                      <a:pt x="37347" y="9702"/>
                      <a:pt x="36460" y="19310"/>
                    </a:cubicBezTo>
                    <a:close/>
                  </a:path>
                </a:pathLst>
              </a:custGeom>
              <a:solidFill>
                <a:srgbClr val="263238"/>
              </a:solidFill>
              <a:ln w="9525" cap="flat">
                <a:noFill/>
                <a:prstDash val="solid"/>
                <a:miter/>
              </a:ln>
            </p:spPr>
            <p:txBody>
              <a:bodyPr rtlCol="0" anchor="ctr"/>
              <a:lstStyle/>
              <a:p>
                <a:endParaRPr lang="fr-FR"/>
              </a:p>
            </p:txBody>
          </p:sp>
          <p:sp>
            <p:nvSpPr>
              <p:cNvPr id="44" name="Forme libre : forme 140">
                <a:extLst>
                  <a:ext uri="{FF2B5EF4-FFF2-40B4-BE49-F238E27FC236}">
                    <a16:creationId xmlns:a16="http://schemas.microsoft.com/office/drawing/2014/main" id="{D0C2D017-AB47-3440-8E0C-F9BE1BDF083F}"/>
                  </a:ext>
                </a:extLst>
              </p:cNvPr>
              <p:cNvSpPr/>
              <p:nvPr/>
            </p:nvSpPr>
            <p:spPr>
              <a:xfrm>
                <a:off x="6330838" y="3200781"/>
                <a:ext cx="71649" cy="26199"/>
              </a:xfrm>
              <a:custGeom>
                <a:avLst/>
                <a:gdLst>
                  <a:gd name="connsiteX0" fmla="*/ 71200 w 71649"/>
                  <a:gd name="connsiteY0" fmla="*/ 26003 h 26199"/>
                  <a:gd name="connsiteX1" fmla="*/ 37196 w 71649"/>
                  <a:gd name="connsiteY1" fmla="*/ 12001 h 26199"/>
                  <a:gd name="connsiteX2" fmla="*/ 144 w 71649"/>
                  <a:gd name="connsiteY2" fmla="*/ 13144 h 26199"/>
                  <a:gd name="connsiteX3" fmla="*/ 9669 w 71649"/>
                  <a:gd name="connsiteY3" fmla="*/ 4572 h 26199"/>
                  <a:gd name="connsiteX4" fmla="*/ 39863 w 71649"/>
                  <a:gd name="connsiteY4" fmla="*/ 857 h 26199"/>
                  <a:gd name="connsiteX5" fmla="*/ 66438 w 71649"/>
                  <a:gd name="connsiteY5" fmla="*/ 14859 h 26199"/>
                  <a:gd name="connsiteX6" fmla="*/ 71200 w 71649"/>
                  <a:gd name="connsiteY6" fmla="*/ 26003 h 2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649" h="26199">
                    <a:moveTo>
                      <a:pt x="71200" y="26003"/>
                    </a:moveTo>
                    <a:cubicBezTo>
                      <a:pt x="68533" y="27908"/>
                      <a:pt x="56627" y="15430"/>
                      <a:pt x="37196" y="12001"/>
                    </a:cubicBezTo>
                    <a:cubicBezTo>
                      <a:pt x="17765" y="8572"/>
                      <a:pt x="1858" y="15906"/>
                      <a:pt x="144" y="13144"/>
                    </a:cubicBezTo>
                    <a:cubicBezTo>
                      <a:pt x="-714" y="11906"/>
                      <a:pt x="2239" y="8001"/>
                      <a:pt x="9669" y="4572"/>
                    </a:cubicBezTo>
                    <a:cubicBezTo>
                      <a:pt x="19109" y="246"/>
                      <a:pt x="29656" y="-1052"/>
                      <a:pt x="39863" y="857"/>
                    </a:cubicBezTo>
                    <a:cubicBezTo>
                      <a:pt x="49987" y="2574"/>
                      <a:pt x="59297" y="7480"/>
                      <a:pt x="66438" y="14859"/>
                    </a:cubicBezTo>
                    <a:cubicBezTo>
                      <a:pt x="71200" y="20478"/>
                      <a:pt x="72439" y="25145"/>
                      <a:pt x="71200" y="26003"/>
                    </a:cubicBezTo>
                    <a:close/>
                  </a:path>
                </a:pathLst>
              </a:custGeom>
              <a:solidFill>
                <a:srgbClr val="263238"/>
              </a:solidFill>
              <a:ln w="9525" cap="flat">
                <a:noFill/>
                <a:prstDash val="solid"/>
                <a:miter/>
              </a:ln>
            </p:spPr>
            <p:txBody>
              <a:bodyPr rtlCol="0" anchor="ctr"/>
              <a:lstStyle/>
              <a:p>
                <a:endParaRPr lang="fr-FR"/>
              </a:p>
            </p:txBody>
          </p:sp>
          <p:sp>
            <p:nvSpPr>
              <p:cNvPr id="45" name="Forme libre : forme 141">
                <a:extLst>
                  <a:ext uri="{FF2B5EF4-FFF2-40B4-BE49-F238E27FC236}">
                    <a16:creationId xmlns:a16="http://schemas.microsoft.com/office/drawing/2014/main" id="{D5315DAD-B4D2-D548-936F-A63B15CC91EC}"/>
                  </a:ext>
                </a:extLst>
              </p:cNvPr>
              <p:cNvSpPr/>
              <p:nvPr/>
            </p:nvSpPr>
            <p:spPr>
              <a:xfrm>
                <a:off x="6447091" y="3219730"/>
                <a:ext cx="52293" cy="169562"/>
              </a:xfrm>
              <a:custGeom>
                <a:avLst/>
                <a:gdLst>
                  <a:gd name="connsiteX0" fmla="*/ 0 w 52293"/>
                  <a:gd name="connsiteY0" fmla="*/ 163454 h 169562"/>
                  <a:gd name="connsiteX1" fmla="*/ 32576 w 52293"/>
                  <a:gd name="connsiteY1" fmla="*/ 163454 h 169562"/>
                  <a:gd name="connsiteX2" fmla="*/ 43910 w 52293"/>
                  <a:gd name="connsiteY2" fmla="*/ 160406 h 169562"/>
                  <a:gd name="connsiteX3" fmla="*/ 43244 w 52293"/>
                  <a:gd name="connsiteY3" fmla="*/ 145166 h 169562"/>
                  <a:gd name="connsiteX4" fmla="*/ 35243 w 52293"/>
                  <a:gd name="connsiteY4" fmla="*/ 104780 h 169562"/>
                  <a:gd name="connsiteX5" fmla="*/ 19717 w 52293"/>
                  <a:gd name="connsiteY5" fmla="*/ 5 h 169562"/>
                  <a:gd name="connsiteX6" fmla="*/ 43625 w 52293"/>
                  <a:gd name="connsiteY6" fmla="*/ 103066 h 169562"/>
                  <a:gd name="connsiteX7" fmla="*/ 50959 w 52293"/>
                  <a:gd name="connsiteY7" fmla="*/ 143547 h 169562"/>
                  <a:gd name="connsiteX8" fmla="*/ 50102 w 52293"/>
                  <a:gd name="connsiteY8" fmla="*/ 163454 h 169562"/>
                  <a:gd name="connsiteX9" fmla="*/ 40577 w 52293"/>
                  <a:gd name="connsiteY9" fmla="*/ 169265 h 169562"/>
                  <a:gd name="connsiteX10" fmla="*/ 31909 w 52293"/>
                  <a:gd name="connsiteY10" fmla="*/ 169265 h 169562"/>
                  <a:gd name="connsiteX11" fmla="*/ 0 w 52293"/>
                  <a:gd name="connsiteY11" fmla="*/ 163454 h 16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93" h="169562">
                    <a:moveTo>
                      <a:pt x="0" y="163454"/>
                    </a:moveTo>
                    <a:cubicBezTo>
                      <a:pt x="10820" y="162156"/>
                      <a:pt x="21756" y="162156"/>
                      <a:pt x="32576" y="163454"/>
                    </a:cubicBezTo>
                    <a:cubicBezTo>
                      <a:pt x="37624" y="163454"/>
                      <a:pt x="42101" y="163454"/>
                      <a:pt x="43910" y="160406"/>
                    </a:cubicBezTo>
                    <a:cubicBezTo>
                      <a:pt x="45234" y="155376"/>
                      <a:pt x="45002" y="150062"/>
                      <a:pt x="43244" y="145166"/>
                    </a:cubicBezTo>
                    <a:cubicBezTo>
                      <a:pt x="40672" y="132307"/>
                      <a:pt x="38005" y="118877"/>
                      <a:pt x="35243" y="104780"/>
                    </a:cubicBezTo>
                    <a:cubicBezTo>
                      <a:pt x="24289" y="47630"/>
                      <a:pt x="17336" y="577"/>
                      <a:pt x="19717" y="5"/>
                    </a:cubicBezTo>
                    <a:cubicBezTo>
                      <a:pt x="22098" y="-566"/>
                      <a:pt x="32671" y="45725"/>
                      <a:pt x="43625" y="103066"/>
                    </a:cubicBezTo>
                    <a:cubicBezTo>
                      <a:pt x="46196" y="117258"/>
                      <a:pt x="48673" y="130688"/>
                      <a:pt x="50959" y="143547"/>
                    </a:cubicBezTo>
                    <a:cubicBezTo>
                      <a:pt x="52996" y="150081"/>
                      <a:pt x="52693" y="157120"/>
                      <a:pt x="50102" y="163454"/>
                    </a:cubicBezTo>
                    <a:cubicBezTo>
                      <a:pt x="48017" y="166782"/>
                      <a:pt x="44489" y="168934"/>
                      <a:pt x="40577" y="169265"/>
                    </a:cubicBezTo>
                    <a:cubicBezTo>
                      <a:pt x="37701" y="169661"/>
                      <a:pt x="34785" y="169661"/>
                      <a:pt x="31909" y="169265"/>
                    </a:cubicBezTo>
                    <a:cubicBezTo>
                      <a:pt x="21066" y="168713"/>
                      <a:pt x="10341" y="166759"/>
                      <a:pt x="0" y="163454"/>
                    </a:cubicBezTo>
                    <a:close/>
                  </a:path>
                </a:pathLst>
              </a:custGeom>
              <a:solidFill>
                <a:srgbClr val="263238"/>
              </a:solidFill>
              <a:ln w="9525" cap="flat">
                <a:noFill/>
                <a:prstDash val="solid"/>
                <a:miter/>
              </a:ln>
            </p:spPr>
            <p:txBody>
              <a:bodyPr rtlCol="0" anchor="ctr"/>
              <a:lstStyle/>
              <a:p>
                <a:endParaRPr lang="fr-FR"/>
              </a:p>
            </p:txBody>
          </p:sp>
          <p:sp>
            <p:nvSpPr>
              <p:cNvPr id="46" name="Forme libre : forme 142">
                <a:extLst>
                  <a:ext uri="{FF2B5EF4-FFF2-40B4-BE49-F238E27FC236}">
                    <a16:creationId xmlns:a16="http://schemas.microsoft.com/office/drawing/2014/main" id="{EABB812C-658F-AD4D-A0A7-EFB649990D70}"/>
                  </a:ext>
                </a:extLst>
              </p:cNvPr>
              <p:cNvSpPr/>
              <p:nvPr/>
            </p:nvSpPr>
            <p:spPr>
              <a:xfrm>
                <a:off x="6240208" y="3531965"/>
                <a:ext cx="179641" cy="116395"/>
              </a:xfrm>
              <a:custGeom>
                <a:avLst/>
                <a:gdLst>
                  <a:gd name="connsiteX0" fmla="*/ 179641 w 179641"/>
                  <a:gd name="connsiteY0" fmla="*/ 83534 h 116395"/>
                  <a:gd name="connsiteX1" fmla="*/ 0 w 179641"/>
                  <a:gd name="connsiteY1" fmla="*/ 0 h 116395"/>
                  <a:gd name="connsiteX2" fmla="*/ 171450 w 179641"/>
                  <a:gd name="connsiteY2" fmla="*/ 116396 h 116395"/>
                </a:gdLst>
                <a:ahLst/>
                <a:cxnLst>
                  <a:cxn ang="0">
                    <a:pos x="connsiteX0" y="connsiteY0"/>
                  </a:cxn>
                  <a:cxn ang="0">
                    <a:pos x="connsiteX1" y="connsiteY1"/>
                  </a:cxn>
                  <a:cxn ang="0">
                    <a:pos x="connsiteX2" y="connsiteY2"/>
                  </a:cxn>
                </a:cxnLst>
                <a:rect l="l" t="t" r="r" b="b"/>
                <a:pathLst>
                  <a:path w="179641" h="116395">
                    <a:moveTo>
                      <a:pt x="179641" y="83534"/>
                    </a:moveTo>
                    <a:cubicBezTo>
                      <a:pt x="113197" y="72807"/>
                      <a:pt x="51020" y="43895"/>
                      <a:pt x="0" y="0"/>
                    </a:cubicBezTo>
                    <a:cubicBezTo>
                      <a:pt x="0" y="0"/>
                      <a:pt x="28575" y="104775"/>
                      <a:pt x="171450" y="116396"/>
                    </a:cubicBezTo>
                    <a:close/>
                  </a:path>
                </a:pathLst>
              </a:custGeom>
              <a:solidFill>
                <a:srgbClr val="EB996E"/>
              </a:solidFill>
              <a:ln w="9525" cap="flat">
                <a:noFill/>
                <a:prstDash val="solid"/>
                <a:miter/>
              </a:ln>
            </p:spPr>
            <p:txBody>
              <a:bodyPr rtlCol="0" anchor="ctr"/>
              <a:lstStyle/>
              <a:p>
                <a:endParaRPr lang="fr-FR"/>
              </a:p>
            </p:txBody>
          </p:sp>
          <p:sp>
            <p:nvSpPr>
              <p:cNvPr id="47" name="Forme libre : forme 143">
                <a:extLst>
                  <a:ext uri="{FF2B5EF4-FFF2-40B4-BE49-F238E27FC236}">
                    <a16:creationId xmlns:a16="http://schemas.microsoft.com/office/drawing/2014/main" id="{DA65B9E4-1826-0C4E-999D-AC125809BA81}"/>
                  </a:ext>
                </a:extLst>
              </p:cNvPr>
              <p:cNvSpPr/>
              <p:nvPr/>
            </p:nvSpPr>
            <p:spPr>
              <a:xfrm>
                <a:off x="6370430" y="3409834"/>
                <a:ext cx="61544" cy="42265"/>
              </a:xfrm>
              <a:custGeom>
                <a:avLst/>
                <a:gdLst>
                  <a:gd name="connsiteX0" fmla="*/ 60278 w 61544"/>
                  <a:gd name="connsiteY0" fmla="*/ 19166 h 42265"/>
                  <a:gd name="connsiteX1" fmla="*/ 31132 w 61544"/>
                  <a:gd name="connsiteY1" fmla="*/ 116 h 42265"/>
                  <a:gd name="connsiteX2" fmla="*/ 7034 w 61544"/>
                  <a:gd name="connsiteY2" fmla="*/ 8117 h 42265"/>
                  <a:gd name="connsiteX3" fmla="*/ 1414 w 61544"/>
                  <a:gd name="connsiteY3" fmla="*/ 30977 h 42265"/>
                  <a:gd name="connsiteX4" fmla="*/ 25703 w 61544"/>
                  <a:gd name="connsiteY4" fmla="*/ 41930 h 42265"/>
                  <a:gd name="connsiteX5" fmla="*/ 53135 w 61544"/>
                  <a:gd name="connsiteY5" fmla="*/ 31453 h 42265"/>
                  <a:gd name="connsiteX6" fmla="*/ 59707 w 61544"/>
                  <a:gd name="connsiteY6" fmla="*/ 26690 h 42265"/>
                  <a:gd name="connsiteX7" fmla="*/ 60945 w 61544"/>
                  <a:gd name="connsiteY7" fmla="*/ 19451 h 4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44" h="42265">
                    <a:moveTo>
                      <a:pt x="60278" y="19166"/>
                    </a:moveTo>
                    <a:cubicBezTo>
                      <a:pt x="54511" y="8202"/>
                      <a:pt x="43488" y="998"/>
                      <a:pt x="31132" y="116"/>
                    </a:cubicBezTo>
                    <a:cubicBezTo>
                      <a:pt x="22342" y="-631"/>
                      <a:pt x="13631" y="2261"/>
                      <a:pt x="7034" y="8117"/>
                    </a:cubicBezTo>
                    <a:cubicBezTo>
                      <a:pt x="505" y="13776"/>
                      <a:pt x="-1747" y="22936"/>
                      <a:pt x="1414" y="30977"/>
                    </a:cubicBezTo>
                    <a:cubicBezTo>
                      <a:pt x="6537" y="39219"/>
                      <a:pt x="16134" y="43547"/>
                      <a:pt x="25703" y="41930"/>
                    </a:cubicBezTo>
                    <a:cubicBezTo>
                      <a:pt x="35444" y="40266"/>
                      <a:pt x="44764" y="36706"/>
                      <a:pt x="53135" y="31453"/>
                    </a:cubicBezTo>
                    <a:cubicBezTo>
                      <a:pt x="55602" y="30287"/>
                      <a:pt x="57830" y="28672"/>
                      <a:pt x="59707" y="26690"/>
                    </a:cubicBezTo>
                    <a:cubicBezTo>
                      <a:pt x="61580" y="24767"/>
                      <a:pt x="62073" y="21888"/>
                      <a:pt x="60945" y="19451"/>
                    </a:cubicBezTo>
                  </a:path>
                </a:pathLst>
              </a:custGeom>
              <a:solidFill>
                <a:srgbClr val="EB996E"/>
              </a:solidFill>
              <a:ln w="9525" cap="flat">
                <a:noFill/>
                <a:prstDash val="solid"/>
                <a:miter/>
              </a:ln>
            </p:spPr>
            <p:txBody>
              <a:bodyPr rtlCol="0" anchor="ctr"/>
              <a:lstStyle/>
              <a:p>
                <a:endParaRPr lang="fr-FR"/>
              </a:p>
            </p:txBody>
          </p:sp>
          <p:sp>
            <p:nvSpPr>
              <p:cNvPr id="48" name="Forme libre : forme 144">
                <a:extLst>
                  <a:ext uri="{FF2B5EF4-FFF2-40B4-BE49-F238E27FC236}">
                    <a16:creationId xmlns:a16="http://schemas.microsoft.com/office/drawing/2014/main" id="{4520721C-9DA8-CD4D-ABB6-0AE15DDCAAD5}"/>
                  </a:ext>
                </a:extLst>
              </p:cNvPr>
              <p:cNvSpPr/>
              <p:nvPr/>
            </p:nvSpPr>
            <p:spPr>
              <a:xfrm>
                <a:off x="6381725" y="3386592"/>
                <a:ext cx="58889" cy="64647"/>
              </a:xfrm>
              <a:custGeom>
                <a:avLst/>
                <a:gdLst>
                  <a:gd name="connsiteX0" fmla="*/ 5930 w 58889"/>
                  <a:gd name="connsiteY0" fmla="*/ 22 h 64647"/>
                  <a:gd name="connsiteX1" fmla="*/ 20789 w 58889"/>
                  <a:gd name="connsiteY1" fmla="*/ 39646 h 64647"/>
                  <a:gd name="connsiteX2" fmla="*/ 58889 w 58889"/>
                  <a:gd name="connsiteY2" fmla="*/ 62410 h 64647"/>
                  <a:gd name="connsiteX3" fmla="*/ 43649 w 58889"/>
                  <a:gd name="connsiteY3" fmla="*/ 64125 h 64647"/>
                  <a:gd name="connsiteX4" fmla="*/ 11836 w 58889"/>
                  <a:gd name="connsiteY4" fmla="*/ 46408 h 64647"/>
                  <a:gd name="connsiteX5" fmla="*/ 25 w 58889"/>
                  <a:gd name="connsiteY5" fmla="*/ 13833 h 64647"/>
                  <a:gd name="connsiteX6" fmla="*/ 5930 w 58889"/>
                  <a:gd name="connsiteY6" fmla="*/ 22 h 6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89" h="64647">
                    <a:moveTo>
                      <a:pt x="5930" y="22"/>
                    </a:moveTo>
                    <a:cubicBezTo>
                      <a:pt x="9074" y="22"/>
                      <a:pt x="5359" y="21453"/>
                      <a:pt x="20789" y="39646"/>
                    </a:cubicBezTo>
                    <a:cubicBezTo>
                      <a:pt x="36220" y="57838"/>
                      <a:pt x="58889" y="59362"/>
                      <a:pt x="58889" y="62410"/>
                    </a:cubicBezTo>
                    <a:cubicBezTo>
                      <a:pt x="58889" y="63744"/>
                      <a:pt x="53174" y="65553"/>
                      <a:pt x="43649" y="64125"/>
                    </a:cubicBezTo>
                    <a:cubicBezTo>
                      <a:pt x="31284" y="62165"/>
                      <a:pt x="20013" y="55889"/>
                      <a:pt x="11836" y="46408"/>
                    </a:cubicBezTo>
                    <a:cubicBezTo>
                      <a:pt x="3864" y="37468"/>
                      <a:pt x="-364" y="25805"/>
                      <a:pt x="25" y="13833"/>
                    </a:cubicBezTo>
                    <a:cubicBezTo>
                      <a:pt x="1168" y="4308"/>
                      <a:pt x="4501" y="-359"/>
                      <a:pt x="5930" y="22"/>
                    </a:cubicBezTo>
                    <a:close/>
                  </a:path>
                </a:pathLst>
              </a:custGeom>
              <a:solidFill>
                <a:srgbClr val="263238"/>
              </a:solidFill>
              <a:ln w="9525" cap="flat">
                <a:noFill/>
                <a:prstDash val="solid"/>
                <a:miter/>
              </a:ln>
            </p:spPr>
            <p:txBody>
              <a:bodyPr rtlCol="0" anchor="ctr"/>
              <a:lstStyle/>
              <a:p>
                <a:endParaRPr lang="fr-FR"/>
              </a:p>
            </p:txBody>
          </p:sp>
          <p:sp>
            <p:nvSpPr>
              <p:cNvPr id="49" name="Forme libre : forme 145">
                <a:extLst>
                  <a:ext uri="{FF2B5EF4-FFF2-40B4-BE49-F238E27FC236}">
                    <a16:creationId xmlns:a16="http://schemas.microsoft.com/office/drawing/2014/main" id="{C0A2CD4D-7F17-9A43-83FB-FA8E02B7CD65}"/>
                  </a:ext>
                </a:extLst>
              </p:cNvPr>
              <p:cNvSpPr/>
              <p:nvPr/>
            </p:nvSpPr>
            <p:spPr>
              <a:xfrm>
                <a:off x="6282785" y="2884829"/>
                <a:ext cx="389717" cy="324310"/>
              </a:xfrm>
              <a:custGeom>
                <a:avLst/>
                <a:gdLst>
                  <a:gd name="connsiteX0" fmla="*/ 0 w 389717"/>
                  <a:gd name="connsiteY0" fmla="*/ 73826 h 324310"/>
                  <a:gd name="connsiteX1" fmla="*/ 253651 w 389717"/>
                  <a:gd name="connsiteY1" fmla="*/ 293568 h 324310"/>
                  <a:gd name="connsiteX2" fmla="*/ 183642 w 389717"/>
                  <a:gd name="connsiteY2" fmla="*/ 211176 h 324310"/>
                  <a:gd name="connsiteX3" fmla="*/ 334518 w 389717"/>
                  <a:gd name="connsiteY3" fmla="*/ 322428 h 324310"/>
                  <a:gd name="connsiteX4" fmla="*/ 355283 w 389717"/>
                  <a:gd name="connsiteY4" fmla="*/ 323095 h 324310"/>
                  <a:gd name="connsiteX5" fmla="*/ 369666 w 389717"/>
                  <a:gd name="connsiteY5" fmla="*/ 302997 h 324310"/>
                  <a:gd name="connsiteX6" fmla="*/ 389477 w 389717"/>
                  <a:gd name="connsiteY6" fmla="*/ 174886 h 324310"/>
                  <a:gd name="connsiteX7" fmla="*/ 356140 w 389717"/>
                  <a:gd name="connsiteY7" fmla="*/ 74588 h 324310"/>
                  <a:gd name="connsiteX8" fmla="*/ 221266 w 389717"/>
                  <a:gd name="connsiteY8" fmla="*/ 10485 h 324310"/>
                  <a:gd name="connsiteX9" fmla="*/ 93059 w 389717"/>
                  <a:gd name="connsiteY9" fmla="*/ 3817 h 324310"/>
                  <a:gd name="connsiteX10" fmla="*/ 0 w 389717"/>
                  <a:gd name="connsiteY10" fmla="*/ 71159 h 3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717" h="324310">
                    <a:moveTo>
                      <a:pt x="0" y="73826"/>
                    </a:moveTo>
                    <a:cubicBezTo>
                      <a:pt x="37624" y="156789"/>
                      <a:pt x="159544" y="257754"/>
                      <a:pt x="253651" y="293568"/>
                    </a:cubicBezTo>
                    <a:cubicBezTo>
                      <a:pt x="245078" y="276423"/>
                      <a:pt x="192215" y="228226"/>
                      <a:pt x="183642" y="211176"/>
                    </a:cubicBezTo>
                    <a:cubicBezTo>
                      <a:pt x="221742" y="252420"/>
                      <a:pt x="276511" y="308427"/>
                      <a:pt x="334518" y="322428"/>
                    </a:cubicBezTo>
                    <a:cubicBezTo>
                      <a:pt x="341224" y="324686"/>
                      <a:pt x="348446" y="324918"/>
                      <a:pt x="355283" y="323095"/>
                    </a:cubicBezTo>
                    <a:cubicBezTo>
                      <a:pt x="362934" y="318988"/>
                      <a:pt x="368246" y="311564"/>
                      <a:pt x="369666" y="302997"/>
                    </a:cubicBezTo>
                    <a:cubicBezTo>
                      <a:pt x="380876" y="261134"/>
                      <a:pt x="387519" y="218180"/>
                      <a:pt x="389477" y="174886"/>
                    </a:cubicBezTo>
                    <a:cubicBezTo>
                      <a:pt x="391594" y="138421"/>
                      <a:pt x="379665" y="102530"/>
                      <a:pt x="356140" y="74588"/>
                    </a:cubicBezTo>
                    <a:cubicBezTo>
                      <a:pt x="324041" y="38488"/>
                      <a:pt x="271653" y="21248"/>
                      <a:pt x="221266" y="10485"/>
                    </a:cubicBezTo>
                    <a:cubicBezTo>
                      <a:pt x="178975" y="1531"/>
                      <a:pt x="134779" y="-4184"/>
                      <a:pt x="93059" y="3817"/>
                    </a:cubicBezTo>
                    <a:cubicBezTo>
                      <a:pt x="51340" y="11818"/>
                      <a:pt x="12478" y="35821"/>
                      <a:pt x="0" y="71159"/>
                    </a:cubicBezTo>
                  </a:path>
                </a:pathLst>
              </a:custGeom>
              <a:solidFill>
                <a:srgbClr val="263238"/>
              </a:solidFill>
              <a:ln w="9525" cap="flat">
                <a:noFill/>
                <a:prstDash val="solid"/>
                <a:miter/>
              </a:ln>
            </p:spPr>
            <p:txBody>
              <a:bodyPr rtlCol="0" anchor="ctr"/>
              <a:lstStyle/>
              <a:p>
                <a:endParaRPr lang="fr-FR"/>
              </a:p>
            </p:txBody>
          </p:sp>
          <p:sp>
            <p:nvSpPr>
              <p:cNvPr id="50" name="Forme libre : forme 146">
                <a:extLst>
                  <a:ext uri="{FF2B5EF4-FFF2-40B4-BE49-F238E27FC236}">
                    <a16:creationId xmlns:a16="http://schemas.microsoft.com/office/drawing/2014/main" id="{15739D81-0C26-CB46-B7F7-4851D0222F4C}"/>
                  </a:ext>
                </a:extLst>
              </p:cNvPr>
              <p:cNvSpPr/>
              <p:nvPr/>
            </p:nvSpPr>
            <p:spPr>
              <a:xfrm>
                <a:off x="6058159" y="2892327"/>
                <a:ext cx="281966" cy="575820"/>
              </a:xfrm>
              <a:custGeom>
                <a:avLst/>
                <a:gdLst>
                  <a:gd name="connsiteX0" fmla="*/ 217 w 281966"/>
                  <a:gd name="connsiteY0" fmla="*/ 378748 h 575820"/>
                  <a:gd name="connsiteX1" fmla="*/ 3836 w 281966"/>
                  <a:gd name="connsiteY1" fmla="*/ 282260 h 575820"/>
                  <a:gd name="connsiteX2" fmla="*/ 281966 w 281966"/>
                  <a:gd name="connsiteY2" fmla="*/ 11178 h 575820"/>
                  <a:gd name="connsiteX3" fmla="*/ 255868 w 281966"/>
                  <a:gd name="connsiteY3" fmla="*/ 79473 h 575820"/>
                  <a:gd name="connsiteX4" fmla="*/ 148521 w 281966"/>
                  <a:gd name="connsiteY4" fmla="*/ 342934 h 575820"/>
                  <a:gd name="connsiteX5" fmla="*/ 61653 w 281966"/>
                  <a:gd name="connsiteY5" fmla="*/ 575820 h 575820"/>
                  <a:gd name="connsiteX6" fmla="*/ 217 w 281966"/>
                  <a:gd name="connsiteY6" fmla="*/ 378843 h 57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966" h="575820">
                    <a:moveTo>
                      <a:pt x="217" y="378748"/>
                    </a:moveTo>
                    <a:cubicBezTo>
                      <a:pt x="-536" y="346542"/>
                      <a:pt x="673" y="314319"/>
                      <a:pt x="3836" y="282260"/>
                    </a:cubicBezTo>
                    <a:cubicBezTo>
                      <a:pt x="13361" y="209013"/>
                      <a:pt x="36126" y="-57402"/>
                      <a:pt x="281966" y="11178"/>
                    </a:cubicBezTo>
                    <a:lnTo>
                      <a:pt x="255868" y="79473"/>
                    </a:lnTo>
                    <a:cubicBezTo>
                      <a:pt x="255868" y="79473"/>
                      <a:pt x="274918" y="250923"/>
                      <a:pt x="148521" y="342934"/>
                    </a:cubicBezTo>
                    <a:cubicBezTo>
                      <a:pt x="148521" y="342934"/>
                      <a:pt x="149092" y="514384"/>
                      <a:pt x="61653" y="575820"/>
                    </a:cubicBezTo>
                    <a:cubicBezTo>
                      <a:pt x="61653" y="575820"/>
                      <a:pt x="693" y="459806"/>
                      <a:pt x="217" y="378843"/>
                    </a:cubicBezTo>
                  </a:path>
                </a:pathLst>
              </a:custGeom>
              <a:solidFill>
                <a:srgbClr val="263238"/>
              </a:solidFill>
              <a:ln w="9525" cap="flat">
                <a:noFill/>
                <a:prstDash val="solid"/>
                <a:miter/>
              </a:ln>
            </p:spPr>
            <p:txBody>
              <a:bodyPr rtlCol="0" anchor="ctr"/>
              <a:lstStyle/>
              <a:p>
                <a:endParaRPr lang="fr-FR"/>
              </a:p>
            </p:txBody>
          </p:sp>
          <p:sp>
            <p:nvSpPr>
              <p:cNvPr id="51" name="Forme libre : forme 147">
                <a:extLst>
                  <a:ext uri="{FF2B5EF4-FFF2-40B4-BE49-F238E27FC236}">
                    <a16:creationId xmlns:a16="http://schemas.microsoft.com/office/drawing/2014/main" id="{445C3950-8080-D54C-9C88-3F730B664880}"/>
                  </a:ext>
                </a:extLst>
              </p:cNvPr>
              <p:cNvSpPr/>
              <p:nvPr/>
            </p:nvSpPr>
            <p:spPr>
              <a:xfrm>
                <a:off x="6118558" y="3217368"/>
                <a:ext cx="93360" cy="139811"/>
              </a:xfrm>
              <a:custGeom>
                <a:avLst/>
                <a:gdLst>
                  <a:gd name="connsiteX0" fmla="*/ 93361 w 93360"/>
                  <a:gd name="connsiteY0" fmla="*/ 6177 h 139811"/>
                  <a:gd name="connsiteX1" fmla="*/ 47545 w 93360"/>
                  <a:gd name="connsiteY1" fmla="*/ 1129 h 139811"/>
                  <a:gd name="connsiteX2" fmla="*/ 9445 w 93360"/>
                  <a:gd name="connsiteY2" fmla="*/ 25417 h 139811"/>
                  <a:gd name="connsiteX3" fmla="*/ 1159 w 93360"/>
                  <a:gd name="connsiteY3" fmla="*/ 70280 h 139811"/>
                  <a:gd name="connsiteX4" fmla="*/ 20209 w 93360"/>
                  <a:gd name="connsiteY4" fmla="*/ 112666 h 139811"/>
                  <a:gd name="connsiteX5" fmla="*/ 44117 w 93360"/>
                  <a:gd name="connsiteY5" fmla="*/ 135431 h 139811"/>
                  <a:gd name="connsiteX6" fmla="*/ 76311 w 93360"/>
                  <a:gd name="connsiteY6" fmla="*/ 136098 h 1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60" h="139811">
                    <a:moveTo>
                      <a:pt x="93361" y="6177"/>
                    </a:moveTo>
                    <a:cubicBezTo>
                      <a:pt x="78836" y="343"/>
                      <a:pt x="62992" y="-1403"/>
                      <a:pt x="47545" y="1129"/>
                    </a:cubicBezTo>
                    <a:cubicBezTo>
                      <a:pt x="32147" y="3903"/>
                      <a:pt x="18460" y="12629"/>
                      <a:pt x="9445" y="25417"/>
                    </a:cubicBezTo>
                    <a:cubicBezTo>
                      <a:pt x="1092" y="38779"/>
                      <a:pt x="-1871" y="54816"/>
                      <a:pt x="1159" y="70280"/>
                    </a:cubicBezTo>
                    <a:cubicBezTo>
                      <a:pt x="4256" y="85657"/>
                      <a:pt x="10766" y="100142"/>
                      <a:pt x="20209" y="112666"/>
                    </a:cubicBezTo>
                    <a:cubicBezTo>
                      <a:pt x="26291" y="122017"/>
                      <a:pt x="34479" y="129814"/>
                      <a:pt x="44117" y="135431"/>
                    </a:cubicBezTo>
                    <a:cubicBezTo>
                      <a:pt x="54061" y="141026"/>
                      <a:pt x="66144" y="141276"/>
                      <a:pt x="76311" y="136098"/>
                    </a:cubicBezTo>
                  </a:path>
                </a:pathLst>
              </a:custGeom>
              <a:solidFill>
                <a:srgbClr val="FFBE9D"/>
              </a:solidFill>
              <a:ln w="9525" cap="flat">
                <a:noFill/>
                <a:prstDash val="solid"/>
                <a:miter/>
              </a:ln>
            </p:spPr>
            <p:txBody>
              <a:bodyPr rtlCol="0" anchor="ctr"/>
              <a:lstStyle/>
              <a:p>
                <a:endParaRPr lang="fr-FR"/>
              </a:p>
            </p:txBody>
          </p:sp>
          <p:sp>
            <p:nvSpPr>
              <p:cNvPr id="52" name="Forme libre : forme 148">
                <a:extLst>
                  <a:ext uri="{FF2B5EF4-FFF2-40B4-BE49-F238E27FC236}">
                    <a16:creationId xmlns:a16="http://schemas.microsoft.com/office/drawing/2014/main" id="{A8E36E02-99E7-B549-8BD1-774DBFC0B1FD}"/>
                  </a:ext>
                </a:extLst>
              </p:cNvPr>
              <p:cNvSpPr/>
              <p:nvPr/>
            </p:nvSpPr>
            <p:spPr>
              <a:xfrm>
                <a:off x="6150233" y="3238186"/>
                <a:ext cx="48714" cy="80178"/>
              </a:xfrm>
              <a:custGeom>
                <a:avLst/>
                <a:gdLst>
                  <a:gd name="connsiteX0" fmla="*/ 37301 w 48714"/>
                  <a:gd name="connsiteY0" fmla="*/ 75180 h 80178"/>
                  <a:gd name="connsiteX1" fmla="*/ 17680 w 48714"/>
                  <a:gd name="connsiteY1" fmla="*/ 77847 h 80178"/>
                  <a:gd name="connsiteX2" fmla="*/ 3297 w 48714"/>
                  <a:gd name="connsiteY2" fmla="*/ 60035 h 80178"/>
                  <a:gd name="connsiteX3" fmla="*/ 249 w 48714"/>
                  <a:gd name="connsiteY3" fmla="*/ 33746 h 80178"/>
                  <a:gd name="connsiteX4" fmla="*/ 11203 w 48714"/>
                  <a:gd name="connsiteY4" fmla="*/ 8315 h 80178"/>
                  <a:gd name="connsiteX5" fmla="*/ 33110 w 48714"/>
                  <a:gd name="connsiteY5" fmla="*/ 123 h 80178"/>
                  <a:gd name="connsiteX6" fmla="*/ 48255 w 48714"/>
                  <a:gd name="connsiteY6" fmla="*/ 12887 h 80178"/>
                  <a:gd name="connsiteX7" fmla="*/ 32729 w 48714"/>
                  <a:gd name="connsiteY7" fmla="*/ 8410 h 80178"/>
                  <a:gd name="connsiteX8" fmla="*/ 11870 w 48714"/>
                  <a:gd name="connsiteY8" fmla="*/ 34699 h 80178"/>
                  <a:gd name="connsiteX9" fmla="*/ 21871 w 48714"/>
                  <a:gd name="connsiteY9" fmla="*/ 70703 h 80178"/>
                  <a:gd name="connsiteX10" fmla="*/ 37301 w 48714"/>
                  <a:gd name="connsiteY10" fmla="*/ 75180 h 8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14" h="80178">
                    <a:moveTo>
                      <a:pt x="37301" y="75180"/>
                    </a:moveTo>
                    <a:cubicBezTo>
                      <a:pt x="38921" y="76037"/>
                      <a:pt x="30824" y="84038"/>
                      <a:pt x="17680" y="77847"/>
                    </a:cubicBezTo>
                    <a:cubicBezTo>
                      <a:pt x="10713" y="74052"/>
                      <a:pt x="5539" y="67645"/>
                      <a:pt x="3297" y="60035"/>
                    </a:cubicBezTo>
                    <a:cubicBezTo>
                      <a:pt x="511" y="51569"/>
                      <a:pt x="-525" y="42625"/>
                      <a:pt x="249" y="33746"/>
                    </a:cubicBezTo>
                    <a:cubicBezTo>
                      <a:pt x="748" y="24234"/>
                      <a:pt x="4633" y="15213"/>
                      <a:pt x="11203" y="8315"/>
                    </a:cubicBezTo>
                    <a:cubicBezTo>
                      <a:pt x="16855" y="2357"/>
                      <a:pt x="24936" y="-665"/>
                      <a:pt x="33110" y="123"/>
                    </a:cubicBezTo>
                    <a:cubicBezTo>
                      <a:pt x="47303" y="2314"/>
                      <a:pt x="49970" y="12887"/>
                      <a:pt x="48255" y="12887"/>
                    </a:cubicBezTo>
                    <a:cubicBezTo>
                      <a:pt x="46541" y="12887"/>
                      <a:pt x="42350" y="7838"/>
                      <a:pt x="32729" y="8410"/>
                    </a:cubicBezTo>
                    <a:cubicBezTo>
                      <a:pt x="20229" y="10804"/>
                      <a:pt x="11360" y="21981"/>
                      <a:pt x="11870" y="34699"/>
                    </a:cubicBezTo>
                    <a:cubicBezTo>
                      <a:pt x="10822" y="50510"/>
                      <a:pt x="14251" y="65750"/>
                      <a:pt x="21871" y="70703"/>
                    </a:cubicBezTo>
                    <a:cubicBezTo>
                      <a:pt x="29491" y="75656"/>
                      <a:pt x="36635" y="73751"/>
                      <a:pt x="37301" y="75180"/>
                    </a:cubicBezTo>
                    <a:close/>
                  </a:path>
                </a:pathLst>
              </a:custGeom>
              <a:solidFill>
                <a:srgbClr val="EB996E"/>
              </a:solidFill>
              <a:ln w="9525" cap="flat">
                <a:noFill/>
                <a:prstDash val="solid"/>
                <a:miter/>
              </a:ln>
            </p:spPr>
            <p:txBody>
              <a:bodyPr rtlCol="0" anchor="ctr"/>
              <a:lstStyle/>
              <a:p>
                <a:endParaRPr lang="fr-FR"/>
              </a:p>
            </p:txBody>
          </p:sp>
          <p:sp>
            <p:nvSpPr>
              <p:cNvPr id="53" name="Forme libre : forme 149">
                <a:extLst>
                  <a:ext uri="{FF2B5EF4-FFF2-40B4-BE49-F238E27FC236}">
                    <a16:creationId xmlns:a16="http://schemas.microsoft.com/office/drawing/2014/main" id="{3B8D0878-1BA5-D84B-922F-B9C0B32716BD}"/>
                  </a:ext>
                </a:extLst>
              </p:cNvPr>
              <p:cNvSpPr/>
              <p:nvPr/>
            </p:nvSpPr>
            <p:spPr>
              <a:xfrm>
                <a:off x="5949791" y="3353371"/>
                <a:ext cx="237817" cy="803814"/>
              </a:xfrm>
              <a:custGeom>
                <a:avLst/>
                <a:gdLst>
                  <a:gd name="connsiteX0" fmla="*/ 237554 w 237817"/>
                  <a:gd name="connsiteY0" fmla="*/ 0 h 803814"/>
                  <a:gd name="connsiteX1" fmla="*/ 237554 w 237817"/>
                  <a:gd name="connsiteY1" fmla="*/ 691420 h 803814"/>
                  <a:gd name="connsiteX2" fmla="*/ 228029 w 237817"/>
                  <a:gd name="connsiteY2" fmla="*/ 756380 h 803814"/>
                  <a:gd name="connsiteX3" fmla="*/ 144018 w 237817"/>
                  <a:gd name="connsiteY3" fmla="*/ 802767 h 803814"/>
                  <a:gd name="connsiteX4" fmla="*/ 44101 w 237817"/>
                  <a:gd name="connsiteY4" fmla="*/ 794290 h 803814"/>
                  <a:gd name="connsiteX5" fmla="*/ 33338 w 237817"/>
                  <a:gd name="connsiteY5" fmla="*/ 727615 h 803814"/>
                  <a:gd name="connsiteX6" fmla="*/ 0 w 237817"/>
                  <a:gd name="connsiteY6" fmla="*/ 803815 h 803814"/>
                  <a:gd name="connsiteX7" fmla="*/ 48196 w 237817"/>
                  <a:gd name="connsiteY7" fmla="*/ 318040 h 80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817" h="803814">
                    <a:moveTo>
                      <a:pt x="237554" y="0"/>
                    </a:moveTo>
                    <a:cubicBezTo>
                      <a:pt x="199454" y="227743"/>
                      <a:pt x="230410" y="460534"/>
                      <a:pt x="237554" y="691420"/>
                    </a:cubicBezTo>
                    <a:cubicBezTo>
                      <a:pt x="238220" y="713518"/>
                      <a:pt x="238411" y="736663"/>
                      <a:pt x="228029" y="756380"/>
                    </a:cubicBezTo>
                    <a:cubicBezTo>
                      <a:pt x="212884" y="786194"/>
                      <a:pt x="177451" y="800767"/>
                      <a:pt x="144018" y="802767"/>
                    </a:cubicBezTo>
                    <a:cubicBezTo>
                      <a:pt x="110585" y="804767"/>
                      <a:pt x="77343" y="797052"/>
                      <a:pt x="44101" y="794290"/>
                    </a:cubicBezTo>
                    <a:cubicBezTo>
                      <a:pt x="40481" y="772192"/>
                      <a:pt x="36957" y="749998"/>
                      <a:pt x="33338" y="727615"/>
                    </a:cubicBezTo>
                    <a:cubicBezTo>
                      <a:pt x="22193" y="753142"/>
                      <a:pt x="11049" y="778573"/>
                      <a:pt x="0" y="803815"/>
                    </a:cubicBezTo>
                    <a:cubicBezTo>
                      <a:pt x="14669" y="641890"/>
                      <a:pt x="30734" y="479965"/>
                      <a:pt x="48196" y="318040"/>
                    </a:cubicBezTo>
                  </a:path>
                </a:pathLst>
              </a:custGeom>
              <a:solidFill>
                <a:srgbClr val="263238"/>
              </a:solidFill>
              <a:ln w="9525" cap="flat">
                <a:noFill/>
                <a:prstDash val="solid"/>
                <a:miter/>
              </a:ln>
            </p:spPr>
            <p:txBody>
              <a:bodyPr rtlCol="0" anchor="ctr"/>
              <a:lstStyle/>
              <a:p>
                <a:endParaRPr lang="fr-FR"/>
              </a:p>
            </p:txBody>
          </p:sp>
        </p:grpSp>
      </p:grpSp>
    </p:spTree>
    <p:extLst>
      <p:ext uri="{BB962C8B-B14F-4D97-AF65-F5344CB8AC3E}">
        <p14:creationId xmlns:p14="http://schemas.microsoft.com/office/powerpoint/2010/main" val="355450137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6" name="Image 5" descr="Une image contenant ciel, extérieur&#10;&#10;Description générée automatiquement">
            <a:extLst>
              <a:ext uri="{FF2B5EF4-FFF2-40B4-BE49-F238E27FC236}">
                <a16:creationId xmlns:a16="http://schemas.microsoft.com/office/drawing/2014/main" id="{D057BCB0-6B82-AA4A-91D6-6941D795D0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90"/>
          <a:stretch/>
        </p:blipFill>
        <p:spPr>
          <a:xfrm>
            <a:off x="0" y="0"/>
            <a:ext cx="12192000" cy="6858000"/>
          </a:xfrm>
          <a:prstGeom prst="rect">
            <a:avLst/>
          </a:prstGeom>
        </p:spPr>
      </p:pic>
      <p:sp>
        <p:nvSpPr>
          <p:cNvPr id="8" name="Titre 7">
            <a:extLst>
              <a:ext uri="{FF2B5EF4-FFF2-40B4-BE49-F238E27FC236}">
                <a16:creationId xmlns:a16="http://schemas.microsoft.com/office/drawing/2014/main" id="{68C7C2CB-873A-934E-B7C6-BDFFFFBD2683}"/>
              </a:ext>
            </a:extLst>
          </p:cNvPr>
          <p:cNvSpPr>
            <a:spLocks noGrp="1"/>
          </p:cNvSpPr>
          <p:nvPr>
            <p:ph type="title"/>
          </p:nvPr>
        </p:nvSpPr>
        <p:spPr>
          <a:xfrm>
            <a:off x="838200" y="2766218"/>
            <a:ext cx="10515600" cy="1325563"/>
          </a:xfrm>
        </p:spPr>
        <p:txBody>
          <a:bodyPr/>
          <a:lstStyle>
            <a:lvl1pPr algn="ctr">
              <a:defRPr>
                <a:solidFill>
                  <a:schemeClr val="bg1"/>
                </a:solidFill>
              </a:defRPr>
            </a:lvl1pPr>
          </a:lstStyle>
          <a:p>
            <a:r>
              <a:rPr lang="fr-FR"/>
              <a:t>Modifiez le style du titre</a:t>
            </a:r>
          </a:p>
        </p:txBody>
      </p:sp>
    </p:spTree>
    <p:extLst>
      <p:ext uri="{BB962C8B-B14F-4D97-AF65-F5344CB8AC3E}">
        <p14:creationId xmlns:p14="http://schemas.microsoft.com/office/powerpoint/2010/main" val="102728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6" name="Image 5" descr="Une image contenant ciel, extérieur&#10;&#10;Description générée automatiquement">
            <a:extLst>
              <a:ext uri="{FF2B5EF4-FFF2-40B4-BE49-F238E27FC236}">
                <a16:creationId xmlns:a16="http://schemas.microsoft.com/office/drawing/2014/main" id="{D057BCB0-6B82-AA4A-91D6-6941D795D0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90"/>
          <a:stretch/>
        </p:blipFill>
        <p:spPr>
          <a:xfrm>
            <a:off x="0" y="0"/>
            <a:ext cx="12192000" cy="6858000"/>
          </a:xfrm>
          <a:prstGeom prst="rect">
            <a:avLst/>
          </a:prstGeom>
        </p:spPr>
      </p:pic>
      <p:sp>
        <p:nvSpPr>
          <p:cNvPr id="2" name="Titre 1">
            <a:extLst>
              <a:ext uri="{FF2B5EF4-FFF2-40B4-BE49-F238E27FC236}">
                <a16:creationId xmlns:a16="http://schemas.microsoft.com/office/drawing/2014/main" id="{F3CF0A7E-163F-DA49-863E-6261FF16F4BE}"/>
              </a:ext>
            </a:extLst>
          </p:cNvPr>
          <p:cNvSpPr>
            <a:spLocks noGrp="1"/>
          </p:cNvSpPr>
          <p:nvPr>
            <p:ph type="title"/>
          </p:nvPr>
        </p:nvSpPr>
        <p:spPr/>
        <p:txBody>
          <a:bodyPr/>
          <a:lstStyle>
            <a:lvl1pPr>
              <a:defRPr>
                <a:solidFill>
                  <a:schemeClr val="bg1"/>
                </a:solidFill>
              </a:defRPr>
            </a:lvl1pPr>
          </a:lstStyle>
          <a:p>
            <a:r>
              <a:rPr lang="fr-FR"/>
              <a:t>Modifiez le style du titre</a:t>
            </a:r>
          </a:p>
        </p:txBody>
      </p:sp>
    </p:spTree>
    <p:extLst>
      <p:ext uri="{BB962C8B-B14F-4D97-AF65-F5344CB8AC3E}">
        <p14:creationId xmlns:p14="http://schemas.microsoft.com/office/powerpoint/2010/main" val="4206512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6" name="Image 5" descr="Une image contenant ciel, extérieur&#10;&#10;Description générée automatiquement">
            <a:extLst>
              <a:ext uri="{FF2B5EF4-FFF2-40B4-BE49-F238E27FC236}">
                <a16:creationId xmlns:a16="http://schemas.microsoft.com/office/drawing/2014/main" id="{27F4A47B-A04E-404C-BC6D-D48F58E871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90"/>
          <a:stretch/>
        </p:blipFill>
        <p:spPr>
          <a:xfrm>
            <a:off x="0" y="0"/>
            <a:ext cx="3741490" cy="6858000"/>
          </a:xfrm>
          <a:prstGeom prst="rect">
            <a:avLst/>
          </a:prstGeom>
        </p:spPr>
      </p:pic>
      <p:sp>
        <p:nvSpPr>
          <p:cNvPr id="8" name="Espace réservé du contenu 7">
            <a:extLst>
              <a:ext uri="{FF2B5EF4-FFF2-40B4-BE49-F238E27FC236}">
                <a16:creationId xmlns:a16="http://schemas.microsoft.com/office/drawing/2014/main" id="{5FC4C973-87E0-1D41-AC95-68F28978335A}"/>
              </a:ext>
            </a:extLst>
          </p:cNvPr>
          <p:cNvSpPr>
            <a:spLocks noGrp="1"/>
          </p:cNvSpPr>
          <p:nvPr>
            <p:ph sz="quarter" idx="10"/>
          </p:nvPr>
        </p:nvSpPr>
        <p:spPr>
          <a:xfrm>
            <a:off x="3932872" y="716710"/>
            <a:ext cx="8005015" cy="54245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re 8">
            <a:extLst>
              <a:ext uri="{FF2B5EF4-FFF2-40B4-BE49-F238E27FC236}">
                <a16:creationId xmlns:a16="http://schemas.microsoft.com/office/drawing/2014/main" id="{F161D144-7E3B-E148-BDD3-950189EE4CAC}"/>
              </a:ext>
            </a:extLst>
          </p:cNvPr>
          <p:cNvSpPr>
            <a:spLocks noGrp="1"/>
          </p:cNvSpPr>
          <p:nvPr>
            <p:ph type="title"/>
          </p:nvPr>
        </p:nvSpPr>
        <p:spPr>
          <a:xfrm>
            <a:off x="152400" y="360218"/>
            <a:ext cx="3408218" cy="1492395"/>
          </a:xfrm>
        </p:spPr>
        <p:txBody>
          <a:bodyPr/>
          <a:lstStyle>
            <a:lvl1pPr>
              <a:defRPr>
                <a:solidFill>
                  <a:schemeClr val="bg1"/>
                </a:solidFill>
              </a:defRPr>
            </a:lvl1pPr>
          </a:lstStyle>
          <a:p>
            <a:r>
              <a:rPr lang="fr-FR"/>
              <a:t>Modifiez le style du titre</a:t>
            </a:r>
          </a:p>
        </p:txBody>
      </p:sp>
      <p:sp>
        <p:nvSpPr>
          <p:cNvPr id="10" name="Espace réservé du contenu 7">
            <a:extLst>
              <a:ext uri="{FF2B5EF4-FFF2-40B4-BE49-F238E27FC236}">
                <a16:creationId xmlns:a16="http://schemas.microsoft.com/office/drawing/2014/main" id="{3A049F89-FD70-C343-8CBF-20D0DCC59416}"/>
              </a:ext>
            </a:extLst>
          </p:cNvPr>
          <p:cNvSpPr>
            <a:spLocks noGrp="1"/>
          </p:cNvSpPr>
          <p:nvPr>
            <p:ph sz="quarter" idx="11"/>
          </p:nvPr>
        </p:nvSpPr>
        <p:spPr>
          <a:xfrm>
            <a:off x="152400" y="2124003"/>
            <a:ext cx="3408218" cy="43737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69928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7" name="Image 6" descr="Une image contenant capture d’écran&#10;&#10;Description générée automatiquement">
            <a:extLst>
              <a:ext uri="{FF2B5EF4-FFF2-40B4-BE49-F238E27FC236}">
                <a16:creationId xmlns:a16="http://schemas.microsoft.com/office/drawing/2014/main" id="{B13B5B0D-29CA-0A46-9D10-4011BE621E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873" y="716711"/>
            <a:ext cx="8005014" cy="5412997"/>
          </a:xfrm>
          <a:prstGeom prst="rect">
            <a:avLst/>
          </a:prstGeom>
        </p:spPr>
      </p:pic>
      <p:pic>
        <p:nvPicPr>
          <p:cNvPr id="6" name="Image 5" descr="Une image contenant ciel, extérieur&#10;&#10;Description générée automatiquement">
            <a:extLst>
              <a:ext uri="{FF2B5EF4-FFF2-40B4-BE49-F238E27FC236}">
                <a16:creationId xmlns:a16="http://schemas.microsoft.com/office/drawing/2014/main" id="{27F4A47B-A04E-404C-BC6D-D48F58E871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90"/>
          <a:stretch/>
        </p:blipFill>
        <p:spPr>
          <a:xfrm>
            <a:off x="0" y="0"/>
            <a:ext cx="3741490" cy="6858000"/>
          </a:xfrm>
          <a:prstGeom prst="rect">
            <a:avLst/>
          </a:prstGeom>
        </p:spPr>
      </p:pic>
      <p:sp>
        <p:nvSpPr>
          <p:cNvPr id="8" name="Espace réservé du contenu 7">
            <a:extLst>
              <a:ext uri="{FF2B5EF4-FFF2-40B4-BE49-F238E27FC236}">
                <a16:creationId xmlns:a16="http://schemas.microsoft.com/office/drawing/2014/main" id="{5FC4C973-87E0-1D41-AC95-68F28978335A}"/>
              </a:ext>
            </a:extLst>
          </p:cNvPr>
          <p:cNvSpPr>
            <a:spLocks noGrp="1"/>
          </p:cNvSpPr>
          <p:nvPr>
            <p:ph sz="quarter" idx="10"/>
          </p:nvPr>
        </p:nvSpPr>
        <p:spPr>
          <a:xfrm>
            <a:off x="4269546" y="1055077"/>
            <a:ext cx="7371470" cy="469860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re 8">
            <a:extLst>
              <a:ext uri="{FF2B5EF4-FFF2-40B4-BE49-F238E27FC236}">
                <a16:creationId xmlns:a16="http://schemas.microsoft.com/office/drawing/2014/main" id="{F161D144-7E3B-E148-BDD3-950189EE4CAC}"/>
              </a:ext>
            </a:extLst>
          </p:cNvPr>
          <p:cNvSpPr>
            <a:spLocks noGrp="1"/>
          </p:cNvSpPr>
          <p:nvPr>
            <p:ph type="title"/>
          </p:nvPr>
        </p:nvSpPr>
        <p:spPr>
          <a:xfrm>
            <a:off x="152400" y="360218"/>
            <a:ext cx="3408218" cy="1492395"/>
          </a:xfrm>
        </p:spPr>
        <p:txBody>
          <a:bodyPr/>
          <a:lstStyle>
            <a:lvl1pPr>
              <a:defRPr>
                <a:solidFill>
                  <a:schemeClr val="bg1"/>
                </a:solidFill>
              </a:defRPr>
            </a:lvl1pPr>
          </a:lstStyle>
          <a:p>
            <a:r>
              <a:rPr lang="fr-FR"/>
              <a:t>Modifiez le style du titre</a:t>
            </a:r>
          </a:p>
        </p:txBody>
      </p:sp>
      <p:sp>
        <p:nvSpPr>
          <p:cNvPr id="10" name="Espace réservé du contenu 7">
            <a:extLst>
              <a:ext uri="{FF2B5EF4-FFF2-40B4-BE49-F238E27FC236}">
                <a16:creationId xmlns:a16="http://schemas.microsoft.com/office/drawing/2014/main" id="{3A049F89-FD70-C343-8CBF-20D0DCC59416}"/>
              </a:ext>
            </a:extLst>
          </p:cNvPr>
          <p:cNvSpPr>
            <a:spLocks noGrp="1"/>
          </p:cNvSpPr>
          <p:nvPr>
            <p:ph sz="quarter" idx="11"/>
          </p:nvPr>
        </p:nvSpPr>
        <p:spPr>
          <a:xfrm>
            <a:off x="152400" y="2124003"/>
            <a:ext cx="3408218" cy="43737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93953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96DC266-EA2F-2A46-AFC4-16E4CA76C8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893" t="2347"/>
          <a:stretch/>
        </p:blipFill>
        <p:spPr>
          <a:xfrm>
            <a:off x="0" y="0"/>
            <a:ext cx="12192000" cy="6858000"/>
          </a:xfrm>
          <a:prstGeom prst="rect">
            <a:avLst/>
          </a:prstGeom>
        </p:spPr>
      </p:pic>
      <p:sp>
        <p:nvSpPr>
          <p:cNvPr id="8" name="Titre 7">
            <a:extLst>
              <a:ext uri="{FF2B5EF4-FFF2-40B4-BE49-F238E27FC236}">
                <a16:creationId xmlns:a16="http://schemas.microsoft.com/office/drawing/2014/main" id="{68C7C2CB-873A-934E-B7C6-BDFFFFBD2683}"/>
              </a:ext>
            </a:extLst>
          </p:cNvPr>
          <p:cNvSpPr>
            <a:spLocks noGrp="1"/>
          </p:cNvSpPr>
          <p:nvPr>
            <p:ph type="title"/>
          </p:nvPr>
        </p:nvSpPr>
        <p:spPr>
          <a:xfrm>
            <a:off x="838200" y="2766218"/>
            <a:ext cx="10515600" cy="1325563"/>
          </a:xfrm>
        </p:spPr>
        <p:txBody>
          <a:bodyPr/>
          <a:lstStyle>
            <a:lvl1pPr algn="ctr">
              <a:defRPr>
                <a:solidFill>
                  <a:schemeClr val="bg1"/>
                </a:solidFill>
              </a:defRPr>
            </a:lvl1pPr>
          </a:lstStyle>
          <a:p>
            <a:r>
              <a:rPr lang="fr-FR"/>
              <a:t>Modifiez le style du titre</a:t>
            </a:r>
          </a:p>
        </p:txBody>
      </p:sp>
    </p:spTree>
    <p:extLst>
      <p:ext uri="{BB962C8B-B14F-4D97-AF65-F5344CB8AC3E}">
        <p14:creationId xmlns:p14="http://schemas.microsoft.com/office/powerpoint/2010/main" val="2619766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96DC266-EA2F-2A46-AFC4-16E4CA76C8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893" t="2347"/>
          <a:stretch/>
        </p:blipFill>
        <p:spPr>
          <a:xfrm>
            <a:off x="0" y="0"/>
            <a:ext cx="12192000" cy="6858000"/>
          </a:xfrm>
          <a:prstGeom prst="rect">
            <a:avLst/>
          </a:prstGeom>
        </p:spPr>
      </p:pic>
      <p:sp>
        <p:nvSpPr>
          <p:cNvPr id="2" name="Titre 1">
            <a:extLst>
              <a:ext uri="{FF2B5EF4-FFF2-40B4-BE49-F238E27FC236}">
                <a16:creationId xmlns:a16="http://schemas.microsoft.com/office/drawing/2014/main" id="{974D7CFD-80E0-454D-9A39-95CC55530834}"/>
              </a:ext>
            </a:extLst>
          </p:cNvPr>
          <p:cNvSpPr>
            <a:spLocks noGrp="1"/>
          </p:cNvSpPr>
          <p:nvPr>
            <p:ph type="title"/>
          </p:nvPr>
        </p:nvSpPr>
        <p:spPr/>
        <p:txBody>
          <a:bodyPr/>
          <a:lstStyle>
            <a:lvl1pPr>
              <a:defRPr>
                <a:solidFill>
                  <a:schemeClr val="bg1"/>
                </a:solidFill>
              </a:defRPr>
            </a:lvl1pPr>
          </a:lstStyle>
          <a:p>
            <a:r>
              <a:rPr lang="fr-FR"/>
              <a:t>Modifiez le style du titre</a:t>
            </a:r>
          </a:p>
        </p:txBody>
      </p:sp>
    </p:spTree>
    <p:extLst>
      <p:ext uri="{BB962C8B-B14F-4D97-AF65-F5344CB8AC3E}">
        <p14:creationId xmlns:p14="http://schemas.microsoft.com/office/powerpoint/2010/main" val="2518678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A722B4B-C1D3-41D6-B6F0-F931D0CE54E3}" type="datetimeFigureOut">
              <a:rPr lang="fr-FR" smtClean="0"/>
              <a:t>12/02/2021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51AC0B-F546-473F-8986-2B4342282CA3}" type="slidenum">
              <a:rPr lang="fr-FR" smtClean="0"/>
              <a:t>‹N°›</a:t>
            </a:fld>
            <a:endParaRPr lang="fr-FR"/>
          </a:p>
        </p:txBody>
      </p:sp>
    </p:spTree>
    <p:extLst>
      <p:ext uri="{BB962C8B-B14F-4D97-AF65-F5344CB8AC3E}">
        <p14:creationId xmlns:p14="http://schemas.microsoft.com/office/powerpoint/2010/main" val="2960525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67588DF-9B91-EC41-8014-A69B1C050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893" t="2347"/>
          <a:stretch/>
        </p:blipFill>
        <p:spPr>
          <a:xfrm>
            <a:off x="0" y="520"/>
            <a:ext cx="3741490" cy="6858000"/>
          </a:xfrm>
          <a:prstGeom prst="rect">
            <a:avLst/>
          </a:prstGeom>
        </p:spPr>
      </p:pic>
      <p:sp>
        <p:nvSpPr>
          <p:cNvPr id="8" name="Espace réservé du contenu 7">
            <a:extLst>
              <a:ext uri="{FF2B5EF4-FFF2-40B4-BE49-F238E27FC236}">
                <a16:creationId xmlns:a16="http://schemas.microsoft.com/office/drawing/2014/main" id="{5FC4C973-87E0-1D41-AC95-68F28978335A}"/>
              </a:ext>
            </a:extLst>
          </p:cNvPr>
          <p:cNvSpPr>
            <a:spLocks noGrp="1"/>
          </p:cNvSpPr>
          <p:nvPr>
            <p:ph sz="quarter" idx="10"/>
          </p:nvPr>
        </p:nvSpPr>
        <p:spPr>
          <a:xfrm>
            <a:off x="3932872" y="716710"/>
            <a:ext cx="8005015" cy="54245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re 8">
            <a:extLst>
              <a:ext uri="{FF2B5EF4-FFF2-40B4-BE49-F238E27FC236}">
                <a16:creationId xmlns:a16="http://schemas.microsoft.com/office/drawing/2014/main" id="{F161D144-7E3B-E148-BDD3-950189EE4CAC}"/>
              </a:ext>
            </a:extLst>
          </p:cNvPr>
          <p:cNvSpPr>
            <a:spLocks noGrp="1"/>
          </p:cNvSpPr>
          <p:nvPr>
            <p:ph type="title"/>
          </p:nvPr>
        </p:nvSpPr>
        <p:spPr>
          <a:xfrm>
            <a:off x="152400" y="360218"/>
            <a:ext cx="3408218" cy="1492395"/>
          </a:xfrm>
        </p:spPr>
        <p:txBody>
          <a:bodyPr/>
          <a:lstStyle>
            <a:lvl1pPr>
              <a:defRPr>
                <a:solidFill>
                  <a:schemeClr val="bg1"/>
                </a:solidFill>
              </a:defRPr>
            </a:lvl1pPr>
          </a:lstStyle>
          <a:p>
            <a:r>
              <a:rPr lang="fr-FR"/>
              <a:t>Modifiez le style du titre</a:t>
            </a:r>
          </a:p>
        </p:txBody>
      </p:sp>
      <p:sp>
        <p:nvSpPr>
          <p:cNvPr id="10" name="Espace réservé du contenu 7">
            <a:extLst>
              <a:ext uri="{FF2B5EF4-FFF2-40B4-BE49-F238E27FC236}">
                <a16:creationId xmlns:a16="http://schemas.microsoft.com/office/drawing/2014/main" id="{3A049F89-FD70-C343-8CBF-20D0DCC59416}"/>
              </a:ext>
            </a:extLst>
          </p:cNvPr>
          <p:cNvSpPr>
            <a:spLocks noGrp="1"/>
          </p:cNvSpPr>
          <p:nvPr>
            <p:ph sz="quarter" idx="11"/>
          </p:nvPr>
        </p:nvSpPr>
        <p:spPr>
          <a:xfrm>
            <a:off x="152400" y="2124003"/>
            <a:ext cx="3408218" cy="43737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03354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3AA6E41-22C6-6445-B2BC-562909F950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893" t="2347"/>
          <a:stretch/>
        </p:blipFill>
        <p:spPr>
          <a:xfrm>
            <a:off x="0" y="520"/>
            <a:ext cx="3741490" cy="6858000"/>
          </a:xfrm>
          <a:prstGeom prst="rect">
            <a:avLst/>
          </a:prstGeom>
        </p:spPr>
      </p:pic>
      <p:pic>
        <p:nvPicPr>
          <p:cNvPr id="7" name="Image 6" descr="Une image contenant capture d’écran&#10;&#10;Description générée automatiquement">
            <a:extLst>
              <a:ext uri="{FF2B5EF4-FFF2-40B4-BE49-F238E27FC236}">
                <a16:creationId xmlns:a16="http://schemas.microsoft.com/office/drawing/2014/main" id="{B13B5B0D-29CA-0A46-9D10-4011BE621E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2873" y="716711"/>
            <a:ext cx="8005014" cy="5412997"/>
          </a:xfrm>
          <a:prstGeom prst="rect">
            <a:avLst/>
          </a:prstGeom>
        </p:spPr>
      </p:pic>
      <p:sp>
        <p:nvSpPr>
          <p:cNvPr id="8" name="Espace réservé du contenu 7">
            <a:extLst>
              <a:ext uri="{FF2B5EF4-FFF2-40B4-BE49-F238E27FC236}">
                <a16:creationId xmlns:a16="http://schemas.microsoft.com/office/drawing/2014/main" id="{5FC4C973-87E0-1D41-AC95-68F28978335A}"/>
              </a:ext>
            </a:extLst>
          </p:cNvPr>
          <p:cNvSpPr>
            <a:spLocks noGrp="1"/>
          </p:cNvSpPr>
          <p:nvPr>
            <p:ph sz="quarter" idx="10"/>
          </p:nvPr>
        </p:nvSpPr>
        <p:spPr>
          <a:xfrm>
            <a:off x="4269546" y="1055077"/>
            <a:ext cx="7371470" cy="469860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re 8">
            <a:extLst>
              <a:ext uri="{FF2B5EF4-FFF2-40B4-BE49-F238E27FC236}">
                <a16:creationId xmlns:a16="http://schemas.microsoft.com/office/drawing/2014/main" id="{F161D144-7E3B-E148-BDD3-950189EE4CAC}"/>
              </a:ext>
            </a:extLst>
          </p:cNvPr>
          <p:cNvSpPr>
            <a:spLocks noGrp="1"/>
          </p:cNvSpPr>
          <p:nvPr>
            <p:ph type="title"/>
          </p:nvPr>
        </p:nvSpPr>
        <p:spPr>
          <a:xfrm>
            <a:off x="152400" y="360218"/>
            <a:ext cx="3408218" cy="1492395"/>
          </a:xfrm>
        </p:spPr>
        <p:txBody>
          <a:bodyPr/>
          <a:lstStyle>
            <a:lvl1pPr>
              <a:defRPr>
                <a:solidFill>
                  <a:schemeClr val="bg1"/>
                </a:solidFill>
              </a:defRPr>
            </a:lvl1pPr>
          </a:lstStyle>
          <a:p>
            <a:r>
              <a:rPr lang="fr-FR"/>
              <a:t>Modifiez le style du titre</a:t>
            </a:r>
          </a:p>
        </p:txBody>
      </p:sp>
      <p:sp>
        <p:nvSpPr>
          <p:cNvPr id="10" name="Espace réservé du contenu 7">
            <a:extLst>
              <a:ext uri="{FF2B5EF4-FFF2-40B4-BE49-F238E27FC236}">
                <a16:creationId xmlns:a16="http://schemas.microsoft.com/office/drawing/2014/main" id="{3A049F89-FD70-C343-8CBF-20D0DCC59416}"/>
              </a:ext>
            </a:extLst>
          </p:cNvPr>
          <p:cNvSpPr>
            <a:spLocks noGrp="1"/>
          </p:cNvSpPr>
          <p:nvPr>
            <p:ph sz="quarter" idx="11"/>
          </p:nvPr>
        </p:nvSpPr>
        <p:spPr>
          <a:xfrm>
            <a:off x="152400" y="2124003"/>
            <a:ext cx="3408218" cy="43737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60214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65063F8-E9BC-F84F-BA34-EDAA7D1FEE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30"/>
          <a:stretch/>
        </p:blipFill>
        <p:spPr>
          <a:xfrm>
            <a:off x="-43543" y="0"/>
            <a:ext cx="12235543" cy="6858001"/>
          </a:xfrm>
          <a:prstGeom prst="rect">
            <a:avLst/>
          </a:prstGeom>
        </p:spPr>
      </p:pic>
      <p:sp>
        <p:nvSpPr>
          <p:cNvPr id="8" name="Titre 7">
            <a:extLst>
              <a:ext uri="{FF2B5EF4-FFF2-40B4-BE49-F238E27FC236}">
                <a16:creationId xmlns:a16="http://schemas.microsoft.com/office/drawing/2014/main" id="{68C7C2CB-873A-934E-B7C6-BDFFFFBD2683}"/>
              </a:ext>
            </a:extLst>
          </p:cNvPr>
          <p:cNvSpPr>
            <a:spLocks noGrp="1"/>
          </p:cNvSpPr>
          <p:nvPr>
            <p:ph type="title"/>
          </p:nvPr>
        </p:nvSpPr>
        <p:spPr>
          <a:xfrm>
            <a:off x="838200" y="2766218"/>
            <a:ext cx="10515600" cy="1325563"/>
          </a:xfrm>
        </p:spPr>
        <p:txBody>
          <a:bodyPr/>
          <a:lstStyle>
            <a:lvl1pPr algn="ctr">
              <a:defRPr>
                <a:solidFill>
                  <a:schemeClr val="bg1"/>
                </a:solidFill>
              </a:defRPr>
            </a:lvl1pPr>
          </a:lstStyle>
          <a:p>
            <a:r>
              <a:rPr lang="fr-FR"/>
              <a:t>Modifiez le style du titre</a:t>
            </a:r>
          </a:p>
        </p:txBody>
      </p:sp>
    </p:spTree>
    <p:extLst>
      <p:ext uri="{BB962C8B-B14F-4D97-AF65-F5344CB8AC3E}">
        <p14:creationId xmlns:p14="http://schemas.microsoft.com/office/powerpoint/2010/main" val="2976365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65063F8-E9BC-F84F-BA34-EDAA7D1FEE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30"/>
          <a:stretch/>
        </p:blipFill>
        <p:spPr>
          <a:xfrm>
            <a:off x="-43543" y="0"/>
            <a:ext cx="12235543" cy="6858001"/>
          </a:xfrm>
          <a:prstGeom prst="rect">
            <a:avLst/>
          </a:prstGeom>
        </p:spPr>
      </p:pic>
      <p:sp>
        <p:nvSpPr>
          <p:cNvPr id="2" name="Titre 1">
            <a:extLst>
              <a:ext uri="{FF2B5EF4-FFF2-40B4-BE49-F238E27FC236}">
                <a16:creationId xmlns:a16="http://schemas.microsoft.com/office/drawing/2014/main" id="{D663EC61-65C9-0549-BF57-502821245817}"/>
              </a:ext>
            </a:extLst>
          </p:cNvPr>
          <p:cNvSpPr>
            <a:spLocks noGrp="1"/>
          </p:cNvSpPr>
          <p:nvPr>
            <p:ph type="title"/>
          </p:nvPr>
        </p:nvSpPr>
        <p:spPr/>
        <p:txBody>
          <a:bodyPr/>
          <a:lstStyle>
            <a:lvl1pPr>
              <a:defRPr>
                <a:solidFill>
                  <a:schemeClr val="bg1"/>
                </a:solidFill>
              </a:defRPr>
            </a:lvl1pPr>
          </a:lstStyle>
          <a:p>
            <a:r>
              <a:rPr lang="fr-FR"/>
              <a:t>Modifiez le style du titre</a:t>
            </a:r>
          </a:p>
        </p:txBody>
      </p:sp>
    </p:spTree>
    <p:extLst>
      <p:ext uri="{BB962C8B-B14F-4D97-AF65-F5344CB8AC3E}">
        <p14:creationId xmlns:p14="http://schemas.microsoft.com/office/powerpoint/2010/main" val="3657655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D7C1309-26F5-9B4B-8332-5F41BF52A3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30"/>
          <a:stretch/>
        </p:blipFill>
        <p:spPr>
          <a:xfrm>
            <a:off x="0" y="-1"/>
            <a:ext cx="3741490" cy="6858001"/>
          </a:xfrm>
          <a:prstGeom prst="rect">
            <a:avLst/>
          </a:prstGeom>
        </p:spPr>
      </p:pic>
      <p:sp>
        <p:nvSpPr>
          <p:cNvPr id="8" name="Espace réservé du contenu 7">
            <a:extLst>
              <a:ext uri="{FF2B5EF4-FFF2-40B4-BE49-F238E27FC236}">
                <a16:creationId xmlns:a16="http://schemas.microsoft.com/office/drawing/2014/main" id="{5FC4C973-87E0-1D41-AC95-68F28978335A}"/>
              </a:ext>
            </a:extLst>
          </p:cNvPr>
          <p:cNvSpPr>
            <a:spLocks noGrp="1"/>
          </p:cNvSpPr>
          <p:nvPr>
            <p:ph sz="quarter" idx="10"/>
          </p:nvPr>
        </p:nvSpPr>
        <p:spPr>
          <a:xfrm>
            <a:off x="3932872" y="716710"/>
            <a:ext cx="8005015" cy="54245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re 8">
            <a:extLst>
              <a:ext uri="{FF2B5EF4-FFF2-40B4-BE49-F238E27FC236}">
                <a16:creationId xmlns:a16="http://schemas.microsoft.com/office/drawing/2014/main" id="{F161D144-7E3B-E148-BDD3-950189EE4CAC}"/>
              </a:ext>
            </a:extLst>
          </p:cNvPr>
          <p:cNvSpPr>
            <a:spLocks noGrp="1"/>
          </p:cNvSpPr>
          <p:nvPr>
            <p:ph type="title"/>
          </p:nvPr>
        </p:nvSpPr>
        <p:spPr>
          <a:xfrm>
            <a:off x="152400" y="360218"/>
            <a:ext cx="3408218" cy="1492395"/>
          </a:xfrm>
        </p:spPr>
        <p:txBody>
          <a:bodyPr/>
          <a:lstStyle>
            <a:lvl1pPr>
              <a:defRPr>
                <a:solidFill>
                  <a:schemeClr val="bg1"/>
                </a:solidFill>
              </a:defRPr>
            </a:lvl1pPr>
          </a:lstStyle>
          <a:p>
            <a:r>
              <a:rPr lang="fr-FR"/>
              <a:t>Modifiez le style du titre</a:t>
            </a:r>
          </a:p>
        </p:txBody>
      </p:sp>
      <p:sp>
        <p:nvSpPr>
          <p:cNvPr id="10" name="Espace réservé du contenu 7">
            <a:extLst>
              <a:ext uri="{FF2B5EF4-FFF2-40B4-BE49-F238E27FC236}">
                <a16:creationId xmlns:a16="http://schemas.microsoft.com/office/drawing/2014/main" id="{3A049F89-FD70-C343-8CBF-20D0DCC59416}"/>
              </a:ext>
            </a:extLst>
          </p:cNvPr>
          <p:cNvSpPr>
            <a:spLocks noGrp="1"/>
          </p:cNvSpPr>
          <p:nvPr>
            <p:ph sz="quarter" idx="11"/>
          </p:nvPr>
        </p:nvSpPr>
        <p:spPr>
          <a:xfrm>
            <a:off x="152400" y="2124003"/>
            <a:ext cx="3408218" cy="43737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68315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C30D0F51-C823-2E4F-8844-F08B1736B8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30"/>
          <a:stretch/>
        </p:blipFill>
        <p:spPr>
          <a:xfrm>
            <a:off x="0" y="-1"/>
            <a:ext cx="3741490" cy="6858001"/>
          </a:xfrm>
          <a:prstGeom prst="rect">
            <a:avLst/>
          </a:prstGeom>
        </p:spPr>
      </p:pic>
      <p:pic>
        <p:nvPicPr>
          <p:cNvPr id="7" name="Image 6" descr="Une image contenant capture d’écran&#10;&#10;Description générée automatiquement">
            <a:extLst>
              <a:ext uri="{FF2B5EF4-FFF2-40B4-BE49-F238E27FC236}">
                <a16:creationId xmlns:a16="http://schemas.microsoft.com/office/drawing/2014/main" id="{B13B5B0D-29CA-0A46-9D10-4011BE621E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2873" y="716711"/>
            <a:ext cx="8005014" cy="5412997"/>
          </a:xfrm>
          <a:prstGeom prst="rect">
            <a:avLst/>
          </a:prstGeom>
        </p:spPr>
      </p:pic>
      <p:sp>
        <p:nvSpPr>
          <p:cNvPr id="8" name="Espace réservé du contenu 7">
            <a:extLst>
              <a:ext uri="{FF2B5EF4-FFF2-40B4-BE49-F238E27FC236}">
                <a16:creationId xmlns:a16="http://schemas.microsoft.com/office/drawing/2014/main" id="{5FC4C973-87E0-1D41-AC95-68F28978335A}"/>
              </a:ext>
            </a:extLst>
          </p:cNvPr>
          <p:cNvSpPr>
            <a:spLocks noGrp="1"/>
          </p:cNvSpPr>
          <p:nvPr>
            <p:ph sz="quarter" idx="10"/>
          </p:nvPr>
        </p:nvSpPr>
        <p:spPr>
          <a:xfrm>
            <a:off x="4269546" y="1055077"/>
            <a:ext cx="7371470" cy="469860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re 8">
            <a:extLst>
              <a:ext uri="{FF2B5EF4-FFF2-40B4-BE49-F238E27FC236}">
                <a16:creationId xmlns:a16="http://schemas.microsoft.com/office/drawing/2014/main" id="{F161D144-7E3B-E148-BDD3-950189EE4CAC}"/>
              </a:ext>
            </a:extLst>
          </p:cNvPr>
          <p:cNvSpPr>
            <a:spLocks noGrp="1"/>
          </p:cNvSpPr>
          <p:nvPr>
            <p:ph type="title"/>
          </p:nvPr>
        </p:nvSpPr>
        <p:spPr>
          <a:xfrm>
            <a:off x="152400" y="360218"/>
            <a:ext cx="3408218" cy="1492395"/>
          </a:xfrm>
        </p:spPr>
        <p:txBody>
          <a:bodyPr/>
          <a:lstStyle>
            <a:lvl1pPr>
              <a:defRPr>
                <a:solidFill>
                  <a:schemeClr val="bg1"/>
                </a:solidFill>
              </a:defRPr>
            </a:lvl1pPr>
          </a:lstStyle>
          <a:p>
            <a:r>
              <a:rPr lang="fr-FR"/>
              <a:t>Modifiez le style du titre</a:t>
            </a:r>
          </a:p>
        </p:txBody>
      </p:sp>
      <p:sp>
        <p:nvSpPr>
          <p:cNvPr id="10" name="Espace réservé du contenu 7">
            <a:extLst>
              <a:ext uri="{FF2B5EF4-FFF2-40B4-BE49-F238E27FC236}">
                <a16:creationId xmlns:a16="http://schemas.microsoft.com/office/drawing/2014/main" id="{3A049F89-FD70-C343-8CBF-20D0DCC59416}"/>
              </a:ext>
            </a:extLst>
          </p:cNvPr>
          <p:cNvSpPr>
            <a:spLocks noGrp="1"/>
          </p:cNvSpPr>
          <p:nvPr>
            <p:ph sz="quarter" idx="11"/>
          </p:nvPr>
        </p:nvSpPr>
        <p:spPr>
          <a:xfrm>
            <a:off x="152400" y="2124003"/>
            <a:ext cx="3408218" cy="43737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75615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MIB société">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C3025702-72DD-4E55-B64D-643212AE191D}"/>
              </a:ext>
            </a:extLst>
          </p:cNvPr>
          <p:cNvSpPr txBox="1"/>
          <p:nvPr/>
        </p:nvSpPr>
        <p:spPr>
          <a:xfrm>
            <a:off x="1277729" y="1099188"/>
            <a:ext cx="1387486" cy="1442301"/>
          </a:xfrm>
          <a:prstGeom prst="rect">
            <a:avLst/>
          </a:prstGeom>
          <a:noFill/>
        </p:spPr>
        <p:txBody>
          <a:bodyPr wrap="square" rtlCol="0">
            <a:noAutofit/>
          </a:bodyPr>
          <a:lstStyle/>
          <a:p>
            <a:pPr algn="ctr"/>
            <a:r>
              <a:rPr lang="fr-FR" sz="4400" b="1">
                <a:solidFill>
                  <a:schemeClr val="bg1"/>
                </a:solidFill>
                <a:latin typeface="Neutra Text" panose="02000000000000000000" pitchFamily="50" charset="0"/>
              </a:rPr>
              <a:t>+</a:t>
            </a:r>
            <a:r>
              <a:rPr lang="fr-FR" sz="7200" b="1">
                <a:solidFill>
                  <a:schemeClr val="bg1"/>
                </a:solidFill>
                <a:latin typeface="Neutra Text" panose="02000000000000000000" pitchFamily="50" charset="0"/>
              </a:rPr>
              <a:t>15</a:t>
            </a:r>
            <a:endParaRPr lang="fr-FR" sz="7200" b="1" baseline="30000">
              <a:solidFill>
                <a:schemeClr val="bg1"/>
              </a:solidFill>
              <a:latin typeface="Neutra Text" panose="02000000000000000000" pitchFamily="50" charset="0"/>
            </a:endParaRPr>
          </a:p>
        </p:txBody>
      </p:sp>
      <p:sp>
        <p:nvSpPr>
          <p:cNvPr id="9" name="Rectangle 8">
            <a:extLst>
              <a:ext uri="{FF2B5EF4-FFF2-40B4-BE49-F238E27FC236}">
                <a16:creationId xmlns:a16="http://schemas.microsoft.com/office/drawing/2014/main" id="{9403DFCC-E8F5-4826-8960-9CEE09AD4D92}"/>
              </a:ext>
            </a:extLst>
          </p:cNvPr>
          <p:cNvSpPr/>
          <p:nvPr/>
        </p:nvSpPr>
        <p:spPr>
          <a:xfrm>
            <a:off x="1090493" y="2160029"/>
            <a:ext cx="1758412" cy="757130"/>
          </a:xfrm>
          <a:prstGeom prst="rect">
            <a:avLst/>
          </a:prstGeom>
        </p:spPr>
        <p:txBody>
          <a:bodyPr wrap="square">
            <a:spAutoFit/>
          </a:bodyPr>
          <a:lstStyle/>
          <a:p>
            <a:pPr algn="ctr">
              <a:lnSpc>
                <a:spcPct val="90000"/>
              </a:lnSpc>
            </a:pPr>
            <a:r>
              <a:rPr lang="fr-FR" sz="2400">
                <a:solidFill>
                  <a:schemeClr val="bg1"/>
                </a:solidFill>
                <a:latin typeface="Neutra Text Light" panose="02000000000000000000" pitchFamily="50" charset="0"/>
                <a:ea typeface="Open Sans Light" panose="020B0306030504020204" pitchFamily="34" charset="0"/>
                <a:cs typeface="Open Sans Light" panose="020B0306030504020204" pitchFamily="34" charset="0"/>
              </a:rPr>
              <a:t>années d’expertise</a:t>
            </a:r>
          </a:p>
        </p:txBody>
      </p:sp>
      <p:sp>
        <p:nvSpPr>
          <p:cNvPr id="10" name="ZoneTexte 9">
            <a:extLst>
              <a:ext uri="{FF2B5EF4-FFF2-40B4-BE49-F238E27FC236}">
                <a16:creationId xmlns:a16="http://schemas.microsoft.com/office/drawing/2014/main" id="{7ABF6F3B-DC1E-407B-B7C7-9E5446D07DF7}"/>
              </a:ext>
            </a:extLst>
          </p:cNvPr>
          <p:cNvSpPr txBox="1"/>
          <p:nvPr/>
        </p:nvSpPr>
        <p:spPr>
          <a:xfrm>
            <a:off x="9309040" y="1067083"/>
            <a:ext cx="1329427" cy="1442301"/>
          </a:xfrm>
          <a:prstGeom prst="rect">
            <a:avLst/>
          </a:prstGeom>
          <a:noFill/>
        </p:spPr>
        <p:txBody>
          <a:bodyPr wrap="square" rtlCol="0">
            <a:noAutofit/>
          </a:bodyPr>
          <a:lstStyle/>
          <a:p>
            <a:pPr algn="ctr"/>
            <a:r>
              <a:rPr lang="fr-FR" sz="4400" b="1">
                <a:solidFill>
                  <a:schemeClr val="bg1"/>
                </a:solidFill>
                <a:latin typeface="Neutra Text" panose="02000000000000000000" pitchFamily="50" charset="0"/>
              </a:rPr>
              <a:t>+</a:t>
            </a:r>
            <a:r>
              <a:rPr lang="fr-FR" sz="7200" b="1">
                <a:solidFill>
                  <a:schemeClr val="bg1"/>
                </a:solidFill>
                <a:latin typeface="Neutra Text" panose="02000000000000000000" pitchFamily="50" charset="0"/>
              </a:rPr>
              <a:t>10</a:t>
            </a:r>
            <a:endParaRPr lang="fr-FR" sz="7200" b="1" baseline="30000">
              <a:solidFill>
                <a:schemeClr val="bg1"/>
              </a:solidFill>
              <a:latin typeface="Neutra Text" panose="02000000000000000000" pitchFamily="50" charset="0"/>
            </a:endParaRPr>
          </a:p>
        </p:txBody>
      </p:sp>
      <p:sp>
        <p:nvSpPr>
          <p:cNvPr id="11" name="ZoneTexte 10">
            <a:extLst>
              <a:ext uri="{FF2B5EF4-FFF2-40B4-BE49-F238E27FC236}">
                <a16:creationId xmlns:a16="http://schemas.microsoft.com/office/drawing/2014/main" id="{6ACD73F5-7389-4485-BEC6-CE33F88F5BE2}"/>
              </a:ext>
            </a:extLst>
          </p:cNvPr>
          <p:cNvSpPr txBox="1"/>
          <p:nvPr/>
        </p:nvSpPr>
        <p:spPr>
          <a:xfrm>
            <a:off x="9470634" y="3888591"/>
            <a:ext cx="998497" cy="1442301"/>
          </a:xfrm>
          <a:prstGeom prst="rect">
            <a:avLst/>
          </a:prstGeom>
          <a:noFill/>
        </p:spPr>
        <p:txBody>
          <a:bodyPr wrap="square" rtlCol="0">
            <a:noAutofit/>
          </a:bodyPr>
          <a:lstStyle/>
          <a:p>
            <a:pPr algn="ctr"/>
            <a:r>
              <a:rPr lang="fr-FR" sz="4400" b="1">
                <a:solidFill>
                  <a:schemeClr val="bg1"/>
                </a:solidFill>
                <a:latin typeface="Neutra Text" panose="02000000000000000000" pitchFamily="50" charset="0"/>
              </a:rPr>
              <a:t>+</a:t>
            </a:r>
            <a:r>
              <a:rPr lang="fr-FR" sz="2800" b="1">
                <a:solidFill>
                  <a:schemeClr val="bg1"/>
                </a:solidFill>
                <a:latin typeface="Neutra Text" panose="02000000000000000000" pitchFamily="50" charset="0"/>
              </a:rPr>
              <a:t> </a:t>
            </a:r>
            <a:r>
              <a:rPr lang="fr-FR" sz="7200" b="1">
                <a:solidFill>
                  <a:schemeClr val="bg1"/>
                </a:solidFill>
                <a:latin typeface="Neutra Text" panose="02000000000000000000" pitchFamily="50" charset="0"/>
              </a:rPr>
              <a:t>5</a:t>
            </a:r>
            <a:endParaRPr lang="fr-FR" sz="7200" b="1" baseline="30000">
              <a:solidFill>
                <a:schemeClr val="bg1"/>
              </a:solidFill>
              <a:latin typeface="Neutra Text" panose="02000000000000000000" pitchFamily="50" charset="0"/>
            </a:endParaRPr>
          </a:p>
        </p:txBody>
      </p:sp>
      <p:sp>
        <p:nvSpPr>
          <p:cNvPr id="12" name="Rectangle 11">
            <a:extLst>
              <a:ext uri="{FF2B5EF4-FFF2-40B4-BE49-F238E27FC236}">
                <a16:creationId xmlns:a16="http://schemas.microsoft.com/office/drawing/2014/main" id="{59A8B4F7-4B5B-4371-A3C0-22F1FCB4515A}"/>
              </a:ext>
            </a:extLst>
          </p:cNvPr>
          <p:cNvSpPr/>
          <p:nvPr/>
        </p:nvSpPr>
        <p:spPr>
          <a:xfrm>
            <a:off x="9081207" y="2149613"/>
            <a:ext cx="1833064" cy="757130"/>
          </a:xfrm>
          <a:prstGeom prst="rect">
            <a:avLst/>
          </a:prstGeom>
        </p:spPr>
        <p:txBody>
          <a:bodyPr wrap="square">
            <a:spAutoFit/>
          </a:bodyPr>
          <a:lstStyle/>
          <a:p>
            <a:pPr algn="ctr">
              <a:lnSpc>
                <a:spcPct val="90000"/>
              </a:lnSpc>
            </a:pPr>
            <a:r>
              <a:rPr lang="fr-FR" sz="2400">
                <a:solidFill>
                  <a:schemeClr val="bg1"/>
                </a:solidFill>
                <a:latin typeface="Neutra Text Light" panose="02000000000000000000" pitchFamily="50" charset="0"/>
                <a:ea typeface="Open Sans Light" panose="020B0306030504020204" pitchFamily="34" charset="0"/>
                <a:cs typeface="Open Sans Light" panose="020B0306030504020204" pitchFamily="34" charset="0"/>
              </a:rPr>
              <a:t>mille clients </a:t>
            </a:r>
          </a:p>
          <a:p>
            <a:pPr algn="ctr">
              <a:lnSpc>
                <a:spcPct val="90000"/>
              </a:lnSpc>
            </a:pPr>
            <a:r>
              <a:rPr lang="fr-FR" sz="2400">
                <a:solidFill>
                  <a:schemeClr val="bg1"/>
                </a:solidFill>
                <a:latin typeface="Neutra Text Light" panose="02000000000000000000" pitchFamily="50" charset="0"/>
                <a:ea typeface="Open Sans Light" panose="020B0306030504020204" pitchFamily="34" charset="0"/>
                <a:cs typeface="Open Sans Light" panose="020B0306030504020204" pitchFamily="34" charset="0"/>
              </a:rPr>
              <a:t>protégés</a:t>
            </a:r>
          </a:p>
        </p:txBody>
      </p:sp>
      <p:sp>
        <p:nvSpPr>
          <p:cNvPr id="13" name="Rectangle 12">
            <a:extLst>
              <a:ext uri="{FF2B5EF4-FFF2-40B4-BE49-F238E27FC236}">
                <a16:creationId xmlns:a16="http://schemas.microsoft.com/office/drawing/2014/main" id="{D2628174-A3C2-4DA7-95B5-267E79421BBD}"/>
              </a:ext>
            </a:extLst>
          </p:cNvPr>
          <p:cNvSpPr/>
          <p:nvPr/>
        </p:nvSpPr>
        <p:spPr>
          <a:xfrm>
            <a:off x="8630987" y="5033787"/>
            <a:ext cx="2769682" cy="757130"/>
          </a:xfrm>
          <a:prstGeom prst="rect">
            <a:avLst/>
          </a:prstGeom>
        </p:spPr>
        <p:txBody>
          <a:bodyPr wrap="square">
            <a:spAutoFit/>
          </a:bodyPr>
          <a:lstStyle/>
          <a:p>
            <a:pPr algn="ctr">
              <a:lnSpc>
                <a:spcPct val="90000"/>
              </a:lnSpc>
            </a:pPr>
            <a:r>
              <a:rPr lang="fr-FR" sz="2400">
                <a:solidFill>
                  <a:schemeClr val="bg1"/>
                </a:solidFill>
                <a:latin typeface="Neutra Text Light" panose="02000000000000000000" pitchFamily="50" charset="0"/>
                <a:ea typeface="Open Sans Light" panose="020B0306030504020204" pitchFamily="34" charset="0"/>
                <a:cs typeface="Open Sans Light" panose="020B0306030504020204" pitchFamily="34" charset="0"/>
              </a:rPr>
              <a:t>milliards d’emails </a:t>
            </a:r>
          </a:p>
          <a:p>
            <a:pPr algn="ctr">
              <a:lnSpc>
                <a:spcPct val="90000"/>
              </a:lnSpc>
            </a:pPr>
            <a:r>
              <a:rPr lang="fr-FR" sz="2400">
                <a:solidFill>
                  <a:schemeClr val="bg1"/>
                </a:solidFill>
                <a:latin typeface="Neutra Text Light" panose="02000000000000000000" pitchFamily="50" charset="0"/>
                <a:ea typeface="Open Sans Light" panose="020B0306030504020204" pitchFamily="34" charset="0"/>
                <a:cs typeface="Open Sans Light" panose="020B0306030504020204" pitchFamily="34" charset="0"/>
              </a:rPr>
              <a:t>traités par an</a:t>
            </a:r>
          </a:p>
        </p:txBody>
      </p:sp>
      <p:sp>
        <p:nvSpPr>
          <p:cNvPr id="14" name="ZoneTexte 13">
            <a:extLst>
              <a:ext uri="{FF2B5EF4-FFF2-40B4-BE49-F238E27FC236}">
                <a16:creationId xmlns:a16="http://schemas.microsoft.com/office/drawing/2014/main" id="{56A9AD95-C091-419D-BF99-08671C729614}"/>
              </a:ext>
            </a:extLst>
          </p:cNvPr>
          <p:cNvSpPr txBox="1"/>
          <p:nvPr/>
        </p:nvSpPr>
        <p:spPr>
          <a:xfrm>
            <a:off x="1240311" y="3888591"/>
            <a:ext cx="1329427" cy="1442301"/>
          </a:xfrm>
          <a:prstGeom prst="rect">
            <a:avLst/>
          </a:prstGeom>
          <a:noFill/>
        </p:spPr>
        <p:txBody>
          <a:bodyPr wrap="square" rtlCol="0">
            <a:noAutofit/>
          </a:bodyPr>
          <a:lstStyle/>
          <a:p>
            <a:pPr algn="ctr"/>
            <a:r>
              <a:rPr lang="fr-FR" sz="7200" b="1">
                <a:solidFill>
                  <a:schemeClr val="bg1"/>
                </a:solidFill>
                <a:latin typeface="Neutra Text" panose="02000000000000000000" pitchFamily="50" charset="0"/>
              </a:rPr>
              <a:t>95</a:t>
            </a:r>
            <a:endParaRPr lang="fr-FR" sz="7200" b="1" baseline="30000">
              <a:solidFill>
                <a:schemeClr val="bg1"/>
              </a:solidFill>
              <a:latin typeface="Neutra Text" panose="02000000000000000000" pitchFamily="50" charset="0"/>
            </a:endParaRPr>
          </a:p>
        </p:txBody>
      </p:sp>
      <p:sp>
        <p:nvSpPr>
          <p:cNvPr id="15" name="Rectangle 14">
            <a:extLst>
              <a:ext uri="{FF2B5EF4-FFF2-40B4-BE49-F238E27FC236}">
                <a16:creationId xmlns:a16="http://schemas.microsoft.com/office/drawing/2014/main" id="{EA7B417A-4799-4F13-8F78-0FD153C07977}"/>
              </a:ext>
            </a:extLst>
          </p:cNvPr>
          <p:cNvSpPr/>
          <p:nvPr/>
        </p:nvSpPr>
        <p:spPr>
          <a:xfrm>
            <a:off x="621836" y="5001682"/>
            <a:ext cx="2754765" cy="757130"/>
          </a:xfrm>
          <a:prstGeom prst="rect">
            <a:avLst/>
          </a:prstGeom>
        </p:spPr>
        <p:txBody>
          <a:bodyPr wrap="square">
            <a:spAutoFit/>
          </a:bodyPr>
          <a:lstStyle/>
          <a:p>
            <a:pPr algn="ctr">
              <a:lnSpc>
                <a:spcPct val="90000"/>
              </a:lnSpc>
            </a:pPr>
            <a:r>
              <a:rPr lang="fr-FR" sz="2400">
                <a:solidFill>
                  <a:schemeClr val="bg1"/>
                </a:solidFill>
                <a:latin typeface="Neutra Text Light" panose="02000000000000000000" pitchFamily="50" charset="0"/>
                <a:ea typeface="Open Sans Light" panose="020B0306030504020204" pitchFamily="34" charset="0"/>
                <a:cs typeface="Open Sans Light" panose="020B0306030504020204" pitchFamily="34" charset="0"/>
              </a:rPr>
              <a:t>de taux de </a:t>
            </a:r>
          </a:p>
          <a:p>
            <a:pPr algn="ctr">
              <a:lnSpc>
                <a:spcPct val="90000"/>
              </a:lnSpc>
            </a:pPr>
            <a:r>
              <a:rPr lang="fr-FR" sz="2400">
                <a:solidFill>
                  <a:schemeClr val="bg1"/>
                </a:solidFill>
                <a:latin typeface="Neutra Text Light" panose="02000000000000000000" pitchFamily="50" charset="0"/>
                <a:ea typeface="Open Sans Light" panose="020B0306030504020204" pitchFamily="34" charset="0"/>
                <a:cs typeface="Open Sans Light" panose="020B0306030504020204" pitchFamily="34" charset="0"/>
              </a:rPr>
              <a:t>renouvellement</a:t>
            </a:r>
          </a:p>
        </p:txBody>
      </p:sp>
      <p:sp>
        <p:nvSpPr>
          <p:cNvPr id="16" name="Rectangle 15">
            <a:extLst>
              <a:ext uri="{FF2B5EF4-FFF2-40B4-BE49-F238E27FC236}">
                <a16:creationId xmlns:a16="http://schemas.microsoft.com/office/drawing/2014/main" id="{17D58778-1561-4EE6-A565-0983D49778A3}"/>
              </a:ext>
            </a:extLst>
          </p:cNvPr>
          <p:cNvSpPr/>
          <p:nvPr/>
        </p:nvSpPr>
        <p:spPr>
          <a:xfrm>
            <a:off x="2176172" y="4238367"/>
            <a:ext cx="583386" cy="461665"/>
          </a:xfrm>
          <a:prstGeom prst="rect">
            <a:avLst/>
          </a:prstGeom>
        </p:spPr>
        <p:txBody>
          <a:bodyPr wrap="square">
            <a:spAutoFit/>
          </a:bodyPr>
          <a:lstStyle/>
          <a:p>
            <a:pPr algn="ctr"/>
            <a:r>
              <a:rPr lang="fr-FR" sz="2400">
                <a:solidFill>
                  <a:schemeClr val="bg1"/>
                </a:solidFill>
                <a:latin typeface="Neutra Text Light" panose="02000000000000000000" pitchFamily="50" charset="0"/>
                <a:ea typeface="Open Sans Light" panose="020B0306030504020204" pitchFamily="34" charset="0"/>
                <a:cs typeface="Open Sans Light" panose="020B0306030504020204" pitchFamily="34" charset="0"/>
              </a:rPr>
              <a:t>%</a:t>
            </a:r>
          </a:p>
        </p:txBody>
      </p:sp>
      <p:sp>
        <p:nvSpPr>
          <p:cNvPr id="29" name="ZoneTexte 28">
            <a:extLst>
              <a:ext uri="{FF2B5EF4-FFF2-40B4-BE49-F238E27FC236}">
                <a16:creationId xmlns:a16="http://schemas.microsoft.com/office/drawing/2014/main" id="{82909EB8-B959-4745-A19E-49C7E478F2BD}"/>
              </a:ext>
            </a:extLst>
          </p:cNvPr>
          <p:cNvSpPr txBox="1"/>
          <p:nvPr userDrawn="1"/>
        </p:nvSpPr>
        <p:spPr>
          <a:xfrm>
            <a:off x="5654501" y="105072"/>
            <a:ext cx="1387486" cy="969143"/>
          </a:xfrm>
          <a:prstGeom prst="rect">
            <a:avLst/>
          </a:prstGeom>
          <a:noFill/>
        </p:spPr>
        <p:txBody>
          <a:bodyPr wrap="square" rtlCol="0">
            <a:noAutofit/>
          </a:bodyPr>
          <a:lstStyle/>
          <a:p>
            <a:pPr algn="ctr"/>
            <a:r>
              <a:rPr lang="fr-FR" sz="7200" b="1">
                <a:solidFill>
                  <a:schemeClr val="bg1"/>
                </a:solidFill>
                <a:latin typeface="Neutra Text" panose="02000000000000000000" pitchFamily="50" charset="0"/>
              </a:rPr>
              <a:t>1</a:t>
            </a:r>
            <a:r>
              <a:rPr lang="fr-FR" sz="6000" b="1" strike="noStrike" baseline="30000">
                <a:solidFill>
                  <a:schemeClr val="bg1"/>
                </a:solidFill>
                <a:latin typeface="Neutra Text" panose="02000000000000000000" pitchFamily="50" charset="0"/>
              </a:rPr>
              <a:t>er</a:t>
            </a:r>
            <a:endParaRPr lang="fr-FR" sz="7200" b="1" strike="noStrike" baseline="30000">
              <a:solidFill>
                <a:schemeClr val="bg1"/>
              </a:solidFill>
              <a:latin typeface="Neutra Text" panose="02000000000000000000" pitchFamily="50" charset="0"/>
            </a:endParaRPr>
          </a:p>
        </p:txBody>
      </p:sp>
      <p:sp>
        <p:nvSpPr>
          <p:cNvPr id="30" name="Rectangle 29">
            <a:extLst>
              <a:ext uri="{FF2B5EF4-FFF2-40B4-BE49-F238E27FC236}">
                <a16:creationId xmlns:a16="http://schemas.microsoft.com/office/drawing/2014/main" id="{495B80F1-0933-4BE0-A49F-00DE42FFFF0B}"/>
              </a:ext>
            </a:extLst>
          </p:cNvPr>
          <p:cNvSpPr/>
          <p:nvPr userDrawn="1"/>
        </p:nvSpPr>
        <p:spPr>
          <a:xfrm>
            <a:off x="5215021" y="1051703"/>
            <a:ext cx="1758412" cy="424732"/>
          </a:xfrm>
          <a:prstGeom prst="rect">
            <a:avLst/>
          </a:prstGeom>
        </p:spPr>
        <p:txBody>
          <a:bodyPr wrap="square">
            <a:spAutoFit/>
          </a:bodyPr>
          <a:lstStyle/>
          <a:p>
            <a:pPr algn="ctr">
              <a:lnSpc>
                <a:spcPct val="90000"/>
              </a:lnSpc>
            </a:pPr>
            <a:r>
              <a:rPr lang="fr-FR" sz="2400">
                <a:solidFill>
                  <a:schemeClr val="bg1"/>
                </a:solidFill>
                <a:latin typeface="Neutra Text Light" panose="02000000000000000000" pitchFamily="50" charset="0"/>
                <a:ea typeface="Open Sans Light" panose="020B0306030504020204" pitchFamily="34" charset="0"/>
                <a:cs typeface="Open Sans Light" panose="020B0306030504020204" pitchFamily="34" charset="0"/>
              </a:rPr>
              <a:t>en France</a:t>
            </a:r>
          </a:p>
        </p:txBody>
      </p:sp>
      <p:pic>
        <p:nvPicPr>
          <p:cNvPr id="22" name="Image 21">
            <a:extLst>
              <a:ext uri="{FF2B5EF4-FFF2-40B4-BE49-F238E27FC236}">
                <a16:creationId xmlns:a16="http://schemas.microsoft.com/office/drawing/2014/main" id="{67B4A119-8CFC-4194-ABFE-D22F7FDA03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8269" y="693270"/>
            <a:ext cx="353855" cy="353855"/>
          </a:xfrm>
          <a:prstGeom prst="rect">
            <a:avLst/>
          </a:prstGeom>
        </p:spPr>
      </p:pic>
      <p:sp>
        <p:nvSpPr>
          <p:cNvPr id="2" name="Rectangle 1">
            <a:extLst>
              <a:ext uri="{FF2B5EF4-FFF2-40B4-BE49-F238E27FC236}">
                <a16:creationId xmlns:a16="http://schemas.microsoft.com/office/drawing/2014/main" id="{D63DC29D-1854-4BC1-AC72-765B1EB3EE10}"/>
              </a:ext>
            </a:extLst>
          </p:cNvPr>
          <p:cNvSpPr/>
          <p:nvPr userDrawn="1"/>
        </p:nvSpPr>
        <p:spPr>
          <a:xfrm>
            <a:off x="3134496" y="5601939"/>
            <a:ext cx="6096000" cy="917046"/>
          </a:xfrm>
          <a:prstGeom prst="rect">
            <a:avLst/>
          </a:prstGeom>
        </p:spPr>
        <p:txBody>
          <a:bodyPr>
            <a:spAutoFit/>
          </a:bodyPr>
          <a:lstStyle/>
          <a:p>
            <a:pPr algn="ctr">
              <a:lnSpc>
                <a:spcPct val="120000"/>
              </a:lnSpc>
            </a:pPr>
            <a:r>
              <a:rPr lang="fr-FR" sz="2800" b="1" kern="1200">
                <a:solidFill>
                  <a:schemeClr val="bg1"/>
                </a:solidFill>
                <a:latin typeface="Neutra Text"/>
                <a:ea typeface="+mn-ea"/>
                <a:cs typeface="+mn-cs"/>
              </a:rPr>
              <a:t>LEADER CYBERSÉCURITÉ</a:t>
            </a:r>
            <a:r>
              <a:rPr lang="fr-FR" sz="2800" kern="1200">
                <a:solidFill>
                  <a:schemeClr val="bg1"/>
                </a:solidFill>
                <a:latin typeface="Neutra Text Light"/>
                <a:ea typeface="+mn-ea"/>
                <a:cs typeface="+mn-cs"/>
              </a:rPr>
              <a:t> </a:t>
            </a:r>
          </a:p>
          <a:p>
            <a:pPr algn="ctr">
              <a:lnSpc>
                <a:spcPct val="120000"/>
              </a:lnSpc>
            </a:pPr>
            <a:r>
              <a:rPr lang="fr-FR" sz="1800" kern="1200">
                <a:solidFill>
                  <a:schemeClr val="bg1"/>
                </a:solidFill>
                <a:latin typeface="Neutra Text Light"/>
                <a:ea typeface="+mn-ea"/>
                <a:cs typeface="+mn-cs"/>
              </a:rPr>
              <a:t>« des organisations qui n’ont pas le temps »</a:t>
            </a:r>
            <a:endParaRPr lang="fr-FR" sz="1800">
              <a:solidFill>
                <a:schemeClr val="bg1"/>
              </a:solidFill>
            </a:endParaRPr>
          </a:p>
        </p:txBody>
      </p:sp>
    </p:spTree>
    <p:extLst>
      <p:ext uri="{BB962C8B-B14F-4D97-AF65-F5344CB8AC3E}">
        <p14:creationId xmlns:p14="http://schemas.microsoft.com/office/powerpoint/2010/main" val="1344633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Références">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9CD753-7910-443E-836F-87020C7048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5" t="2347" b="5472"/>
          <a:stretch/>
        </p:blipFill>
        <p:spPr>
          <a:xfrm>
            <a:off x="-50800" y="0"/>
            <a:ext cx="12242800" cy="6858000"/>
          </a:xfrm>
          <a:prstGeom prst="rect">
            <a:avLst/>
          </a:prstGeom>
        </p:spPr>
      </p:pic>
      <p:pic>
        <p:nvPicPr>
          <p:cNvPr id="5" name="Image 4" descr="Une image contenant objet&#10;&#10;Description générée automatiquement">
            <a:extLst>
              <a:ext uri="{FF2B5EF4-FFF2-40B4-BE49-F238E27FC236}">
                <a16:creationId xmlns:a16="http://schemas.microsoft.com/office/drawing/2014/main" id="{7A70F8D5-E43F-4270-94A8-7D88D1979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17" y="2471224"/>
            <a:ext cx="1886011" cy="699649"/>
          </a:xfrm>
          <a:prstGeom prst="rect">
            <a:avLst/>
          </a:prstGeom>
        </p:spPr>
      </p:pic>
      <p:pic>
        <p:nvPicPr>
          <p:cNvPr id="6" name="Image 5">
            <a:extLst>
              <a:ext uri="{FF2B5EF4-FFF2-40B4-BE49-F238E27FC236}">
                <a16:creationId xmlns:a16="http://schemas.microsoft.com/office/drawing/2014/main" id="{65BA22FA-82BC-47E7-8A88-8ACBBDCFD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136" y="2459406"/>
            <a:ext cx="2287640" cy="848641"/>
          </a:xfrm>
          <a:prstGeom prst="rect">
            <a:avLst/>
          </a:prstGeom>
        </p:spPr>
      </p:pic>
      <p:pic>
        <p:nvPicPr>
          <p:cNvPr id="7" name="Image 6">
            <a:extLst>
              <a:ext uri="{FF2B5EF4-FFF2-40B4-BE49-F238E27FC236}">
                <a16:creationId xmlns:a16="http://schemas.microsoft.com/office/drawing/2014/main" id="{A1294044-ED1E-48A4-A85D-36D92F887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4491" y="2411781"/>
            <a:ext cx="2287639" cy="848641"/>
          </a:xfrm>
          <a:prstGeom prst="rect">
            <a:avLst/>
          </a:prstGeom>
        </p:spPr>
      </p:pic>
      <p:pic>
        <p:nvPicPr>
          <p:cNvPr id="8" name="Image 7">
            <a:extLst>
              <a:ext uri="{FF2B5EF4-FFF2-40B4-BE49-F238E27FC236}">
                <a16:creationId xmlns:a16="http://schemas.microsoft.com/office/drawing/2014/main" id="{95A51D35-4468-4EDA-A552-941F0CBB3C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797" y="3675937"/>
            <a:ext cx="2063361" cy="765440"/>
          </a:xfrm>
          <a:prstGeom prst="rect">
            <a:avLst/>
          </a:prstGeom>
        </p:spPr>
      </p:pic>
      <p:pic>
        <p:nvPicPr>
          <p:cNvPr id="9" name="Image 8">
            <a:extLst>
              <a:ext uri="{FF2B5EF4-FFF2-40B4-BE49-F238E27FC236}">
                <a16:creationId xmlns:a16="http://schemas.microsoft.com/office/drawing/2014/main" id="{7342CFB3-43BD-4912-A67B-FEEEA6F4B1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1155" y="2459406"/>
            <a:ext cx="2063361" cy="765440"/>
          </a:xfrm>
          <a:prstGeom prst="rect">
            <a:avLst/>
          </a:prstGeom>
        </p:spPr>
      </p:pic>
      <p:pic>
        <p:nvPicPr>
          <p:cNvPr id="10" name="Image 9">
            <a:extLst>
              <a:ext uri="{FF2B5EF4-FFF2-40B4-BE49-F238E27FC236}">
                <a16:creationId xmlns:a16="http://schemas.microsoft.com/office/drawing/2014/main" id="{EC262F27-87A3-479E-812A-91D93B471F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3336" y="3979167"/>
            <a:ext cx="1564330" cy="297342"/>
          </a:xfrm>
          <a:prstGeom prst="rect">
            <a:avLst/>
          </a:prstGeom>
        </p:spPr>
      </p:pic>
      <p:pic>
        <p:nvPicPr>
          <p:cNvPr id="11" name="Image 10">
            <a:extLst>
              <a:ext uri="{FF2B5EF4-FFF2-40B4-BE49-F238E27FC236}">
                <a16:creationId xmlns:a16="http://schemas.microsoft.com/office/drawing/2014/main" id="{E2BFBF76-4313-4D2C-9521-B1705F20F1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0612" y="3702698"/>
            <a:ext cx="2063361" cy="765440"/>
          </a:xfrm>
          <a:prstGeom prst="rect">
            <a:avLst/>
          </a:prstGeom>
        </p:spPr>
      </p:pic>
      <p:pic>
        <p:nvPicPr>
          <p:cNvPr id="12" name="Image 11">
            <a:extLst>
              <a:ext uri="{FF2B5EF4-FFF2-40B4-BE49-F238E27FC236}">
                <a16:creationId xmlns:a16="http://schemas.microsoft.com/office/drawing/2014/main" id="{C089F4AA-A2E2-4020-A6AB-DA93ACD65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15255" y="3675937"/>
            <a:ext cx="2063361" cy="765440"/>
          </a:xfrm>
          <a:prstGeom prst="rect">
            <a:avLst/>
          </a:prstGeom>
        </p:spPr>
      </p:pic>
      <p:pic>
        <p:nvPicPr>
          <p:cNvPr id="13" name="Image 12">
            <a:extLst>
              <a:ext uri="{FF2B5EF4-FFF2-40B4-BE49-F238E27FC236}">
                <a16:creationId xmlns:a16="http://schemas.microsoft.com/office/drawing/2014/main" id="{BDE6EEC5-8A18-4E85-A37F-BBF9ADA9A3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4316" y="4974701"/>
            <a:ext cx="2265556" cy="840448"/>
          </a:xfrm>
          <a:prstGeom prst="rect">
            <a:avLst/>
          </a:prstGeom>
        </p:spPr>
      </p:pic>
      <p:pic>
        <p:nvPicPr>
          <p:cNvPr id="14" name="Image 13">
            <a:extLst>
              <a:ext uri="{FF2B5EF4-FFF2-40B4-BE49-F238E27FC236}">
                <a16:creationId xmlns:a16="http://schemas.microsoft.com/office/drawing/2014/main" id="{ADE89929-4EAF-4E59-8A37-1A3DDA29C3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9510" y="5058584"/>
            <a:ext cx="2063361" cy="765440"/>
          </a:xfrm>
          <a:prstGeom prst="rect">
            <a:avLst/>
          </a:prstGeom>
        </p:spPr>
      </p:pic>
      <p:pic>
        <p:nvPicPr>
          <p:cNvPr id="15" name="Image 14">
            <a:extLst>
              <a:ext uri="{FF2B5EF4-FFF2-40B4-BE49-F238E27FC236}">
                <a16:creationId xmlns:a16="http://schemas.microsoft.com/office/drawing/2014/main" id="{2BCE5552-8F45-433F-B9EC-649A2ED016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18207" y="5038078"/>
            <a:ext cx="2063361" cy="765440"/>
          </a:xfrm>
          <a:prstGeom prst="rect">
            <a:avLst/>
          </a:prstGeom>
        </p:spPr>
      </p:pic>
      <p:pic>
        <p:nvPicPr>
          <p:cNvPr id="16" name="Image 15">
            <a:extLst>
              <a:ext uri="{FF2B5EF4-FFF2-40B4-BE49-F238E27FC236}">
                <a16:creationId xmlns:a16="http://schemas.microsoft.com/office/drawing/2014/main" id="{F480A1FB-EF0B-49D3-A412-3EE6F07F28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98582" y="5349255"/>
            <a:ext cx="1426643" cy="257646"/>
          </a:xfrm>
          <a:prstGeom prst="rect">
            <a:avLst/>
          </a:prstGeom>
        </p:spPr>
      </p:pic>
      <p:sp>
        <p:nvSpPr>
          <p:cNvPr id="17" name="ZoneTexte 16">
            <a:extLst>
              <a:ext uri="{FF2B5EF4-FFF2-40B4-BE49-F238E27FC236}">
                <a16:creationId xmlns:a16="http://schemas.microsoft.com/office/drawing/2014/main" id="{A697C591-5C4D-4704-92FA-555C10C1E5F4}"/>
              </a:ext>
            </a:extLst>
          </p:cNvPr>
          <p:cNvSpPr txBox="1"/>
          <p:nvPr/>
        </p:nvSpPr>
        <p:spPr>
          <a:xfrm>
            <a:off x="704316" y="967377"/>
            <a:ext cx="11094721" cy="782809"/>
          </a:xfrm>
          <a:prstGeom prst="rect">
            <a:avLst/>
          </a:prstGeom>
          <a:noFill/>
        </p:spPr>
        <p:txBody>
          <a:bodyPr wrap="square" rtlCol="0">
            <a:noAutofit/>
          </a:bodyPr>
          <a:lstStyle/>
          <a:p>
            <a:pPr algn="ctr"/>
            <a:r>
              <a:rPr lang="fr-FR" sz="4400" b="1">
                <a:solidFill>
                  <a:schemeClr val="tx1"/>
                </a:solidFill>
                <a:latin typeface="Neutra Text "/>
                <a:ea typeface="Open Sans Light" panose="020B0306030504020204" pitchFamily="34" charset="0"/>
                <a:cs typeface="Open Sans Light" panose="020B0306030504020204" pitchFamily="34" charset="0"/>
              </a:rPr>
              <a:t>Ils nous font confiance</a:t>
            </a:r>
            <a:endParaRPr lang="fr-FR" sz="4400" b="1" baseline="30000">
              <a:solidFill>
                <a:schemeClr val="tx1"/>
              </a:solidFill>
              <a:latin typeface="Neutra Text" panose="02000000000000000000" pitchFamily="50" charset="0"/>
            </a:endParaRPr>
          </a:p>
        </p:txBody>
      </p:sp>
    </p:spTree>
    <p:extLst>
      <p:ext uri="{BB962C8B-B14F-4D97-AF65-F5344CB8AC3E}">
        <p14:creationId xmlns:p14="http://schemas.microsoft.com/office/powerpoint/2010/main" val="3948117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4BD96E-8B38-4420-B641-FDAD3A10CCAF}"/>
              </a:ext>
            </a:extLst>
          </p:cNvPr>
          <p:cNvSpPr/>
          <p:nvPr userDrawn="1"/>
        </p:nvSpPr>
        <p:spPr>
          <a:xfrm>
            <a:off x="-9331" y="-9331"/>
            <a:ext cx="12257314" cy="16763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6" name="Titre 3">
            <a:extLst>
              <a:ext uri="{FF2B5EF4-FFF2-40B4-BE49-F238E27FC236}">
                <a16:creationId xmlns:a16="http://schemas.microsoft.com/office/drawing/2014/main" id="{27E0FB63-C001-450B-B08E-E9147074680E}"/>
              </a:ext>
            </a:extLst>
          </p:cNvPr>
          <p:cNvSpPr txBox="1">
            <a:spLocks/>
          </p:cNvSpPr>
          <p:nvPr userDrawn="1"/>
        </p:nvSpPr>
        <p:spPr>
          <a:xfrm>
            <a:off x="312420" y="2605198"/>
            <a:ext cx="11567160" cy="257643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chemeClr val="tx1"/>
                </a:solidFill>
                <a:latin typeface="Neutra Text" panose="02000000000000000000" pitchFamily="50" charset="0"/>
                <a:ea typeface="+mj-ea"/>
                <a:cs typeface="+mj-cs"/>
              </a:defRPr>
            </a:lvl1pPr>
          </a:lstStyle>
          <a:p>
            <a:pPr algn="ctr">
              <a:lnSpc>
                <a:spcPct val="140000"/>
              </a:lnSpc>
            </a:pPr>
            <a:r>
              <a:rPr lang="fr-FR">
                <a:solidFill>
                  <a:schemeClr val="bg1"/>
                </a:solidFill>
                <a:latin typeface="Neutra Text Light" panose="02000000000000000000" pitchFamily="50" charset="0"/>
              </a:rPr>
              <a:t>MAILINBLACK</a:t>
            </a:r>
            <a:endParaRPr lang="fr-FR" b="0">
              <a:solidFill>
                <a:schemeClr val="bg1"/>
              </a:solidFill>
            </a:endParaRPr>
          </a:p>
        </p:txBody>
      </p:sp>
      <p:sp>
        <p:nvSpPr>
          <p:cNvPr id="10" name="Espace réservé du contenu 8">
            <a:extLst>
              <a:ext uri="{FF2B5EF4-FFF2-40B4-BE49-F238E27FC236}">
                <a16:creationId xmlns:a16="http://schemas.microsoft.com/office/drawing/2014/main" id="{DAD4BF27-CB85-A24E-92F1-5CBCB29A3EB5}"/>
              </a:ext>
            </a:extLst>
          </p:cNvPr>
          <p:cNvSpPr>
            <a:spLocks noGrp="1"/>
          </p:cNvSpPr>
          <p:nvPr>
            <p:ph sz="quarter" idx="10" hasCustomPrompt="1"/>
          </p:nvPr>
        </p:nvSpPr>
        <p:spPr>
          <a:xfrm>
            <a:off x="5680200" y="324100"/>
            <a:ext cx="831600" cy="831600"/>
          </a:xfrm>
        </p:spPr>
        <p:txBody>
          <a:bodyPr>
            <a:noAutofit/>
          </a:bodyPr>
          <a:lstStyle>
            <a:lvl1pPr>
              <a:defRPr sz="1400">
                <a:solidFill>
                  <a:schemeClr val="tx1"/>
                </a:solidFill>
              </a:defRPr>
            </a:lvl1pPr>
          </a:lstStyle>
          <a:p>
            <a:pPr lvl="0"/>
            <a:r>
              <a:rPr lang="fr-FR"/>
              <a:t>Logo Produit</a:t>
            </a:r>
          </a:p>
        </p:txBody>
      </p:sp>
      <p:sp>
        <p:nvSpPr>
          <p:cNvPr id="16" name="Espace réservé du texte 15">
            <a:extLst>
              <a:ext uri="{FF2B5EF4-FFF2-40B4-BE49-F238E27FC236}">
                <a16:creationId xmlns:a16="http://schemas.microsoft.com/office/drawing/2014/main" id="{F26A05BF-C235-6743-8EC6-597AC48821F1}"/>
              </a:ext>
            </a:extLst>
          </p:cNvPr>
          <p:cNvSpPr>
            <a:spLocks noGrp="1"/>
          </p:cNvSpPr>
          <p:nvPr>
            <p:ph type="body" sz="quarter" idx="11" hasCustomPrompt="1"/>
          </p:nvPr>
        </p:nvSpPr>
        <p:spPr>
          <a:xfrm>
            <a:off x="312420" y="3834882"/>
            <a:ext cx="11567160" cy="1017036"/>
          </a:xfrm>
        </p:spPr>
        <p:txBody>
          <a:bodyPr anchor="b">
            <a:noAutofit/>
          </a:bodyPr>
          <a:lstStyle>
            <a:lvl1pPr algn="ctr">
              <a:defRPr sz="6000" b="0" i="0">
                <a:latin typeface="Neutra Text Light" panose="02000000000000000000" pitchFamily="2" charset="0"/>
              </a:defRPr>
            </a:lvl1pPr>
            <a:lvl2pPr>
              <a:defRPr sz="6000">
                <a:latin typeface="Neutra Text" panose="02000000000000000000" pitchFamily="2" charset="0"/>
              </a:defRPr>
            </a:lvl2pPr>
            <a:lvl3pPr>
              <a:defRPr sz="6000">
                <a:latin typeface="Neutra Text" panose="02000000000000000000" pitchFamily="2" charset="0"/>
              </a:defRPr>
            </a:lvl3pPr>
            <a:lvl4pPr>
              <a:defRPr sz="6000">
                <a:latin typeface="Neutra Text" panose="02000000000000000000" pitchFamily="2" charset="0"/>
              </a:defRPr>
            </a:lvl4pPr>
            <a:lvl5pPr>
              <a:defRPr sz="6000">
                <a:latin typeface="Neutra Text" panose="02000000000000000000" pitchFamily="2" charset="0"/>
              </a:defRPr>
            </a:lvl5pPr>
          </a:lstStyle>
          <a:p>
            <a:pPr lvl="0"/>
            <a:r>
              <a:rPr lang="fr-FR" b="0"/>
              <a:t>PROTECT / PHISHING COACH</a:t>
            </a:r>
            <a:endParaRPr lang="fr-FR"/>
          </a:p>
        </p:txBody>
      </p:sp>
    </p:spTree>
    <p:extLst>
      <p:ext uri="{BB962C8B-B14F-4D97-AF65-F5344CB8AC3E}">
        <p14:creationId xmlns:p14="http://schemas.microsoft.com/office/powerpoint/2010/main" val="104832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Mailinblack protec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0587FF-68D1-4CC2-991D-7DE3FC22DEF2}"/>
              </a:ext>
            </a:extLst>
          </p:cNvPr>
          <p:cNvSpPr/>
          <p:nvPr/>
        </p:nvSpPr>
        <p:spPr>
          <a:xfrm>
            <a:off x="0" y="3429000"/>
            <a:ext cx="12192000" cy="3439273"/>
          </a:xfrm>
          <a:prstGeom prst="rect">
            <a:avLst/>
          </a:prstGeom>
          <a:solidFill>
            <a:srgbClr val="F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6609402A-0C52-4FF7-AAC8-CEBF037B80AC}"/>
              </a:ext>
            </a:extLst>
          </p:cNvPr>
          <p:cNvSpPr txBox="1"/>
          <p:nvPr/>
        </p:nvSpPr>
        <p:spPr>
          <a:xfrm>
            <a:off x="6969921" y="5430328"/>
            <a:ext cx="4436420" cy="707886"/>
          </a:xfrm>
          <a:prstGeom prst="rect">
            <a:avLst/>
          </a:prstGeom>
          <a:noFill/>
        </p:spPr>
        <p:txBody>
          <a:bodyPr wrap="square" rtlCol="0">
            <a:spAutoFit/>
          </a:bodyPr>
          <a:lstStyle/>
          <a:p>
            <a:pPr algn="ctr"/>
            <a:r>
              <a:rPr lang="fr-F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phishing, </a:t>
            </a:r>
            <a:r>
              <a:rPr lang="fr-FR" sz="200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spear</a:t>
            </a:r>
            <a:r>
              <a:rPr lang="fr-F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-phishing, ransomware, malwares…</a:t>
            </a:r>
            <a:endParaRPr lang="fr-FR" baseline="30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ZoneTexte 4">
            <a:extLst>
              <a:ext uri="{FF2B5EF4-FFF2-40B4-BE49-F238E27FC236}">
                <a16:creationId xmlns:a16="http://schemas.microsoft.com/office/drawing/2014/main" id="{18EF5E95-51AB-46A8-B499-3A1DE68107F6}"/>
              </a:ext>
            </a:extLst>
          </p:cNvPr>
          <p:cNvSpPr txBox="1"/>
          <p:nvPr/>
        </p:nvSpPr>
        <p:spPr>
          <a:xfrm>
            <a:off x="1701910" y="4144071"/>
            <a:ext cx="2580706" cy="523220"/>
          </a:xfrm>
          <a:prstGeom prst="rect">
            <a:avLst/>
          </a:prstGeom>
          <a:noFill/>
        </p:spPr>
        <p:txBody>
          <a:bodyPr wrap="square" rtlCol="0">
            <a:spAutoFit/>
          </a:bodyPr>
          <a:lstStyle/>
          <a:p>
            <a:pPr algn="ctr"/>
            <a:r>
              <a:rPr lang="fr-FR" sz="2800" b="1">
                <a:solidFill>
                  <a:schemeClr val="bg1"/>
                </a:solidFill>
                <a:latin typeface="Neutra Text" panose="02000000000000000000" pitchFamily="50" charset="0"/>
              </a:rPr>
              <a:t>PROPRE</a:t>
            </a:r>
            <a:endParaRPr lang="fr-FR" sz="2000" b="1" baseline="30000">
              <a:solidFill>
                <a:schemeClr val="bg1"/>
              </a:solidFill>
              <a:latin typeface="Neutra Text" panose="02000000000000000000" pitchFamily="50" charset="0"/>
            </a:endParaRPr>
          </a:p>
        </p:txBody>
      </p:sp>
      <p:sp>
        <p:nvSpPr>
          <p:cNvPr id="6" name="ZoneTexte 5">
            <a:extLst>
              <a:ext uri="{FF2B5EF4-FFF2-40B4-BE49-F238E27FC236}">
                <a16:creationId xmlns:a16="http://schemas.microsoft.com/office/drawing/2014/main" id="{F479625A-4FC0-4199-9D57-C7A6E2788E7A}"/>
              </a:ext>
            </a:extLst>
          </p:cNvPr>
          <p:cNvSpPr txBox="1"/>
          <p:nvPr/>
        </p:nvSpPr>
        <p:spPr>
          <a:xfrm>
            <a:off x="7628385" y="4177050"/>
            <a:ext cx="3206373" cy="523220"/>
          </a:xfrm>
          <a:prstGeom prst="rect">
            <a:avLst/>
          </a:prstGeom>
          <a:noFill/>
        </p:spPr>
        <p:txBody>
          <a:bodyPr wrap="square" rtlCol="0">
            <a:spAutoFit/>
          </a:bodyPr>
          <a:lstStyle/>
          <a:p>
            <a:pPr algn="ctr"/>
            <a:r>
              <a:rPr lang="fr-FR" sz="2800" b="1">
                <a:solidFill>
                  <a:schemeClr val="bg1"/>
                </a:solidFill>
                <a:latin typeface="Neutra Text" panose="02000000000000000000" pitchFamily="50" charset="0"/>
              </a:rPr>
              <a:t>SÉCURISÉE</a:t>
            </a:r>
            <a:endParaRPr lang="fr-FR" sz="2000" b="1" baseline="30000">
              <a:solidFill>
                <a:schemeClr val="bg1"/>
              </a:solidFill>
              <a:latin typeface="Neutra Text" panose="02000000000000000000" pitchFamily="50" charset="0"/>
            </a:endParaRPr>
          </a:p>
        </p:txBody>
      </p:sp>
      <p:pic>
        <p:nvPicPr>
          <p:cNvPr id="7" name="Image 6" descr="Une image contenant objet&#10;&#10;Description générée automatiquement">
            <a:extLst>
              <a:ext uri="{FF2B5EF4-FFF2-40B4-BE49-F238E27FC236}">
                <a16:creationId xmlns:a16="http://schemas.microsoft.com/office/drawing/2014/main" id="{57C1B5DF-E4B3-4A04-BFCC-6A605B76F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6573" y="2361520"/>
            <a:ext cx="2623117" cy="2023355"/>
          </a:xfrm>
          <a:prstGeom prst="rect">
            <a:avLst/>
          </a:prstGeom>
        </p:spPr>
      </p:pic>
      <p:pic>
        <p:nvPicPr>
          <p:cNvPr id="8" name="Image 7">
            <a:extLst>
              <a:ext uri="{FF2B5EF4-FFF2-40B4-BE49-F238E27FC236}">
                <a16:creationId xmlns:a16="http://schemas.microsoft.com/office/drawing/2014/main" id="{B9A0A2B8-D58E-4D58-857C-66680B5D2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416" y="2411978"/>
            <a:ext cx="2014905" cy="1922437"/>
          </a:xfrm>
          <a:prstGeom prst="rect">
            <a:avLst/>
          </a:prstGeom>
        </p:spPr>
      </p:pic>
      <p:pic>
        <p:nvPicPr>
          <p:cNvPr id="9" name="Image 8" descr="Une image contenant dessin&#10;&#10;Description générée automatiquement">
            <a:extLst>
              <a:ext uri="{FF2B5EF4-FFF2-40B4-BE49-F238E27FC236}">
                <a16:creationId xmlns:a16="http://schemas.microsoft.com/office/drawing/2014/main" id="{8F130B32-C9D6-4BB9-AB2D-1210B13A4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392" y="521288"/>
            <a:ext cx="1983215" cy="1987381"/>
          </a:xfrm>
          <a:prstGeom prst="rect">
            <a:avLst/>
          </a:prstGeom>
        </p:spPr>
      </p:pic>
      <p:sp>
        <p:nvSpPr>
          <p:cNvPr id="10" name="ZoneTexte 9">
            <a:extLst>
              <a:ext uri="{FF2B5EF4-FFF2-40B4-BE49-F238E27FC236}">
                <a16:creationId xmlns:a16="http://schemas.microsoft.com/office/drawing/2014/main" id="{9206EEF5-47E9-4FB5-972D-F117ECE00818}"/>
              </a:ext>
            </a:extLst>
          </p:cNvPr>
          <p:cNvSpPr txBox="1"/>
          <p:nvPr/>
        </p:nvSpPr>
        <p:spPr>
          <a:xfrm>
            <a:off x="680892" y="5430328"/>
            <a:ext cx="4645956" cy="707886"/>
          </a:xfrm>
          <a:prstGeom prst="rect">
            <a:avLst/>
          </a:prstGeom>
          <a:noFill/>
        </p:spPr>
        <p:txBody>
          <a:bodyPr wrap="square" rtlCol="0">
            <a:spAutoFit/>
          </a:bodyPr>
          <a:lstStyle/>
          <a:p>
            <a:pPr lvl="0" algn="ctr"/>
            <a:r>
              <a:rPr lang="fr-FR" sz="20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publicités commerciales, newsletters, emails automatiques…</a:t>
            </a:r>
          </a:p>
        </p:txBody>
      </p:sp>
    </p:spTree>
    <p:extLst>
      <p:ext uri="{BB962C8B-B14F-4D97-AF65-F5344CB8AC3E}">
        <p14:creationId xmlns:p14="http://schemas.microsoft.com/office/powerpoint/2010/main" val="1101718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e la date 3"/>
          <p:cNvSpPr>
            <a:spLocks noGrp="1"/>
          </p:cNvSpPr>
          <p:nvPr>
            <p:ph type="dt" sz="half" idx="10"/>
          </p:nvPr>
        </p:nvSpPr>
        <p:spPr/>
        <p:txBody>
          <a:bodyPr/>
          <a:lstStyle/>
          <a:p>
            <a:fld id="{8A722B4B-C1D3-41D6-B6F0-F931D0CE54E3}" type="datetimeFigureOut">
              <a:rPr lang="fr-FR" smtClean="0"/>
              <a:t>12/02/2021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51AC0B-F546-473F-8986-2B4342282CA3}" type="slidenum">
              <a:rPr lang="fr-FR" smtClean="0"/>
              <a:t>‹N°›</a:t>
            </a:fld>
            <a:endParaRPr lang="fr-FR"/>
          </a:p>
        </p:txBody>
      </p:sp>
    </p:spTree>
    <p:extLst>
      <p:ext uri="{BB962C8B-B14F-4D97-AF65-F5344CB8AC3E}">
        <p14:creationId xmlns:p14="http://schemas.microsoft.com/office/powerpoint/2010/main" val="1987485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Produit">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A1CC8CA-D45B-4BDD-B901-BCFD1886D6A4}"/>
              </a:ext>
            </a:extLst>
          </p:cNvPr>
          <p:cNvSpPr txBox="1"/>
          <p:nvPr/>
        </p:nvSpPr>
        <p:spPr>
          <a:xfrm>
            <a:off x="723016" y="2272164"/>
            <a:ext cx="3107710" cy="830997"/>
          </a:xfrm>
          <a:prstGeom prst="rect">
            <a:avLst/>
          </a:prstGeom>
          <a:noFill/>
        </p:spPr>
        <p:txBody>
          <a:bodyPr wrap="none" rtlCol="0" anchor="t">
            <a:spAutoFit/>
          </a:bodyPr>
          <a:lstStyle/>
          <a:p>
            <a:pPr defTabSz="847210"/>
            <a:r>
              <a:rPr lang="fr-FR" sz="4800" b="1">
                <a:solidFill>
                  <a:schemeClr val="bg1"/>
                </a:solidFill>
                <a:latin typeface="Neutra Text" panose="02000000000000000000" pitchFamily="50" charset="0"/>
              </a:rPr>
              <a:t>CONFORT</a:t>
            </a:r>
          </a:p>
        </p:txBody>
      </p:sp>
      <p:sp>
        <p:nvSpPr>
          <p:cNvPr id="4" name="ZoneTexte 3">
            <a:extLst>
              <a:ext uri="{FF2B5EF4-FFF2-40B4-BE49-F238E27FC236}">
                <a16:creationId xmlns:a16="http://schemas.microsoft.com/office/drawing/2014/main" id="{55875C85-25E6-421B-B851-0568FCD44FC3}"/>
              </a:ext>
            </a:extLst>
          </p:cNvPr>
          <p:cNvSpPr txBox="1"/>
          <p:nvPr/>
        </p:nvSpPr>
        <p:spPr>
          <a:xfrm>
            <a:off x="4489246" y="2272164"/>
            <a:ext cx="3487108" cy="830997"/>
          </a:xfrm>
          <a:prstGeom prst="rect">
            <a:avLst/>
          </a:prstGeom>
          <a:noFill/>
        </p:spPr>
        <p:txBody>
          <a:bodyPr wrap="none" rtlCol="0" anchor="t">
            <a:spAutoFit/>
          </a:bodyPr>
          <a:lstStyle/>
          <a:p>
            <a:pPr defTabSz="847210"/>
            <a:r>
              <a:rPr lang="fr-FR" sz="4800" b="1">
                <a:solidFill>
                  <a:schemeClr val="bg1"/>
                </a:solidFill>
                <a:latin typeface="Neutra Text" panose="02000000000000000000" pitchFamily="50" charset="0"/>
              </a:rPr>
              <a:t>CONTRÔLE</a:t>
            </a:r>
          </a:p>
        </p:txBody>
      </p:sp>
      <p:sp>
        <p:nvSpPr>
          <p:cNvPr id="5" name="ZoneTexte 4">
            <a:extLst>
              <a:ext uri="{FF2B5EF4-FFF2-40B4-BE49-F238E27FC236}">
                <a16:creationId xmlns:a16="http://schemas.microsoft.com/office/drawing/2014/main" id="{695E63EC-0F53-4004-847D-AF9C2AD2F887}"/>
              </a:ext>
            </a:extLst>
          </p:cNvPr>
          <p:cNvSpPr txBox="1"/>
          <p:nvPr/>
        </p:nvSpPr>
        <p:spPr>
          <a:xfrm>
            <a:off x="8448349" y="2272164"/>
            <a:ext cx="3020635" cy="830997"/>
          </a:xfrm>
          <a:prstGeom prst="rect">
            <a:avLst/>
          </a:prstGeom>
          <a:noFill/>
        </p:spPr>
        <p:txBody>
          <a:bodyPr wrap="none" rtlCol="0" anchor="t">
            <a:spAutoFit/>
          </a:bodyPr>
          <a:lstStyle/>
          <a:p>
            <a:pPr algn="r" defTabSz="847210"/>
            <a:r>
              <a:rPr lang="fr-FR" sz="4800" b="1">
                <a:solidFill>
                  <a:schemeClr val="bg1"/>
                </a:solidFill>
                <a:latin typeface="Neutra Text" panose="02000000000000000000" pitchFamily="50" charset="0"/>
              </a:rPr>
              <a:t>SÉCURITÉ</a:t>
            </a:r>
          </a:p>
        </p:txBody>
      </p:sp>
      <p:sp>
        <p:nvSpPr>
          <p:cNvPr id="6" name="ZoneTexte 5">
            <a:extLst>
              <a:ext uri="{FF2B5EF4-FFF2-40B4-BE49-F238E27FC236}">
                <a16:creationId xmlns:a16="http://schemas.microsoft.com/office/drawing/2014/main" id="{2BC78B95-920C-4EB1-98A9-AF5DFAA3F167}"/>
              </a:ext>
            </a:extLst>
          </p:cNvPr>
          <p:cNvSpPr txBox="1"/>
          <p:nvPr/>
        </p:nvSpPr>
        <p:spPr>
          <a:xfrm>
            <a:off x="1233307" y="3902516"/>
            <a:ext cx="3025188" cy="523220"/>
          </a:xfrm>
          <a:prstGeom prst="rect">
            <a:avLst/>
          </a:prstGeom>
          <a:noFill/>
        </p:spPr>
        <p:txBody>
          <a:bodyPr wrap="none" rtlCol="0" anchor="t">
            <a:spAutoFit/>
          </a:bodyPr>
          <a:lstStyle/>
          <a:p>
            <a:pPr algn="ctr" defTabSz="847210"/>
            <a:r>
              <a:rPr lang="fr-FR" sz="2800">
                <a:solidFill>
                  <a:schemeClr val="bg1"/>
                </a:solidFill>
                <a:latin typeface="Neutra Text Light Alt" panose="02000000000000000000" pitchFamily="50" charset="0"/>
                <a:ea typeface="Open Sans Light" panose="020B0306030504020204" pitchFamily="34" charset="0"/>
                <a:cs typeface="Open Sans Light" panose="020B0306030504020204" pitchFamily="34" charset="0"/>
              </a:rPr>
              <a:t>Solutions humaines</a:t>
            </a:r>
          </a:p>
        </p:txBody>
      </p:sp>
      <p:sp>
        <p:nvSpPr>
          <p:cNvPr id="7" name="ZoneTexte 6">
            <a:extLst>
              <a:ext uri="{FF2B5EF4-FFF2-40B4-BE49-F238E27FC236}">
                <a16:creationId xmlns:a16="http://schemas.microsoft.com/office/drawing/2014/main" id="{14B81FFA-AB1F-4B4D-8F93-AAEDDCD9931A}"/>
              </a:ext>
            </a:extLst>
          </p:cNvPr>
          <p:cNvSpPr txBox="1"/>
          <p:nvPr/>
        </p:nvSpPr>
        <p:spPr>
          <a:xfrm>
            <a:off x="8263825" y="3902516"/>
            <a:ext cx="2561920" cy="523220"/>
          </a:xfrm>
          <a:prstGeom prst="rect">
            <a:avLst/>
          </a:prstGeom>
          <a:noFill/>
        </p:spPr>
        <p:txBody>
          <a:bodyPr wrap="none" rtlCol="0" anchor="t">
            <a:spAutoFit/>
          </a:bodyPr>
          <a:lstStyle/>
          <a:p>
            <a:pPr algn="ctr" defTabSz="847210"/>
            <a:r>
              <a:rPr lang="fr-FR" sz="2800">
                <a:solidFill>
                  <a:schemeClr val="bg1"/>
                </a:solidFill>
                <a:latin typeface="Neutra Text Light Alt" panose="02000000000000000000" pitchFamily="50" charset="0"/>
                <a:ea typeface="Open Sans Light" panose="020B0306030504020204" pitchFamily="34" charset="0"/>
                <a:cs typeface="Open Sans Light" panose="020B0306030504020204" pitchFamily="34" charset="0"/>
              </a:rPr>
              <a:t>Technologies IA</a:t>
            </a:r>
          </a:p>
        </p:txBody>
      </p:sp>
      <p:pic>
        <p:nvPicPr>
          <p:cNvPr id="15" name="Graphique 14">
            <a:extLst>
              <a:ext uri="{FF2B5EF4-FFF2-40B4-BE49-F238E27FC236}">
                <a16:creationId xmlns:a16="http://schemas.microsoft.com/office/drawing/2014/main" id="{381A634A-7B1A-45F9-BF55-1C16256A4F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65000" y="3533126"/>
            <a:ext cx="1262000" cy="1262000"/>
          </a:xfrm>
          <a:prstGeom prst="rect">
            <a:avLst/>
          </a:prstGeom>
        </p:spPr>
      </p:pic>
    </p:spTree>
    <p:extLst>
      <p:ext uri="{BB962C8B-B14F-4D97-AF65-F5344CB8AC3E}">
        <p14:creationId xmlns:p14="http://schemas.microsoft.com/office/powerpoint/2010/main" val="2557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3" name="Flèche : droite 26">
            <a:extLst>
              <a:ext uri="{FF2B5EF4-FFF2-40B4-BE49-F238E27FC236}">
                <a16:creationId xmlns:a16="http://schemas.microsoft.com/office/drawing/2014/main" id="{8B8FDE24-F738-47EB-869D-ED8B392818CF}"/>
              </a:ext>
            </a:extLst>
          </p:cNvPr>
          <p:cNvSpPr/>
          <p:nvPr userDrawn="1"/>
        </p:nvSpPr>
        <p:spPr>
          <a:xfrm>
            <a:off x="1442991" y="3580915"/>
            <a:ext cx="7994301" cy="330410"/>
          </a:xfrm>
          <a:prstGeom prst="rightArrow">
            <a:avLst/>
          </a:prstGeom>
          <a:solidFill>
            <a:schemeClr val="bg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4" name="Flèche : droite 3">
            <a:extLst>
              <a:ext uri="{FF2B5EF4-FFF2-40B4-BE49-F238E27FC236}">
                <a16:creationId xmlns:a16="http://schemas.microsoft.com/office/drawing/2014/main" id="{5BE2A1CC-9FBA-4119-9565-FF8F17FDDEDA}"/>
              </a:ext>
            </a:extLst>
          </p:cNvPr>
          <p:cNvSpPr/>
          <p:nvPr userDrawn="1"/>
        </p:nvSpPr>
        <p:spPr>
          <a:xfrm>
            <a:off x="7722781" y="3096588"/>
            <a:ext cx="1714512" cy="310317"/>
          </a:xfrm>
          <a:prstGeom prst="rightArrow">
            <a:avLst/>
          </a:prstGeom>
          <a:solidFill>
            <a:srgbClr val="F5F5F5"/>
          </a:solidFill>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bg1"/>
              </a:solidFill>
            </a:endParaRPr>
          </a:p>
        </p:txBody>
      </p:sp>
      <p:sp>
        <p:nvSpPr>
          <p:cNvPr id="5" name="Flèche : droite 4">
            <a:extLst>
              <a:ext uri="{FF2B5EF4-FFF2-40B4-BE49-F238E27FC236}">
                <a16:creationId xmlns:a16="http://schemas.microsoft.com/office/drawing/2014/main" id="{F361C788-DC79-47D4-A163-A7D14D990009}"/>
              </a:ext>
            </a:extLst>
          </p:cNvPr>
          <p:cNvSpPr/>
          <p:nvPr userDrawn="1"/>
        </p:nvSpPr>
        <p:spPr>
          <a:xfrm>
            <a:off x="7734460" y="4020915"/>
            <a:ext cx="1714512" cy="310317"/>
          </a:xfrm>
          <a:prstGeom prst="rightArrow">
            <a:avLst/>
          </a:prstGeom>
          <a:solidFill>
            <a:srgbClr val="F5F5F5"/>
          </a:solidFill>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bg1"/>
              </a:solidFill>
            </a:endParaRPr>
          </a:p>
        </p:txBody>
      </p:sp>
      <p:sp>
        <p:nvSpPr>
          <p:cNvPr id="6" name="Flèche : droite 5">
            <a:extLst>
              <a:ext uri="{FF2B5EF4-FFF2-40B4-BE49-F238E27FC236}">
                <a16:creationId xmlns:a16="http://schemas.microsoft.com/office/drawing/2014/main" id="{C239FD67-8150-4A87-B743-A50BE8024C62}"/>
              </a:ext>
            </a:extLst>
          </p:cNvPr>
          <p:cNvSpPr/>
          <p:nvPr userDrawn="1"/>
        </p:nvSpPr>
        <p:spPr>
          <a:xfrm rot="5400000">
            <a:off x="2169952" y="4132628"/>
            <a:ext cx="803722" cy="310316"/>
          </a:xfrm>
          <a:prstGeom prst="rightArrow">
            <a:avLst/>
          </a:prstGeom>
          <a:solidFill>
            <a:srgbClr val="F5F5F5"/>
          </a:solidFill>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7" name="Flèche : droite 6">
            <a:extLst>
              <a:ext uri="{FF2B5EF4-FFF2-40B4-BE49-F238E27FC236}">
                <a16:creationId xmlns:a16="http://schemas.microsoft.com/office/drawing/2014/main" id="{6B15171D-1D61-409F-957C-60356E6E9047}"/>
              </a:ext>
            </a:extLst>
          </p:cNvPr>
          <p:cNvSpPr/>
          <p:nvPr userDrawn="1"/>
        </p:nvSpPr>
        <p:spPr>
          <a:xfrm rot="5400000">
            <a:off x="4017974" y="4158028"/>
            <a:ext cx="803722" cy="310316"/>
          </a:xfrm>
          <a:prstGeom prst="rightArrow">
            <a:avLst/>
          </a:prstGeom>
          <a:solidFill>
            <a:srgbClr val="F5F5F5"/>
          </a:solidFill>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Flèche : droite 7">
            <a:extLst>
              <a:ext uri="{FF2B5EF4-FFF2-40B4-BE49-F238E27FC236}">
                <a16:creationId xmlns:a16="http://schemas.microsoft.com/office/drawing/2014/main" id="{56B5CA04-6CED-4BDA-A2B5-68E02AA64EF6}"/>
              </a:ext>
            </a:extLst>
          </p:cNvPr>
          <p:cNvSpPr/>
          <p:nvPr userDrawn="1"/>
        </p:nvSpPr>
        <p:spPr>
          <a:xfrm>
            <a:off x="4946005" y="5336451"/>
            <a:ext cx="803722" cy="310316"/>
          </a:xfrm>
          <a:prstGeom prst="rightArrow">
            <a:avLst/>
          </a:prstGeom>
          <a:solidFill>
            <a:srgbClr val="F5F5F5"/>
          </a:solidFill>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bg1"/>
              </a:solidFill>
            </a:endParaRPr>
          </a:p>
        </p:txBody>
      </p:sp>
      <p:sp>
        <p:nvSpPr>
          <p:cNvPr id="9" name="Flèche : droite 8">
            <a:extLst>
              <a:ext uri="{FF2B5EF4-FFF2-40B4-BE49-F238E27FC236}">
                <a16:creationId xmlns:a16="http://schemas.microsoft.com/office/drawing/2014/main" id="{3BB1C637-0CDD-4F2F-9122-6D264B493A26}"/>
              </a:ext>
            </a:extLst>
          </p:cNvPr>
          <p:cNvSpPr/>
          <p:nvPr userDrawn="1"/>
        </p:nvSpPr>
        <p:spPr>
          <a:xfrm>
            <a:off x="6932510" y="5353047"/>
            <a:ext cx="803722" cy="310316"/>
          </a:xfrm>
          <a:prstGeom prst="rightArrow">
            <a:avLst/>
          </a:prstGeom>
          <a:solidFill>
            <a:srgbClr val="F5F5F5"/>
          </a:solidFill>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bg1"/>
              </a:solidFill>
            </a:endParaRPr>
          </a:p>
        </p:txBody>
      </p:sp>
      <p:sp>
        <p:nvSpPr>
          <p:cNvPr id="10" name="Rectangle : coins arrondis 9">
            <a:extLst>
              <a:ext uri="{FF2B5EF4-FFF2-40B4-BE49-F238E27FC236}">
                <a16:creationId xmlns:a16="http://schemas.microsoft.com/office/drawing/2014/main" id="{5C9F1F3C-C98C-4CC0-B2BD-47B593F2F277}"/>
              </a:ext>
            </a:extLst>
          </p:cNvPr>
          <p:cNvSpPr/>
          <p:nvPr userDrawn="1"/>
        </p:nvSpPr>
        <p:spPr>
          <a:xfrm>
            <a:off x="3755111" y="3208618"/>
            <a:ext cx="1241735" cy="1135550"/>
          </a:xfrm>
          <a:prstGeom prst="roundRect">
            <a:avLst/>
          </a:prstGeom>
          <a:solidFill>
            <a:srgbClr val="F5F5F5"/>
          </a:solidFill>
          <a:ln w="190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31EF79C9-25A9-4EB9-9774-908BC397AEE4}"/>
              </a:ext>
            </a:extLst>
          </p:cNvPr>
          <p:cNvSpPr/>
          <p:nvPr userDrawn="1"/>
        </p:nvSpPr>
        <p:spPr>
          <a:xfrm>
            <a:off x="1898703" y="3183786"/>
            <a:ext cx="1241735" cy="1135550"/>
          </a:xfrm>
          <a:prstGeom prst="roundRect">
            <a:avLst/>
          </a:prstGeom>
          <a:solidFill>
            <a:srgbClr val="F5F5F5"/>
          </a:solidFill>
          <a:ln w="190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3" name="Espace réservé du contenu 7">
            <a:extLst>
              <a:ext uri="{FF2B5EF4-FFF2-40B4-BE49-F238E27FC236}">
                <a16:creationId xmlns:a16="http://schemas.microsoft.com/office/drawing/2014/main" id="{2738C399-C628-462C-B508-195D4E2019E4}"/>
              </a:ext>
            </a:extLst>
          </p:cNvPr>
          <p:cNvSpPr txBox="1">
            <a:spLocks/>
          </p:cNvSpPr>
          <p:nvPr userDrawn="1"/>
        </p:nvSpPr>
        <p:spPr>
          <a:xfrm>
            <a:off x="2763998" y="1917521"/>
            <a:ext cx="3120470" cy="354420"/>
          </a:xfrm>
          <a:prstGeom prst="rect">
            <a:avLst/>
          </a:prstGeom>
          <a:solidFill>
            <a:schemeClr val="bg1"/>
          </a:solidFill>
          <a:ln w="2857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fr-FR" sz="1600">
                <a:solidFill>
                  <a:schemeClr val="tx1"/>
                </a:solidFill>
                <a:latin typeface="Neutra Text" panose="02000000000000000000" pitchFamily="50" charset="0"/>
              </a:rPr>
              <a:t>ce qui est visible par l’utilisateur</a:t>
            </a:r>
          </a:p>
        </p:txBody>
      </p:sp>
      <p:pic>
        <p:nvPicPr>
          <p:cNvPr id="14" name="Image 13">
            <a:extLst>
              <a:ext uri="{FF2B5EF4-FFF2-40B4-BE49-F238E27FC236}">
                <a16:creationId xmlns:a16="http://schemas.microsoft.com/office/drawing/2014/main" id="{02DF5625-D89C-4E9A-AF87-100C650719B3}"/>
              </a:ext>
            </a:extLst>
          </p:cNvPr>
          <p:cNvPicPr>
            <a:picLocks noChangeAspect="1"/>
          </p:cNvPicPr>
          <p:nvPr userDrawn="1"/>
        </p:nvPicPr>
        <p:blipFill>
          <a:blip r:embed="rId2"/>
          <a:stretch>
            <a:fillRect/>
          </a:stretch>
        </p:blipFill>
        <p:spPr>
          <a:xfrm>
            <a:off x="9726493" y="3157755"/>
            <a:ext cx="219600" cy="219600"/>
          </a:xfrm>
          <a:prstGeom prst="rect">
            <a:avLst/>
          </a:prstGeom>
        </p:spPr>
      </p:pic>
      <p:sp>
        <p:nvSpPr>
          <p:cNvPr id="15" name="Ellipse 14">
            <a:extLst>
              <a:ext uri="{FF2B5EF4-FFF2-40B4-BE49-F238E27FC236}">
                <a16:creationId xmlns:a16="http://schemas.microsoft.com/office/drawing/2014/main" id="{35464B0F-FC60-4F2C-BF4E-36D8DE2906BB}"/>
              </a:ext>
            </a:extLst>
          </p:cNvPr>
          <p:cNvSpPr>
            <a:spLocks noChangeAspect="1"/>
          </p:cNvSpPr>
          <p:nvPr userDrawn="1"/>
        </p:nvSpPr>
        <p:spPr>
          <a:xfrm>
            <a:off x="9721685" y="4067820"/>
            <a:ext cx="229568" cy="2295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t>X</a:t>
            </a:r>
          </a:p>
        </p:txBody>
      </p:sp>
      <p:pic>
        <p:nvPicPr>
          <p:cNvPr id="16" name="Image 15" descr="Une image contenant dessin&#10;&#10;Description générée automatiquement">
            <a:extLst>
              <a:ext uri="{FF2B5EF4-FFF2-40B4-BE49-F238E27FC236}">
                <a16:creationId xmlns:a16="http://schemas.microsoft.com/office/drawing/2014/main" id="{C2EEAAD9-C15C-41DD-8CB7-155B00B3D7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4322" y="3336232"/>
            <a:ext cx="830661" cy="830661"/>
          </a:xfrm>
          <a:prstGeom prst="rect">
            <a:avLst/>
          </a:prstGeom>
        </p:spPr>
      </p:pic>
      <p:pic>
        <p:nvPicPr>
          <p:cNvPr id="17" name="Graphique 16">
            <a:extLst>
              <a:ext uri="{FF2B5EF4-FFF2-40B4-BE49-F238E27FC236}">
                <a16:creationId xmlns:a16="http://schemas.microsoft.com/office/drawing/2014/main" id="{CE8E5F52-B9D3-435B-A2FD-40A6DF06B82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0691" y="3358534"/>
            <a:ext cx="682301" cy="682301"/>
          </a:xfrm>
          <a:prstGeom prst="rect">
            <a:avLst/>
          </a:prstGeom>
        </p:spPr>
      </p:pic>
      <p:sp>
        <p:nvSpPr>
          <p:cNvPr id="18" name="Espace réservé du contenu 7">
            <a:extLst>
              <a:ext uri="{FF2B5EF4-FFF2-40B4-BE49-F238E27FC236}">
                <a16:creationId xmlns:a16="http://schemas.microsoft.com/office/drawing/2014/main" id="{851882E4-69D2-43F7-AA6E-0E27F051884F}"/>
              </a:ext>
            </a:extLst>
          </p:cNvPr>
          <p:cNvSpPr txBox="1">
            <a:spLocks/>
          </p:cNvSpPr>
          <p:nvPr userDrawn="1"/>
        </p:nvSpPr>
        <p:spPr>
          <a:xfrm>
            <a:off x="6206875" y="1915398"/>
            <a:ext cx="3120470" cy="354420"/>
          </a:xfrm>
          <a:prstGeom prst="rect">
            <a:avLst/>
          </a:prstGeom>
          <a:solidFill>
            <a:srgbClr val="F5F5F5"/>
          </a:solidFill>
          <a:ln w="3175"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fr-FR" sz="1600">
                <a:solidFill>
                  <a:schemeClr val="bg1"/>
                </a:solidFill>
                <a:latin typeface="Neutra Text" panose="02000000000000000000" pitchFamily="50" charset="0"/>
              </a:rPr>
              <a:t>ce qui est invisible par l’utilisateur</a:t>
            </a:r>
          </a:p>
        </p:txBody>
      </p:sp>
      <p:sp>
        <p:nvSpPr>
          <p:cNvPr id="19" name="Rectangle : coins arrondis 18">
            <a:extLst>
              <a:ext uri="{FF2B5EF4-FFF2-40B4-BE49-F238E27FC236}">
                <a16:creationId xmlns:a16="http://schemas.microsoft.com/office/drawing/2014/main" id="{0617514B-D92B-4184-9942-8116C404574A}"/>
              </a:ext>
            </a:extLst>
          </p:cNvPr>
          <p:cNvSpPr/>
          <p:nvPr userDrawn="1"/>
        </p:nvSpPr>
        <p:spPr>
          <a:xfrm>
            <a:off x="1897286" y="5144080"/>
            <a:ext cx="1333114" cy="653824"/>
          </a:xfrm>
          <a:prstGeom prst="roundRect">
            <a:avLst/>
          </a:prstGeom>
          <a:solidFill>
            <a:srgbClr val="F5F5F5"/>
          </a:solidFill>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400">
                <a:solidFill>
                  <a:schemeClr val="bg1"/>
                </a:solidFill>
                <a:latin typeface="Neutra Text" panose="02000000000000000000" pitchFamily="50" charset="0"/>
              </a:rPr>
              <a:t>Réécriture </a:t>
            </a:r>
            <a:br>
              <a:rPr lang="fr-FR" sz="1400">
                <a:solidFill>
                  <a:schemeClr val="bg1"/>
                </a:solidFill>
                <a:latin typeface="Neutra Text" panose="02000000000000000000" pitchFamily="50" charset="0"/>
              </a:rPr>
            </a:br>
            <a:r>
              <a:rPr lang="fr-FR" sz="1400">
                <a:solidFill>
                  <a:schemeClr val="bg1"/>
                </a:solidFill>
                <a:latin typeface="Neutra Text" panose="02000000000000000000" pitchFamily="50" charset="0"/>
              </a:rPr>
              <a:t>des liens</a:t>
            </a:r>
          </a:p>
        </p:txBody>
      </p:sp>
      <p:sp>
        <p:nvSpPr>
          <p:cNvPr id="20" name="Rectangle : coins arrondis 19">
            <a:extLst>
              <a:ext uri="{FF2B5EF4-FFF2-40B4-BE49-F238E27FC236}">
                <a16:creationId xmlns:a16="http://schemas.microsoft.com/office/drawing/2014/main" id="{5E1FE64A-BC13-48F4-A6DF-0A4CC38971F1}"/>
              </a:ext>
            </a:extLst>
          </p:cNvPr>
          <p:cNvSpPr/>
          <p:nvPr userDrawn="1"/>
        </p:nvSpPr>
        <p:spPr>
          <a:xfrm>
            <a:off x="3809353" y="5144080"/>
            <a:ext cx="1333114" cy="653824"/>
          </a:xfrm>
          <a:prstGeom prst="roundRect">
            <a:avLst/>
          </a:prstGeom>
          <a:solidFill>
            <a:srgbClr val="F5F5F5"/>
          </a:solidFill>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400">
                <a:solidFill>
                  <a:schemeClr val="bg1"/>
                </a:solidFill>
                <a:latin typeface="Neutra Text" panose="02000000000000000000" pitchFamily="50" charset="0"/>
              </a:rPr>
              <a:t>Réception de </a:t>
            </a:r>
            <a:br>
              <a:rPr lang="fr-FR" sz="1400">
                <a:solidFill>
                  <a:schemeClr val="bg1"/>
                </a:solidFill>
                <a:latin typeface="Neutra Text" panose="02000000000000000000" pitchFamily="50" charset="0"/>
              </a:rPr>
            </a:br>
            <a:r>
              <a:rPr lang="fr-FR" sz="1400">
                <a:solidFill>
                  <a:schemeClr val="bg1"/>
                </a:solidFill>
                <a:latin typeface="Neutra Text" panose="02000000000000000000" pitchFamily="50" charset="0"/>
              </a:rPr>
              <a:t>la demande</a:t>
            </a:r>
          </a:p>
        </p:txBody>
      </p:sp>
      <p:sp>
        <p:nvSpPr>
          <p:cNvPr id="21" name="Rectangle : coins arrondis 20">
            <a:extLst>
              <a:ext uri="{FF2B5EF4-FFF2-40B4-BE49-F238E27FC236}">
                <a16:creationId xmlns:a16="http://schemas.microsoft.com/office/drawing/2014/main" id="{A5960F26-8DB1-4E26-9E0D-B597F9A25377}"/>
              </a:ext>
            </a:extLst>
          </p:cNvPr>
          <p:cNvSpPr/>
          <p:nvPr userDrawn="1"/>
        </p:nvSpPr>
        <p:spPr>
          <a:xfrm>
            <a:off x="5836627" y="5183549"/>
            <a:ext cx="1333114" cy="653824"/>
          </a:xfrm>
          <a:prstGeom prst="roundRect">
            <a:avLst/>
          </a:prstGeom>
          <a:solidFill>
            <a:srgbClr val="F5F5F5"/>
          </a:solidFill>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400">
                <a:solidFill>
                  <a:schemeClr val="bg1"/>
                </a:solidFill>
                <a:latin typeface="Neutra Text" panose="02000000000000000000" pitchFamily="50" charset="0"/>
              </a:rPr>
              <a:t>Système d’analyse MIB</a:t>
            </a:r>
          </a:p>
        </p:txBody>
      </p:sp>
      <p:sp>
        <p:nvSpPr>
          <p:cNvPr id="22" name="Rectangle : coins arrondis 21">
            <a:extLst>
              <a:ext uri="{FF2B5EF4-FFF2-40B4-BE49-F238E27FC236}">
                <a16:creationId xmlns:a16="http://schemas.microsoft.com/office/drawing/2014/main" id="{15DBC369-366C-4A78-8142-719B41E17B9E}"/>
              </a:ext>
            </a:extLst>
          </p:cNvPr>
          <p:cNvSpPr/>
          <p:nvPr userDrawn="1"/>
        </p:nvSpPr>
        <p:spPr>
          <a:xfrm>
            <a:off x="7832296" y="5187892"/>
            <a:ext cx="1333114" cy="653824"/>
          </a:xfrm>
          <a:prstGeom prst="roundRect">
            <a:avLst/>
          </a:prstGeom>
          <a:solidFill>
            <a:srgbClr val="F5F5F5"/>
          </a:solidFill>
          <a:ln w="31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400">
                <a:solidFill>
                  <a:schemeClr val="bg1"/>
                </a:solidFill>
                <a:latin typeface="Neutra Text" panose="02000000000000000000" pitchFamily="50" charset="0"/>
              </a:rPr>
              <a:t>Résultat </a:t>
            </a:r>
            <a:br>
              <a:rPr lang="fr-FR" sz="1400">
                <a:solidFill>
                  <a:schemeClr val="bg1"/>
                </a:solidFill>
                <a:latin typeface="Neutra Text" panose="02000000000000000000" pitchFamily="50" charset="0"/>
              </a:rPr>
            </a:br>
            <a:r>
              <a:rPr lang="fr-FR" sz="1400">
                <a:solidFill>
                  <a:schemeClr val="bg1"/>
                </a:solidFill>
                <a:latin typeface="Neutra Text" panose="02000000000000000000" pitchFamily="50" charset="0"/>
              </a:rPr>
              <a:t>de l’analyse</a:t>
            </a:r>
          </a:p>
        </p:txBody>
      </p:sp>
      <p:sp>
        <p:nvSpPr>
          <p:cNvPr id="23" name="Rectangle 22">
            <a:extLst>
              <a:ext uri="{FF2B5EF4-FFF2-40B4-BE49-F238E27FC236}">
                <a16:creationId xmlns:a16="http://schemas.microsoft.com/office/drawing/2014/main" id="{1D2F4E5E-5C65-431C-92F7-0F4E0A80F226}"/>
              </a:ext>
            </a:extLst>
          </p:cNvPr>
          <p:cNvSpPr/>
          <p:nvPr userDrawn="1"/>
        </p:nvSpPr>
        <p:spPr>
          <a:xfrm>
            <a:off x="1911132" y="4758525"/>
            <a:ext cx="1319268" cy="295081"/>
          </a:xfrm>
          <a:prstGeom prst="rect">
            <a:avLst/>
          </a:prstGeom>
          <a:solidFill>
            <a:schemeClr val="accent5">
              <a:lumMod val="20000"/>
              <a:lumOff val="8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11C66"/>
                </a:solidFill>
                <a:latin typeface="Neutra Text" panose="02000000000000000000" pitchFamily="50" charset="0"/>
              </a:rPr>
              <a:t>SECURE LINK</a:t>
            </a:r>
          </a:p>
        </p:txBody>
      </p:sp>
      <p:sp>
        <p:nvSpPr>
          <p:cNvPr id="24" name="Rectangle 23">
            <a:extLst>
              <a:ext uri="{FF2B5EF4-FFF2-40B4-BE49-F238E27FC236}">
                <a16:creationId xmlns:a16="http://schemas.microsoft.com/office/drawing/2014/main" id="{97FFA1C2-253F-4AE3-88F0-11FDA9400F93}"/>
              </a:ext>
            </a:extLst>
          </p:cNvPr>
          <p:cNvSpPr/>
          <p:nvPr userDrawn="1"/>
        </p:nvSpPr>
        <p:spPr>
          <a:xfrm>
            <a:off x="3823199" y="4760498"/>
            <a:ext cx="1319268" cy="295081"/>
          </a:xfrm>
          <a:prstGeom prst="rect">
            <a:avLst/>
          </a:prstGeom>
          <a:solidFill>
            <a:schemeClr val="accent5">
              <a:lumMod val="20000"/>
              <a:lumOff val="8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11C66"/>
                </a:solidFill>
                <a:latin typeface="Neutra Text" panose="02000000000000000000" pitchFamily="50" charset="0"/>
              </a:rPr>
              <a:t>SECURE LINK</a:t>
            </a:r>
          </a:p>
        </p:txBody>
      </p:sp>
      <p:sp>
        <p:nvSpPr>
          <p:cNvPr id="25" name="Rectangle 24">
            <a:extLst>
              <a:ext uri="{FF2B5EF4-FFF2-40B4-BE49-F238E27FC236}">
                <a16:creationId xmlns:a16="http://schemas.microsoft.com/office/drawing/2014/main" id="{8731B107-2B36-4EB5-8492-52D6764E1AE1}"/>
              </a:ext>
            </a:extLst>
          </p:cNvPr>
          <p:cNvSpPr/>
          <p:nvPr userDrawn="1"/>
        </p:nvSpPr>
        <p:spPr>
          <a:xfrm>
            <a:off x="7832296" y="4810723"/>
            <a:ext cx="1319268" cy="295081"/>
          </a:xfrm>
          <a:prstGeom prst="rect">
            <a:avLst/>
          </a:prstGeom>
          <a:solidFill>
            <a:schemeClr val="accent5">
              <a:lumMod val="20000"/>
              <a:lumOff val="8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011C66"/>
                </a:solidFill>
                <a:latin typeface="Neutra Text" panose="02000000000000000000" pitchFamily="50" charset="0"/>
              </a:rPr>
              <a:t>SECURE LINK</a:t>
            </a:r>
          </a:p>
        </p:txBody>
      </p:sp>
      <p:pic>
        <p:nvPicPr>
          <p:cNvPr id="26" name="Graphique 25">
            <a:extLst>
              <a:ext uri="{FF2B5EF4-FFF2-40B4-BE49-F238E27FC236}">
                <a16:creationId xmlns:a16="http://schemas.microsoft.com/office/drawing/2014/main" id="{40A8834E-1578-4663-890C-2688B847503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09850" y="2435620"/>
            <a:ext cx="1078388" cy="1078388"/>
          </a:xfrm>
          <a:prstGeom prst="rect">
            <a:avLst/>
          </a:prstGeom>
        </p:spPr>
      </p:pic>
      <p:grpSp>
        <p:nvGrpSpPr>
          <p:cNvPr id="27" name="Groupe 26">
            <a:extLst>
              <a:ext uri="{FF2B5EF4-FFF2-40B4-BE49-F238E27FC236}">
                <a16:creationId xmlns:a16="http://schemas.microsoft.com/office/drawing/2014/main" id="{207FCA08-F9F6-4D6D-B0FB-3C01632F2906}"/>
              </a:ext>
            </a:extLst>
          </p:cNvPr>
          <p:cNvGrpSpPr/>
          <p:nvPr userDrawn="1"/>
        </p:nvGrpSpPr>
        <p:grpSpPr>
          <a:xfrm>
            <a:off x="10109850" y="3839806"/>
            <a:ext cx="1078388" cy="1078388"/>
            <a:chOff x="7102170" y="4662043"/>
            <a:chExt cx="1078388" cy="1078388"/>
          </a:xfrm>
        </p:grpSpPr>
        <p:pic>
          <p:nvPicPr>
            <p:cNvPr id="28" name="Graphique 27">
              <a:extLst>
                <a:ext uri="{FF2B5EF4-FFF2-40B4-BE49-F238E27FC236}">
                  <a16:creationId xmlns:a16="http://schemas.microsoft.com/office/drawing/2014/main" id="{3650D363-BB6E-4679-BB9F-893BF76A2E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02170" y="4662043"/>
              <a:ext cx="1078388" cy="1078388"/>
            </a:xfrm>
            <a:prstGeom prst="rect">
              <a:avLst/>
            </a:prstGeom>
          </p:spPr>
        </p:pic>
        <p:pic>
          <p:nvPicPr>
            <p:cNvPr id="29" name="Image 28">
              <a:extLst>
                <a:ext uri="{FF2B5EF4-FFF2-40B4-BE49-F238E27FC236}">
                  <a16:creationId xmlns:a16="http://schemas.microsoft.com/office/drawing/2014/main" id="{39A41D61-ED0D-4C5E-A5FB-6D12D9DA516A}"/>
                </a:ext>
              </a:extLst>
            </p:cNvPr>
            <p:cNvPicPr>
              <a:picLocks noChangeAspect="1"/>
            </p:cNvPicPr>
            <p:nvPr/>
          </p:nvPicPr>
          <p:blipFill rotWithShape="1">
            <a:blip r:embed="rId8"/>
            <a:srcRect l="39633" t="-26" r="40304" b="68071"/>
            <a:stretch/>
          </p:blipFill>
          <p:spPr>
            <a:xfrm>
              <a:off x="7171370" y="4905751"/>
              <a:ext cx="932013" cy="733049"/>
            </a:xfrm>
            <a:prstGeom prst="rect">
              <a:avLst/>
            </a:prstGeom>
            <a:ln>
              <a:noFill/>
            </a:ln>
          </p:spPr>
        </p:pic>
      </p:grpSp>
      <p:grpSp>
        <p:nvGrpSpPr>
          <p:cNvPr id="30" name="Groupe 29">
            <a:extLst>
              <a:ext uri="{FF2B5EF4-FFF2-40B4-BE49-F238E27FC236}">
                <a16:creationId xmlns:a16="http://schemas.microsoft.com/office/drawing/2014/main" id="{84272A1B-8DB2-46C2-AE4F-B3396CB0CF47}"/>
              </a:ext>
            </a:extLst>
          </p:cNvPr>
          <p:cNvGrpSpPr/>
          <p:nvPr userDrawn="1"/>
        </p:nvGrpSpPr>
        <p:grpSpPr>
          <a:xfrm>
            <a:off x="6306755" y="2945926"/>
            <a:ext cx="1568386" cy="1568386"/>
            <a:chOff x="6695855" y="3140162"/>
            <a:chExt cx="1329947" cy="1329947"/>
          </a:xfrm>
        </p:grpSpPr>
        <p:pic>
          <p:nvPicPr>
            <p:cNvPr id="31" name="Graphique 30">
              <a:extLst>
                <a:ext uri="{FF2B5EF4-FFF2-40B4-BE49-F238E27FC236}">
                  <a16:creationId xmlns:a16="http://schemas.microsoft.com/office/drawing/2014/main" id="{C4814A22-09A3-425E-84B9-5C7544C875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95855" y="3140162"/>
              <a:ext cx="1329947" cy="1329947"/>
            </a:xfrm>
            <a:prstGeom prst="rect">
              <a:avLst/>
            </a:prstGeom>
          </p:spPr>
        </p:pic>
        <p:pic>
          <p:nvPicPr>
            <p:cNvPr id="32" name="Image 31">
              <a:extLst>
                <a:ext uri="{FF2B5EF4-FFF2-40B4-BE49-F238E27FC236}">
                  <a16:creationId xmlns:a16="http://schemas.microsoft.com/office/drawing/2014/main" id="{0F91C0F5-AAA7-4693-8482-65C7163B6198}"/>
                </a:ext>
              </a:extLst>
            </p:cNvPr>
            <p:cNvPicPr>
              <a:picLocks noChangeAspect="1"/>
            </p:cNvPicPr>
            <p:nvPr/>
          </p:nvPicPr>
          <p:blipFill rotWithShape="1">
            <a:blip r:embed="rId9"/>
            <a:srcRect l="28775" t="24465" r="27050" b="9170"/>
            <a:stretch/>
          </p:blipFill>
          <p:spPr>
            <a:xfrm>
              <a:off x="6800043" y="3407346"/>
              <a:ext cx="1130702" cy="955172"/>
            </a:xfrm>
            <a:prstGeom prst="rect">
              <a:avLst/>
            </a:prstGeom>
            <a:ln w="28575">
              <a:noFill/>
            </a:ln>
          </p:spPr>
        </p:pic>
      </p:grpSp>
      <p:grpSp>
        <p:nvGrpSpPr>
          <p:cNvPr id="33" name="Groupe 32">
            <a:extLst>
              <a:ext uri="{FF2B5EF4-FFF2-40B4-BE49-F238E27FC236}">
                <a16:creationId xmlns:a16="http://schemas.microsoft.com/office/drawing/2014/main" id="{DA425958-D5C3-4F12-92AD-C8B142A63A4F}"/>
              </a:ext>
            </a:extLst>
          </p:cNvPr>
          <p:cNvGrpSpPr/>
          <p:nvPr userDrawn="1"/>
        </p:nvGrpSpPr>
        <p:grpSpPr>
          <a:xfrm>
            <a:off x="6250771" y="4558310"/>
            <a:ext cx="504825" cy="504825"/>
            <a:chOff x="6250771" y="4558310"/>
            <a:chExt cx="504825" cy="504825"/>
          </a:xfrm>
        </p:grpSpPr>
        <p:pic>
          <p:nvPicPr>
            <p:cNvPr id="34" name="Graphique 33">
              <a:extLst>
                <a:ext uri="{FF2B5EF4-FFF2-40B4-BE49-F238E27FC236}">
                  <a16:creationId xmlns:a16="http://schemas.microsoft.com/office/drawing/2014/main" id="{09F7C179-10A3-4448-A952-9A1EEAED61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50771" y="4558310"/>
              <a:ext cx="504825" cy="504825"/>
            </a:xfrm>
            <a:prstGeom prst="rect">
              <a:avLst/>
            </a:prstGeom>
          </p:spPr>
        </p:pic>
        <p:pic>
          <p:nvPicPr>
            <p:cNvPr id="35" name="Image 34">
              <a:extLst>
                <a:ext uri="{FF2B5EF4-FFF2-40B4-BE49-F238E27FC236}">
                  <a16:creationId xmlns:a16="http://schemas.microsoft.com/office/drawing/2014/main" id="{1CEA85ED-E2E0-4B06-A19D-D9936337E7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73979" y="4597961"/>
              <a:ext cx="458409" cy="419395"/>
            </a:xfrm>
            <a:prstGeom prst="rect">
              <a:avLst/>
            </a:prstGeom>
          </p:spPr>
        </p:pic>
      </p:grpSp>
      <p:pic>
        <p:nvPicPr>
          <p:cNvPr id="36" name="Graphique 35">
            <a:extLst>
              <a:ext uri="{FF2B5EF4-FFF2-40B4-BE49-F238E27FC236}">
                <a16:creationId xmlns:a16="http://schemas.microsoft.com/office/drawing/2014/main" id="{9FE580F9-0854-4139-85E0-F133FEEC3A8B}"/>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47470" y="3365827"/>
            <a:ext cx="872897" cy="872897"/>
          </a:xfrm>
          <a:prstGeom prst="rect">
            <a:avLst/>
          </a:prstGeom>
        </p:spPr>
      </p:pic>
      <p:sp>
        <p:nvSpPr>
          <p:cNvPr id="37" name="Titre 1">
            <a:extLst>
              <a:ext uri="{FF2B5EF4-FFF2-40B4-BE49-F238E27FC236}">
                <a16:creationId xmlns:a16="http://schemas.microsoft.com/office/drawing/2014/main" id="{87ADB57D-7AB1-E44C-A056-E25E5F86BF62}"/>
              </a:ext>
            </a:extLst>
          </p:cNvPr>
          <p:cNvSpPr txBox="1">
            <a:spLocks/>
          </p:cNvSpPr>
          <p:nvPr userDrawn="1"/>
        </p:nvSpPr>
        <p:spPr>
          <a:xfrm>
            <a:off x="571500" y="625051"/>
            <a:ext cx="11049000" cy="9793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Neutra Text" panose="02000000000000000000" pitchFamily="50" charset="0"/>
                <a:ea typeface="+mj-ea"/>
                <a:cs typeface="+mj-cs"/>
              </a:defRPr>
            </a:lvl1pPr>
          </a:lstStyle>
          <a:p>
            <a:pPr algn="ctr">
              <a:lnSpc>
                <a:spcPct val="100000"/>
              </a:lnSpc>
            </a:pPr>
            <a:r>
              <a:rPr lang="fr-FR">
                <a:solidFill>
                  <a:schemeClr val="bg1"/>
                </a:solidFill>
              </a:rPr>
              <a:t>Secure Link – La protection au moment du clic</a:t>
            </a:r>
            <a:endParaRPr lang="fr-FR">
              <a:solidFill>
                <a:schemeClr val="bg1"/>
              </a:solidFill>
              <a:ea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8B26D36E-7933-A040-9CCE-6521F25AE31A}"/>
              </a:ext>
            </a:extLst>
          </p:cNvPr>
          <p:cNvSpPr/>
          <p:nvPr userDrawn="1"/>
        </p:nvSpPr>
        <p:spPr>
          <a:xfrm>
            <a:off x="7798601" y="3484986"/>
            <a:ext cx="2108404" cy="48232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8336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ppt_w*1.125000"/>
                                          </p:val>
                                        </p:tav>
                                        <p:tav tm="100000">
                                          <p:val>
                                            <p:strVal val="#ppt_x"/>
                                          </p:val>
                                        </p:tav>
                                      </p:tavLst>
                                    </p:anim>
                                    <p:animEffect transition="in" filter="wipe(left)">
                                      <p:cBhvr>
                                        <p:cTn id="12" dur="500"/>
                                        <p:tgtEl>
                                          <p:spTgt spid="38"/>
                                        </p:tgtEl>
                                      </p:cBhvr>
                                    </p:animEffect>
                                  </p:childTnLst>
                                </p:cTn>
                              </p:par>
                            </p:childTnLst>
                          </p:cTn>
                        </p:par>
                        <p:par>
                          <p:cTn id="13" fill="hold">
                            <p:stCondLst>
                              <p:cond delay="500"/>
                            </p:stCondLst>
                            <p:childTnLst>
                              <p:par>
                                <p:cTn id="14" presetID="1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down)">
                                      <p:cBhvr>
                                        <p:cTn id="17" dur="500"/>
                                        <p:tgtEl>
                                          <p:spTgt spid="6"/>
                                        </p:tgtEl>
                                      </p:cBhvr>
                                    </p:animEffect>
                                  </p:childTnLst>
                                </p:cTn>
                              </p:par>
                            </p:childTnLst>
                          </p:cTn>
                        </p:par>
                        <p:par>
                          <p:cTn id="18" fill="hold">
                            <p:stCondLst>
                              <p:cond delay="1000"/>
                            </p:stCondLst>
                            <p:childTnLst>
                              <p:par>
                                <p:cTn id="19" presetID="12" presetClass="entr" presetSubtype="1"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p:tgtEl>
                                          <p:spTgt spid="23"/>
                                        </p:tgtEl>
                                        <p:attrNameLst>
                                          <p:attrName>ppt_y</p:attrName>
                                        </p:attrNameLst>
                                      </p:cBhvr>
                                      <p:tavLst>
                                        <p:tav tm="0">
                                          <p:val>
                                            <p:strVal val="#ppt_y-#ppt_h*1.125000"/>
                                          </p:val>
                                        </p:tav>
                                        <p:tav tm="100000">
                                          <p:val>
                                            <p:strVal val="#ppt_y"/>
                                          </p:val>
                                        </p:tav>
                                      </p:tavLst>
                                    </p:anim>
                                    <p:animEffect transition="in" filter="wipe(down)">
                                      <p:cBhvr>
                                        <p:cTn id="22" dur="500"/>
                                        <p:tgtEl>
                                          <p:spTgt spid="23"/>
                                        </p:tgtEl>
                                      </p:cBhvr>
                                    </p:animEffect>
                                  </p:childTnLst>
                                </p:cTn>
                              </p:par>
                            </p:childTnLst>
                          </p:cTn>
                        </p:par>
                        <p:par>
                          <p:cTn id="23" fill="hold">
                            <p:stCondLst>
                              <p:cond delay="1500"/>
                            </p:stCondLst>
                            <p:childTnLst>
                              <p:par>
                                <p:cTn id="24" presetID="12" presetClass="entr" presetSubtype="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p:tgtEl>
                                          <p:spTgt spid="19"/>
                                        </p:tgtEl>
                                        <p:attrNameLst>
                                          <p:attrName>ppt_y</p:attrName>
                                        </p:attrNameLst>
                                      </p:cBhvr>
                                      <p:tavLst>
                                        <p:tav tm="0">
                                          <p:val>
                                            <p:strVal val="#ppt_y-#ppt_h*1.125000"/>
                                          </p:val>
                                        </p:tav>
                                        <p:tav tm="100000">
                                          <p:val>
                                            <p:strVal val="#ppt_y"/>
                                          </p:val>
                                        </p:tav>
                                      </p:tavLst>
                                    </p:anim>
                                    <p:animEffect transition="in" filter="wipe(down)">
                                      <p:cBhvr>
                                        <p:cTn id="27" dur="500"/>
                                        <p:tgtEl>
                                          <p:spTgt spid="19"/>
                                        </p:tgtEl>
                                      </p:cBhvr>
                                    </p:animEffect>
                                  </p:childTnLst>
                                </p:cTn>
                              </p:par>
                            </p:childTnLst>
                          </p:cTn>
                        </p:par>
                        <p:par>
                          <p:cTn id="28" fill="hold">
                            <p:stCondLst>
                              <p:cond delay="2000"/>
                            </p:stCondLst>
                            <p:childTnLst>
                              <p:par>
                                <p:cTn id="29" presetID="12" presetClass="entr" presetSubtype="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ppt_y</p:attrName>
                                        </p:attrNameLst>
                                      </p:cBhvr>
                                      <p:tavLst>
                                        <p:tav tm="0">
                                          <p:val>
                                            <p:strVal val="#ppt_y-#ppt_h*1.125000"/>
                                          </p:val>
                                        </p:tav>
                                        <p:tav tm="100000">
                                          <p:val>
                                            <p:strVal val="#ppt_y"/>
                                          </p:val>
                                        </p:tav>
                                      </p:tavLst>
                                    </p:anim>
                                    <p:animEffect transition="in" filter="wipe(down)">
                                      <p:cBhvr>
                                        <p:cTn id="32" dur="500"/>
                                        <p:tgtEl>
                                          <p:spTgt spid="7"/>
                                        </p:tgtEl>
                                      </p:cBhvr>
                                    </p:animEffect>
                                  </p:childTnLst>
                                </p:cTn>
                              </p:par>
                            </p:childTnLst>
                          </p:cTn>
                        </p:par>
                        <p:par>
                          <p:cTn id="33" fill="hold">
                            <p:stCondLst>
                              <p:cond delay="2500"/>
                            </p:stCondLst>
                            <p:childTnLst>
                              <p:par>
                                <p:cTn id="34" presetID="12" presetClass="entr" presetSubtype="1"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p:tgtEl>
                                          <p:spTgt spid="24"/>
                                        </p:tgtEl>
                                        <p:attrNameLst>
                                          <p:attrName>ppt_y</p:attrName>
                                        </p:attrNameLst>
                                      </p:cBhvr>
                                      <p:tavLst>
                                        <p:tav tm="0">
                                          <p:val>
                                            <p:strVal val="#ppt_y-#ppt_h*1.125000"/>
                                          </p:val>
                                        </p:tav>
                                        <p:tav tm="100000">
                                          <p:val>
                                            <p:strVal val="#ppt_y"/>
                                          </p:val>
                                        </p:tav>
                                      </p:tavLst>
                                    </p:anim>
                                    <p:animEffect transition="in" filter="wipe(down)">
                                      <p:cBhvr>
                                        <p:cTn id="37" dur="500"/>
                                        <p:tgtEl>
                                          <p:spTgt spid="24"/>
                                        </p:tgtEl>
                                      </p:cBhvr>
                                    </p:animEffect>
                                  </p:childTnLst>
                                </p:cTn>
                              </p:par>
                            </p:childTnLst>
                          </p:cTn>
                        </p:par>
                        <p:par>
                          <p:cTn id="38" fill="hold">
                            <p:stCondLst>
                              <p:cond delay="3000"/>
                            </p:stCondLst>
                            <p:childTnLst>
                              <p:par>
                                <p:cTn id="39" presetID="12" presetClass="entr" presetSubtype="1"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p:tgtEl>
                                          <p:spTgt spid="20"/>
                                        </p:tgtEl>
                                        <p:attrNameLst>
                                          <p:attrName>ppt_y</p:attrName>
                                        </p:attrNameLst>
                                      </p:cBhvr>
                                      <p:tavLst>
                                        <p:tav tm="0">
                                          <p:val>
                                            <p:strVal val="#ppt_y-#ppt_h*1.125000"/>
                                          </p:val>
                                        </p:tav>
                                        <p:tav tm="100000">
                                          <p:val>
                                            <p:strVal val="#ppt_y"/>
                                          </p:val>
                                        </p:tav>
                                      </p:tavLst>
                                    </p:anim>
                                    <p:animEffect transition="in" filter="wipe(down)">
                                      <p:cBhvr>
                                        <p:cTn id="42" dur="500"/>
                                        <p:tgtEl>
                                          <p:spTgt spid="20"/>
                                        </p:tgtEl>
                                      </p:cBhvr>
                                    </p:animEffect>
                                  </p:childTnLst>
                                </p:cTn>
                              </p:par>
                            </p:childTnLst>
                          </p:cTn>
                        </p:par>
                        <p:par>
                          <p:cTn id="43" fill="hold">
                            <p:stCondLst>
                              <p:cond delay="3500"/>
                            </p:stCondLst>
                            <p:childTnLst>
                              <p:par>
                                <p:cTn id="44" presetID="12" presetClass="entr" presetSubtype="8"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p:tgtEl>
                                          <p:spTgt spid="8"/>
                                        </p:tgtEl>
                                        <p:attrNameLst>
                                          <p:attrName>ppt_x</p:attrName>
                                        </p:attrNameLst>
                                      </p:cBhvr>
                                      <p:tavLst>
                                        <p:tav tm="0">
                                          <p:val>
                                            <p:strVal val="#ppt_x-#ppt_w*1.125000"/>
                                          </p:val>
                                        </p:tav>
                                        <p:tav tm="100000">
                                          <p:val>
                                            <p:strVal val="#ppt_x"/>
                                          </p:val>
                                        </p:tav>
                                      </p:tavLst>
                                    </p:anim>
                                    <p:animEffect transition="in" filter="wipe(right)">
                                      <p:cBhvr>
                                        <p:cTn id="47" dur="500"/>
                                        <p:tgtEl>
                                          <p:spTgt spid="8"/>
                                        </p:tgtEl>
                                      </p:cBhvr>
                                    </p:animEffect>
                                  </p:childTnLst>
                                </p:cTn>
                              </p:par>
                            </p:childTnLst>
                          </p:cTn>
                        </p:par>
                        <p:par>
                          <p:cTn id="48" fill="hold">
                            <p:stCondLst>
                              <p:cond delay="4000"/>
                            </p:stCondLst>
                            <p:childTnLst>
                              <p:par>
                                <p:cTn id="49" presetID="1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p:tgtEl>
                                          <p:spTgt spid="21"/>
                                        </p:tgtEl>
                                        <p:attrNameLst>
                                          <p:attrName>ppt_x</p:attrName>
                                        </p:attrNameLst>
                                      </p:cBhvr>
                                      <p:tavLst>
                                        <p:tav tm="0">
                                          <p:val>
                                            <p:strVal val="#ppt_x-#ppt_w*1.125000"/>
                                          </p:val>
                                        </p:tav>
                                        <p:tav tm="100000">
                                          <p:val>
                                            <p:strVal val="#ppt_x"/>
                                          </p:val>
                                        </p:tav>
                                      </p:tavLst>
                                    </p:anim>
                                    <p:animEffect transition="in" filter="wipe(right)">
                                      <p:cBhvr>
                                        <p:cTn id="52" dur="500"/>
                                        <p:tgtEl>
                                          <p:spTgt spid="21"/>
                                        </p:tgtEl>
                                      </p:cBhvr>
                                    </p:animEffect>
                                  </p:childTnLst>
                                </p:cTn>
                              </p:par>
                              <p:par>
                                <p:cTn id="53" presetID="12" presetClass="entr" presetSubtype="8"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p:tgtEl>
                                          <p:spTgt spid="33"/>
                                        </p:tgtEl>
                                        <p:attrNameLst>
                                          <p:attrName>ppt_x</p:attrName>
                                        </p:attrNameLst>
                                      </p:cBhvr>
                                      <p:tavLst>
                                        <p:tav tm="0">
                                          <p:val>
                                            <p:strVal val="#ppt_x-#ppt_w*1.125000"/>
                                          </p:val>
                                        </p:tav>
                                        <p:tav tm="100000">
                                          <p:val>
                                            <p:strVal val="#ppt_x"/>
                                          </p:val>
                                        </p:tav>
                                      </p:tavLst>
                                    </p:anim>
                                    <p:animEffect transition="in" filter="wipe(right)">
                                      <p:cBhvr>
                                        <p:cTn id="56" dur="500"/>
                                        <p:tgtEl>
                                          <p:spTgt spid="33"/>
                                        </p:tgtEl>
                                      </p:cBhvr>
                                    </p:animEffect>
                                  </p:childTnLst>
                                </p:cTn>
                              </p:par>
                            </p:childTnLst>
                          </p:cTn>
                        </p:par>
                        <p:par>
                          <p:cTn id="57" fill="hold">
                            <p:stCondLst>
                              <p:cond delay="4500"/>
                            </p:stCondLst>
                            <p:childTnLst>
                              <p:par>
                                <p:cTn id="58" presetID="12" presetClass="entr" presetSubtype="8"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p:tgtEl>
                                          <p:spTgt spid="9"/>
                                        </p:tgtEl>
                                        <p:attrNameLst>
                                          <p:attrName>ppt_x</p:attrName>
                                        </p:attrNameLst>
                                      </p:cBhvr>
                                      <p:tavLst>
                                        <p:tav tm="0">
                                          <p:val>
                                            <p:strVal val="#ppt_x-#ppt_w*1.125000"/>
                                          </p:val>
                                        </p:tav>
                                        <p:tav tm="100000">
                                          <p:val>
                                            <p:strVal val="#ppt_x"/>
                                          </p:val>
                                        </p:tav>
                                      </p:tavLst>
                                    </p:anim>
                                    <p:animEffect transition="in" filter="wipe(right)">
                                      <p:cBhvr>
                                        <p:cTn id="61" dur="500"/>
                                        <p:tgtEl>
                                          <p:spTgt spid="9"/>
                                        </p:tgtEl>
                                      </p:cBhvr>
                                    </p:animEffect>
                                  </p:childTnLst>
                                </p:cTn>
                              </p:par>
                            </p:childTnLst>
                          </p:cTn>
                        </p:par>
                        <p:par>
                          <p:cTn id="62" fill="hold">
                            <p:stCondLst>
                              <p:cond delay="5000"/>
                            </p:stCondLst>
                            <p:childTnLst>
                              <p:par>
                                <p:cTn id="63" presetID="12" presetClass="entr" presetSubtype="8"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p:tgtEl>
                                          <p:spTgt spid="25"/>
                                        </p:tgtEl>
                                        <p:attrNameLst>
                                          <p:attrName>ppt_x</p:attrName>
                                        </p:attrNameLst>
                                      </p:cBhvr>
                                      <p:tavLst>
                                        <p:tav tm="0">
                                          <p:val>
                                            <p:strVal val="#ppt_x-#ppt_w*1.125000"/>
                                          </p:val>
                                        </p:tav>
                                        <p:tav tm="100000">
                                          <p:val>
                                            <p:strVal val="#ppt_x"/>
                                          </p:val>
                                        </p:tav>
                                      </p:tavLst>
                                    </p:anim>
                                    <p:animEffect transition="in" filter="wipe(right)">
                                      <p:cBhvr>
                                        <p:cTn id="66" dur="500"/>
                                        <p:tgtEl>
                                          <p:spTgt spid="25"/>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p:tgtEl>
                                          <p:spTgt spid="22"/>
                                        </p:tgtEl>
                                        <p:attrNameLst>
                                          <p:attrName>ppt_x</p:attrName>
                                        </p:attrNameLst>
                                      </p:cBhvr>
                                      <p:tavLst>
                                        <p:tav tm="0">
                                          <p:val>
                                            <p:strVal val="#ppt_x-#ppt_w*1.125000"/>
                                          </p:val>
                                        </p:tav>
                                        <p:tav tm="100000">
                                          <p:val>
                                            <p:strVal val="#ppt_x"/>
                                          </p:val>
                                        </p:tav>
                                      </p:tavLst>
                                    </p:anim>
                                    <p:animEffect transition="in" filter="wipe(right)">
                                      <p:cBhvr>
                                        <p:cTn id="70" dur="500"/>
                                        <p:tgtEl>
                                          <p:spTgt spid="22"/>
                                        </p:tgtEl>
                                      </p:cBhvr>
                                    </p:animEffect>
                                  </p:childTnLst>
                                </p:cTn>
                              </p:par>
                            </p:childTnLst>
                          </p:cTn>
                        </p:par>
                        <p:par>
                          <p:cTn id="71" fill="hold">
                            <p:stCondLst>
                              <p:cond delay="5500"/>
                            </p:stCondLst>
                            <p:childTnLst>
                              <p:par>
                                <p:cTn id="72" presetID="12" presetClass="entr" presetSubtype="8" fill="hold" grpId="0" nodeType="after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p:tgtEl>
                                          <p:spTgt spid="4"/>
                                        </p:tgtEl>
                                        <p:attrNameLst>
                                          <p:attrName>ppt_x</p:attrName>
                                        </p:attrNameLst>
                                      </p:cBhvr>
                                      <p:tavLst>
                                        <p:tav tm="0">
                                          <p:val>
                                            <p:strVal val="#ppt_x-#ppt_w*1.125000"/>
                                          </p:val>
                                        </p:tav>
                                        <p:tav tm="100000">
                                          <p:val>
                                            <p:strVal val="#ppt_x"/>
                                          </p:val>
                                        </p:tav>
                                      </p:tavLst>
                                    </p:anim>
                                    <p:animEffect transition="in" filter="wipe(right)">
                                      <p:cBhvr>
                                        <p:cTn id="75" dur="500"/>
                                        <p:tgtEl>
                                          <p:spTgt spid="4"/>
                                        </p:tgtEl>
                                      </p:cBhvr>
                                    </p:animEffect>
                                  </p:childTnLst>
                                </p:cTn>
                              </p:par>
                            </p:childTnLst>
                          </p:cTn>
                        </p:par>
                        <p:par>
                          <p:cTn id="76" fill="hold">
                            <p:stCondLst>
                              <p:cond delay="6000"/>
                            </p:stCondLst>
                            <p:childTnLst>
                              <p:par>
                                <p:cTn id="77" presetID="12" presetClass="entr" presetSubtype="8"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p:tgtEl>
                                          <p:spTgt spid="5"/>
                                        </p:tgtEl>
                                        <p:attrNameLst>
                                          <p:attrName>ppt_x</p:attrName>
                                        </p:attrNameLst>
                                      </p:cBhvr>
                                      <p:tavLst>
                                        <p:tav tm="0">
                                          <p:val>
                                            <p:strVal val="#ppt_x-#ppt_w*1.125000"/>
                                          </p:val>
                                        </p:tav>
                                        <p:tav tm="100000">
                                          <p:val>
                                            <p:strVal val="#ppt_x"/>
                                          </p:val>
                                        </p:tav>
                                      </p:tavLst>
                                    </p:anim>
                                    <p:animEffect transition="in" filter="wipe(right)">
                                      <p:cBhvr>
                                        <p:cTn id="8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8" grpId="0" animBg="1"/>
      <p:bldP spid="19" grpId="0" animBg="1"/>
      <p:bldP spid="20" grpId="0" animBg="1"/>
      <p:bldP spid="21" grpId="0" animBg="1"/>
      <p:bldP spid="22" grpId="0" animBg="1"/>
      <p:bldP spid="23" grpId="0" animBg="1"/>
      <p:bldP spid="24" grpId="0" animBg="1"/>
      <p:bldP spid="25" grpId="0" animBg="1"/>
      <p:bldP spid="38"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MIB Protec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F50598-5D5A-45D6-8C9D-A00752B188E2}"/>
              </a:ext>
            </a:extLst>
          </p:cNvPr>
          <p:cNvSpPr/>
          <p:nvPr userDrawn="1"/>
        </p:nvSpPr>
        <p:spPr>
          <a:xfrm>
            <a:off x="499782" y="2619707"/>
            <a:ext cx="1654588" cy="1557066"/>
          </a:xfrm>
          <a:prstGeom prst="rect">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Neutra Text Light"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Neutra Text Light"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Neutra Text Light"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Neutra Text Light" panose="02000000000000000000" pitchFamily="50" charset="0"/>
                <a:ea typeface="+mn-ea"/>
                <a:cs typeface="+mn-cs"/>
              </a:rPr>
              <a:t>Technologies &amp; IA </a:t>
            </a:r>
            <a:r>
              <a:rPr kumimoji="0" lang="fr-FR" sz="1600" b="0" i="0" u="none" strike="noStrike" kern="1200" cap="none" spc="0" normalizeH="0" baseline="0" noProof="0" err="1">
                <a:ln>
                  <a:noFill/>
                </a:ln>
                <a:solidFill>
                  <a:prstClr val="black"/>
                </a:solidFill>
                <a:effectLst/>
                <a:uLnTx/>
                <a:uFillTx/>
                <a:latin typeface="Neutra Text Light" panose="02000000000000000000" pitchFamily="50" charset="0"/>
                <a:ea typeface="+mn-ea"/>
                <a:cs typeface="+mn-cs"/>
              </a:rPr>
              <a:t>Mailinblack</a:t>
            </a:r>
            <a:endParaRPr kumimoji="0" lang="fr-FR" sz="1600" b="0" i="0" u="none" strike="noStrike" kern="1200" cap="none" spc="0" normalizeH="0" baseline="0" noProof="0">
              <a:ln>
                <a:noFill/>
              </a:ln>
              <a:solidFill>
                <a:prstClr val="black"/>
              </a:solidFill>
              <a:effectLst/>
              <a:uLnTx/>
              <a:uFillTx/>
              <a:latin typeface="Neutra Text Light" panose="02000000000000000000" pitchFamily="50" charset="0"/>
              <a:ea typeface="+mn-ea"/>
              <a:cs typeface="+mn-cs"/>
            </a:endParaRPr>
          </a:p>
        </p:txBody>
      </p:sp>
      <p:sp>
        <p:nvSpPr>
          <p:cNvPr id="4" name="Rectangle 3">
            <a:extLst>
              <a:ext uri="{FF2B5EF4-FFF2-40B4-BE49-F238E27FC236}">
                <a16:creationId xmlns:a16="http://schemas.microsoft.com/office/drawing/2014/main" id="{5246A2D7-093F-4DF7-9DA5-6441A72C8BC0}"/>
              </a:ext>
            </a:extLst>
          </p:cNvPr>
          <p:cNvSpPr/>
          <p:nvPr userDrawn="1"/>
        </p:nvSpPr>
        <p:spPr>
          <a:xfrm>
            <a:off x="481265" y="4577731"/>
            <a:ext cx="1673105" cy="1547168"/>
          </a:xfrm>
          <a:prstGeom prst="rect">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Neutra Text Light"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Neutra Text Light"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Neutra Text Light"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Neutra Text Light" panose="02000000000000000000" pitchFamily="50" charset="0"/>
                <a:ea typeface="+mn-ea"/>
                <a:cs typeface="+mn-cs"/>
              </a:rPr>
              <a:t>L’humain 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Neutra Text Light" panose="02000000000000000000" pitchFamily="50" charset="0"/>
                <a:ea typeface="+mn-ea"/>
                <a:cs typeface="+mn-cs"/>
              </a:rPr>
              <a:t>décisionnaire</a:t>
            </a:r>
          </a:p>
        </p:txBody>
      </p:sp>
      <p:sp>
        <p:nvSpPr>
          <p:cNvPr id="5" name="Titre 1">
            <a:extLst>
              <a:ext uri="{FF2B5EF4-FFF2-40B4-BE49-F238E27FC236}">
                <a16:creationId xmlns:a16="http://schemas.microsoft.com/office/drawing/2014/main" id="{08EDF09C-E155-40B4-99C3-DEBD3AC5060F}"/>
              </a:ext>
            </a:extLst>
          </p:cNvPr>
          <p:cNvSpPr txBox="1">
            <a:spLocks/>
          </p:cNvSpPr>
          <p:nvPr userDrawn="1"/>
        </p:nvSpPr>
        <p:spPr>
          <a:xfrm>
            <a:off x="571500" y="625051"/>
            <a:ext cx="11049000" cy="97935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Neutra Text" panose="02000000000000000000" pitchFamily="50" charset="0"/>
                <a:ea typeface="+mj-ea"/>
                <a:cs typeface="+mj-cs"/>
              </a:defRPr>
            </a:lvl1pPr>
          </a:lstStyle>
          <a:p>
            <a:pPr algn="ctr">
              <a:lnSpc>
                <a:spcPct val="100000"/>
              </a:lnSpc>
            </a:pPr>
            <a:r>
              <a:rPr lang="fr-FR">
                <a:solidFill>
                  <a:schemeClr val="bg1"/>
                </a:solidFill>
                <a:ea typeface="Open Sans" panose="020B0606030504020204" pitchFamily="34" charset="0"/>
                <a:cs typeface="Open Sans" panose="020B0606030504020204" pitchFamily="34" charset="0"/>
              </a:rPr>
              <a:t>Les piliers de Mailinblack Protect</a:t>
            </a:r>
          </a:p>
        </p:txBody>
      </p:sp>
      <p:sp>
        <p:nvSpPr>
          <p:cNvPr id="6" name="Rectangle 5">
            <a:extLst>
              <a:ext uri="{FF2B5EF4-FFF2-40B4-BE49-F238E27FC236}">
                <a16:creationId xmlns:a16="http://schemas.microsoft.com/office/drawing/2014/main" id="{273B3376-4116-4875-8B62-C702F10A1C41}"/>
              </a:ext>
            </a:extLst>
          </p:cNvPr>
          <p:cNvSpPr/>
          <p:nvPr userDrawn="1"/>
        </p:nvSpPr>
        <p:spPr>
          <a:xfrm>
            <a:off x="2344540" y="2619707"/>
            <a:ext cx="9258778" cy="3080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Classification des emails (spam, </a:t>
            </a:r>
            <a:r>
              <a:rPr kumimoji="0" lang="fr-FR" sz="1200" b="0" i="0" u="none" strike="noStrike" kern="1200" cap="none" spc="0" normalizeH="0" baseline="0" noProof="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graymail</a:t>
            </a:r>
            <a:r>
              <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etc.)</a:t>
            </a:r>
          </a:p>
        </p:txBody>
      </p:sp>
      <p:sp>
        <p:nvSpPr>
          <p:cNvPr id="9" name="Rectangle 8">
            <a:extLst>
              <a:ext uri="{FF2B5EF4-FFF2-40B4-BE49-F238E27FC236}">
                <a16:creationId xmlns:a16="http://schemas.microsoft.com/office/drawing/2014/main" id="{FA7C23B4-2783-4735-8BC4-4C61C097D64D}"/>
              </a:ext>
            </a:extLst>
          </p:cNvPr>
          <p:cNvSpPr/>
          <p:nvPr userDrawn="1"/>
        </p:nvSpPr>
        <p:spPr>
          <a:xfrm>
            <a:off x="8644777" y="3451884"/>
            <a:ext cx="2958541" cy="3080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Anti-virus</a:t>
            </a:r>
          </a:p>
        </p:txBody>
      </p:sp>
      <p:sp>
        <p:nvSpPr>
          <p:cNvPr id="10" name="Rectangle 9">
            <a:extLst>
              <a:ext uri="{FF2B5EF4-FFF2-40B4-BE49-F238E27FC236}">
                <a16:creationId xmlns:a16="http://schemas.microsoft.com/office/drawing/2014/main" id="{11168AE2-2EF1-432C-B68D-F61D9DF1DBEB}"/>
              </a:ext>
            </a:extLst>
          </p:cNvPr>
          <p:cNvSpPr/>
          <p:nvPr userDrawn="1"/>
        </p:nvSpPr>
        <p:spPr>
          <a:xfrm>
            <a:off x="5494658" y="3867173"/>
            <a:ext cx="6108660" cy="3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Technologies anti-phishing</a:t>
            </a:r>
          </a:p>
        </p:txBody>
      </p:sp>
      <p:sp>
        <p:nvSpPr>
          <p:cNvPr id="11" name="Rectangle 10">
            <a:extLst>
              <a:ext uri="{FF2B5EF4-FFF2-40B4-BE49-F238E27FC236}">
                <a16:creationId xmlns:a16="http://schemas.microsoft.com/office/drawing/2014/main" id="{6685F940-0B47-4C21-9741-1A7E3E3C72B0}"/>
              </a:ext>
            </a:extLst>
          </p:cNvPr>
          <p:cNvSpPr/>
          <p:nvPr userDrawn="1"/>
        </p:nvSpPr>
        <p:spPr>
          <a:xfrm>
            <a:off x="8643370" y="5398483"/>
            <a:ext cx="2959946" cy="30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Déploiement sur mesure</a:t>
            </a:r>
          </a:p>
        </p:txBody>
      </p:sp>
      <p:sp>
        <p:nvSpPr>
          <p:cNvPr id="12" name="Rectangle 11">
            <a:extLst>
              <a:ext uri="{FF2B5EF4-FFF2-40B4-BE49-F238E27FC236}">
                <a16:creationId xmlns:a16="http://schemas.microsoft.com/office/drawing/2014/main" id="{34B8AD2B-75DC-4346-890F-4E11ED8260E9}"/>
              </a:ext>
            </a:extLst>
          </p:cNvPr>
          <p:cNvSpPr/>
          <p:nvPr userDrawn="1"/>
        </p:nvSpPr>
        <p:spPr>
          <a:xfrm>
            <a:off x="5494658" y="5398481"/>
            <a:ext cx="2958541" cy="3080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Liste blanche &amp; DA</a:t>
            </a:r>
          </a:p>
        </p:txBody>
      </p:sp>
      <p:sp>
        <p:nvSpPr>
          <p:cNvPr id="13" name="Rectangle 12">
            <a:extLst>
              <a:ext uri="{FF2B5EF4-FFF2-40B4-BE49-F238E27FC236}">
                <a16:creationId xmlns:a16="http://schemas.microsoft.com/office/drawing/2014/main" id="{83E651FE-FDC5-419F-9D27-82D6205C6561}"/>
              </a:ext>
            </a:extLst>
          </p:cNvPr>
          <p:cNvSpPr/>
          <p:nvPr userDrawn="1"/>
        </p:nvSpPr>
        <p:spPr>
          <a:xfrm>
            <a:off x="8644777" y="4988107"/>
            <a:ext cx="2958541" cy="3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Conformité aux normes</a:t>
            </a:r>
          </a:p>
        </p:txBody>
      </p:sp>
      <p:sp>
        <p:nvSpPr>
          <p:cNvPr id="14" name="Rectangle 13">
            <a:extLst>
              <a:ext uri="{FF2B5EF4-FFF2-40B4-BE49-F238E27FC236}">
                <a16:creationId xmlns:a16="http://schemas.microsoft.com/office/drawing/2014/main" id="{6C5B4EA4-7256-407F-A69F-38A64ED2CB4A}"/>
              </a:ext>
            </a:extLst>
          </p:cNvPr>
          <p:cNvSpPr/>
          <p:nvPr userDrawn="1"/>
        </p:nvSpPr>
        <p:spPr>
          <a:xfrm>
            <a:off x="2344538" y="4577731"/>
            <a:ext cx="9258777" cy="3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Interface administrateur</a:t>
            </a:r>
          </a:p>
        </p:txBody>
      </p:sp>
      <p:sp>
        <p:nvSpPr>
          <p:cNvPr id="15" name="Rectangle 14">
            <a:extLst>
              <a:ext uri="{FF2B5EF4-FFF2-40B4-BE49-F238E27FC236}">
                <a16:creationId xmlns:a16="http://schemas.microsoft.com/office/drawing/2014/main" id="{8CCCB207-AF87-4773-9A25-B1459B9DA682}"/>
              </a:ext>
            </a:extLst>
          </p:cNvPr>
          <p:cNvSpPr/>
          <p:nvPr userDrawn="1"/>
        </p:nvSpPr>
        <p:spPr>
          <a:xfrm>
            <a:off x="2344539" y="4988106"/>
            <a:ext cx="6096282" cy="3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Interface utilisateur &amp; application mobile</a:t>
            </a:r>
          </a:p>
        </p:txBody>
      </p:sp>
      <p:sp>
        <p:nvSpPr>
          <p:cNvPr id="16" name="Rectangle 15">
            <a:extLst>
              <a:ext uri="{FF2B5EF4-FFF2-40B4-BE49-F238E27FC236}">
                <a16:creationId xmlns:a16="http://schemas.microsoft.com/office/drawing/2014/main" id="{D4835840-1047-4CBA-8AD8-A459A01BE4EF}"/>
              </a:ext>
            </a:extLst>
          </p:cNvPr>
          <p:cNvSpPr/>
          <p:nvPr userDrawn="1"/>
        </p:nvSpPr>
        <p:spPr>
          <a:xfrm>
            <a:off x="2344538" y="5398483"/>
            <a:ext cx="2958543" cy="30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Rapport d’emails stoppés</a:t>
            </a:r>
          </a:p>
        </p:txBody>
      </p:sp>
      <p:sp>
        <p:nvSpPr>
          <p:cNvPr id="17" name="Rectangle 16">
            <a:extLst>
              <a:ext uri="{FF2B5EF4-FFF2-40B4-BE49-F238E27FC236}">
                <a16:creationId xmlns:a16="http://schemas.microsoft.com/office/drawing/2014/main" id="{707C1844-0EB1-4024-9E9D-7C7C0CEC6ACD}"/>
              </a:ext>
            </a:extLst>
          </p:cNvPr>
          <p:cNvSpPr/>
          <p:nvPr userDrawn="1"/>
        </p:nvSpPr>
        <p:spPr>
          <a:xfrm>
            <a:off x="5494658" y="3034996"/>
            <a:ext cx="6108660" cy="3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Protection Sortante</a:t>
            </a:r>
            <a:endParaRPr kumimoji="0" lang="fr-FR"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D9513076-8EA8-45A6-86F6-4FDF05207C1F}"/>
              </a:ext>
            </a:extLst>
          </p:cNvPr>
          <p:cNvSpPr/>
          <p:nvPr userDrawn="1"/>
        </p:nvSpPr>
        <p:spPr>
          <a:xfrm>
            <a:off x="2344537" y="5807258"/>
            <a:ext cx="9258777" cy="30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Open Sans"/>
                <a:ea typeface="Open Sans" panose="020B0606030504020204" pitchFamily="34" charset="0"/>
                <a:cs typeface="Open Sans" panose="020B0606030504020204" pitchFamily="34" charset="0"/>
              </a:rPr>
              <a:t>CSM, gestion du changement et sensibilisation de vos collaborateurs</a:t>
            </a:r>
          </a:p>
        </p:txBody>
      </p:sp>
      <p:sp>
        <p:nvSpPr>
          <p:cNvPr id="19" name="Rectangle 18">
            <a:extLst>
              <a:ext uri="{FF2B5EF4-FFF2-40B4-BE49-F238E27FC236}">
                <a16:creationId xmlns:a16="http://schemas.microsoft.com/office/drawing/2014/main" id="{22DC006F-931D-46A0-93F6-91E7A462A03C}"/>
              </a:ext>
            </a:extLst>
          </p:cNvPr>
          <p:cNvSpPr/>
          <p:nvPr userDrawn="1"/>
        </p:nvSpPr>
        <p:spPr>
          <a:xfrm>
            <a:off x="2344541" y="1949381"/>
            <a:ext cx="2958541" cy="41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a:ln>
                  <a:noFill/>
                </a:ln>
                <a:solidFill>
                  <a:prstClr val="white"/>
                </a:solidFill>
                <a:effectLst/>
                <a:uLnTx/>
                <a:uFillTx/>
                <a:latin typeface="Neutra Text" panose="02000000000000000000" pitchFamily="50" charset="0"/>
                <a:ea typeface="+mn-ea"/>
                <a:cs typeface="+mn-cs"/>
              </a:rPr>
              <a:t>CONTRÔLE</a:t>
            </a:r>
          </a:p>
        </p:txBody>
      </p:sp>
      <p:sp>
        <p:nvSpPr>
          <p:cNvPr id="20" name="Rectangle 19">
            <a:extLst>
              <a:ext uri="{FF2B5EF4-FFF2-40B4-BE49-F238E27FC236}">
                <a16:creationId xmlns:a16="http://schemas.microsoft.com/office/drawing/2014/main" id="{2768C5B0-7B66-4435-BCBC-71953DE43537}"/>
              </a:ext>
            </a:extLst>
          </p:cNvPr>
          <p:cNvSpPr/>
          <p:nvPr userDrawn="1"/>
        </p:nvSpPr>
        <p:spPr>
          <a:xfrm>
            <a:off x="5494659" y="1949381"/>
            <a:ext cx="2958541" cy="41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a:ln>
                  <a:noFill/>
                </a:ln>
                <a:solidFill>
                  <a:prstClr val="white"/>
                </a:solidFill>
                <a:effectLst/>
                <a:uLnTx/>
                <a:uFillTx/>
                <a:latin typeface="Neutra Text" panose="02000000000000000000" pitchFamily="50" charset="0"/>
                <a:ea typeface="+mn-ea"/>
                <a:cs typeface="+mn-cs"/>
              </a:rPr>
              <a:t>CONFORT</a:t>
            </a:r>
          </a:p>
        </p:txBody>
      </p:sp>
      <p:sp>
        <p:nvSpPr>
          <p:cNvPr id="21" name="Rectangle 20">
            <a:extLst>
              <a:ext uri="{FF2B5EF4-FFF2-40B4-BE49-F238E27FC236}">
                <a16:creationId xmlns:a16="http://schemas.microsoft.com/office/drawing/2014/main" id="{8DC4E533-A52F-4693-8410-27B4B5DC6548}"/>
              </a:ext>
            </a:extLst>
          </p:cNvPr>
          <p:cNvSpPr/>
          <p:nvPr userDrawn="1"/>
        </p:nvSpPr>
        <p:spPr>
          <a:xfrm>
            <a:off x="8644777" y="1953347"/>
            <a:ext cx="2958541" cy="4117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a:ln>
                  <a:noFill/>
                </a:ln>
                <a:solidFill>
                  <a:prstClr val="white"/>
                </a:solidFill>
                <a:effectLst/>
                <a:uLnTx/>
                <a:uFillTx/>
                <a:latin typeface="Neutra Text" panose="02000000000000000000" pitchFamily="50" charset="0"/>
                <a:ea typeface="+mn-ea"/>
                <a:cs typeface="+mn-cs"/>
              </a:rPr>
              <a:t>SÉCURITÉ</a:t>
            </a:r>
          </a:p>
        </p:txBody>
      </p:sp>
      <p:pic>
        <p:nvPicPr>
          <p:cNvPr id="22" name="Graphique 21">
            <a:extLst>
              <a:ext uri="{FF2B5EF4-FFF2-40B4-BE49-F238E27FC236}">
                <a16:creationId xmlns:a16="http://schemas.microsoft.com/office/drawing/2014/main" id="{96886A6E-27C4-4851-9A41-31C276BB12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6095" y="4817342"/>
            <a:ext cx="567606" cy="567606"/>
          </a:xfrm>
          <a:prstGeom prst="rect">
            <a:avLst/>
          </a:prstGeom>
        </p:spPr>
      </p:pic>
      <p:pic>
        <p:nvPicPr>
          <p:cNvPr id="23" name="Graphique 22">
            <a:extLst>
              <a:ext uri="{FF2B5EF4-FFF2-40B4-BE49-F238E27FC236}">
                <a16:creationId xmlns:a16="http://schemas.microsoft.com/office/drawing/2014/main" id="{551E70FC-3121-4D86-9095-0134650C93B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594" y="2797894"/>
            <a:ext cx="580306" cy="580306"/>
          </a:xfrm>
          <a:prstGeom prst="rect">
            <a:avLst/>
          </a:prstGeom>
        </p:spPr>
      </p:pic>
    </p:spTree>
    <p:extLst>
      <p:ext uri="{BB962C8B-B14F-4D97-AF65-F5344CB8AC3E}">
        <p14:creationId xmlns:p14="http://schemas.microsoft.com/office/powerpoint/2010/main" val="1817928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41D96A-A337-4889-A424-6048A5FBBF71}"/>
              </a:ext>
            </a:extLst>
          </p:cNvPr>
          <p:cNvSpPr/>
          <p:nvPr userDrawn="1"/>
        </p:nvSpPr>
        <p:spPr>
          <a:xfrm>
            <a:off x="10090492" y="6323997"/>
            <a:ext cx="1373678" cy="374914"/>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Open Sans"/>
                <a:ea typeface="+mn-ea"/>
                <a:cs typeface="+mn-cs"/>
              </a:rPr>
              <a:t>LISTE BLANCHE</a:t>
            </a:r>
          </a:p>
        </p:txBody>
      </p:sp>
      <p:cxnSp>
        <p:nvCxnSpPr>
          <p:cNvPr id="4" name="Connecteur droit 3">
            <a:extLst>
              <a:ext uri="{FF2B5EF4-FFF2-40B4-BE49-F238E27FC236}">
                <a16:creationId xmlns:a16="http://schemas.microsoft.com/office/drawing/2014/main" id="{E51A237F-A7BF-4EC5-A12C-E22BCC3C5D32}"/>
              </a:ext>
            </a:extLst>
          </p:cNvPr>
          <p:cNvCxnSpPr>
            <a:cxnSpLocks/>
          </p:cNvCxnSpPr>
          <p:nvPr userDrawn="1"/>
        </p:nvCxnSpPr>
        <p:spPr>
          <a:xfrm>
            <a:off x="3327692" y="1839583"/>
            <a:ext cx="0" cy="4548785"/>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08696FB2-C1A5-45FD-A64F-51B32B2623A0}"/>
              </a:ext>
            </a:extLst>
          </p:cNvPr>
          <p:cNvCxnSpPr>
            <a:cxnSpLocks/>
          </p:cNvCxnSpPr>
          <p:nvPr userDrawn="1"/>
        </p:nvCxnSpPr>
        <p:spPr>
          <a:xfrm>
            <a:off x="5116762" y="1839583"/>
            <a:ext cx="0" cy="4548785"/>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DB612D06-ABBB-43D8-AE09-08F8FAD2E3A4}"/>
              </a:ext>
            </a:extLst>
          </p:cNvPr>
          <p:cNvCxnSpPr>
            <a:cxnSpLocks/>
          </p:cNvCxnSpPr>
          <p:nvPr userDrawn="1"/>
        </p:nvCxnSpPr>
        <p:spPr>
          <a:xfrm>
            <a:off x="6917864" y="1839583"/>
            <a:ext cx="0" cy="4548785"/>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E6A944BC-0247-483A-8979-4DFEF9F8B5CD}"/>
              </a:ext>
            </a:extLst>
          </p:cNvPr>
          <p:cNvCxnSpPr>
            <a:cxnSpLocks/>
          </p:cNvCxnSpPr>
          <p:nvPr userDrawn="1"/>
        </p:nvCxnSpPr>
        <p:spPr>
          <a:xfrm>
            <a:off x="8706934" y="1839583"/>
            <a:ext cx="21946" cy="4548785"/>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82C11803-DD61-4153-812C-7C83292893D3}"/>
              </a:ext>
            </a:extLst>
          </p:cNvPr>
          <p:cNvCxnSpPr>
            <a:cxnSpLocks/>
          </p:cNvCxnSpPr>
          <p:nvPr userDrawn="1"/>
        </p:nvCxnSpPr>
        <p:spPr>
          <a:xfrm>
            <a:off x="10496005" y="1839583"/>
            <a:ext cx="0" cy="4548785"/>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9" name="Groupe 8">
            <a:extLst>
              <a:ext uri="{FF2B5EF4-FFF2-40B4-BE49-F238E27FC236}">
                <a16:creationId xmlns:a16="http://schemas.microsoft.com/office/drawing/2014/main" id="{AEC04929-EE55-4369-A46F-E118BC7D453E}"/>
              </a:ext>
            </a:extLst>
          </p:cNvPr>
          <p:cNvGrpSpPr>
            <a:grpSpLocks noChangeAspect="1"/>
          </p:cNvGrpSpPr>
          <p:nvPr userDrawn="1"/>
        </p:nvGrpSpPr>
        <p:grpSpPr>
          <a:xfrm>
            <a:off x="927237" y="3865939"/>
            <a:ext cx="333057" cy="360000"/>
            <a:chOff x="2962045" y="5539756"/>
            <a:chExt cx="763325" cy="825075"/>
          </a:xfrm>
        </p:grpSpPr>
        <p:pic>
          <p:nvPicPr>
            <p:cNvPr id="10" name="Image 9">
              <a:extLst>
                <a:ext uri="{FF2B5EF4-FFF2-40B4-BE49-F238E27FC236}">
                  <a16:creationId xmlns:a16="http://schemas.microsoft.com/office/drawing/2014/main" id="{EB0118EA-6BDD-4552-A188-06C50DBCBFBB}"/>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2983882" y="5539756"/>
              <a:ext cx="709564" cy="709565"/>
            </a:xfrm>
            <a:prstGeom prst="rect">
              <a:avLst/>
            </a:prstGeom>
          </p:spPr>
        </p:pic>
        <p:cxnSp>
          <p:nvCxnSpPr>
            <p:cNvPr id="11" name="Connecteur droit 10">
              <a:extLst>
                <a:ext uri="{FF2B5EF4-FFF2-40B4-BE49-F238E27FC236}">
                  <a16:creationId xmlns:a16="http://schemas.microsoft.com/office/drawing/2014/main" id="{833FB592-5E21-4ACF-81EC-77FA0C0C865C}"/>
                </a:ext>
              </a:extLst>
            </p:cNvPr>
            <p:cNvCxnSpPr/>
            <p:nvPr/>
          </p:nvCxnSpPr>
          <p:spPr>
            <a:xfrm flipV="1">
              <a:off x="2962045" y="5702807"/>
              <a:ext cx="720000" cy="64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82272252-EC96-4804-B95D-B60E0E05DA9A}"/>
                </a:ext>
              </a:extLst>
            </p:cNvPr>
            <p:cNvCxnSpPr>
              <a:cxnSpLocks/>
            </p:cNvCxnSpPr>
            <p:nvPr/>
          </p:nvCxnSpPr>
          <p:spPr>
            <a:xfrm>
              <a:off x="3005370" y="5716831"/>
              <a:ext cx="720000" cy="64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 name="Image 12">
            <a:extLst>
              <a:ext uri="{FF2B5EF4-FFF2-40B4-BE49-F238E27FC236}">
                <a16:creationId xmlns:a16="http://schemas.microsoft.com/office/drawing/2014/main" id="{D8238C7D-22FD-4919-A374-4D89557EEB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5090" y="4585162"/>
            <a:ext cx="360000" cy="360000"/>
          </a:xfrm>
          <a:prstGeom prst="rect">
            <a:avLst/>
          </a:prstGeom>
        </p:spPr>
      </p:pic>
      <p:sp>
        <p:nvSpPr>
          <p:cNvPr id="14" name="Flèche : droite 31">
            <a:extLst>
              <a:ext uri="{FF2B5EF4-FFF2-40B4-BE49-F238E27FC236}">
                <a16:creationId xmlns:a16="http://schemas.microsoft.com/office/drawing/2014/main" id="{6A4FB794-05B1-49D4-90A0-F39B9189309D}"/>
              </a:ext>
            </a:extLst>
          </p:cNvPr>
          <p:cNvSpPr/>
          <p:nvPr userDrawn="1"/>
        </p:nvSpPr>
        <p:spPr>
          <a:xfrm>
            <a:off x="1562686" y="3248481"/>
            <a:ext cx="3168000" cy="242125"/>
          </a:xfrm>
          <a:prstGeom prst="rightArrow">
            <a:avLst/>
          </a:prstGeom>
          <a:solidFill>
            <a:schemeClr val="bg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èche : droite 33">
            <a:extLst>
              <a:ext uri="{FF2B5EF4-FFF2-40B4-BE49-F238E27FC236}">
                <a16:creationId xmlns:a16="http://schemas.microsoft.com/office/drawing/2014/main" id="{9D299D86-1125-49E7-B6E2-33AAB8284858}"/>
              </a:ext>
            </a:extLst>
          </p:cNvPr>
          <p:cNvSpPr/>
          <p:nvPr userDrawn="1"/>
        </p:nvSpPr>
        <p:spPr>
          <a:xfrm>
            <a:off x="1562687" y="3953790"/>
            <a:ext cx="4968000" cy="242125"/>
          </a:xfrm>
          <a:prstGeom prst="rightArrow">
            <a:avLst/>
          </a:prstGeom>
          <a:solidFill>
            <a:schemeClr val="bg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èche : droite 35">
            <a:extLst>
              <a:ext uri="{FF2B5EF4-FFF2-40B4-BE49-F238E27FC236}">
                <a16:creationId xmlns:a16="http://schemas.microsoft.com/office/drawing/2014/main" id="{214198AA-89DC-4388-8683-FC8EBB330784}"/>
              </a:ext>
            </a:extLst>
          </p:cNvPr>
          <p:cNvSpPr/>
          <p:nvPr userDrawn="1"/>
        </p:nvSpPr>
        <p:spPr>
          <a:xfrm>
            <a:off x="1562687" y="4710762"/>
            <a:ext cx="6732000" cy="242125"/>
          </a:xfrm>
          <a:prstGeom prst="rightArrow">
            <a:avLst/>
          </a:prstGeom>
          <a:solidFill>
            <a:schemeClr val="bg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 droite 42">
            <a:extLst>
              <a:ext uri="{FF2B5EF4-FFF2-40B4-BE49-F238E27FC236}">
                <a16:creationId xmlns:a16="http://schemas.microsoft.com/office/drawing/2014/main" id="{299CD2B5-85C4-4385-A78C-662366F29603}"/>
              </a:ext>
            </a:extLst>
          </p:cNvPr>
          <p:cNvSpPr/>
          <p:nvPr userDrawn="1"/>
        </p:nvSpPr>
        <p:spPr>
          <a:xfrm>
            <a:off x="1562686" y="5478519"/>
            <a:ext cx="8604000" cy="242125"/>
          </a:xfrm>
          <a:prstGeom prst="rightArrow">
            <a:avLst/>
          </a:prstGeom>
          <a:solidFill>
            <a:schemeClr val="bg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A303833D-4A49-43C9-A666-8962F04B047F}"/>
              </a:ext>
            </a:extLst>
          </p:cNvPr>
          <p:cNvGrpSpPr/>
          <p:nvPr userDrawn="1"/>
        </p:nvGrpSpPr>
        <p:grpSpPr>
          <a:xfrm>
            <a:off x="885090" y="5370587"/>
            <a:ext cx="409232" cy="314153"/>
            <a:chOff x="582944" y="6189157"/>
            <a:chExt cx="409232" cy="314153"/>
          </a:xfrm>
        </p:grpSpPr>
        <p:pic>
          <p:nvPicPr>
            <p:cNvPr id="19" name="Image 18">
              <a:extLst>
                <a:ext uri="{FF2B5EF4-FFF2-40B4-BE49-F238E27FC236}">
                  <a16:creationId xmlns:a16="http://schemas.microsoft.com/office/drawing/2014/main" id="{9F87FFDF-4A62-413D-BB12-CB039AE0B56D}"/>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582944" y="6189157"/>
              <a:ext cx="314154" cy="314153"/>
            </a:xfrm>
            <a:prstGeom prst="rect">
              <a:avLst/>
            </a:prstGeom>
          </p:spPr>
        </p:pic>
        <p:pic>
          <p:nvPicPr>
            <p:cNvPr id="20" name="Graphique 19" descr="Point d’interrogation">
              <a:extLst>
                <a:ext uri="{FF2B5EF4-FFF2-40B4-BE49-F238E27FC236}">
                  <a16:creationId xmlns:a16="http://schemas.microsoft.com/office/drawing/2014/main" id="{2F9C6BAC-01E2-46CF-B604-CDE949F6C0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264" y="6206738"/>
              <a:ext cx="181912" cy="181912"/>
            </a:xfrm>
            <a:prstGeom prst="rect">
              <a:avLst/>
            </a:prstGeom>
          </p:spPr>
        </p:pic>
      </p:grpSp>
      <p:sp>
        <p:nvSpPr>
          <p:cNvPr id="21" name="Flèche : droite 42">
            <a:extLst>
              <a:ext uri="{FF2B5EF4-FFF2-40B4-BE49-F238E27FC236}">
                <a16:creationId xmlns:a16="http://schemas.microsoft.com/office/drawing/2014/main" id="{01B43240-ED77-4753-9107-6932C2BBE3EF}"/>
              </a:ext>
            </a:extLst>
          </p:cNvPr>
          <p:cNvSpPr/>
          <p:nvPr userDrawn="1"/>
        </p:nvSpPr>
        <p:spPr>
          <a:xfrm rot="5400000">
            <a:off x="10135196" y="5961469"/>
            <a:ext cx="374913" cy="219533"/>
          </a:xfrm>
          <a:prstGeom prst="rightArrow">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èche : droite 21">
            <a:extLst>
              <a:ext uri="{FF2B5EF4-FFF2-40B4-BE49-F238E27FC236}">
                <a16:creationId xmlns:a16="http://schemas.microsoft.com/office/drawing/2014/main" id="{A4D24A02-D081-4702-83F8-F4E34DA3DBEB}"/>
              </a:ext>
            </a:extLst>
          </p:cNvPr>
          <p:cNvSpPr/>
          <p:nvPr userDrawn="1"/>
        </p:nvSpPr>
        <p:spPr>
          <a:xfrm>
            <a:off x="1562687" y="2551136"/>
            <a:ext cx="1335160" cy="241200"/>
          </a:xfrm>
          <a:prstGeom prst="rightArrow">
            <a:avLst/>
          </a:prstGeom>
          <a:solidFill>
            <a:schemeClr val="bg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A7CB3FB-EF1A-4780-A5A9-B870DA06E8A7}"/>
              </a:ext>
            </a:extLst>
          </p:cNvPr>
          <p:cNvSpPr/>
          <p:nvPr userDrawn="1"/>
        </p:nvSpPr>
        <p:spPr>
          <a:xfrm>
            <a:off x="1549341" y="1439009"/>
            <a:ext cx="3596006" cy="430662"/>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Neutra Text" panose="02000000000000000000" pitchFamily="50" charset="0"/>
                <a:ea typeface="+mn-ea"/>
                <a:cs typeface="+mn-cs"/>
              </a:rPr>
              <a:t>SÉCURITÉ</a:t>
            </a:r>
            <a:endParaRPr kumimoji="0" lang="fr-FR" sz="1600" b="0" i="0" u="none" strike="sngStrike" kern="1200" cap="none" spc="0" normalizeH="0" baseline="0" noProof="0">
              <a:ln>
                <a:noFill/>
              </a:ln>
              <a:solidFill>
                <a:prstClr val="white"/>
              </a:solidFill>
              <a:effectLst/>
              <a:uLnTx/>
              <a:uFillTx/>
              <a:latin typeface="Neutra Text" panose="02000000000000000000" pitchFamily="50" charset="0"/>
              <a:ea typeface="+mn-ea"/>
              <a:cs typeface="+mn-cs"/>
            </a:endParaRPr>
          </a:p>
        </p:txBody>
      </p:sp>
      <p:sp>
        <p:nvSpPr>
          <p:cNvPr id="24" name="Rectangle 23">
            <a:extLst>
              <a:ext uri="{FF2B5EF4-FFF2-40B4-BE49-F238E27FC236}">
                <a16:creationId xmlns:a16="http://schemas.microsoft.com/office/drawing/2014/main" id="{F5E40396-7205-45D0-8572-249C6E31E37E}"/>
              </a:ext>
            </a:extLst>
          </p:cNvPr>
          <p:cNvSpPr/>
          <p:nvPr userDrawn="1"/>
        </p:nvSpPr>
        <p:spPr>
          <a:xfrm>
            <a:off x="5145347" y="1439008"/>
            <a:ext cx="5381162" cy="43066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Neutra Text" panose="02000000000000000000" pitchFamily="50" charset="0"/>
                <a:ea typeface="+mn-ea"/>
                <a:cs typeface="+mn-cs"/>
              </a:rPr>
              <a:t>CONFORT</a:t>
            </a:r>
            <a:endParaRPr kumimoji="0" lang="fr-FR" sz="1600" b="0" i="0" u="none" strike="sngStrike" kern="1200" cap="none" spc="0" normalizeH="0" baseline="0" noProof="0">
              <a:ln>
                <a:noFill/>
              </a:ln>
              <a:solidFill>
                <a:srgbClr val="000000"/>
              </a:solidFill>
              <a:effectLst/>
              <a:uLnTx/>
              <a:uFillTx/>
              <a:latin typeface="Neutra Text" panose="02000000000000000000" pitchFamily="50" charset="0"/>
              <a:ea typeface="+mn-ea"/>
              <a:cs typeface="+mn-cs"/>
            </a:endParaRPr>
          </a:p>
        </p:txBody>
      </p:sp>
      <p:sp>
        <p:nvSpPr>
          <p:cNvPr id="25" name="Rectangle 24">
            <a:extLst>
              <a:ext uri="{FF2B5EF4-FFF2-40B4-BE49-F238E27FC236}">
                <a16:creationId xmlns:a16="http://schemas.microsoft.com/office/drawing/2014/main" id="{DB707FCA-4EBC-4048-91CA-BA6121C7C9FE}"/>
              </a:ext>
            </a:extLst>
          </p:cNvPr>
          <p:cNvSpPr/>
          <p:nvPr userDrawn="1"/>
        </p:nvSpPr>
        <p:spPr>
          <a:xfrm>
            <a:off x="1549341" y="1868526"/>
            <a:ext cx="1800000" cy="358829"/>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Neutra Text" panose="02000000000000000000" pitchFamily="50" charset="0"/>
                <a:ea typeface="+mn-ea"/>
                <a:cs typeface="+mn-cs"/>
              </a:rPr>
              <a:t>ANTI-VIRUS</a:t>
            </a:r>
            <a:endParaRPr kumimoji="0" lang="fr-FR" sz="1400" b="0" i="0" u="none" strike="sngStrike" kern="1200" cap="none" spc="0" normalizeH="0" baseline="0" noProof="0">
              <a:ln>
                <a:noFill/>
              </a:ln>
              <a:solidFill>
                <a:prstClr val="white"/>
              </a:solidFill>
              <a:effectLst/>
              <a:uLnTx/>
              <a:uFillTx/>
              <a:latin typeface="Neutra Text" panose="02000000000000000000" pitchFamily="50" charset="0"/>
              <a:ea typeface="+mn-ea"/>
              <a:cs typeface="+mn-cs"/>
            </a:endParaRPr>
          </a:p>
        </p:txBody>
      </p:sp>
      <p:sp>
        <p:nvSpPr>
          <p:cNvPr id="26" name="Rectangle 25">
            <a:extLst>
              <a:ext uri="{FF2B5EF4-FFF2-40B4-BE49-F238E27FC236}">
                <a16:creationId xmlns:a16="http://schemas.microsoft.com/office/drawing/2014/main" id="{B03A4209-E6CA-44DB-9363-A7879A33063A}"/>
              </a:ext>
            </a:extLst>
          </p:cNvPr>
          <p:cNvSpPr/>
          <p:nvPr userDrawn="1"/>
        </p:nvSpPr>
        <p:spPr>
          <a:xfrm>
            <a:off x="3345347" y="1866918"/>
            <a:ext cx="1800000" cy="358829"/>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Neutra Text" panose="02000000000000000000" pitchFamily="50" charset="0"/>
                <a:ea typeface="+mn-ea"/>
                <a:cs typeface="+mn-cs"/>
              </a:rPr>
              <a:t>ANTI-SPAM</a:t>
            </a:r>
            <a:endParaRPr kumimoji="0" lang="fr-FR" sz="1400" b="0" i="0" u="none" strike="sngStrike" kern="1200" cap="none" spc="0" normalizeH="0" baseline="0" noProof="0">
              <a:ln>
                <a:noFill/>
              </a:ln>
              <a:solidFill>
                <a:prstClr val="white"/>
              </a:solidFill>
              <a:effectLst/>
              <a:uLnTx/>
              <a:uFillTx/>
              <a:latin typeface="Neutra Text" panose="02000000000000000000" pitchFamily="50" charset="0"/>
              <a:ea typeface="+mn-ea"/>
              <a:cs typeface="+mn-cs"/>
            </a:endParaRPr>
          </a:p>
        </p:txBody>
      </p:sp>
      <p:sp>
        <p:nvSpPr>
          <p:cNvPr id="27" name="Rectangle 26">
            <a:extLst>
              <a:ext uri="{FF2B5EF4-FFF2-40B4-BE49-F238E27FC236}">
                <a16:creationId xmlns:a16="http://schemas.microsoft.com/office/drawing/2014/main" id="{00F7E3C5-E754-48FA-B23B-E4254EF07EE0}"/>
              </a:ext>
            </a:extLst>
          </p:cNvPr>
          <p:cNvSpPr/>
          <p:nvPr userDrawn="1"/>
        </p:nvSpPr>
        <p:spPr>
          <a:xfrm>
            <a:off x="6932013" y="1869201"/>
            <a:ext cx="1800000" cy="35882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Neutra Text" panose="02000000000000000000" pitchFamily="50" charset="0"/>
                <a:ea typeface="+mn-ea"/>
                <a:cs typeface="+mn-cs"/>
              </a:rPr>
              <a:t>NEWSLETTERS</a:t>
            </a:r>
            <a:endParaRPr kumimoji="0" lang="fr-FR" sz="2000" b="0" i="0" u="none" strike="noStrike" kern="1200" cap="none" spc="0" normalizeH="0" baseline="0" noProof="0">
              <a:ln>
                <a:noFill/>
              </a:ln>
              <a:solidFill>
                <a:srgbClr val="000000"/>
              </a:solidFill>
              <a:effectLst/>
              <a:uLnTx/>
              <a:uFillTx/>
              <a:latin typeface="Neutra Text" panose="02000000000000000000" pitchFamily="50" charset="0"/>
              <a:ea typeface="+mn-ea"/>
              <a:cs typeface="+mn-cs"/>
            </a:endParaRPr>
          </a:p>
        </p:txBody>
      </p:sp>
      <p:sp>
        <p:nvSpPr>
          <p:cNvPr id="28" name="Rectangle 27">
            <a:extLst>
              <a:ext uri="{FF2B5EF4-FFF2-40B4-BE49-F238E27FC236}">
                <a16:creationId xmlns:a16="http://schemas.microsoft.com/office/drawing/2014/main" id="{D56637FD-E8A6-4FE3-91EE-3084C105DE94}"/>
              </a:ext>
            </a:extLst>
          </p:cNvPr>
          <p:cNvSpPr/>
          <p:nvPr userDrawn="1"/>
        </p:nvSpPr>
        <p:spPr>
          <a:xfrm>
            <a:off x="5143838" y="1867593"/>
            <a:ext cx="1800000" cy="35882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Neutra Text" panose="02000000000000000000" pitchFamily="50" charset="0"/>
                <a:ea typeface="+mn-ea"/>
                <a:cs typeface="+mn-cs"/>
              </a:rPr>
              <a:t>LISTE NOIRE</a:t>
            </a:r>
          </a:p>
        </p:txBody>
      </p:sp>
      <p:sp>
        <p:nvSpPr>
          <p:cNvPr id="29" name="Rectangle 28">
            <a:extLst>
              <a:ext uri="{FF2B5EF4-FFF2-40B4-BE49-F238E27FC236}">
                <a16:creationId xmlns:a16="http://schemas.microsoft.com/office/drawing/2014/main" id="{1B69857F-D546-4516-A3F0-EDAAF871D9B6}"/>
              </a:ext>
            </a:extLst>
          </p:cNvPr>
          <p:cNvSpPr/>
          <p:nvPr userDrawn="1"/>
        </p:nvSpPr>
        <p:spPr>
          <a:xfrm>
            <a:off x="8728019" y="1866918"/>
            <a:ext cx="1800000" cy="36366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Neutra Text" panose="02000000000000000000" pitchFamily="50" charset="0"/>
                <a:ea typeface="+mn-ea"/>
                <a:cs typeface="+mn-cs"/>
              </a:rPr>
              <a:t>EN ATTENTE</a:t>
            </a:r>
          </a:p>
        </p:txBody>
      </p:sp>
      <p:sp>
        <p:nvSpPr>
          <p:cNvPr id="30" name="Flèche : droite 42">
            <a:extLst>
              <a:ext uri="{FF2B5EF4-FFF2-40B4-BE49-F238E27FC236}">
                <a16:creationId xmlns:a16="http://schemas.microsoft.com/office/drawing/2014/main" id="{5227EF5F-9BA0-4AD4-81CC-B4AB5194363E}"/>
              </a:ext>
            </a:extLst>
          </p:cNvPr>
          <p:cNvSpPr/>
          <p:nvPr userDrawn="1"/>
        </p:nvSpPr>
        <p:spPr>
          <a:xfrm rot="16200000">
            <a:off x="10503776" y="5396944"/>
            <a:ext cx="1431246" cy="219508"/>
          </a:xfrm>
          <a:prstGeom prst="rightArrow">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Image 30">
            <a:extLst>
              <a:ext uri="{FF2B5EF4-FFF2-40B4-BE49-F238E27FC236}">
                <a16:creationId xmlns:a16="http://schemas.microsoft.com/office/drawing/2014/main" id="{42023DD9-58DE-41F8-8F34-0CFA1BA6C0EF}"/>
              </a:ext>
            </a:extLst>
          </p:cNvPr>
          <p:cNvPicPr>
            <a:picLocks noChangeAspect="1"/>
          </p:cNvPicPr>
          <p:nvPr userDrawn="1"/>
        </p:nvPicPr>
        <p:blipFill>
          <a:blip r:embed="rId7">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919221" y="3130606"/>
            <a:ext cx="359318" cy="360000"/>
          </a:xfrm>
          <a:prstGeom prst="rect">
            <a:avLst/>
          </a:prstGeom>
        </p:spPr>
      </p:pic>
      <p:sp>
        <p:nvSpPr>
          <p:cNvPr id="32" name="Titre 1">
            <a:extLst>
              <a:ext uri="{FF2B5EF4-FFF2-40B4-BE49-F238E27FC236}">
                <a16:creationId xmlns:a16="http://schemas.microsoft.com/office/drawing/2014/main" id="{6C0D1ADA-8FD6-478B-B2DC-92095307DFA3}"/>
              </a:ext>
            </a:extLst>
          </p:cNvPr>
          <p:cNvSpPr txBox="1">
            <a:spLocks/>
          </p:cNvSpPr>
          <p:nvPr userDrawn="1"/>
        </p:nvSpPr>
        <p:spPr>
          <a:xfrm>
            <a:off x="322118" y="347868"/>
            <a:ext cx="11547764" cy="10638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Neutra Text" panose="02000000000000000000" pitchFamily="50" charset="0"/>
                <a:ea typeface="+mj-ea"/>
                <a:cs typeface="+mj-cs"/>
              </a:defRPr>
            </a:lvl1pPr>
          </a:lstStyle>
          <a:p>
            <a:pPr algn="ctr"/>
            <a:r>
              <a:rPr lang="fr-FR">
                <a:solidFill>
                  <a:schemeClr val="bg1"/>
                </a:solidFill>
              </a:rPr>
              <a:t>Les solutions de Mailinblack Protect</a:t>
            </a:r>
          </a:p>
        </p:txBody>
      </p:sp>
      <p:pic>
        <p:nvPicPr>
          <p:cNvPr id="33" name="Image 32" descr="Une image contenant dessin&#10;&#10;Description générée automatiquement">
            <a:extLst>
              <a:ext uri="{FF2B5EF4-FFF2-40B4-BE49-F238E27FC236}">
                <a16:creationId xmlns:a16="http://schemas.microsoft.com/office/drawing/2014/main" id="{B74D912F-423B-4A82-9030-E896E657526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4382" y="3987882"/>
            <a:ext cx="698056" cy="698056"/>
          </a:xfrm>
          <a:prstGeom prst="rect">
            <a:avLst/>
          </a:prstGeom>
        </p:spPr>
      </p:pic>
      <p:grpSp>
        <p:nvGrpSpPr>
          <p:cNvPr id="34" name="Groupe 33">
            <a:extLst>
              <a:ext uri="{FF2B5EF4-FFF2-40B4-BE49-F238E27FC236}">
                <a16:creationId xmlns:a16="http://schemas.microsoft.com/office/drawing/2014/main" id="{84A1920E-2D7D-4F2A-8E79-ABBFC1FDE43C}"/>
              </a:ext>
            </a:extLst>
          </p:cNvPr>
          <p:cNvGrpSpPr/>
          <p:nvPr userDrawn="1"/>
        </p:nvGrpSpPr>
        <p:grpSpPr>
          <a:xfrm>
            <a:off x="10206555" y="5293205"/>
            <a:ext cx="576249" cy="526972"/>
            <a:chOff x="10206555" y="5293205"/>
            <a:chExt cx="576249" cy="526972"/>
          </a:xfrm>
        </p:grpSpPr>
        <p:sp>
          <p:nvSpPr>
            <p:cNvPr id="35" name="Rectangle : coins arrondis 34">
              <a:extLst>
                <a:ext uri="{FF2B5EF4-FFF2-40B4-BE49-F238E27FC236}">
                  <a16:creationId xmlns:a16="http://schemas.microsoft.com/office/drawing/2014/main" id="{3AAABB0C-E609-48B7-B317-73837458F809}"/>
                </a:ext>
              </a:extLst>
            </p:cNvPr>
            <p:cNvSpPr/>
            <p:nvPr/>
          </p:nvSpPr>
          <p:spPr>
            <a:xfrm>
              <a:off x="10206555" y="5293205"/>
              <a:ext cx="576249" cy="526972"/>
            </a:xfrm>
            <a:prstGeom prst="roundRect">
              <a:avLst/>
            </a:prstGeom>
            <a:ln w="190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Image 35">
              <a:extLst>
                <a:ext uri="{FF2B5EF4-FFF2-40B4-BE49-F238E27FC236}">
                  <a16:creationId xmlns:a16="http://schemas.microsoft.com/office/drawing/2014/main" id="{F29DDA8A-C9C1-46BD-A5B0-5760F4FA7F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81195" y="5350167"/>
              <a:ext cx="429093" cy="392575"/>
            </a:xfrm>
            <a:prstGeom prst="rect">
              <a:avLst/>
            </a:prstGeom>
          </p:spPr>
        </p:pic>
      </p:grpSp>
      <p:grpSp>
        <p:nvGrpSpPr>
          <p:cNvPr id="37" name="Groupe 36">
            <a:extLst>
              <a:ext uri="{FF2B5EF4-FFF2-40B4-BE49-F238E27FC236}">
                <a16:creationId xmlns:a16="http://schemas.microsoft.com/office/drawing/2014/main" id="{867B542A-80AA-48A7-B2EF-0F26795D25FA}"/>
              </a:ext>
            </a:extLst>
          </p:cNvPr>
          <p:cNvGrpSpPr/>
          <p:nvPr userDrawn="1"/>
        </p:nvGrpSpPr>
        <p:grpSpPr>
          <a:xfrm>
            <a:off x="3042833" y="2398774"/>
            <a:ext cx="576249" cy="526972"/>
            <a:chOff x="3042833" y="2398774"/>
            <a:chExt cx="576249" cy="526972"/>
          </a:xfrm>
        </p:grpSpPr>
        <p:sp>
          <p:nvSpPr>
            <p:cNvPr id="38" name="Rectangle : coins arrondis 37">
              <a:extLst>
                <a:ext uri="{FF2B5EF4-FFF2-40B4-BE49-F238E27FC236}">
                  <a16:creationId xmlns:a16="http://schemas.microsoft.com/office/drawing/2014/main" id="{9EC76B4A-97B3-4B52-BAB8-A6C9753326E1}"/>
                </a:ext>
              </a:extLst>
            </p:cNvPr>
            <p:cNvSpPr/>
            <p:nvPr/>
          </p:nvSpPr>
          <p:spPr>
            <a:xfrm>
              <a:off x="3042833" y="2398774"/>
              <a:ext cx="576249" cy="526972"/>
            </a:xfrm>
            <a:prstGeom prst="roundRect">
              <a:avLst/>
            </a:prstGeom>
            <a:ln w="190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Image 38">
              <a:extLst>
                <a:ext uri="{FF2B5EF4-FFF2-40B4-BE49-F238E27FC236}">
                  <a16:creationId xmlns:a16="http://schemas.microsoft.com/office/drawing/2014/main" id="{23D16DFD-1BD3-4A1D-A3DA-476CB176CA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7473" y="2455736"/>
              <a:ext cx="429093" cy="392575"/>
            </a:xfrm>
            <a:prstGeom prst="rect">
              <a:avLst/>
            </a:prstGeom>
          </p:spPr>
        </p:pic>
      </p:grpSp>
      <p:grpSp>
        <p:nvGrpSpPr>
          <p:cNvPr id="40" name="Groupe 39">
            <a:extLst>
              <a:ext uri="{FF2B5EF4-FFF2-40B4-BE49-F238E27FC236}">
                <a16:creationId xmlns:a16="http://schemas.microsoft.com/office/drawing/2014/main" id="{891B768F-D8BC-4919-91D9-1079B2E19470}"/>
              </a:ext>
            </a:extLst>
          </p:cNvPr>
          <p:cNvGrpSpPr/>
          <p:nvPr userDrawn="1"/>
        </p:nvGrpSpPr>
        <p:grpSpPr>
          <a:xfrm>
            <a:off x="4828849" y="3090390"/>
            <a:ext cx="576249" cy="526972"/>
            <a:chOff x="4828849" y="3090390"/>
            <a:chExt cx="576249" cy="526972"/>
          </a:xfrm>
        </p:grpSpPr>
        <p:sp>
          <p:nvSpPr>
            <p:cNvPr id="41" name="Rectangle : coins arrondis 40">
              <a:extLst>
                <a:ext uri="{FF2B5EF4-FFF2-40B4-BE49-F238E27FC236}">
                  <a16:creationId xmlns:a16="http://schemas.microsoft.com/office/drawing/2014/main" id="{089C54A6-862B-4CA6-81B5-7E1AA4324734}"/>
                </a:ext>
              </a:extLst>
            </p:cNvPr>
            <p:cNvSpPr/>
            <p:nvPr/>
          </p:nvSpPr>
          <p:spPr>
            <a:xfrm>
              <a:off x="4828849" y="3090390"/>
              <a:ext cx="576249" cy="526972"/>
            </a:xfrm>
            <a:prstGeom prst="roundRect">
              <a:avLst/>
            </a:prstGeom>
            <a:ln w="190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Image 41">
              <a:extLst>
                <a:ext uri="{FF2B5EF4-FFF2-40B4-BE49-F238E27FC236}">
                  <a16:creationId xmlns:a16="http://schemas.microsoft.com/office/drawing/2014/main" id="{FA95784B-2C19-4441-BC02-6C2B523EB5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03489" y="3147352"/>
              <a:ext cx="429093" cy="392575"/>
            </a:xfrm>
            <a:prstGeom prst="rect">
              <a:avLst/>
            </a:prstGeom>
          </p:spPr>
        </p:pic>
      </p:grpSp>
      <p:grpSp>
        <p:nvGrpSpPr>
          <p:cNvPr id="43" name="Groupe 42">
            <a:extLst>
              <a:ext uri="{FF2B5EF4-FFF2-40B4-BE49-F238E27FC236}">
                <a16:creationId xmlns:a16="http://schemas.microsoft.com/office/drawing/2014/main" id="{16120DF2-DA06-4E89-A3E8-562784F4DBA6}"/>
              </a:ext>
            </a:extLst>
          </p:cNvPr>
          <p:cNvGrpSpPr/>
          <p:nvPr userDrawn="1"/>
        </p:nvGrpSpPr>
        <p:grpSpPr>
          <a:xfrm>
            <a:off x="6632068" y="3803349"/>
            <a:ext cx="576249" cy="526972"/>
            <a:chOff x="6632068" y="3803349"/>
            <a:chExt cx="576249" cy="526972"/>
          </a:xfrm>
        </p:grpSpPr>
        <p:sp>
          <p:nvSpPr>
            <p:cNvPr id="44" name="Rectangle : coins arrondis 43">
              <a:extLst>
                <a:ext uri="{FF2B5EF4-FFF2-40B4-BE49-F238E27FC236}">
                  <a16:creationId xmlns:a16="http://schemas.microsoft.com/office/drawing/2014/main" id="{C5E183BB-995A-4C17-A88A-5937F503DD2F}"/>
                </a:ext>
              </a:extLst>
            </p:cNvPr>
            <p:cNvSpPr/>
            <p:nvPr/>
          </p:nvSpPr>
          <p:spPr>
            <a:xfrm>
              <a:off x="6632068" y="3803349"/>
              <a:ext cx="576249" cy="526972"/>
            </a:xfrm>
            <a:prstGeom prst="roundRect">
              <a:avLst/>
            </a:prstGeom>
            <a:ln w="190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Image 44">
              <a:extLst>
                <a:ext uri="{FF2B5EF4-FFF2-40B4-BE49-F238E27FC236}">
                  <a16:creationId xmlns:a16="http://schemas.microsoft.com/office/drawing/2014/main" id="{BA98A92E-20BC-4B96-8780-683EF2B324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06708" y="3860311"/>
              <a:ext cx="429093" cy="392575"/>
            </a:xfrm>
            <a:prstGeom prst="rect">
              <a:avLst/>
            </a:prstGeom>
          </p:spPr>
        </p:pic>
      </p:grpSp>
      <p:grpSp>
        <p:nvGrpSpPr>
          <p:cNvPr id="46" name="Groupe 45">
            <a:extLst>
              <a:ext uri="{FF2B5EF4-FFF2-40B4-BE49-F238E27FC236}">
                <a16:creationId xmlns:a16="http://schemas.microsoft.com/office/drawing/2014/main" id="{D2658DCA-1DA9-4CF7-96CA-8893210BCE6E}"/>
              </a:ext>
            </a:extLst>
          </p:cNvPr>
          <p:cNvGrpSpPr/>
          <p:nvPr userDrawn="1"/>
        </p:nvGrpSpPr>
        <p:grpSpPr>
          <a:xfrm>
            <a:off x="8433453" y="4552594"/>
            <a:ext cx="576249" cy="526972"/>
            <a:chOff x="8433453" y="4552594"/>
            <a:chExt cx="576249" cy="526972"/>
          </a:xfrm>
        </p:grpSpPr>
        <p:sp>
          <p:nvSpPr>
            <p:cNvPr id="47" name="Rectangle : coins arrondis 46">
              <a:extLst>
                <a:ext uri="{FF2B5EF4-FFF2-40B4-BE49-F238E27FC236}">
                  <a16:creationId xmlns:a16="http://schemas.microsoft.com/office/drawing/2014/main" id="{9D2E42EA-0D83-4E7A-B38D-994355AD4558}"/>
                </a:ext>
              </a:extLst>
            </p:cNvPr>
            <p:cNvSpPr/>
            <p:nvPr/>
          </p:nvSpPr>
          <p:spPr>
            <a:xfrm>
              <a:off x="8433453" y="4552594"/>
              <a:ext cx="576249" cy="526972"/>
            </a:xfrm>
            <a:prstGeom prst="roundRect">
              <a:avLst/>
            </a:prstGeom>
            <a:ln w="190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Image 47">
              <a:extLst>
                <a:ext uri="{FF2B5EF4-FFF2-40B4-BE49-F238E27FC236}">
                  <a16:creationId xmlns:a16="http://schemas.microsoft.com/office/drawing/2014/main" id="{F57BB1E0-2575-4FC7-9065-9B0BF77F5B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08093" y="4609556"/>
              <a:ext cx="429093" cy="392575"/>
            </a:xfrm>
            <a:prstGeom prst="rect">
              <a:avLst/>
            </a:prstGeom>
          </p:spPr>
        </p:pic>
      </p:grpSp>
      <p:pic>
        <p:nvPicPr>
          <p:cNvPr id="49" name="Graphique 48">
            <a:extLst>
              <a:ext uri="{FF2B5EF4-FFF2-40B4-BE49-F238E27FC236}">
                <a16:creationId xmlns:a16="http://schemas.microsoft.com/office/drawing/2014/main" id="{CA688A9D-33E0-4525-B2F5-391B143E902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2198" y="2475191"/>
            <a:ext cx="359999" cy="359999"/>
          </a:xfrm>
          <a:prstGeom prst="rect">
            <a:avLst/>
          </a:prstGeom>
        </p:spPr>
      </p:pic>
    </p:spTree>
    <p:extLst>
      <p:ext uri="{BB962C8B-B14F-4D97-AF65-F5344CB8AC3E}">
        <p14:creationId xmlns:p14="http://schemas.microsoft.com/office/powerpoint/2010/main" val="261102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1000"/>
                                        <p:tgtEl>
                                          <p:spTgt spid="24"/>
                                        </p:tgtEl>
                                      </p:cBhvr>
                                    </p:animEffect>
                                  </p:childTnLst>
                                </p:cTn>
                              </p:par>
                            </p:childTnLst>
                          </p:cTn>
                        </p:par>
                        <p:par>
                          <p:cTn id="12" fill="hold">
                            <p:stCondLst>
                              <p:cond delay="2000"/>
                            </p:stCondLst>
                            <p:childTnLst>
                              <p:par>
                                <p:cTn id="13" presetID="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9"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dissolve">
                                      <p:cBhvr>
                                        <p:cTn id="20" dur="1000"/>
                                        <p:tgtEl>
                                          <p:spTgt spid="37"/>
                                        </p:tgtEl>
                                      </p:cBhvr>
                                    </p:animEffect>
                                  </p:childTnLst>
                                </p:cTn>
                              </p:par>
                            </p:childTnLst>
                          </p:cTn>
                        </p:par>
                        <p:par>
                          <p:cTn id="21" fill="hold">
                            <p:stCondLst>
                              <p:cond delay="3500"/>
                            </p:stCondLst>
                            <p:childTnLst>
                              <p:par>
                                <p:cTn id="22" presetID="22" presetClass="entr" presetSubtype="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1000"/>
                                        <p:tgtEl>
                                          <p:spTgt spid="4"/>
                                        </p:tgtEl>
                                      </p:cBhvr>
                                    </p:animEffect>
                                  </p:childTnLst>
                                </p:cTn>
                              </p:par>
                            </p:childTnLst>
                          </p:cTn>
                        </p:par>
                        <p:par>
                          <p:cTn id="25" fill="hold">
                            <p:stCondLst>
                              <p:cond delay="4500"/>
                            </p:stCondLst>
                            <p:childTnLst>
                              <p:par>
                                <p:cTn id="26" presetID="22" presetClass="entr" presetSubtype="1"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0-#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0-#ppt_w/2"/>
                                          </p:val>
                                        </p:tav>
                                        <p:tav tm="100000">
                                          <p:val>
                                            <p:strVal val="#ppt_x"/>
                                          </p:val>
                                        </p:tav>
                                      </p:tavLst>
                                    </p:anim>
                                    <p:anim calcmode="lin" valueType="num">
                                      <p:cBhvr additive="base">
                                        <p:cTn id="39" dur="500" fill="hold"/>
                                        <p:tgtEl>
                                          <p:spTgt spid="14"/>
                                        </p:tgtEl>
                                        <p:attrNameLst>
                                          <p:attrName>ppt_y</p:attrName>
                                        </p:attrNameLst>
                                      </p:cBhvr>
                                      <p:tavLst>
                                        <p:tav tm="0">
                                          <p:val>
                                            <p:strVal val="#ppt_y"/>
                                          </p:val>
                                        </p:tav>
                                        <p:tav tm="100000">
                                          <p:val>
                                            <p:strVal val="#ppt_y"/>
                                          </p:val>
                                        </p:tav>
                                      </p:tavLst>
                                    </p:anim>
                                  </p:childTnLst>
                                </p:cTn>
                              </p:par>
                            </p:childTnLst>
                          </p:cTn>
                        </p:par>
                        <p:par>
                          <p:cTn id="40" fill="hold">
                            <p:stCondLst>
                              <p:cond delay="1000"/>
                            </p:stCondLst>
                            <p:childTnLst>
                              <p:par>
                                <p:cTn id="41" presetID="9" presetClass="entr" presetSubtype="0"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dissolve">
                                      <p:cBhvr>
                                        <p:cTn id="43" dur="1000"/>
                                        <p:tgtEl>
                                          <p:spTgt spid="40"/>
                                        </p:tgtEl>
                                      </p:cBhvr>
                                    </p:animEffect>
                                  </p:childTnLst>
                                </p:cTn>
                              </p:par>
                            </p:childTnLst>
                          </p:cTn>
                        </p:par>
                        <p:par>
                          <p:cTn id="44" fill="hold">
                            <p:stCondLst>
                              <p:cond delay="2000"/>
                            </p:stCondLst>
                            <p:childTnLst>
                              <p:par>
                                <p:cTn id="45" presetID="22" presetClass="entr" presetSubtype="1"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0"/>
                                        <p:tgtEl>
                                          <p:spTgt spid="5"/>
                                        </p:tgtEl>
                                      </p:cBhvr>
                                    </p:animEffect>
                                  </p:childTnLst>
                                </p:cTn>
                              </p:par>
                            </p:childTnLst>
                          </p:cTn>
                        </p:par>
                        <p:par>
                          <p:cTn id="48" fill="hold">
                            <p:stCondLst>
                              <p:cond delay="3000"/>
                            </p:stCondLst>
                            <p:childTnLst>
                              <p:par>
                                <p:cTn id="49" presetID="22" presetClass="entr" presetSubtype="1"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up)">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0-#ppt_w/2"/>
                                          </p:val>
                                        </p:tav>
                                        <p:tav tm="100000">
                                          <p:val>
                                            <p:strVal val="#ppt_x"/>
                                          </p:val>
                                        </p:tav>
                                      </p:tavLst>
                                    </p:anim>
                                    <p:anim calcmode="lin" valueType="num">
                                      <p:cBhvr additive="base">
                                        <p:cTn id="57" dur="500" fill="hold"/>
                                        <p:tgtEl>
                                          <p:spTgt spid="9"/>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2" presetClass="entr" presetSubtype="8"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1000" fill="hold"/>
                                        <p:tgtEl>
                                          <p:spTgt spid="15"/>
                                        </p:tgtEl>
                                        <p:attrNameLst>
                                          <p:attrName>ppt_x</p:attrName>
                                        </p:attrNameLst>
                                      </p:cBhvr>
                                      <p:tavLst>
                                        <p:tav tm="0">
                                          <p:val>
                                            <p:strVal val="0-#ppt_w/2"/>
                                          </p:val>
                                        </p:tav>
                                        <p:tav tm="100000">
                                          <p:val>
                                            <p:strVal val="#ppt_x"/>
                                          </p:val>
                                        </p:tav>
                                      </p:tavLst>
                                    </p:anim>
                                    <p:anim calcmode="lin" valueType="num">
                                      <p:cBhvr additive="base">
                                        <p:cTn id="62" dur="1000" fill="hold"/>
                                        <p:tgtEl>
                                          <p:spTgt spid="15"/>
                                        </p:tgtEl>
                                        <p:attrNameLst>
                                          <p:attrName>ppt_y</p:attrName>
                                        </p:attrNameLst>
                                      </p:cBhvr>
                                      <p:tavLst>
                                        <p:tav tm="0">
                                          <p:val>
                                            <p:strVal val="#ppt_y"/>
                                          </p:val>
                                        </p:tav>
                                        <p:tav tm="100000">
                                          <p:val>
                                            <p:strVal val="#ppt_y"/>
                                          </p:val>
                                        </p:tav>
                                      </p:tavLst>
                                    </p:anim>
                                  </p:childTnLst>
                                </p:cTn>
                              </p:par>
                            </p:childTnLst>
                          </p:cTn>
                        </p:par>
                        <p:par>
                          <p:cTn id="63" fill="hold">
                            <p:stCondLst>
                              <p:cond delay="1500"/>
                            </p:stCondLst>
                            <p:childTnLst>
                              <p:par>
                                <p:cTn id="64" presetID="9" presetClass="entr" presetSubtype="0" fill="hold" nodeType="after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dissolve">
                                      <p:cBhvr>
                                        <p:cTn id="66" dur="1000"/>
                                        <p:tgtEl>
                                          <p:spTgt spid="43"/>
                                        </p:tgtEl>
                                      </p:cBhvr>
                                    </p:animEffect>
                                  </p:childTnLst>
                                </p:cTn>
                              </p:par>
                            </p:childTnLst>
                          </p:cTn>
                        </p:par>
                        <p:par>
                          <p:cTn id="67" fill="hold">
                            <p:stCondLst>
                              <p:cond delay="2500"/>
                            </p:stCondLst>
                            <p:childTnLst>
                              <p:par>
                                <p:cTn id="68" presetID="22" presetClass="entr" presetSubtype="1" fill="hold"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up)">
                                      <p:cBhvr>
                                        <p:cTn id="70" dur="1000"/>
                                        <p:tgtEl>
                                          <p:spTgt spid="6"/>
                                        </p:tgtEl>
                                      </p:cBhvr>
                                    </p:animEffect>
                                  </p:childTnLst>
                                </p:cTn>
                              </p:par>
                            </p:childTnLst>
                          </p:cTn>
                        </p:par>
                        <p:par>
                          <p:cTn id="71" fill="hold">
                            <p:stCondLst>
                              <p:cond delay="3500"/>
                            </p:stCondLst>
                            <p:childTnLst>
                              <p:par>
                                <p:cTn id="72" presetID="22" presetClass="entr" presetSubtype="1" fill="hold" grpId="0" nodeType="after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up)">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0-#ppt_w/2"/>
                                          </p:val>
                                        </p:tav>
                                        <p:tav tm="100000">
                                          <p:val>
                                            <p:strVal val="#ppt_x"/>
                                          </p:val>
                                        </p:tav>
                                      </p:tavLst>
                                    </p:anim>
                                    <p:anim calcmode="lin" valueType="num">
                                      <p:cBhvr additive="base">
                                        <p:cTn id="80" dur="500" fill="hold"/>
                                        <p:tgtEl>
                                          <p:spTgt spid="13"/>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2" presetClass="entr" presetSubtype="8"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additive="base">
                                        <p:cTn id="84" dur="1000" fill="hold"/>
                                        <p:tgtEl>
                                          <p:spTgt spid="16"/>
                                        </p:tgtEl>
                                        <p:attrNameLst>
                                          <p:attrName>ppt_x</p:attrName>
                                        </p:attrNameLst>
                                      </p:cBhvr>
                                      <p:tavLst>
                                        <p:tav tm="0">
                                          <p:val>
                                            <p:strVal val="0-#ppt_w/2"/>
                                          </p:val>
                                        </p:tav>
                                        <p:tav tm="100000">
                                          <p:val>
                                            <p:strVal val="#ppt_x"/>
                                          </p:val>
                                        </p:tav>
                                      </p:tavLst>
                                    </p:anim>
                                    <p:anim calcmode="lin" valueType="num">
                                      <p:cBhvr additive="base">
                                        <p:cTn id="85" dur="1000" fill="hold"/>
                                        <p:tgtEl>
                                          <p:spTgt spid="16"/>
                                        </p:tgtEl>
                                        <p:attrNameLst>
                                          <p:attrName>ppt_y</p:attrName>
                                        </p:attrNameLst>
                                      </p:cBhvr>
                                      <p:tavLst>
                                        <p:tav tm="0">
                                          <p:val>
                                            <p:strVal val="#ppt_y"/>
                                          </p:val>
                                        </p:tav>
                                        <p:tav tm="100000">
                                          <p:val>
                                            <p:strVal val="#ppt_y"/>
                                          </p:val>
                                        </p:tav>
                                      </p:tavLst>
                                    </p:anim>
                                  </p:childTnLst>
                                </p:cTn>
                              </p:par>
                            </p:childTnLst>
                          </p:cTn>
                        </p:par>
                        <p:par>
                          <p:cTn id="86" fill="hold">
                            <p:stCondLst>
                              <p:cond delay="1500"/>
                            </p:stCondLst>
                            <p:childTnLst>
                              <p:par>
                                <p:cTn id="87" presetID="9" presetClass="entr" presetSubtype="0" fill="hold"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dissolve">
                                      <p:cBhvr>
                                        <p:cTn id="89" dur="1000"/>
                                        <p:tgtEl>
                                          <p:spTgt spid="46"/>
                                        </p:tgtEl>
                                      </p:cBhvr>
                                    </p:animEffect>
                                  </p:childTnLst>
                                </p:cTn>
                              </p:par>
                            </p:childTnLst>
                          </p:cTn>
                        </p:par>
                        <p:par>
                          <p:cTn id="90" fill="hold">
                            <p:stCondLst>
                              <p:cond delay="2500"/>
                            </p:stCondLst>
                            <p:childTnLst>
                              <p:par>
                                <p:cTn id="91" presetID="22" presetClass="entr" presetSubtype="1" fill="hold" nodeType="after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wipe(up)">
                                      <p:cBhvr>
                                        <p:cTn id="93" dur="1000"/>
                                        <p:tgtEl>
                                          <p:spTgt spid="7"/>
                                        </p:tgtEl>
                                      </p:cBhvr>
                                    </p:animEffect>
                                  </p:childTnLst>
                                </p:cTn>
                              </p:par>
                            </p:childTnLst>
                          </p:cTn>
                        </p:par>
                        <p:par>
                          <p:cTn id="94" fill="hold">
                            <p:stCondLst>
                              <p:cond delay="3500"/>
                            </p:stCondLst>
                            <p:childTnLst>
                              <p:par>
                                <p:cTn id="95" presetID="22" presetClass="entr" presetSubtype="1"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up)">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8" fill="hold" nodeType="clickEffect">
                                  <p:stCondLst>
                                    <p:cond delay="0"/>
                                  </p:stCondLst>
                                  <p:childTnLst>
                                    <p:set>
                                      <p:cBhvr>
                                        <p:cTn id="101" dur="1" fill="hold">
                                          <p:stCondLst>
                                            <p:cond delay="0"/>
                                          </p:stCondLst>
                                        </p:cTn>
                                        <p:tgtEl>
                                          <p:spTgt spid="18"/>
                                        </p:tgtEl>
                                        <p:attrNameLst>
                                          <p:attrName>style.visibility</p:attrName>
                                        </p:attrNameLst>
                                      </p:cBhvr>
                                      <p:to>
                                        <p:strVal val="visible"/>
                                      </p:to>
                                    </p:set>
                                    <p:anim calcmode="lin" valueType="num">
                                      <p:cBhvr additive="base">
                                        <p:cTn id="102" dur="500" fill="hold"/>
                                        <p:tgtEl>
                                          <p:spTgt spid="18"/>
                                        </p:tgtEl>
                                        <p:attrNameLst>
                                          <p:attrName>ppt_x</p:attrName>
                                        </p:attrNameLst>
                                      </p:cBhvr>
                                      <p:tavLst>
                                        <p:tav tm="0">
                                          <p:val>
                                            <p:strVal val="0-#ppt_w/2"/>
                                          </p:val>
                                        </p:tav>
                                        <p:tav tm="100000">
                                          <p:val>
                                            <p:strVal val="#ppt_x"/>
                                          </p:val>
                                        </p:tav>
                                      </p:tavLst>
                                    </p:anim>
                                    <p:anim calcmode="lin" valueType="num">
                                      <p:cBhvr additive="base">
                                        <p:cTn id="103" dur="500" fill="hold"/>
                                        <p:tgtEl>
                                          <p:spTgt spid="18"/>
                                        </p:tgtEl>
                                        <p:attrNameLst>
                                          <p:attrName>ppt_y</p:attrName>
                                        </p:attrNameLst>
                                      </p:cBhvr>
                                      <p:tavLst>
                                        <p:tav tm="0">
                                          <p:val>
                                            <p:strVal val="#ppt_y"/>
                                          </p:val>
                                        </p:tav>
                                        <p:tav tm="100000">
                                          <p:val>
                                            <p:strVal val="#ppt_y"/>
                                          </p:val>
                                        </p:tav>
                                      </p:tavLst>
                                    </p:anim>
                                  </p:childTnLst>
                                </p:cTn>
                              </p:par>
                            </p:childTnLst>
                          </p:cTn>
                        </p:par>
                        <p:par>
                          <p:cTn id="104" fill="hold">
                            <p:stCondLst>
                              <p:cond delay="500"/>
                            </p:stCondLst>
                            <p:childTnLst>
                              <p:par>
                                <p:cTn id="105" presetID="2" presetClass="entr" presetSubtype="8" fill="hold" grpId="0" nodeType="after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1000" fill="hold"/>
                                        <p:tgtEl>
                                          <p:spTgt spid="17"/>
                                        </p:tgtEl>
                                        <p:attrNameLst>
                                          <p:attrName>ppt_x</p:attrName>
                                        </p:attrNameLst>
                                      </p:cBhvr>
                                      <p:tavLst>
                                        <p:tav tm="0">
                                          <p:val>
                                            <p:strVal val="0-#ppt_w/2"/>
                                          </p:val>
                                        </p:tav>
                                        <p:tav tm="100000">
                                          <p:val>
                                            <p:strVal val="#ppt_x"/>
                                          </p:val>
                                        </p:tav>
                                      </p:tavLst>
                                    </p:anim>
                                    <p:anim calcmode="lin" valueType="num">
                                      <p:cBhvr additive="base">
                                        <p:cTn id="108" dur="1000" fill="hold"/>
                                        <p:tgtEl>
                                          <p:spTgt spid="17"/>
                                        </p:tgtEl>
                                        <p:attrNameLst>
                                          <p:attrName>ppt_y</p:attrName>
                                        </p:attrNameLst>
                                      </p:cBhvr>
                                      <p:tavLst>
                                        <p:tav tm="0">
                                          <p:val>
                                            <p:strVal val="#ppt_y"/>
                                          </p:val>
                                        </p:tav>
                                        <p:tav tm="100000">
                                          <p:val>
                                            <p:strVal val="#ppt_y"/>
                                          </p:val>
                                        </p:tav>
                                      </p:tavLst>
                                    </p:anim>
                                  </p:childTnLst>
                                </p:cTn>
                              </p:par>
                            </p:childTnLst>
                          </p:cTn>
                        </p:par>
                        <p:par>
                          <p:cTn id="109" fill="hold">
                            <p:stCondLst>
                              <p:cond delay="1500"/>
                            </p:stCondLst>
                            <p:childTnLst>
                              <p:par>
                                <p:cTn id="110" presetID="9" presetClass="entr" presetSubtype="0" fill="hold" nodeType="after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dissolve">
                                      <p:cBhvr>
                                        <p:cTn id="112" dur="1000"/>
                                        <p:tgtEl>
                                          <p:spTgt spid="34"/>
                                        </p:tgtEl>
                                      </p:cBhvr>
                                    </p:animEffect>
                                  </p:childTnLst>
                                </p:cTn>
                              </p:par>
                            </p:childTnLst>
                          </p:cTn>
                        </p:par>
                        <p:par>
                          <p:cTn id="113" fill="hold">
                            <p:stCondLst>
                              <p:cond delay="2500"/>
                            </p:stCondLst>
                            <p:childTnLst>
                              <p:par>
                                <p:cTn id="114" presetID="22" presetClass="entr" presetSubtype="1" fill="hold" nodeType="afterEffect">
                                  <p:stCondLst>
                                    <p:cond delay="0"/>
                                  </p:stCondLst>
                                  <p:childTnLst>
                                    <p:set>
                                      <p:cBhvr>
                                        <p:cTn id="115" dur="1" fill="hold">
                                          <p:stCondLst>
                                            <p:cond delay="0"/>
                                          </p:stCondLst>
                                        </p:cTn>
                                        <p:tgtEl>
                                          <p:spTgt spid="8"/>
                                        </p:tgtEl>
                                        <p:attrNameLst>
                                          <p:attrName>style.visibility</p:attrName>
                                        </p:attrNameLst>
                                      </p:cBhvr>
                                      <p:to>
                                        <p:strVal val="visible"/>
                                      </p:to>
                                    </p:set>
                                    <p:animEffect transition="in" filter="wipe(up)">
                                      <p:cBhvr>
                                        <p:cTn id="116" dur="1000"/>
                                        <p:tgtEl>
                                          <p:spTgt spid="8"/>
                                        </p:tgtEl>
                                      </p:cBhvr>
                                    </p:animEffect>
                                  </p:childTnLst>
                                </p:cTn>
                              </p:par>
                            </p:childTnLst>
                          </p:cTn>
                        </p:par>
                        <p:par>
                          <p:cTn id="117" fill="hold">
                            <p:stCondLst>
                              <p:cond delay="3500"/>
                            </p:stCondLst>
                            <p:childTnLst>
                              <p:par>
                                <p:cTn id="118" presetID="22" presetClass="entr" presetSubtype="1" fill="hold" grpId="0" nodeType="after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wipe(up)">
                                      <p:cBhvr>
                                        <p:cTn id="120" dur="500"/>
                                        <p:tgtEl>
                                          <p:spTgt spid="29"/>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grpId="0" nodeType="click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wipe(up)">
                                      <p:cBhvr>
                                        <p:cTn id="125" dur="500"/>
                                        <p:tgtEl>
                                          <p:spTgt spid="2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wipe(left)">
                                      <p:cBhvr>
                                        <p:cTn id="129" dur="500"/>
                                        <p:tgtEl>
                                          <p:spTgt spid="3"/>
                                        </p:tgtEl>
                                      </p:cBhvr>
                                    </p:animEffect>
                                  </p:childTnLst>
                                </p:cTn>
                              </p:par>
                            </p:childTnLst>
                          </p:cTn>
                        </p:par>
                        <p:par>
                          <p:cTn id="130" fill="hold">
                            <p:stCondLst>
                              <p:cond delay="1000"/>
                            </p:stCondLst>
                            <p:childTnLst>
                              <p:par>
                                <p:cTn id="131" presetID="22" presetClass="entr" presetSubtype="4" fill="hold" grpId="0" nodeType="after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_IA">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7A368FFB-DD52-48BB-A6A3-35CD12E7B8B9}"/>
              </a:ext>
            </a:extLst>
          </p:cNvPr>
          <p:cNvSpPr txBox="1">
            <a:spLocks/>
          </p:cNvSpPr>
          <p:nvPr/>
        </p:nvSpPr>
        <p:spPr>
          <a:xfrm>
            <a:off x="6242917" y="2355502"/>
            <a:ext cx="5276346" cy="416691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fr-FR" sz="1600" b="1">
                <a:solidFill>
                  <a:schemeClr val="bg1"/>
                </a:solidFill>
                <a:latin typeface="Open Sans" panose="020B0606030504020204" pitchFamily="34" charset="0"/>
                <a:ea typeface="Open Sans" panose="020B0606030504020204" pitchFamily="34" charset="0"/>
                <a:cs typeface="Open Sans" panose="020B0606030504020204" pitchFamily="34" charset="0"/>
              </a:rPr>
              <a:t>Classification</a:t>
            </a:r>
          </a:p>
          <a:p>
            <a:pPr marL="0" indent="0" algn="just">
              <a:lnSpc>
                <a:spcPct val="120000"/>
              </a:lnSpc>
              <a:buNone/>
            </a:pPr>
            <a:r>
              <a:rPr lang="fr-FR"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L’IA analyse les emails et les catégorise. Elle corrige les faux positifs et les faux négatifs.</a:t>
            </a:r>
          </a:p>
          <a:p>
            <a:pPr marL="0" indent="0" algn="just">
              <a:lnSpc>
                <a:spcPct val="120000"/>
              </a:lnSpc>
              <a:buNone/>
            </a:pPr>
            <a:r>
              <a:rPr lang="fr-FR" sz="1600" b="1">
                <a:solidFill>
                  <a:schemeClr val="bg1"/>
                </a:solidFill>
                <a:latin typeface="Open Sans" panose="020B0606030504020204" pitchFamily="34" charset="0"/>
                <a:ea typeface="Open Sans" panose="020B0606030504020204" pitchFamily="34" charset="0"/>
                <a:cs typeface="Open Sans" panose="020B0606030504020204" pitchFamily="34" charset="0"/>
              </a:rPr>
              <a:t>Collecte</a:t>
            </a:r>
          </a:p>
          <a:p>
            <a:pPr marL="0" indent="0" algn="just">
              <a:lnSpc>
                <a:spcPct val="120000"/>
              </a:lnSpc>
              <a:buNone/>
            </a:pPr>
            <a:r>
              <a:rPr lang="fr-FR"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L’IA regroupe les emails similaires en clusters afin de détecter les nouvelles vagues de menaces.</a:t>
            </a:r>
          </a:p>
          <a:p>
            <a:pPr marL="0" indent="0" algn="just">
              <a:lnSpc>
                <a:spcPct val="120000"/>
              </a:lnSpc>
              <a:buNone/>
            </a:pPr>
            <a:r>
              <a:rPr lang="fr-FR" sz="1600" b="1">
                <a:solidFill>
                  <a:schemeClr val="bg1"/>
                </a:solidFill>
                <a:latin typeface="Open Sans" panose="020B0606030504020204" pitchFamily="34" charset="0"/>
                <a:ea typeface="Open Sans" panose="020B0606030504020204" pitchFamily="34" charset="0"/>
                <a:cs typeface="Open Sans" panose="020B0606030504020204" pitchFamily="34" charset="0"/>
              </a:rPr>
              <a:t>Validation</a:t>
            </a:r>
          </a:p>
          <a:p>
            <a:pPr marL="0" indent="0" algn="just">
              <a:lnSpc>
                <a:spcPct val="120000"/>
              </a:lnSpc>
              <a:buNone/>
            </a:pPr>
            <a:r>
              <a:rPr lang="fr-FR"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Le </a:t>
            </a:r>
            <a:r>
              <a:rPr lang="fr-FR" sz="160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Lab</a:t>
            </a:r>
            <a:r>
              <a:rPr lang="fr-FR"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IA intervient pour évaluer la qualité des clusters avant de les labelliser manuellement.</a:t>
            </a:r>
          </a:p>
          <a:p>
            <a:pPr marL="0" indent="0" algn="just">
              <a:lnSpc>
                <a:spcPct val="120000"/>
              </a:lnSpc>
              <a:buNone/>
            </a:pPr>
            <a:r>
              <a:rPr lang="fr-FR" sz="1600" b="1">
                <a:solidFill>
                  <a:schemeClr val="bg1"/>
                </a:solidFill>
                <a:latin typeface="Open Sans" panose="020B0606030504020204" pitchFamily="34" charset="0"/>
                <a:ea typeface="Open Sans" panose="020B0606030504020204" pitchFamily="34" charset="0"/>
                <a:cs typeface="Open Sans" panose="020B0606030504020204" pitchFamily="34" charset="0"/>
              </a:rPr>
              <a:t>Entraînement</a:t>
            </a:r>
            <a:endParaRPr lang="fr-FR" sz="16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gn="just">
              <a:lnSpc>
                <a:spcPct val="120000"/>
              </a:lnSpc>
              <a:buNone/>
            </a:pPr>
            <a:r>
              <a:rPr lang="fr-FR"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L'IA entraîne une nouvelle version du modèle de classification à l'aide des données fraîchement collectées.</a:t>
            </a:r>
          </a:p>
        </p:txBody>
      </p:sp>
      <p:sp>
        <p:nvSpPr>
          <p:cNvPr id="6" name="Flèche en arc 7">
            <a:extLst>
              <a:ext uri="{FF2B5EF4-FFF2-40B4-BE49-F238E27FC236}">
                <a16:creationId xmlns:a16="http://schemas.microsoft.com/office/drawing/2014/main" id="{0F7C97DF-2E2D-4B27-9DE0-F0877C1FEBC3}"/>
              </a:ext>
            </a:extLst>
          </p:cNvPr>
          <p:cNvSpPr/>
          <p:nvPr/>
        </p:nvSpPr>
        <p:spPr>
          <a:xfrm>
            <a:off x="1423453" y="2436245"/>
            <a:ext cx="3768890" cy="3768890"/>
          </a:xfrm>
          <a:prstGeom prst="circularArrow">
            <a:avLst>
              <a:gd name="adj1" fmla="val 3862"/>
              <a:gd name="adj2" fmla="val 586098"/>
              <a:gd name="adj3" fmla="val 12904904"/>
              <a:gd name="adj4" fmla="val 17352650"/>
              <a:gd name="adj5" fmla="val 5757"/>
            </a:avLst>
          </a:prstGeom>
          <a:solidFill>
            <a:schemeClr val="bg1"/>
          </a:solidFill>
          <a:ln w="28575">
            <a:noFill/>
          </a:ln>
        </p:spPr>
        <p:style>
          <a:lnRef idx="2">
            <a:schemeClr val="dk1">
              <a:shade val="50000"/>
            </a:schemeClr>
          </a:lnRef>
          <a:fillRef idx="1">
            <a:schemeClr val="dk1"/>
          </a:fillRef>
          <a:effectRef idx="0">
            <a:schemeClr val="dk1"/>
          </a:effectRef>
          <a:fontRef idx="minor">
            <a:schemeClr val="lt1"/>
          </a:fontRef>
        </p:style>
      </p:sp>
      <p:sp>
        <p:nvSpPr>
          <p:cNvPr id="7" name="Rectangle : coins arrondis 4">
            <a:extLst>
              <a:ext uri="{FF2B5EF4-FFF2-40B4-BE49-F238E27FC236}">
                <a16:creationId xmlns:a16="http://schemas.microsoft.com/office/drawing/2014/main" id="{B4D02B29-3C3B-41FF-A855-F4588D55113F}"/>
              </a:ext>
            </a:extLst>
          </p:cNvPr>
          <p:cNvSpPr txBox="1"/>
          <p:nvPr/>
        </p:nvSpPr>
        <p:spPr>
          <a:xfrm>
            <a:off x="4269755" y="3615608"/>
            <a:ext cx="1204702" cy="385392"/>
          </a:xfrm>
          <a:prstGeom prst="roundRect">
            <a:avLst/>
          </a:prstGeom>
          <a:solidFill>
            <a:srgbClr val="F5F5F5"/>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000" kern="1200">
                <a:solidFill>
                  <a:schemeClr val="bg1"/>
                </a:solidFill>
                <a:latin typeface="Neutra Text" panose="02000000000000000000" pitchFamily="50" charset="0"/>
              </a:rPr>
              <a:t>Collecte</a:t>
            </a:r>
          </a:p>
        </p:txBody>
      </p:sp>
      <p:sp>
        <p:nvSpPr>
          <p:cNvPr id="8" name="Rectangle : coins arrondis 4">
            <a:extLst>
              <a:ext uri="{FF2B5EF4-FFF2-40B4-BE49-F238E27FC236}">
                <a16:creationId xmlns:a16="http://schemas.microsoft.com/office/drawing/2014/main" id="{2F2C0AA8-5163-4945-8C47-F9B656229600}"/>
              </a:ext>
            </a:extLst>
          </p:cNvPr>
          <p:cNvSpPr txBox="1"/>
          <p:nvPr/>
        </p:nvSpPr>
        <p:spPr>
          <a:xfrm>
            <a:off x="2757785" y="2570485"/>
            <a:ext cx="1717077" cy="385392"/>
          </a:xfrm>
          <a:prstGeom prst="roundRect">
            <a:avLst/>
          </a:prstGeom>
          <a:solidFill>
            <a:srgbClr val="F5F5F5"/>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000" kern="1200">
                <a:solidFill>
                  <a:schemeClr val="bg1"/>
                </a:solidFill>
                <a:latin typeface="Neutra Text" panose="02000000000000000000" pitchFamily="50" charset="0"/>
              </a:rPr>
              <a:t>Classification</a:t>
            </a:r>
          </a:p>
        </p:txBody>
      </p:sp>
      <p:sp>
        <p:nvSpPr>
          <p:cNvPr id="9" name="Rectangle : coins arrondis 4">
            <a:extLst>
              <a:ext uri="{FF2B5EF4-FFF2-40B4-BE49-F238E27FC236}">
                <a16:creationId xmlns:a16="http://schemas.microsoft.com/office/drawing/2014/main" id="{3CE11A21-E978-4CEA-A2A9-E228165F21D1}"/>
              </a:ext>
            </a:extLst>
          </p:cNvPr>
          <p:cNvSpPr txBox="1"/>
          <p:nvPr/>
        </p:nvSpPr>
        <p:spPr>
          <a:xfrm>
            <a:off x="2692913" y="5705471"/>
            <a:ext cx="1419072" cy="385392"/>
          </a:xfrm>
          <a:prstGeom prst="roundRect">
            <a:avLst/>
          </a:prstGeom>
          <a:solidFill>
            <a:srgbClr val="F5F5F5"/>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000" kern="1200">
                <a:solidFill>
                  <a:schemeClr val="bg1"/>
                </a:solidFill>
                <a:latin typeface="Neutra Text" panose="02000000000000000000" pitchFamily="50" charset="0"/>
              </a:rPr>
              <a:t>Validation</a:t>
            </a:r>
          </a:p>
        </p:txBody>
      </p:sp>
      <p:sp>
        <p:nvSpPr>
          <p:cNvPr id="10" name="Rectangle : coins arrondis 4">
            <a:extLst>
              <a:ext uri="{FF2B5EF4-FFF2-40B4-BE49-F238E27FC236}">
                <a16:creationId xmlns:a16="http://schemas.microsoft.com/office/drawing/2014/main" id="{90302557-F5B2-4DE6-A9AB-8760301A5343}"/>
              </a:ext>
            </a:extLst>
          </p:cNvPr>
          <p:cNvSpPr txBox="1"/>
          <p:nvPr/>
        </p:nvSpPr>
        <p:spPr>
          <a:xfrm>
            <a:off x="677933" y="4334969"/>
            <a:ext cx="1717078" cy="385392"/>
          </a:xfrm>
          <a:prstGeom prst="roundRect">
            <a:avLst/>
          </a:prstGeom>
          <a:solidFill>
            <a:srgbClr val="F5F5F5"/>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000" kern="1200">
                <a:solidFill>
                  <a:schemeClr val="bg1"/>
                </a:solidFill>
                <a:latin typeface="Neutra Text" panose="02000000000000000000" pitchFamily="50" charset="0"/>
              </a:rPr>
              <a:t>Entraînement</a:t>
            </a:r>
          </a:p>
        </p:txBody>
      </p:sp>
      <p:sp>
        <p:nvSpPr>
          <p:cNvPr id="11" name="Flèche : droite 47">
            <a:extLst>
              <a:ext uri="{FF2B5EF4-FFF2-40B4-BE49-F238E27FC236}">
                <a16:creationId xmlns:a16="http://schemas.microsoft.com/office/drawing/2014/main" id="{F9DFE376-E394-4EB3-8A80-F7ADBAE431B0}"/>
              </a:ext>
            </a:extLst>
          </p:cNvPr>
          <p:cNvSpPr/>
          <p:nvPr/>
        </p:nvSpPr>
        <p:spPr>
          <a:xfrm>
            <a:off x="1642899" y="2619653"/>
            <a:ext cx="897017" cy="287056"/>
          </a:xfrm>
          <a:prstGeom prst="rightArrow">
            <a:avLst/>
          </a:prstGeom>
          <a:solidFill>
            <a:schemeClr val="bg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12" name="Graphique 11">
            <a:extLst>
              <a:ext uri="{FF2B5EF4-FFF2-40B4-BE49-F238E27FC236}">
                <a16:creationId xmlns:a16="http://schemas.microsoft.com/office/drawing/2014/main" id="{9FBBA574-ED4B-4DFF-98DC-7B4C59F92B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037" y="2483234"/>
            <a:ext cx="551874" cy="551874"/>
          </a:xfrm>
          <a:prstGeom prst="rect">
            <a:avLst/>
          </a:prstGeom>
        </p:spPr>
      </p:pic>
      <p:pic>
        <p:nvPicPr>
          <p:cNvPr id="14" name="Graphique 13">
            <a:extLst>
              <a:ext uri="{FF2B5EF4-FFF2-40B4-BE49-F238E27FC236}">
                <a16:creationId xmlns:a16="http://schemas.microsoft.com/office/drawing/2014/main" id="{5811091D-6415-4242-841C-5751FD91DB0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4347" y="5860702"/>
            <a:ext cx="717071" cy="717071"/>
          </a:xfrm>
          <a:prstGeom prst="rect">
            <a:avLst/>
          </a:prstGeom>
        </p:spPr>
      </p:pic>
      <p:sp>
        <p:nvSpPr>
          <p:cNvPr id="15" name="Espace réservé du contenu 2">
            <a:extLst>
              <a:ext uri="{FF2B5EF4-FFF2-40B4-BE49-F238E27FC236}">
                <a16:creationId xmlns:a16="http://schemas.microsoft.com/office/drawing/2014/main" id="{97808456-2078-47EE-8C47-33AF82E8C3F4}"/>
              </a:ext>
            </a:extLst>
          </p:cNvPr>
          <p:cNvSpPr txBox="1">
            <a:spLocks/>
          </p:cNvSpPr>
          <p:nvPr/>
        </p:nvSpPr>
        <p:spPr>
          <a:xfrm>
            <a:off x="672736" y="1565239"/>
            <a:ext cx="10846526" cy="4603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ctr">
              <a:lnSpc>
                <a:spcPct val="110000"/>
              </a:lnSpc>
              <a:buNone/>
            </a:pPr>
            <a:r>
              <a:rPr lang="fr-FR" sz="18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Notre modèle de </a:t>
            </a:r>
            <a:r>
              <a:rPr lang="fr-FR" sz="180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Deep</a:t>
            </a:r>
            <a:r>
              <a:rPr lang="fr-FR" sz="18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Learning à la performance unique</a:t>
            </a:r>
          </a:p>
        </p:txBody>
      </p:sp>
      <p:sp>
        <p:nvSpPr>
          <p:cNvPr id="3" name="Rectangle 2">
            <a:extLst>
              <a:ext uri="{FF2B5EF4-FFF2-40B4-BE49-F238E27FC236}">
                <a16:creationId xmlns:a16="http://schemas.microsoft.com/office/drawing/2014/main" id="{6BC9A6ED-82A0-43BE-B7D4-8599ECB8BD5A}"/>
              </a:ext>
            </a:extLst>
          </p:cNvPr>
          <p:cNvSpPr/>
          <p:nvPr/>
        </p:nvSpPr>
        <p:spPr>
          <a:xfrm>
            <a:off x="672736" y="612707"/>
            <a:ext cx="10846526" cy="646331"/>
          </a:xfrm>
          <a:prstGeom prst="rect">
            <a:avLst/>
          </a:prstGeom>
        </p:spPr>
        <p:txBody>
          <a:bodyPr wrap="square">
            <a:spAutoFit/>
          </a:bodyPr>
          <a:lstStyle/>
          <a:p>
            <a:pPr algn="ctr"/>
            <a:r>
              <a:rPr lang="fr-FR" sz="3600" b="1" kern="1200">
                <a:solidFill>
                  <a:schemeClr val="bg1"/>
                </a:solidFill>
                <a:latin typeface="Neutra Text" panose="02000000000000000000" pitchFamily="50" charset="0"/>
                <a:ea typeface="+mj-ea"/>
                <a:cs typeface="+mj-cs"/>
              </a:rPr>
              <a:t>L’IA Mailinblack pour lutter contre le phishing</a:t>
            </a:r>
          </a:p>
        </p:txBody>
      </p:sp>
      <p:pic>
        <p:nvPicPr>
          <p:cNvPr id="16" name="Graphique 15">
            <a:extLst>
              <a:ext uri="{FF2B5EF4-FFF2-40B4-BE49-F238E27FC236}">
                <a16:creationId xmlns:a16="http://schemas.microsoft.com/office/drawing/2014/main" id="{977CE637-C63E-4D51-9E93-9C5256D4A6D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2913" y="3645968"/>
            <a:ext cx="1250950" cy="1250950"/>
          </a:xfrm>
          <a:prstGeom prst="rect">
            <a:avLst/>
          </a:prstGeom>
        </p:spPr>
      </p:pic>
    </p:spTree>
    <p:extLst>
      <p:ext uri="{BB962C8B-B14F-4D97-AF65-F5344CB8AC3E}">
        <p14:creationId xmlns:p14="http://schemas.microsoft.com/office/powerpoint/2010/main" val="1859255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D76DD8-CFDF-4100-8E72-ACA273DDB97A}"/>
              </a:ext>
            </a:extLst>
          </p:cNvPr>
          <p:cNvSpPr/>
          <p:nvPr userDrawn="1"/>
        </p:nvSpPr>
        <p:spPr>
          <a:xfrm>
            <a:off x="0" y="6062189"/>
            <a:ext cx="12203326" cy="79581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000">
              <a:latin typeface="Neutra Text" panose="02000000000000000000" pitchFamily="50" charset="0"/>
            </a:endParaRPr>
          </a:p>
        </p:txBody>
      </p:sp>
      <p:sp>
        <p:nvSpPr>
          <p:cNvPr id="4" name="Titre 3">
            <a:extLst>
              <a:ext uri="{FF2B5EF4-FFF2-40B4-BE49-F238E27FC236}">
                <a16:creationId xmlns:a16="http://schemas.microsoft.com/office/drawing/2014/main" id="{6C3A3445-C796-4F17-8734-C242917571CB}"/>
              </a:ext>
            </a:extLst>
          </p:cNvPr>
          <p:cNvSpPr txBox="1">
            <a:spLocks/>
          </p:cNvSpPr>
          <p:nvPr/>
        </p:nvSpPr>
        <p:spPr>
          <a:xfrm>
            <a:off x="5991349" y="2302661"/>
            <a:ext cx="5427661" cy="9395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l"/>
            <a:r>
              <a:rPr lang="fr-FR" sz="3600" b="1">
                <a:solidFill>
                  <a:schemeClr val="bg1"/>
                </a:solidFill>
                <a:latin typeface="Neutra Text" panose="02000000000000000000" pitchFamily="50" charset="0"/>
                <a:ea typeface="Open Sans" panose="020B0606030504020204" pitchFamily="34" charset="0"/>
                <a:cs typeface="Open Sans" panose="020B0606030504020204" pitchFamily="34" charset="0"/>
              </a:rPr>
              <a:t>Conformité aux normes</a:t>
            </a:r>
          </a:p>
        </p:txBody>
      </p:sp>
      <p:pic>
        <p:nvPicPr>
          <p:cNvPr id="6" name="Graphique 5">
            <a:extLst>
              <a:ext uri="{FF2B5EF4-FFF2-40B4-BE49-F238E27FC236}">
                <a16:creationId xmlns:a16="http://schemas.microsoft.com/office/drawing/2014/main" id="{086DE941-5C90-4419-93F4-C08A31B3C4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91336" y="3378234"/>
            <a:ext cx="1529051" cy="795811"/>
          </a:xfrm>
          <a:prstGeom prst="rect">
            <a:avLst/>
          </a:prstGeom>
        </p:spPr>
      </p:pic>
      <p:pic>
        <p:nvPicPr>
          <p:cNvPr id="7" name="Graphique 6">
            <a:extLst>
              <a:ext uri="{FF2B5EF4-FFF2-40B4-BE49-F238E27FC236}">
                <a16:creationId xmlns:a16="http://schemas.microsoft.com/office/drawing/2014/main" id="{7787465D-5DC0-4A66-A48D-9F1A5B9321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99825" y="3193743"/>
            <a:ext cx="2546529" cy="1148878"/>
          </a:xfrm>
          <a:prstGeom prst="rect">
            <a:avLst/>
          </a:prstGeom>
        </p:spPr>
      </p:pic>
      <p:pic>
        <p:nvPicPr>
          <p:cNvPr id="8" name="Image 7" descr="Une image contenant signe, fenêtre, dessin, horloge&#10;&#10;Description générée automatiquement">
            <a:extLst>
              <a:ext uri="{FF2B5EF4-FFF2-40B4-BE49-F238E27FC236}">
                <a16:creationId xmlns:a16="http://schemas.microsoft.com/office/drawing/2014/main" id="{0BD0C389-0235-45B6-98BA-A86F0AE2A13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62771" y="6237964"/>
            <a:ext cx="854822" cy="427412"/>
          </a:xfrm>
          <a:prstGeom prst="rect">
            <a:avLst/>
          </a:prstGeom>
        </p:spPr>
      </p:pic>
      <p:pic>
        <p:nvPicPr>
          <p:cNvPr id="9" name="Image 8" descr="Une image contenant dessin&#10;&#10;Description générée automatiquement">
            <a:extLst>
              <a:ext uri="{FF2B5EF4-FFF2-40B4-BE49-F238E27FC236}">
                <a16:creationId xmlns:a16="http://schemas.microsoft.com/office/drawing/2014/main" id="{64681C09-6998-4364-BAF2-292214053C04}"/>
              </a:ext>
            </a:extLst>
          </p:cNvPr>
          <p:cNvPicPr>
            <a:picLocks noChangeAspect="1"/>
          </p:cNvPicPr>
          <p:nvPr/>
        </p:nvPicPr>
        <p:blipFill rotWithShape="1">
          <a:blip r:embed="rId7">
            <a:extLst>
              <a:ext uri="{28A0092B-C50C-407E-A947-70E740481C1C}">
                <a14:useLocalDpi xmlns:a14="http://schemas.microsoft.com/office/drawing/2010/main" val="0"/>
              </a:ext>
            </a:extLst>
          </a:blip>
          <a:srcRect l="-512" t="24173" r="512" b="25828"/>
          <a:stretch/>
        </p:blipFill>
        <p:spPr>
          <a:xfrm>
            <a:off x="6888676" y="6208924"/>
            <a:ext cx="854821" cy="427412"/>
          </a:xfrm>
          <a:prstGeom prst="rect">
            <a:avLst/>
          </a:prstGeom>
        </p:spPr>
      </p:pic>
      <p:pic>
        <p:nvPicPr>
          <p:cNvPr id="10" name="Image 9" descr="Une image contenant dessin&#10;&#10;Description générée automatiquement">
            <a:extLst>
              <a:ext uri="{FF2B5EF4-FFF2-40B4-BE49-F238E27FC236}">
                <a16:creationId xmlns:a16="http://schemas.microsoft.com/office/drawing/2014/main" id="{F192B1E1-2B4C-4E45-9EA5-6960EA87E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4704" y="6175684"/>
            <a:ext cx="1340952" cy="486052"/>
          </a:xfrm>
          <a:prstGeom prst="rect">
            <a:avLst/>
          </a:prstGeom>
        </p:spPr>
      </p:pic>
      <p:pic>
        <p:nvPicPr>
          <p:cNvPr id="12" name="Graphique 11">
            <a:extLst>
              <a:ext uri="{FF2B5EF4-FFF2-40B4-BE49-F238E27FC236}">
                <a16:creationId xmlns:a16="http://schemas.microsoft.com/office/drawing/2014/main" id="{007DA062-3EAE-456A-ADCF-8F3E5BC5E4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7863" y="1681665"/>
            <a:ext cx="3273574" cy="3273574"/>
          </a:xfrm>
          <a:prstGeom prst="rect">
            <a:avLst/>
          </a:prstGeom>
        </p:spPr>
      </p:pic>
      <p:sp>
        <p:nvSpPr>
          <p:cNvPr id="13" name="Rectangle 12">
            <a:extLst>
              <a:ext uri="{FF2B5EF4-FFF2-40B4-BE49-F238E27FC236}">
                <a16:creationId xmlns:a16="http://schemas.microsoft.com/office/drawing/2014/main" id="{E2643165-12DE-4947-B76D-1E9370AE9C70}"/>
              </a:ext>
            </a:extLst>
          </p:cNvPr>
          <p:cNvSpPr/>
          <p:nvPr/>
        </p:nvSpPr>
        <p:spPr>
          <a:xfrm>
            <a:off x="3014615" y="6267004"/>
            <a:ext cx="2499595" cy="369332"/>
          </a:xfrm>
          <a:prstGeom prst="rect">
            <a:avLst/>
          </a:prstGeom>
        </p:spPr>
        <p:txBody>
          <a:bodyPr wrap="square">
            <a:spAutoFit/>
          </a:bodyPr>
          <a:lstStyle/>
          <a:p>
            <a:pPr marL="0" indent="0">
              <a:buNone/>
            </a:pPr>
            <a:r>
              <a:rPr lang="fr-FR" sz="18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Disponible auprès de :</a:t>
            </a:r>
          </a:p>
        </p:txBody>
      </p:sp>
    </p:spTree>
    <p:extLst>
      <p:ext uri="{BB962C8B-B14F-4D97-AF65-F5344CB8AC3E}">
        <p14:creationId xmlns:p14="http://schemas.microsoft.com/office/powerpoint/2010/main" val="1718215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ABC652E-DD75-47AC-AABD-1663A86930E1}"/>
              </a:ext>
            </a:extLst>
          </p:cNvPr>
          <p:cNvSpPr txBox="1">
            <a:spLocks/>
          </p:cNvSpPr>
          <p:nvPr userDrawn="1"/>
        </p:nvSpPr>
        <p:spPr>
          <a:xfrm>
            <a:off x="2265889" y="422829"/>
            <a:ext cx="7660222" cy="78369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tx1"/>
                </a:solidFill>
                <a:latin typeface="Neutra Text" panose="02000000000000000000" pitchFamily="50" charset="0"/>
                <a:ea typeface="+mj-ea"/>
                <a:cs typeface="+mj-cs"/>
              </a:defRPr>
            </a:lvl1pPr>
          </a:lstStyle>
          <a:p>
            <a:pPr algn="ctr">
              <a:lnSpc>
                <a:spcPct val="100000"/>
              </a:lnSpc>
            </a:pPr>
            <a:r>
              <a:rPr lang="fr-FR">
                <a:solidFill>
                  <a:schemeClr val="bg1"/>
                </a:solidFill>
                <a:latin typeface="Neutra Text"/>
              </a:rPr>
              <a:t>Le plus : l’humain au centre</a:t>
            </a:r>
          </a:p>
        </p:txBody>
      </p:sp>
      <p:sp>
        <p:nvSpPr>
          <p:cNvPr id="4" name="Rectangle 3">
            <a:extLst>
              <a:ext uri="{FF2B5EF4-FFF2-40B4-BE49-F238E27FC236}">
                <a16:creationId xmlns:a16="http://schemas.microsoft.com/office/drawing/2014/main" id="{8FE29293-AD87-43F5-93AB-E233C759CA8F}"/>
              </a:ext>
            </a:extLst>
          </p:cNvPr>
          <p:cNvSpPr/>
          <p:nvPr userDrawn="1"/>
        </p:nvSpPr>
        <p:spPr>
          <a:xfrm>
            <a:off x="1027580" y="1713834"/>
            <a:ext cx="2465608" cy="63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chemeClr val="bg1"/>
                </a:solidFill>
                <a:effectLst/>
                <a:uLnTx/>
                <a:uFillTx/>
                <a:ea typeface="Open Sans" panose="020B0606030504020204" pitchFamily="34" charset="0"/>
                <a:cs typeface="Open Sans" panose="020B0606030504020204" pitchFamily="34" charset="0"/>
              </a:rPr>
              <a:t>ADMINISTRATEUR</a:t>
            </a:r>
          </a:p>
        </p:txBody>
      </p:sp>
      <p:sp>
        <p:nvSpPr>
          <p:cNvPr id="5" name="Rectangle 4">
            <a:extLst>
              <a:ext uri="{FF2B5EF4-FFF2-40B4-BE49-F238E27FC236}">
                <a16:creationId xmlns:a16="http://schemas.microsoft.com/office/drawing/2014/main" id="{D2821D04-9E59-444A-B91B-088513901F9A}"/>
              </a:ext>
            </a:extLst>
          </p:cNvPr>
          <p:cNvSpPr/>
          <p:nvPr userDrawn="1"/>
        </p:nvSpPr>
        <p:spPr>
          <a:xfrm>
            <a:off x="8701267" y="2868857"/>
            <a:ext cx="2465608" cy="63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a:solidFill>
                  <a:schemeClr val="bg1"/>
                </a:solidFill>
              </a:rPr>
              <a:t>EXPÉDITEUR</a:t>
            </a:r>
            <a:endParaRPr kumimoji="0" lang="en-US" sz="1800" b="1" i="0" u="none" strike="noStrike" kern="1200" cap="none" spc="0" normalizeH="0" baseline="0" noProof="0">
              <a:ln>
                <a:noFill/>
              </a:ln>
              <a:solidFill>
                <a:schemeClr val="bg1"/>
              </a:solidFill>
              <a:effectLst/>
              <a:uLnTx/>
              <a:uFillTx/>
            </a:endParaRPr>
          </a:p>
        </p:txBody>
      </p:sp>
      <p:sp>
        <p:nvSpPr>
          <p:cNvPr id="6" name="Rectangle 5">
            <a:extLst>
              <a:ext uri="{FF2B5EF4-FFF2-40B4-BE49-F238E27FC236}">
                <a16:creationId xmlns:a16="http://schemas.microsoft.com/office/drawing/2014/main" id="{679A14B7-94E0-4E52-92EC-20E9DC2E0BAA}"/>
              </a:ext>
            </a:extLst>
          </p:cNvPr>
          <p:cNvSpPr/>
          <p:nvPr userDrawn="1"/>
        </p:nvSpPr>
        <p:spPr>
          <a:xfrm>
            <a:off x="4978956" y="2167202"/>
            <a:ext cx="2465608" cy="63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chemeClr val="bg1"/>
                </a:solidFill>
                <a:effectLst/>
                <a:uLnTx/>
                <a:uFillTx/>
                <a:ea typeface="Open Sans" panose="020B0606030504020204" pitchFamily="34" charset="0"/>
                <a:cs typeface="Open Sans" panose="020B0606030504020204" pitchFamily="34" charset="0"/>
              </a:rPr>
              <a:t>UTILISATEUR</a:t>
            </a:r>
          </a:p>
        </p:txBody>
      </p:sp>
      <p:grpSp>
        <p:nvGrpSpPr>
          <p:cNvPr id="7" name="Groupe 6">
            <a:extLst>
              <a:ext uri="{FF2B5EF4-FFF2-40B4-BE49-F238E27FC236}">
                <a16:creationId xmlns:a16="http://schemas.microsoft.com/office/drawing/2014/main" id="{18742DA3-7B76-418E-9213-4070E836C527}"/>
              </a:ext>
            </a:extLst>
          </p:cNvPr>
          <p:cNvGrpSpPr>
            <a:grpSpLocks noChangeAspect="1"/>
          </p:cNvGrpSpPr>
          <p:nvPr userDrawn="1"/>
        </p:nvGrpSpPr>
        <p:grpSpPr>
          <a:xfrm>
            <a:off x="4247863" y="2785355"/>
            <a:ext cx="3916942" cy="2391729"/>
            <a:chOff x="4306669" y="2607938"/>
            <a:chExt cx="3578659" cy="2185169"/>
          </a:xfrm>
        </p:grpSpPr>
        <p:pic>
          <p:nvPicPr>
            <p:cNvPr id="8" name="Image 7">
              <a:extLst>
                <a:ext uri="{FF2B5EF4-FFF2-40B4-BE49-F238E27FC236}">
                  <a16:creationId xmlns:a16="http://schemas.microsoft.com/office/drawing/2014/main" id="{08DE09CE-F45A-4588-824C-57655617D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6669" y="2607938"/>
              <a:ext cx="3578659" cy="2185169"/>
            </a:xfrm>
            <a:prstGeom prst="rect">
              <a:avLst/>
            </a:prstGeom>
          </p:spPr>
        </p:pic>
        <p:pic>
          <p:nvPicPr>
            <p:cNvPr id="9" name="Image 8">
              <a:extLst>
                <a:ext uri="{FF2B5EF4-FFF2-40B4-BE49-F238E27FC236}">
                  <a16:creationId xmlns:a16="http://schemas.microsoft.com/office/drawing/2014/main" id="{CA98DAC5-EC68-4C20-B38F-3D96560FED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84110" y="2734910"/>
              <a:ext cx="2632689" cy="1683247"/>
            </a:xfrm>
            <a:prstGeom prst="rect">
              <a:avLst/>
            </a:prstGeom>
          </p:spPr>
        </p:pic>
      </p:grpSp>
      <p:pic>
        <p:nvPicPr>
          <p:cNvPr id="12" name="Image 11" descr="Une image contenant texte&#10;&#10;Description générée automatiquement">
            <a:extLst>
              <a:ext uri="{FF2B5EF4-FFF2-40B4-BE49-F238E27FC236}">
                <a16:creationId xmlns:a16="http://schemas.microsoft.com/office/drawing/2014/main" id="{99BCAFCE-3454-4A23-86B6-CCD94A3CEB8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842" y="2334239"/>
            <a:ext cx="3811084" cy="2189521"/>
          </a:xfrm>
          <a:prstGeom prst="rect">
            <a:avLst/>
          </a:prstGeom>
        </p:spPr>
      </p:pic>
      <p:pic>
        <p:nvPicPr>
          <p:cNvPr id="13" name="Image 12" descr="Une image contenant capture d’écran&#10;&#10;Description générée automatiquement">
            <a:extLst>
              <a:ext uri="{FF2B5EF4-FFF2-40B4-BE49-F238E27FC236}">
                <a16:creationId xmlns:a16="http://schemas.microsoft.com/office/drawing/2014/main" id="{2622FA7F-B4B9-4B17-8D91-6C114BDC736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8864" t="-983" r="50745" b="29119"/>
          <a:stretch/>
        </p:blipFill>
        <p:spPr>
          <a:xfrm>
            <a:off x="7008150" y="3456109"/>
            <a:ext cx="967450" cy="1807650"/>
          </a:xfrm>
          <a:prstGeom prst="rect">
            <a:avLst/>
          </a:prstGeom>
        </p:spPr>
      </p:pic>
      <p:pic>
        <p:nvPicPr>
          <p:cNvPr id="14" name="Image 13" descr="Une image contenant capture d’écran&#10;&#10;Description générée automatiquement">
            <a:extLst>
              <a:ext uri="{FF2B5EF4-FFF2-40B4-BE49-F238E27FC236}">
                <a16:creationId xmlns:a16="http://schemas.microsoft.com/office/drawing/2014/main" id="{29F3CD35-F277-4884-9BB5-47404D514F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75600" y="3268308"/>
            <a:ext cx="3916942" cy="2502765"/>
          </a:xfrm>
          <a:prstGeom prst="rect">
            <a:avLst/>
          </a:prstGeom>
        </p:spPr>
      </p:pic>
      <p:pic>
        <p:nvPicPr>
          <p:cNvPr id="16" name="Image 15">
            <a:extLst>
              <a:ext uri="{FF2B5EF4-FFF2-40B4-BE49-F238E27FC236}">
                <a16:creationId xmlns:a16="http://schemas.microsoft.com/office/drawing/2014/main" id="{0C8440E2-EA60-4AF7-B557-C39ADD254ED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5333" y="2466573"/>
            <a:ext cx="2815289" cy="1805925"/>
          </a:xfrm>
          <a:prstGeom prst="rect">
            <a:avLst/>
          </a:prstGeom>
        </p:spPr>
      </p:pic>
      <p:pic>
        <p:nvPicPr>
          <p:cNvPr id="17" name="Image 16">
            <a:extLst>
              <a:ext uri="{FF2B5EF4-FFF2-40B4-BE49-F238E27FC236}">
                <a16:creationId xmlns:a16="http://schemas.microsoft.com/office/drawing/2014/main" id="{CD7F73A4-3413-435D-8624-C75EEC5CB45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50532" y="3670862"/>
            <a:ext cx="752738" cy="1339287"/>
          </a:xfrm>
          <a:prstGeom prst="rect">
            <a:avLst/>
          </a:prstGeom>
        </p:spPr>
      </p:pic>
      <p:pic>
        <p:nvPicPr>
          <p:cNvPr id="18" name="Image 17">
            <a:extLst>
              <a:ext uri="{FF2B5EF4-FFF2-40B4-BE49-F238E27FC236}">
                <a16:creationId xmlns:a16="http://schemas.microsoft.com/office/drawing/2014/main" id="{BB4101ED-EFA1-40B2-9B96-E0E28137C57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016" t="10925" r="22786" b="36876"/>
          <a:stretch/>
        </p:blipFill>
        <p:spPr>
          <a:xfrm>
            <a:off x="8630191" y="3658084"/>
            <a:ext cx="2631439" cy="1682447"/>
          </a:xfrm>
          <a:prstGeom prst="rect">
            <a:avLst/>
          </a:prstGeom>
        </p:spPr>
      </p:pic>
      <p:sp>
        <p:nvSpPr>
          <p:cNvPr id="19" name="Espace réservé du contenu 18">
            <a:extLst>
              <a:ext uri="{FF2B5EF4-FFF2-40B4-BE49-F238E27FC236}">
                <a16:creationId xmlns:a16="http://schemas.microsoft.com/office/drawing/2014/main" id="{7ADC1E6C-AED7-134A-A535-2491C28A3BC9}"/>
              </a:ext>
            </a:extLst>
          </p:cNvPr>
          <p:cNvSpPr>
            <a:spLocks noGrp="1"/>
          </p:cNvSpPr>
          <p:nvPr>
            <p:ph sz="quarter" idx="10"/>
          </p:nvPr>
        </p:nvSpPr>
        <p:spPr>
          <a:xfrm>
            <a:off x="680027" y="4660437"/>
            <a:ext cx="3160713" cy="950461"/>
          </a:xfrm>
        </p:spPr>
        <p:txBody>
          <a:bodyPr>
            <a:noAutofit/>
          </a:bodyPr>
          <a:lstStyle>
            <a:lvl1pPr algn="ctr">
              <a:defRPr kumimoji="0" lang="fr-FR" sz="1600" b="0" i="0" u="none" strike="noStrike" kern="1200" cap="none" spc="0" normalizeH="0" baseline="0" dirty="0" smtClean="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kumimoji="0" lang="fr-FR" sz="1600" b="0" i="0" u="none" strike="noStrike" kern="1200" cap="none" spc="0" normalizeH="0" baseline="0" dirty="0" smtClean="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kumimoji="0" lang="fr-FR" sz="1600" b="0" i="0" u="none" strike="noStrike" kern="1200" cap="none" spc="0" normalizeH="0" baseline="0" dirty="0" smtClean="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kumimoji="0" lang="fr-FR" sz="1600" b="0" i="0" u="none" strike="noStrike" kern="1200" cap="none" spc="0" normalizeH="0" baseline="0" dirty="0" smtClean="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kumimoji="0" lang="fr-FR" sz="1600" b="0" i="0" u="none" strike="noStrike" kern="1200" cap="none" spc="0" normalizeH="0" baseline="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fr-FR"/>
              <a:t>Cliquez pour modifier les styles du texte du masque</a:t>
            </a:r>
          </a:p>
        </p:txBody>
      </p:sp>
      <p:sp>
        <p:nvSpPr>
          <p:cNvPr id="20" name="Espace réservé du contenu 18">
            <a:extLst>
              <a:ext uri="{FF2B5EF4-FFF2-40B4-BE49-F238E27FC236}">
                <a16:creationId xmlns:a16="http://schemas.microsoft.com/office/drawing/2014/main" id="{F0E80CD3-AC51-F24E-8941-A3165B53B57E}"/>
              </a:ext>
            </a:extLst>
          </p:cNvPr>
          <p:cNvSpPr>
            <a:spLocks noGrp="1"/>
          </p:cNvSpPr>
          <p:nvPr>
            <p:ph sz="quarter" idx="11"/>
          </p:nvPr>
        </p:nvSpPr>
        <p:spPr>
          <a:xfrm>
            <a:off x="4625977" y="5290871"/>
            <a:ext cx="3160713" cy="950461"/>
          </a:xfrm>
        </p:spPr>
        <p:txBody>
          <a:bodyPr>
            <a:noAutofit/>
          </a:bodyPr>
          <a:lstStyle>
            <a:lvl1pPr algn="ctr">
              <a:defRPr kumimoji="0" lang="fr-FR" sz="1600" b="0" i="0" u="none" strike="noStrike" kern="1200" cap="none" spc="0" normalizeH="0" baseline="0" dirty="0" smtClean="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kumimoji="0" lang="fr-FR" sz="1600" b="0" i="0" u="none" strike="noStrike" kern="1200" cap="none" spc="0" normalizeH="0" baseline="0" dirty="0" smtClean="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kumimoji="0" lang="fr-FR" sz="1600" b="0" i="0" u="none" strike="noStrike" kern="1200" cap="none" spc="0" normalizeH="0" baseline="0" dirty="0" smtClean="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kumimoji="0" lang="fr-FR" sz="1600" b="0" i="0" u="none" strike="noStrike" kern="1200" cap="none" spc="0" normalizeH="0" baseline="0" dirty="0" smtClean="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kumimoji="0" lang="fr-FR" sz="1600" b="0" i="0" u="none" strike="noStrike" kern="1200" cap="none" spc="0" normalizeH="0" baseline="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fr-FR"/>
              <a:t>Cliquez pour modifier les styles du texte du masque</a:t>
            </a:r>
          </a:p>
        </p:txBody>
      </p:sp>
      <p:sp>
        <p:nvSpPr>
          <p:cNvPr id="21" name="Espace réservé du contenu 18">
            <a:extLst>
              <a:ext uri="{FF2B5EF4-FFF2-40B4-BE49-F238E27FC236}">
                <a16:creationId xmlns:a16="http://schemas.microsoft.com/office/drawing/2014/main" id="{309B3C31-CB73-2D4C-A73C-C7B317D10522}"/>
              </a:ext>
            </a:extLst>
          </p:cNvPr>
          <p:cNvSpPr>
            <a:spLocks noGrp="1"/>
          </p:cNvSpPr>
          <p:nvPr>
            <p:ph sz="quarter" idx="12"/>
          </p:nvPr>
        </p:nvSpPr>
        <p:spPr>
          <a:xfrm>
            <a:off x="8345754" y="5684255"/>
            <a:ext cx="3160713" cy="950461"/>
          </a:xfrm>
        </p:spPr>
        <p:txBody>
          <a:bodyPr>
            <a:noAutofit/>
          </a:bodyPr>
          <a:lstStyle>
            <a:lvl1pPr algn="ctr">
              <a:defRPr kumimoji="0" lang="fr-FR" sz="1600" b="0" i="0" u="none" strike="noStrike" kern="1200" cap="none" spc="0" normalizeH="0" baseline="0" dirty="0" smtClean="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kumimoji="0" lang="fr-FR" sz="1600" b="0" i="0" u="none" strike="noStrike" kern="1200" cap="none" spc="0" normalizeH="0" baseline="0" dirty="0" smtClean="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kumimoji="0" lang="fr-FR" sz="1600" b="0" i="0" u="none" strike="noStrike" kern="1200" cap="none" spc="0" normalizeH="0" baseline="0" dirty="0" smtClean="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kumimoji="0" lang="fr-FR" sz="1600" b="0" i="0" u="none" strike="noStrike" kern="1200" cap="none" spc="0" normalizeH="0" baseline="0" dirty="0" smtClean="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kumimoji="0" lang="fr-FR" sz="1600" b="0" i="0" u="none" strike="noStrike" kern="1200" cap="none" spc="0" normalizeH="0" baseline="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fr-FR"/>
              <a:t>Cliquez pour modifier les styles du texte du masque</a:t>
            </a:r>
          </a:p>
        </p:txBody>
      </p:sp>
    </p:spTree>
    <p:extLst>
      <p:ext uri="{BB962C8B-B14F-4D97-AF65-F5344CB8AC3E}">
        <p14:creationId xmlns:p14="http://schemas.microsoft.com/office/powerpoint/2010/main" val="3328499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4BD96E-8B38-4420-B641-FDAD3A10CCAF}"/>
              </a:ext>
            </a:extLst>
          </p:cNvPr>
          <p:cNvSpPr/>
          <p:nvPr userDrawn="1"/>
        </p:nvSpPr>
        <p:spPr>
          <a:xfrm>
            <a:off x="0" y="0"/>
            <a:ext cx="12192000" cy="16763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7DF1671E-6E8B-4A3D-815A-A88B07215E25}"/>
              </a:ext>
            </a:extLst>
          </p:cNvPr>
          <p:cNvSpPr txBox="1">
            <a:spLocks/>
          </p:cNvSpPr>
          <p:nvPr userDrawn="1"/>
        </p:nvSpPr>
        <p:spPr>
          <a:xfrm>
            <a:off x="838200" y="2605198"/>
            <a:ext cx="10515600" cy="25764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Neutra Text" panose="02000000000000000000" pitchFamily="50" charset="0"/>
                <a:ea typeface="+mj-ea"/>
                <a:cs typeface="+mj-cs"/>
              </a:defRPr>
            </a:lvl1pPr>
          </a:lstStyle>
          <a:p>
            <a:pPr algn="ctr">
              <a:lnSpc>
                <a:spcPct val="140000"/>
              </a:lnSpc>
            </a:pPr>
            <a:r>
              <a:rPr lang="fr-FR">
                <a:solidFill>
                  <a:schemeClr val="bg1"/>
                </a:solidFill>
                <a:latin typeface="Neutra Text Light" panose="02000000000000000000" pitchFamily="50" charset="0"/>
              </a:rPr>
              <a:t>MAILINBLACK</a:t>
            </a:r>
            <a:br>
              <a:rPr lang="fr-FR">
                <a:solidFill>
                  <a:schemeClr val="bg1"/>
                </a:solidFill>
                <a:latin typeface="Neutra Text Light" panose="02000000000000000000" pitchFamily="50" charset="0"/>
              </a:rPr>
            </a:br>
            <a:r>
              <a:rPr lang="fr-FR" b="0">
                <a:solidFill>
                  <a:schemeClr val="bg1"/>
                </a:solidFill>
                <a:latin typeface="Neutra Text Light" panose="02000000000000000000" pitchFamily="50" charset="0"/>
              </a:rPr>
              <a:t>PHISHING COACH</a:t>
            </a:r>
            <a:endParaRPr lang="fr-FR" b="0">
              <a:solidFill>
                <a:schemeClr val="bg1"/>
              </a:solidFill>
            </a:endParaRPr>
          </a:p>
        </p:txBody>
      </p:sp>
      <p:pic>
        <p:nvPicPr>
          <p:cNvPr id="5" name="Espace réservé pour une image  14">
            <a:extLst>
              <a:ext uri="{FF2B5EF4-FFF2-40B4-BE49-F238E27FC236}">
                <a16:creationId xmlns:a16="http://schemas.microsoft.com/office/drawing/2014/main" id="{5013F141-B498-4F32-BA84-325318C51CB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168" r="-23168"/>
          <a:stretch/>
        </p:blipFill>
        <p:spPr>
          <a:xfrm>
            <a:off x="2582705" y="1435100"/>
            <a:ext cx="1712275" cy="1170098"/>
          </a:xfrm>
        </p:spPr>
      </p:pic>
      <p:pic>
        <p:nvPicPr>
          <p:cNvPr id="6" name="Graphique 5">
            <a:extLst>
              <a:ext uri="{FF2B5EF4-FFF2-40B4-BE49-F238E27FC236}">
                <a16:creationId xmlns:a16="http://schemas.microsoft.com/office/drawing/2014/main" id="{A4865007-3108-4A20-A54E-C2EA167B5F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1681" y="324100"/>
            <a:ext cx="701662" cy="831600"/>
          </a:xfrm>
          <a:prstGeom prst="rect">
            <a:avLst/>
          </a:prstGeom>
        </p:spPr>
      </p:pic>
    </p:spTree>
    <p:extLst>
      <p:ext uri="{BB962C8B-B14F-4D97-AF65-F5344CB8AC3E}">
        <p14:creationId xmlns:p14="http://schemas.microsoft.com/office/powerpoint/2010/main" val="466186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_Levée de fonds">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7B89D61-78FD-4DE6-8011-B0EA706ECC0C}"/>
              </a:ext>
            </a:extLst>
          </p:cNvPr>
          <p:cNvSpPr txBox="1"/>
          <p:nvPr/>
        </p:nvSpPr>
        <p:spPr>
          <a:xfrm>
            <a:off x="1816622" y="2207816"/>
            <a:ext cx="11094721" cy="782809"/>
          </a:xfrm>
          <a:prstGeom prst="rect">
            <a:avLst/>
          </a:prstGeom>
          <a:noFill/>
        </p:spPr>
        <p:txBody>
          <a:bodyPr wrap="square" rtlCol="0">
            <a:noAutofit/>
          </a:bodyPr>
          <a:lstStyle/>
          <a:p>
            <a:r>
              <a:rPr lang="fr-FR" sz="4400" b="1">
                <a:solidFill>
                  <a:schemeClr val="bg1"/>
                </a:solidFill>
                <a:latin typeface="Neutra Text" panose="02000000000000000000" pitchFamily="50" charset="0"/>
              </a:rPr>
              <a:t>Levée de fonds de 14 millions d’euros</a:t>
            </a:r>
            <a:endParaRPr lang="fr-FR" sz="4400" b="1" baseline="30000">
              <a:solidFill>
                <a:schemeClr val="bg1"/>
              </a:solidFill>
              <a:latin typeface="Neutra Text" panose="02000000000000000000" pitchFamily="50" charset="0"/>
            </a:endParaRPr>
          </a:p>
        </p:txBody>
      </p:sp>
      <p:sp>
        <p:nvSpPr>
          <p:cNvPr id="4" name="Rectangle 3">
            <a:extLst>
              <a:ext uri="{FF2B5EF4-FFF2-40B4-BE49-F238E27FC236}">
                <a16:creationId xmlns:a16="http://schemas.microsoft.com/office/drawing/2014/main" id="{4270F1EB-5C94-404D-ACB1-B63057B13458}"/>
              </a:ext>
            </a:extLst>
          </p:cNvPr>
          <p:cNvSpPr/>
          <p:nvPr/>
        </p:nvSpPr>
        <p:spPr>
          <a:xfrm>
            <a:off x="3840479" y="3495864"/>
            <a:ext cx="7372765" cy="1133324"/>
          </a:xfrm>
          <a:prstGeom prst="rect">
            <a:avLst/>
          </a:prstGeom>
        </p:spPr>
        <p:txBody>
          <a:bodyPr wrap="square">
            <a:spAutoFit/>
          </a:bodyPr>
          <a:lstStyle/>
          <a:p>
            <a:pPr>
              <a:lnSpc>
                <a:spcPct val="150000"/>
              </a:lnSpc>
            </a:pPr>
            <a:r>
              <a:rPr lang="fr-FR" sz="2400">
                <a:solidFill>
                  <a:schemeClr val="bg1"/>
                </a:solidFill>
                <a:latin typeface="Neutra Text Light" panose="02000000000000000000" pitchFamily="50" charset="0"/>
                <a:ea typeface="Open Sans Light" panose="020B0306030504020204" pitchFamily="34" charset="0"/>
                <a:cs typeface="Open Sans Light" panose="020B0306030504020204" pitchFamily="34" charset="0"/>
              </a:rPr>
              <a:t>Développement à l’international</a:t>
            </a:r>
          </a:p>
          <a:p>
            <a:pPr>
              <a:lnSpc>
                <a:spcPct val="150000"/>
              </a:lnSpc>
            </a:pPr>
            <a:r>
              <a:rPr lang="fr-FR" sz="2400">
                <a:solidFill>
                  <a:schemeClr val="bg1"/>
                </a:solidFill>
                <a:latin typeface="Neutra Text Light" panose="02000000000000000000" pitchFamily="50" charset="0"/>
                <a:ea typeface="Open Sans Light" panose="020B0306030504020204" pitchFamily="34" charset="0"/>
                <a:cs typeface="Open Sans Light" panose="020B0306030504020204" pitchFamily="34" charset="0"/>
              </a:rPr>
              <a:t>Intensification R&amp;D en Intelligence artificielle</a:t>
            </a:r>
          </a:p>
        </p:txBody>
      </p:sp>
      <p:pic>
        <p:nvPicPr>
          <p:cNvPr id="5" name="Image 4">
            <a:extLst>
              <a:ext uri="{FF2B5EF4-FFF2-40B4-BE49-F238E27FC236}">
                <a16:creationId xmlns:a16="http://schemas.microsoft.com/office/drawing/2014/main" id="{48B036BF-6676-4ADC-A118-FB5651570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622" y="3304576"/>
            <a:ext cx="1324612" cy="1324612"/>
          </a:xfrm>
          <a:prstGeom prst="rect">
            <a:avLst/>
          </a:prstGeom>
        </p:spPr>
      </p:pic>
    </p:spTree>
    <p:extLst>
      <p:ext uri="{BB962C8B-B14F-4D97-AF65-F5344CB8AC3E}">
        <p14:creationId xmlns:p14="http://schemas.microsoft.com/office/powerpoint/2010/main" val="3727129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IB made in france">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21D1163-F2AE-4AD2-BA7A-1C9B00D63349}"/>
              </a:ext>
            </a:extLst>
          </p:cNvPr>
          <p:cNvSpPr txBox="1"/>
          <p:nvPr/>
        </p:nvSpPr>
        <p:spPr>
          <a:xfrm>
            <a:off x="1704968" y="4473532"/>
            <a:ext cx="8782064" cy="1309526"/>
          </a:xfrm>
          <a:prstGeom prst="rect">
            <a:avLst/>
          </a:prstGeom>
          <a:noFill/>
        </p:spPr>
        <p:txBody>
          <a:bodyPr wrap="square" rtlCol="0">
            <a:spAutoFit/>
          </a:bodyPr>
          <a:lstStyle/>
          <a:p>
            <a:pPr algn="ctr">
              <a:lnSpc>
                <a:spcPct val="120000"/>
              </a:lnSpc>
            </a:pPr>
            <a:r>
              <a:rPr lang="fr-FR" sz="4000" b="1" kern="1200">
                <a:solidFill>
                  <a:schemeClr val="bg1"/>
                </a:solidFill>
                <a:latin typeface="Neutra Text"/>
                <a:ea typeface="+mn-ea"/>
                <a:cs typeface="+mn-cs"/>
              </a:rPr>
              <a:t>LEADER CYBERSÉCURITÉ</a:t>
            </a:r>
            <a:r>
              <a:rPr lang="fr-FR" sz="4000" kern="1200">
                <a:solidFill>
                  <a:schemeClr val="bg1"/>
                </a:solidFill>
                <a:latin typeface="Neutra Text Light"/>
                <a:ea typeface="+mn-ea"/>
                <a:cs typeface="+mn-cs"/>
              </a:rPr>
              <a:t> </a:t>
            </a:r>
          </a:p>
          <a:p>
            <a:pPr algn="ctr">
              <a:lnSpc>
                <a:spcPct val="120000"/>
              </a:lnSpc>
            </a:pPr>
            <a:r>
              <a:rPr lang="fr-FR" sz="2700" kern="1200">
                <a:solidFill>
                  <a:schemeClr val="bg1"/>
                </a:solidFill>
                <a:latin typeface="Neutra Text Light"/>
                <a:ea typeface="+mn-ea"/>
                <a:cs typeface="+mn-cs"/>
              </a:rPr>
              <a:t>« des organisations qui n’ont pas le temps »</a:t>
            </a:r>
            <a:endParaRPr lang="fr-FR" sz="2700">
              <a:solidFill>
                <a:schemeClr val="bg1"/>
              </a:solidFill>
            </a:endParaRPr>
          </a:p>
        </p:txBody>
      </p:sp>
      <p:pic>
        <p:nvPicPr>
          <p:cNvPr id="8" name="Graphique 7">
            <a:extLst>
              <a:ext uri="{FF2B5EF4-FFF2-40B4-BE49-F238E27FC236}">
                <a16:creationId xmlns:a16="http://schemas.microsoft.com/office/drawing/2014/main" id="{2D8DB91E-D1E3-4D96-A965-201A81CFF0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0331" y="785974"/>
            <a:ext cx="5531337" cy="3687558"/>
          </a:xfrm>
          <a:prstGeom prst="rect">
            <a:avLst/>
          </a:prstGeom>
        </p:spPr>
      </p:pic>
    </p:spTree>
    <p:extLst>
      <p:ext uri="{BB962C8B-B14F-4D97-AF65-F5344CB8AC3E}">
        <p14:creationId xmlns:p14="http://schemas.microsoft.com/office/powerpoint/2010/main" val="407164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7FBFA4-7CA1-264B-AB14-086B4343A0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66FE52E-15CF-374B-89B9-8F388993EDB4}"/>
              </a:ext>
            </a:extLst>
          </p:cNvPr>
          <p:cNvSpPr>
            <a:spLocks noGrp="1"/>
          </p:cNvSpPr>
          <p:nvPr>
            <p:ph type="dt" sz="half" idx="10"/>
          </p:nvPr>
        </p:nvSpPr>
        <p:spPr/>
        <p:txBody>
          <a:bodyPr/>
          <a:lstStyle/>
          <a:p>
            <a:fld id="{8A722B4B-C1D3-41D6-B6F0-F931D0CE54E3}" type="datetimeFigureOut">
              <a:rPr lang="fr-FR" smtClean="0"/>
              <a:t>12/02/2021</a:t>
            </a:fld>
            <a:endParaRPr lang="fr-FR"/>
          </a:p>
        </p:txBody>
      </p:sp>
      <p:sp>
        <p:nvSpPr>
          <p:cNvPr id="4" name="Espace réservé du pied de page 3">
            <a:extLst>
              <a:ext uri="{FF2B5EF4-FFF2-40B4-BE49-F238E27FC236}">
                <a16:creationId xmlns:a16="http://schemas.microsoft.com/office/drawing/2014/main" id="{ABF844C2-65D9-F54A-A154-17B3782FBC5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21D70DE-2130-4040-BF08-66B5A5D0CBA6}"/>
              </a:ext>
            </a:extLst>
          </p:cNvPr>
          <p:cNvSpPr>
            <a:spLocks noGrp="1"/>
          </p:cNvSpPr>
          <p:nvPr>
            <p:ph type="sldNum" sz="quarter" idx="12"/>
          </p:nvPr>
        </p:nvSpPr>
        <p:spPr/>
        <p:txBody>
          <a:bodyPr/>
          <a:lstStyle/>
          <a:p>
            <a:fld id="{1B51AC0B-F546-473F-8986-2B4342282CA3}" type="slidenum">
              <a:rPr lang="fr-FR" smtClean="0"/>
              <a:t>‹N°›</a:t>
            </a:fld>
            <a:endParaRPr lang="fr-FR"/>
          </a:p>
        </p:txBody>
      </p:sp>
    </p:spTree>
    <p:extLst>
      <p:ext uri="{BB962C8B-B14F-4D97-AF65-F5344CB8AC3E}">
        <p14:creationId xmlns:p14="http://schemas.microsoft.com/office/powerpoint/2010/main" val="15327771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D8B7C64-BF03-4C1D-87AD-4367796CAC83}"/>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Neutra Text" panose="02000000000000000000" pitchFamily="50" charset="0"/>
                <a:ea typeface="+mj-ea"/>
                <a:cs typeface="+mj-cs"/>
              </a:defRPr>
            </a:lvl1pPr>
          </a:lstStyle>
          <a:p>
            <a:pPr algn="ctr"/>
            <a:r>
              <a:rPr lang="en-US" sz="3600">
                <a:solidFill>
                  <a:schemeClr val="bg1"/>
                </a:solidFill>
                <a:cs typeface="Calibri Light"/>
              </a:rPr>
              <a:t>Les typologies de </a:t>
            </a:r>
            <a:r>
              <a:rPr lang="en-US" sz="3600" err="1">
                <a:solidFill>
                  <a:schemeClr val="bg1"/>
                </a:solidFill>
                <a:cs typeface="Calibri Light"/>
              </a:rPr>
              <a:t>partenariat</a:t>
            </a:r>
            <a:endParaRPr lang="en-US" sz="3600">
              <a:solidFill>
                <a:schemeClr val="bg1"/>
              </a:solidFill>
            </a:endParaRPr>
          </a:p>
        </p:txBody>
      </p:sp>
      <p:sp>
        <p:nvSpPr>
          <p:cNvPr id="4" name="Titre 7">
            <a:extLst>
              <a:ext uri="{FF2B5EF4-FFF2-40B4-BE49-F238E27FC236}">
                <a16:creationId xmlns:a16="http://schemas.microsoft.com/office/drawing/2014/main" id="{534458FF-57BE-495B-8B03-0235F3682F9E}"/>
              </a:ext>
            </a:extLst>
          </p:cNvPr>
          <p:cNvSpPr txBox="1">
            <a:spLocks/>
          </p:cNvSpPr>
          <p:nvPr userDrawn="1"/>
        </p:nvSpPr>
        <p:spPr>
          <a:xfrm>
            <a:off x="838201" y="1397933"/>
            <a:ext cx="10515600" cy="5855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Neutra Text" panose="02000000000000000000" pitchFamily="50" charset="0"/>
                <a:ea typeface="+mj-ea"/>
                <a:cs typeface="+mj-cs"/>
              </a:defRPr>
            </a:lvl1pPr>
          </a:lstStyle>
          <a:p>
            <a:pPr algn="ctr"/>
            <a:r>
              <a:rPr lang="fr-FR" sz="2000" b="0">
                <a:solidFill>
                  <a:schemeClr val="bg1"/>
                </a:solidFill>
              </a:rPr>
              <a:t>Des bénéfices et des engagements différents pour chaque typologie de partenariat</a:t>
            </a:r>
          </a:p>
        </p:txBody>
      </p:sp>
      <p:sp>
        <p:nvSpPr>
          <p:cNvPr id="5" name="Titre 7">
            <a:extLst>
              <a:ext uri="{FF2B5EF4-FFF2-40B4-BE49-F238E27FC236}">
                <a16:creationId xmlns:a16="http://schemas.microsoft.com/office/drawing/2014/main" id="{AFFDE803-6B0B-43A0-AD15-FC32C410191D}"/>
              </a:ext>
            </a:extLst>
          </p:cNvPr>
          <p:cNvSpPr txBox="1">
            <a:spLocks/>
          </p:cNvSpPr>
          <p:nvPr userDrawn="1"/>
        </p:nvSpPr>
        <p:spPr>
          <a:xfrm>
            <a:off x="838200" y="4605759"/>
            <a:ext cx="3312269" cy="866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Neutra Text" panose="02000000000000000000" pitchFamily="50" charset="0"/>
                <a:ea typeface="+mj-ea"/>
                <a:cs typeface="+mj-cs"/>
              </a:defRPr>
            </a:lvl1pPr>
          </a:lstStyle>
          <a:p>
            <a:pPr algn="ctr"/>
            <a:r>
              <a:rPr lang="fr-FR" sz="2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WELCOME</a:t>
            </a:r>
          </a:p>
          <a:p>
            <a:pPr algn="ctr"/>
            <a:r>
              <a:rPr lang="fr-FR" sz="1600" b="1" kern="1200">
                <a:solidFill>
                  <a:schemeClr val="bg1"/>
                </a:solidFill>
                <a:latin typeface="Neutra Text" panose="02000000000000000000" pitchFamily="50" charset="0"/>
                <a:ea typeface="+mj-ea"/>
                <a:cs typeface="+mj-cs"/>
              </a:rPr>
              <a:t>Apporteur d'affaires</a:t>
            </a:r>
            <a:endParaRPr lang="fr-FR" sz="2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Titre 7">
            <a:extLst>
              <a:ext uri="{FF2B5EF4-FFF2-40B4-BE49-F238E27FC236}">
                <a16:creationId xmlns:a16="http://schemas.microsoft.com/office/drawing/2014/main" id="{8894C70F-26B1-4DEF-8FDC-7507237F1CB3}"/>
              </a:ext>
            </a:extLst>
          </p:cNvPr>
          <p:cNvSpPr txBox="1">
            <a:spLocks/>
          </p:cNvSpPr>
          <p:nvPr userDrawn="1"/>
        </p:nvSpPr>
        <p:spPr>
          <a:xfrm>
            <a:off x="5081586" y="4605759"/>
            <a:ext cx="2309813" cy="866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Neutra Text" panose="02000000000000000000" pitchFamily="50" charset="0"/>
                <a:ea typeface="+mj-ea"/>
                <a:cs typeface="+mj-cs"/>
              </a:defRPr>
            </a:lvl1pPr>
          </a:lstStyle>
          <a:p>
            <a:pPr algn="ctr"/>
            <a:r>
              <a:rPr lang="fr-FR" sz="2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RESELLER</a:t>
            </a:r>
          </a:p>
          <a:p>
            <a:pPr algn="ctr"/>
            <a:r>
              <a:rPr lang="fr-FR" sz="2100" b="1" kern="1200">
                <a:solidFill>
                  <a:schemeClr val="bg1"/>
                </a:solidFill>
                <a:latin typeface="Neutra Text" panose="02000000000000000000" pitchFamily="50" charset="0"/>
                <a:ea typeface="+mj-ea"/>
                <a:cs typeface="+mj-cs"/>
              </a:rPr>
              <a:t> </a:t>
            </a:r>
            <a:r>
              <a:rPr lang="fr-FR" sz="1600" b="1" kern="1200">
                <a:solidFill>
                  <a:schemeClr val="bg1"/>
                </a:solidFill>
                <a:latin typeface="Neutra Text" panose="02000000000000000000" pitchFamily="50" charset="0"/>
                <a:ea typeface="+mj-ea"/>
                <a:cs typeface="+mj-cs"/>
              </a:rPr>
              <a:t>Revendeur certifié</a:t>
            </a:r>
            <a:endParaRPr lang="fr-FR" sz="2100" b="1" kern="1200">
              <a:solidFill>
                <a:schemeClr val="bg1"/>
              </a:solidFill>
              <a:latin typeface="Neutra Text" panose="02000000000000000000" pitchFamily="50" charset="0"/>
              <a:ea typeface="+mj-ea"/>
              <a:cs typeface="+mj-cs"/>
            </a:endParaRPr>
          </a:p>
        </p:txBody>
      </p:sp>
      <p:sp>
        <p:nvSpPr>
          <p:cNvPr id="7" name="Titre 7">
            <a:extLst>
              <a:ext uri="{FF2B5EF4-FFF2-40B4-BE49-F238E27FC236}">
                <a16:creationId xmlns:a16="http://schemas.microsoft.com/office/drawing/2014/main" id="{69246469-B6C9-4B75-B829-60D0BE35078E}"/>
              </a:ext>
            </a:extLst>
          </p:cNvPr>
          <p:cNvSpPr txBox="1">
            <a:spLocks/>
          </p:cNvSpPr>
          <p:nvPr userDrawn="1"/>
        </p:nvSpPr>
        <p:spPr>
          <a:xfrm>
            <a:off x="8622976" y="4605759"/>
            <a:ext cx="2101850" cy="866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Neutra Text" panose="02000000000000000000" pitchFamily="50" charset="0"/>
                <a:ea typeface="+mj-ea"/>
                <a:cs typeface="+mj-cs"/>
              </a:defRPr>
            </a:lvl1pPr>
          </a:lstStyle>
          <a:p>
            <a:pPr algn="ctr"/>
            <a:r>
              <a:rPr lang="fr-FR" sz="2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PREMIUM</a:t>
            </a:r>
          </a:p>
          <a:p>
            <a:pPr algn="ctr"/>
            <a:r>
              <a:rPr lang="fr-FR" sz="1600" b="1" kern="1200">
                <a:solidFill>
                  <a:schemeClr val="bg1"/>
                </a:solidFill>
                <a:latin typeface="Neutra Text" panose="02000000000000000000" pitchFamily="50" charset="0"/>
                <a:ea typeface="+mj-ea"/>
                <a:cs typeface="+mj-cs"/>
              </a:rPr>
              <a:t>MSP</a:t>
            </a:r>
          </a:p>
        </p:txBody>
      </p:sp>
      <p:pic>
        <p:nvPicPr>
          <p:cNvPr id="8" name="Graphique 7">
            <a:extLst>
              <a:ext uri="{FF2B5EF4-FFF2-40B4-BE49-F238E27FC236}">
                <a16:creationId xmlns:a16="http://schemas.microsoft.com/office/drawing/2014/main" id="{92670F4A-874D-465D-AFD9-8DB4B79C6F7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0095" y="3516567"/>
            <a:ext cx="747612" cy="747612"/>
          </a:xfrm>
          <a:prstGeom prst="rect">
            <a:avLst/>
          </a:prstGeom>
        </p:spPr>
      </p:pic>
      <p:pic>
        <p:nvPicPr>
          <p:cNvPr id="9" name="Graphique 8">
            <a:extLst>
              <a:ext uri="{FF2B5EF4-FFF2-40B4-BE49-F238E27FC236}">
                <a16:creationId xmlns:a16="http://schemas.microsoft.com/office/drawing/2014/main" id="{39243FCD-B87E-48EC-90F2-A00F6955C45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55082" y="3408964"/>
            <a:ext cx="962819" cy="962819"/>
          </a:xfrm>
          <a:prstGeom prst="rect">
            <a:avLst/>
          </a:prstGeom>
        </p:spPr>
      </p:pic>
      <p:pic>
        <p:nvPicPr>
          <p:cNvPr id="10" name="Graphique 9">
            <a:extLst>
              <a:ext uri="{FF2B5EF4-FFF2-40B4-BE49-F238E27FC236}">
                <a16:creationId xmlns:a16="http://schemas.microsoft.com/office/drawing/2014/main" id="{20FACB8F-EF03-46C7-A7ED-66855EC1E3E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01688" y="3497727"/>
            <a:ext cx="785292" cy="785292"/>
          </a:xfrm>
          <a:prstGeom prst="rect">
            <a:avLst/>
          </a:prstGeom>
        </p:spPr>
      </p:pic>
    </p:spTree>
    <p:extLst>
      <p:ext uri="{BB962C8B-B14F-4D97-AF65-F5344CB8AC3E}">
        <p14:creationId xmlns:p14="http://schemas.microsoft.com/office/powerpoint/2010/main" val="649128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Offre covid ets coll">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708664C-A527-43F2-AFC3-A3F3A9E9073F}"/>
              </a:ext>
            </a:extLst>
          </p:cNvPr>
          <p:cNvSpPr txBox="1">
            <a:spLocks/>
          </p:cNvSpPr>
          <p:nvPr/>
        </p:nvSpPr>
        <p:spPr>
          <a:xfrm>
            <a:off x="588664" y="2188884"/>
            <a:ext cx="11014671" cy="153121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fr-FR" sz="3600" b="1">
                <a:solidFill>
                  <a:schemeClr val="bg1"/>
                </a:solidFill>
                <a:latin typeface="Neutra Text" panose="02000000000000000000" pitchFamily="50" charset="0"/>
              </a:rPr>
              <a:t>Cyberattaques : </a:t>
            </a:r>
            <a:br>
              <a:rPr lang="fr-FR" sz="3600" b="1">
                <a:solidFill>
                  <a:schemeClr val="bg1"/>
                </a:solidFill>
                <a:latin typeface="Neutra Text" panose="02000000000000000000" pitchFamily="50" charset="0"/>
              </a:rPr>
            </a:br>
            <a:r>
              <a:rPr lang="fr-FR" sz="3600" b="1">
                <a:solidFill>
                  <a:schemeClr val="bg1"/>
                </a:solidFill>
                <a:latin typeface="Neutra Text" panose="02000000000000000000" pitchFamily="50" charset="0"/>
              </a:rPr>
              <a:t>les bonnes pratiques pour vous protéger</a:t>
            </a:r>
          </a:p>
        </p:txBody>
      </p:sp>
      <p:sp>
        <p:nvSpPr>
          <p:cNvPr id="5" name="Espace réservé du contenu 3">
            <a:extLst>
              <a:ext uri="{FF2B5EF4-FFF2-40B4-BE49-F238E27FC236}">
                <a16:creationId xmlns:a16="http://schemas.microsoft.com/office/drawing/2014/main" id="{EA9C34EE-10E2-4820-85AB-965096FB7C34}"/>
              </a:ext>
            </a:extLst>
          </p:cNvPr>
          <p:cNvSpPr txBox="1">
            <a:spLocks/>
          </p:cNvSpPr>
          <p:nvPr/>
        </p:nvSpPr>
        <p:spPr>
          <a:xfrm>
            <a:off x="745525" y="468328"/>
            <a:ext cx="10700950" cy="5741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2000" b="0" spc="300">
                <a:solidFill>
                  <a:schemeClr val="bg1"/>
                </a:solidFill>
                <a:latin typeface="+mn-lt"/>
              </a:rPr>
              <a:t>LIVRE BLANC</a:t>
            </a:r>
          </a:p>
        </p:txBody>
      </p:sp>
      <p:sp>
        <p:nvSpPr>
          <p:cNvPr id="6" name="Rectangle : coins arrondis 5">
            <a:hlinkClick r:id="rId2"/>
            <a:extLst>
              <a:ext uri="{FF2B5EF4-FFF2-40B4-BE49-F238E27FC236}">
                <a16:creationId xmlns:a16="http://schemas.microsoft.com/office/drawing/2014/main" id="{6CF05304-981F-4313-817D-757974B71F1D}"/>
              </a:ext>
            </a:extLst>
          </p:cNvPr>
          <p:cNvSpPr/>
          <p:nvPr/>
        </p:nvSpPr>
        <p:spPr>
          <a:xfrm>
            <a:off x="4246090" y="5408627"/>
            <a:ext cx="3699821" cy="574158"/>
          </a:xfrm>
          <a:prstGeom prst="roundRect">
            <a:avLst/>
          </a:prstGeom>
          <a:solidFill>
            <a:srgbClr val="FD9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chemeClr val="tx1"/>
                </a:solidFill>
                <a:latin typeface="Neutra Text" panose="02000000000000000000" pitchFamily="50" charset="0"/>
              </a:rPr>
              <a:t>Télécharger le livre blanc</a:t>
            </a:r>
          </a:p>
        </p:txBody>
      </p:sp>
      <p:pic>
        <p:nvPicPr>
          <p:cNvPr id="9" name="Graphique 8">
            <a:extLst>
              <a:ext uri="{FF2B5EF4-FFF2-40B4-BE49-F238E27FC236}">
                <a16:creationId xmlns:a16="http://schemas.microsoft.com/office/drawing/2014/main" id="{56CCE99E-5659-4394-B04D-47D5BCD7E3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24500" y="1024321"/>
            <a:ext cx="1143000" cy="1143000"/>
          </a:xfrm>
          <a:prstGeom prst="rect">
            <a:avLst/>
          </a:prstGeom>
        </p:spPr>
      </p:pic>
      <p:sp>
        <p:nvSpPr>
          <p:cNvPr id="10" name="Espace réservé du contenu 3">
            <a:extLst>
              <a:ext uri="{FF2B5EF4-FFF2-40B4-BE49-F238E27FC236}">
                <a16:creationId xmlns:a16="http://schemas.microsoft.com/office/drawing/2014/main" id="{8BFC6123-D3EA-4855-99BC-AC730B2AE85F}"/>
              </a:ext>
            </a:extLst>
          </p:cNvPr>
          <p:cNvSpPr txBox="1">
            <a:spLocks/>
          </p:cNvSpPr>
          <p:nvPr/>
        </p:nvSpPr>
        <p:spPr>
          <a:xfrm>
            <a:off x="753763" y="4047301"/>
            <a:ext cx="10684475" cy="5741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5000"/>
              </a:lnSpc>
              <a:buNone/>
            </a:pPr>
            <a:r>
              <a:rPr lang="fr-FR" sz="1800" b="0" i="0" kern="120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Seulement 39% des entreprises se disent être suffisamment préparées pour faire face à une cyberattaque de grande ampleur, ne faites pas partie de cette statistique !</a:t>
            </a:r>
            <a:endParaRPr lang="fr-FR" sz="14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61431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97ABEC-ADD4-4BCF-B577-34A22B7EE596}"/>
              </a:ext>
            </a:extLst>
          </p:cNvPr>
          <p:cNvSpPr/>
          <p:nvPr userDrawn="1"/>
        </p:nvSpPr>
        <p:spPr>
          <a:xfrm>
            <a:off x="0" y="4768032"/>
            <a:ext cx="12192000" cy="20899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4" name="Espace réservé du contenu 3">
            <a:extLst>
              <a:ext uri="{FF2B5EF4-FFF2-40B4-BE49-F238E27FC236}">
                <a16:creationId xmlns:a16="http://schemas.microsoft.com/office/drawing/2014/main" id="{88275F6D-C620-4F16-AB95-6FB66F8058FB}"/>
              </a:ext>
            </a:extLst>
          </p:cNvPr>
          <p:cNvSpPr txBox="1">
            <a:spLocks/>
          </p:cNvSpPr>
          <p:nvPr userDrawn="1"/>
        </p:nvSpPr>
        <p:spPr>
          <a:xfrm>
            <a:off x="518838" y="3700484"/>
            <a:ext cx="3420530" cy="235048"/>
          </a:xfrm>
          <a:prstGeom prst="rect">
            <a:avLst/>
          </a:prstGeom>
        </p:spPr>
        <p:txBody>
          <a:bodyPr vert="horz" lIns="0" tIns="0" rIns="0" bIns="0" rtlCol="0">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1800" b="1"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90000"/>
              </a:lnSpc>
              <a:spcBef>
                <a:spcPts val="500"/>
              </a:spcBef>
              <a:spcAft>
                <a:spcPts val="0"/>
              </a:spcAft>
              <a:buClrTx/>
              <a:buSzTx/>
              <a:buFontTx/>
              <a:buNone/>
              <a:tabLst/>
              <a:defRPr lang="fr-FR" sz="1400" b="0" kern="1200" dirty="0" smtClean="0">
                <a:solidFill>
                  <a:schemeClr val="accent1"/>
                </a:solidFill>
                <a:latin typeface="+mj-lt"/>
                <a:ea typeface="Open Sans Light" panose="020B0306030504020204" pitchFamily="34" charset="0"/>
                <a:cs typeface="Open Sans Light" panose="020B0306030504020204" pitchFamily="34" charset="0"/>
              </a:defRPr>
            </a:lvl2pPr>
            <a:lvl3pPr marL="0" marR="0" indent="-228600" algn="l" defTabSz="914400" rtl="0" eaLnBrk="1" fontAlgn="auto" latinLnBrk="0" hangingPunct="1">
              <a:lnSpc>
                <a:spcPct val="90000"/>
              </a:lnSpc>
              <a:spcBef>
                <a:spcPts val="500"/>
              </a:spcBef>
              <a:spcAft>
                <a:spcPts val="0"/>
              </a:spcAft>
              <a:buClrTx/>
              <a:buSzTx/>
              <a:buFontTx/>
              <a:buBlip>
                <a:blip r:embed="rId2"/>
              </a:buBlip>
              <a:tabLst/>
              <a:defRPr lang="fr-FR" sz="1400" kern="1200" dirty="0" smtClean="0">
                <a:solidFill>
                  <a:schemeClr val="accent1"/>
                </a:solidFill>
                <a:latin typeface="+mn-lt"/>
                <a:ea typeface="+mn-ea"/>
                <a:cs typeface="+mn-cs"/>
              </a:defRPr>
            </a:lvl3pPr>
            <a:lvl4pPr marL="468000" marR="0" indent="-228600" algn="l" defTabSz="914400" rtl="0" eaLnBrk="1" fontAlgn="auto" latinLnBrk="0" hangingPunct="1">
              <a:lnSpc>
                <a:spcPct val="90000"/>
              </a:lnSpc>
              <a:spcBef>
                <a:spcPts val="500"/>
              </a:spcBef>
              <a:spcAft>
                <a:spcPts val="0"/>
              </a:spcAft>
              <a:buClrTx/>
              <a:buSzTx/>
              <a:buFontTx/>
              <a:buBlip>
                <a:blip r:embed="rId3"/>
              </a:buBlip>
              <a:tabLst/>
              <a:defRPr lang="fr-FR" sz="1200" kern="1200" baseline="0" dirty="0" smtClean="0">
                <a:solidFill>
                  <a:schemeClr val="accent1"/>
                </a:solidFill>
                <a:latin typeface="+mn-lt"/>
                <a:ea typeface="+mn-ea"/>
                <a:cs typeface="+mn-cs"/>
              </a:defRPr>
            </a:lvl4pPr>
            <a:lvl5pPr marL="468000" marR="0" indent="0" algn="l" defTabSz="914400" rtl="0" eaLnBrk="1" fontAlgn="auto" latinLnBrk="0" hangingPunct="1">
              <a:lnSpc>
                <a:spcPct val="90000"/>
              </a:lnSpc>
              <a:spcBef>
                <a:spcPts val="500"/>
              </a:spcBef>
              <a:spcAft>
                <a:spcPts val="0"/>
              </a:spcAft>
              <a:buClrTx/>
              <a:buSzTx/>
              <a:buFontTx/>
              <a:buNone/>
              <a:tabLst/>
              <a:defRPr lang="fr-FR" sz="1200" kern="1200" baseline="0" dirty="0">
                <a:solidFill>
                  <a:schemeClr val="accent1"/>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2" indent="0" algn="ctr">
              <a:buNone/>
            </a:pPr>
            <a:r>
              <a:rPr lang="fr-FR" sz="1600">
                <a:solidFill>
                  <a:schemeClr val="bg1"/>
                </a:solidFill>
              </a:rPr>
              <a:t>Signer vos premiers devis</a:t>
            </a:r>
          </a:p>
        </p:txBody>
      </p:sp>
      <p:pic>
        <p:nvPicPr>
          <p:cNvPr id="5" name="Graphique 4">
            <a:extLst>
              <a:ext uri="{FF2B5EF4-FFF2-40B4-BE49-F238E27FC236}">
                <a16:creationId xmlns:a16="http://schemas.microsoft.com/office/drawing/2014/main" id="{598E799C-9EBE-4188-BF15-E49B811958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045" y="1507886"/>
            <a:ext cx="3132138" cy="2088093"/>
          </a:xfrm>
          <a:prstGeom prst="rect">
            <a:avLst/>
          </a:prstGeom>
        </p:spPr>
      </p:pic>
      <p:pic>
        <p:nvPicPr>
          <p:cNvPr id="6" name="Graphique 5">
            <a:extLst>
              <a:ext uri="{FF2B5EF4-FFF2-40B4-BE49-F238E27FC236}">
                <a16:creationId xmlns:a16="http://schemas.microsoft.com/office/drawing/2014/main" id="{FBA05AE5-5CD8-40BF-B6E4-34F39457AB6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04481" y="2164935"/>
            <a:ext cx="2813764" cy="1875843"/>
          </a:xfrm>
          <a:prstGeom prst="rect">
            <a:avLst/>
          </a:prstGeom>
        </p:spPr>
      </p:pic>
      <p:grpSp>
        <p:nvGrpSpPr>
          <p:cNvPr id="7" name="Groupe 6">
            <a:extLst>
              <a:ext uri="{FF2B5EF4-FFF2-40B4-BE49-F238E27FC236}">
                <a16:creationId xmlns:a16="http://schemas.microsoft.com/office/drawing/2014/main" id="{F7E86E08-111C-496B-A174-29D7D1B2BFA5}"/>
              </a:ext>
            </a:extLst>
          </p:cNvPr>
          <p:cNvGrpSpPr/>
          <p:nvPr userDrawn="1"/>
        </p:nvGrpSpPr>
        <p:grpSpPr>
          <a:xfrm>
            <a:off x="924160" y="1493819"/>
            <a:ext cx="864096" cy="648072"/>
            <a:chOff x="5394695" y="2642411"/>
            <a:chExt cx="1205361" cy="904021"/>
          </a:xfrm>
        </p:grpSpPr>
        <p:pic>
          <p:nvPicPr>
            <p:cNvPr id="8" name="Graphique 7">
              <a:extLst>
                <a:ext uri="{FF2B5EF4-FFF2-40B4-BE49-F238E27FC236}">
                  <a16:creationId xmlns:a16="http://schemas.microsoft.com/office/drawing/2014/main" id="{B23869D5-BFA7-45B6-BEAE-6999BE0773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04806" y="2642411"/>
              <a:ext cx="904021" cy="904021"/>
            </a:xfrm>
            <a:prstGeom prst="rect">
              <a:avLst/>
            </a:prstGeom>
          </p:spPr>
        </p:pic>
        <p:sp>
          <p:nvSpPr>
            <p:cNvPr id="9" name="Titre 1">
              <a:extLst>
                <a:ext uri="{FF2B5EF4-FFF2-40B4-BE49-F238E27FC236}">
                  <a16:creationId xmlns:a16="http://schemas.microsoft.com/office/drawing/2014/main" id="{4C40ED19-FFAA-45CE-9E36-C051AA3BC9C7}"/>
                </a:ext>
              </a:extLst>
            </p:cNvPr>
            <p:cNvSpPr txBox="1">
              <a:spLocks/>
            </p:cNvSpPr>
            <p:nvPr/>
          </p:nvSpPr>
          <p:spPr>
            <a:xfrm>
              <a:off x="5394695" y="2716842"/>
              <a:ext cx="1205361" cy="784166"/>
            </a:xfrm>
            <a:prstGeom prst="rect">
              <a:avLst/>
            </a:prstGeom>
            <a:ln>
              <a:noFill/>
            </a:ln>
          </p:spPr>
          <p:txBody>
            <a:bodyPr vert="horz" lIns="0" tIns="0" rIns="0" bIns="0" rtlCol="0" anchor="ctr" anchorCtr="0">
              <a:noAutofit/>
            </a:bodyPr>
            <a:lstStyle>
              <a:lvl1pPr marL="0" indent="0" algn="ctr" defTabSz="914400" rtl="0" eaLnBrk="1" latinLnBrk="0" hangingPunct="1">
                <a:lnSpc>
                  <a:spcPct val="100000"/>
                </a:lnSpc>
                <a:spcBef>
                  <a:spcPts val="1000"/>
                </a:spcBef>
                <a:buFont typeface="Arial" panose="020B0604020202020204" pitchFamily="34" charset="0"/>
                <a:buNone/>
                <a:defRPr lang="en-US" sz="4000" b="0" kern="1200" spc="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fr-FR" sz="24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1</a:t>
              </a:r>
            </a:p>
          </p:txBody>
        </p:sp>
      </p:grpSp>
      <p:grpSp>
        <p:nvGrpSpPr>
          <p:cNvPr id="10" name="Groupe 9">
            <a:extLst>
              <a:ext uri="{FF2B5EF4-FFF2-40B4-BE49-F238E27FC236}">
                <a16:creationId xmlns:a16="http://schemas.microsoft.com/office/drawing/2014/main" id="{759A09B7-BB7E-4AB9-82BB-BEC41E68F702}"/>
              </a:ext>
            </a:extLst>
          </p:cNvPr>
          <p:cNvGrpSpPr/>
          <p:nvPr userDrawn="1"/>
        </p:nvGrpSpPr>
        <p:grpSpPr>
          <a:xfrm>
            <a:off x="9316727" y="1468017"/>
            <a:ext cx="785160" cy="648072"/>
            <a:chOff x="5409191" y="2642411"/>
            <a:chExt cx="1095250" cy="904021"/>
          </a:xfrm>
        </p:grpSpPr>
        <p:pic>
          <p:nvPicPr>
            <p:cNvPr id="11" name="Graphique 10">
              <a:extLst>
                <a:ext uri="{FF2B5EF4-FFF2-40B4-BE49-F238E27FC236}">
                  <a16:creationId xmlns:a16="http://schemas.microsoft.com/office/drawing/2014/main" id="{22DB51E0-793F-46C3-BB3E-A225341CBB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04806" y="2642411"/>
              <a:ext cx="904021" cy="904021"/>
            </a:xfrm>
            <a:prstGeom prst="rect">
              <a:avLst/>
            </a:prstGeom>
          </p:spPr>
        </p:pic>
        <p:sp>
          <p:nvSpPr>
            <p:cNvPr id="12" name="Titre 1">
              <a:extLst>
                <a:ext uri="{FF2B5EF4-FFF2-40B4-BE49-F238E27FC236}">
                  <a16:creationId xmlns:a16="http://schemas.microsoft.com/office/drawing/2014/main" id="{0ABBED7E-6C0A-415C-9C59-BE1D2C3834A9}"/>
                </a:ext>
              </a:extLst>
            </p:cNvPr>
            <p:cNvSpPr txBox="1">
              <a:spLocks/>
            </p:cNvSpPr>
            <p:nvPr/>
          </p:nvSpPr>
          <p:spPr>
            <a:xfrm>
              <a:off x="5409191" y="2716842"/>
              <a:ext cx="1095250" cy="784166"/>
            </a:xfrm>
            <a:prstGeom prst="rect">
              <a:avLst/>
            </a:prstGeom>
            <a:ln>
              <a:noFill/>
            </a:ln>
          </p:spPr>
          <p:txBody>
            <a:bodyPr vert="horz" lIns="0" tIns="0" rIns="0" bIns="0" rtlCol="0" anchor="ctr" anchorCtr="0">
              <a:noAutofit/>
            </a:bodyPr>
            <a:lstStyle>
              <a:lvl1pPr marL="0" indent="0" algn="ctr" defTabSz="914400" rtl="0" eaLnBrk="1" latinLnBrk="0" hangingPunct="1">
                <a:lnSpc>
                  <a:spcPct val="100000"/>
                </a:lnSpc>
                <a:spcBef>
                  <a:spcPts val="1000"/>
                </a:spcBef>
                <a:buFont typeface="Arial" panose="020B0604020202020204" pitchFamily="34" charset="0"/>
                <a:buNone/>
                <a:defRPr lang="en-US" sz="4000" b="0" kern="1200" spc="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fr-FR" sz="24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3</a:t>
              </a:r>
            </a:p>
          </p:txBody>
        </p:sp>
      </p:grpSp>
      <p:grpSp>
        <p:nvGrpSpPr>
          <p:cNvPr id="13" name="Groupe 12">
            <a:extLst>
              <a:ext uri="{FF2B5EF4-FFF2-40B4-BE49-F238E27FC236}">
                <a16:creationId xmlns:a16="http://schemas.microsoft.com/office/drawing/2014/main" id="{C36C3233-42E4-496D-8B6D-9DAECC187564}"/>
              </a:ext>
            </a:extLst>
          </p:cNvPr>
          <p:cNvGrpSpPr/>
          <p:nvPr userDrawn="1"/>
        </p:nvGrpSpPr>
        <p:grpSpPr>
          <a:xfrm>
            <a:off x="4397020" y="2832992"/>
            <a:ext cx="785160" cy="648072"/>
            <a:chOff x="5409191" y="2642411"/>
            <a:chExt cx="1095250" cy="904021"/>
          </a:xfrm>
        </p:grpSpPr>
        <p:pic>
          <p:nvPicPr>
            <p:cNvPr id="14" name="Graphique 13">
              <a:extLst>
                <a:ext uri="{FF2B5EF4-FFF2-40B4-BE49-F238E27FC236}">
                  <a16:creationId xmlns:a16="http://schemas.microsoft.com/office/drawing/2014/main" id="{66166AEF-2A74-4F63-918E-2820086D40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04806" y="2642411"/>
              <a:ext cx="904021" cy="904021"/>
            </a:xfrm>
            <a:prstGeom prst="rect">
              <a:avLst/>
            </a:prstGeom>
          </p:spPr>
        </p:pic>
        <p:sp>
          <p:nvSpPr>
            <p:cNvPr id="15" name="Titre 1">
              <a:extLst>
                <a:ext uri="{FF2B5EF4-FFF2-40B4-BE49-F238E27FC236}">
                  <a16:creationId xmlns:a16="http://schemas.microsoft.com/office/drawing/2014/main" id="{A7685694-F22F-4C98-8461-959A7064C6A2}"/>
                </a:ext>
              </a:extLst>
            </p:cNvPr>
            <p:cNvSpPr txBox="1">
              <a:spLocks/>
            </p:cNvSpPr>
            <p:nvPr/>
          </p:nvSpPr>
          <p:spPr>
            <a:xfrm>
              <a:off x="5409191" y="2716842"/>
              <a:ext cx="1095250" cy="784166"/>
            </a:xfrm>
            <a:prstGeom prst="rect">
              <a:avLst/>
            </a:prstGeom>
            <a:ln>
              <a:noFill/>
            </a:ln>
          </p:spPr>
          <p:txBody>
            <a:bodyPr vert="horz" lIns="0" tIns="0" rIns="0" bIns="0" rtlCol="0" anchor="ctr" anchorCtr="0">
              <a:noAutofit/>
            </a:bodyPr>
            <a:lstStyle>
              <a:lvl1pPr marL="0" indent="0" algn="ctr" defTabSz="914400" rtl="0" eaLnBrk="1" latinLnBrk="0" hangingPunct="1">
                <a:lnSpc>
                  <a:spcPct val="100000"/>
                </a:lnSpc>
                <a:spcBef>
                  <a:spcPts val="1000"/>
                </a:spcBef>
                <a:buFont typeface="Arial" panose="020B0604020202020204" pitchFamily="34" charset="0"/>
                <a:buNone/>
                <a:defRPr lang="en-US" sz="4000" b="0" kern="1200" spc="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fr-FR" sz="24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2</a:t>
              </a:r>
            </a:p>
          </p:txBody>
        </p:sp>
      </p:grpSp>
      <p:sp>
        <p:nvSpPr>
          <p:cNvPr id="16" name="Titre 1">
            <a:extLst>
              <a:ext uri="{FF2B5EF4-FFF2-40B4-BE49-F238E27FC236}">
                <a16:creationId xmlns:a16="http://schemas.microsoft.com/office/drawing/2014/main" id="{084CAE75-3A0E-40BF-B89C-6102F68274E2}"/>
              </a:ext>
            </a:extLst>
          </p:cNvPr>
          <p:cNvSpPr txBox="1">
            <a:spLocks/>
          </p:cNvSpPr>
          <p:nvPr userDrawn="1"/>
        </p:nvSpPr>
        <p:spPr>
          <a:xfrm>
            <a:off x="838200" y="679105"/>
            <a:ext cx="10515600" cy="66471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bg1"/>
                </a:solidFill>
                <a:latin typeface="Neutra Text" panose="02000000000000000000" pitchFamily="50" charset="0"/>
                <a:ea typeface="+mj-ea"/>
                <a:cs typeface="+mj-cs"/>
              </a:defRPr>
            </a:lvl1pPr>
          </a:lstStyle>
          <a:p>
            <a:pPr algn="ctr"/>
            <a:r>
              <a:rPr lang="fr-FR" sz="3200"/>
              <a:t>Nos équipes commerciales et marketing à vos côtés pour…</a:t>
            </a:r>
          </a:p>
        </p:txBody>
      </p:sp>
      <p:sp>
        <p:nvSpPr>
          <p:cNvPr id="18" name="Espace réservé du contenu 3">
            <a:extLst>
              <a:ext uri="{FF2B5EF4-FFF2-40B4-BE49-F238E27FC236}">
                <a16:creationId xmlns:a16="http://schemas.microsoft.com/office/drawing/2014/main" id="{1CFB562A-0E02-4908-AE79-8FE8EC7DC54E}"/>
              </a:ext>
            </a:extLst>
          </p:cNvPr>
          <p:cNvSpPr txBox="1">
            <a:spLocks/>
          </p:cNvSpPr>
          <p:nvPr userDrawn="1"/>
        </p:nvSpPr>
        <p:spPr>
          <a:xfrm>
            <a:off x="4266819" y="3957001"/>
            <a:ext cx="3420530" cy="235048"/>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1800" b="1"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90000"/>
              </a:lnSpc>
              <a:spcBef>
                <a:spcPts val="500"/>
              </a:spcBef>
              <a:spcAft>
                <a:spcPts val="0"/>
              </a:spcAft>
              <a:buClrTx/>
              <a:buSzTx/>
              <a:buFontTx/>
              <a:buNone/>
              <a:tabLst/>
              <a:defRPr lang="fr-FR" sz="1400" b="0" kern="1200" dirty="0" smtClean="0">
                <a:solidFill>
                  <a:schemeClr val="accent1"/>
                </a:solidFill>
                <a:latin typeface="+mj-lt"/>
                <a:ea typeface="Open Sans Light" panose="020B0306030504020204" pitchFamily="34" charset="0"/>
                <a:cs typeface="Open Sans Light" panose="020B0306030504020204" pitchFamily="34" charset="0"/>
              </a:defRPr>
            </a:lvl2pPr>
            <a:lvl3pPr marL="0" marR="0" indent="-228600" algn="l" defTabSz="914400" rtl="0" eaLnBrk="1" fontAlgn="auto" latinLnBrk="0" hangingPunct="1">
              <a:lnSpc>
                <a:spcPct val="90000"/>
              </a:lnSpc>
              <a:spcBef>
                <a:spcPts val="500"/>
              </a:spcBef>
              <a:spcAft>
                <a:spcPts val="0"/>
              </a:spcAft>
              <a:buClrTx/>
              <a:buSzTx/>
              <a:buFontTx/>
              <a:buBlip>
                <a:blip r:embed="rId2"/>
              </a:buBlip>
              <a:tabLst/>
              <a:defRPr lang="fr-FR" sz="1400" kern="1200" dirty="0" smtClean="0">
                <a:solidFill>
                  <a:schemeClr val="accent1"/>
                </a:solidFill>
                <a:latin typeface="+mn-lt"/>
                <a:ea typeface="+mn-ea"/>
                <a:cs typeface="+mn-cs"/>
              </a:defRPr>
            </a:lvl3pPr>
            <a:lvl4pPr marL="468000" marR="0" indent="-228600" algn="l" defTabSz="914400" rtl="0" eaLnBrk="1" fontAlgn="auto" latinLnBrk="0" hangingPunct="1">
              <a:lnSpc>
                <a:spcPct val="90000"/>
              </a:lnSpc>
              <a:spcBef>
                <a:spcPts val="500"/>
              </a:spcBef>
              <a:spcAft>
                <a:spcPts val="0"/>
              </a:spcAft>
              <a:buClrTx/>
              <a:buSzTx/>
              <a:buFontTx/>
              <a:buBlip>
                <a:blip r:embed="rId3"/>
              </a:buBlip>
              <a:tabLst/>
              <a:defRPr lang="fr-FR" sz="1200" kern="1200" baseline="0" dirty="0" smtClean="0">
                <a:solidFill>
                  <a:schemeClr val="accent1"/>
                </a:solidFill>
                <a:latin typeface="+mn-lt"/>
                <a:ea typeface="+mn-ea"/>
                <a:cs typeface="+mn-cs"/>
              </a:defRPr>
            </a:lvl4pPr>
            <a:lvl5pPr marL="468000" marR="0" indent="0" algn="l" defTabSz="914400" rtl="0" eaLnBrk="1" fontAlgn="auto" latinLnBrk="0" hangingPunct="1">
              <a:lnSpc>
                <a:spcPct val="90000"/>
              </a:lnSpc>
              <a:spcBef>
                <a:spcPts val="500"/>
              </a:spcBef>
              <a:spcAft>
                <a:spcPts val="0"/>
              </a:spcAft>
              <a:buClrTx/>
              <a:buSzTx/>
              <a:buFontTx/>
              <a:buNone/>
              <a:tabLst/>
              <a:defRPr lang="fr-FR" sz="1200" kern="1200" baseline="0" dirty="0">
                <a:solidFill>
                  <a:schemeClr val="accent1"/>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2" indent="0" algn="ctr">
              <a:buNone/>
            </a:pPr>
            <a:r>
              <a:rPr lang="fr-FR" sz="1600">
                <a:solidFill>
                  <a:schemeClr val="bg1"/>
                </a:solidFill>
              </a:rPr>
              <a:t>Parler anti-spam à vos clients</a:t>
            </a:r>
          </a:p>
        </p:txBody>
      </p:sp>
      <p:sp>
        <p:nvSpPr>
          <p:cNvPr id="19" name="Espace réservé du contenu 3">
            <a:extLst>
              <a:ext uri="{FF2B5EF4-FFF2-40B4-BE49-F238E27FC236}">
                <a16:creationId xmlns:a16="http://schemas.microsoft.com/office/drawing/2014/main" id="{520BAED4-3321-4892-ACAC-30D31FC2797E}"/>
              </a:ext>
            </a:extLst>
          </p:cNvPr>
          <p:cNvSpPr txBox="1">
            <a:spLocks/>
          </p:cNvSpPr>
          <p:nvPr userDrawn="1"/>
        </p:nvSpPr>
        <p:spPr>
          <a:xfrm>
            <a:off x="8284807" y="4156542"/>
            <a:ext cx="2808311" cy="263747"/>
          </a:xfrm>
          <a:prstGeom prst="rect">
            <a:avLst/>
          </a:prstGeom>
        </p:spPr>
        <p:txBody>
          <a:bodyPr vert="horz" lIns="0" tIns="0" rIns="0" bIns="0" rtlCol="0">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1800" b="1"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90000"/>
              </a:lnSpc>
              <a:spcBef>
                <a:spcPts val="500"/>
              </a:spcBef>
              <a:spcAft>
                <a:spcPts val="0"/>
              </a:spcAft>
              <a:buClrTx/>
              <a:buSzTx/>
              <a:buFontTx/>
              <a:buNone/>
              <a:tabLst/>
              <a:defRPr lang="fr-FR" sz="1400" b="0" kern="1200" dirty="0" smtClean="0">
                <a:solidFill>
                  <a:schemeClr val="accent1"/>
                </a:solidFill>
                <a:latin typeface="+mj-lt"/>
                <a:ea typeface="Open Sans Light" panose="020B0306030504020204" pitchFamily="34" charset="0"/>
                <a:cs typeface="Open Sans Light" panose="020B0306030504020204" pitchFamily="34" charset="0"/>
              </a:defRPr>
            </a:lvl2pPr>
            <a:lvl3pPr marL="0" marR="0" indent="-228600" algn="l" defTabSz="914400" rtl="0" eaLnBrk="1" fontAlgn="auto" latinLnBrk="0" hangingPunct="1">
              <a:lnSpc>
                <a:spcPct val="90000"/>
              </a:lnSpc>
              <a:spcBef>
                <a:spcPts val="500"/>
              </a:spcBef>
              <a:spcAft>
                <a:spcPts val="0"/>
              </a:spcAft>
              <a:buClrTx/>
              <a:buSzTx/>
              <a:buFontTx/>
              <a:buBlip>
                <a:blip r:embed="rId2"/>
              </a:buBlip>
              <a:tabLst/>
              <a:defRPr lang="fr-FR" sz="1400" kern="1200" dirty="0" smtClean="0">
                <a:solidFill>
                  <a:schemeClr val="accent1"/>
                </a:solidFill>
                <a:latin typeface="+mn-lt"/>
                <a:ea typeface="+mn-ea"/>
                <a:cs typeface="+mn-cs"/>
              </a:defRPr>
            </a:lvl3pPr>
            <a:lvl4pPr marL="468000" marR="0" indent="-228600" algn="l" defTabSz="914400" rtl="0" eaLnBrk="1" fontAlgn="auto" latinLnBrk="0" hangingPunct="1">
              <a:lnSpc>
                <a:spcPct val="90000"/>
              </a:lnSpc>
              <a:spcBef>
                <a:spcPts val="500"/>
              </a:spcBef>
              <a:spcAft>
                <a:spcPts val="0"/>
              </a:spcAft>
              <a:buClrTx/>
              <a:buSzTx/>
              <a:buFontTx/>
              <a:buBlip>
                <a:blip r:embed="rId3"/>
              </a:buBlip>
              <a:tabLst/>
              <a:defRPr lang="fr-FR" sz="1200" kern="1200" baseline="0" dirty="0" smtClean="0">
                <a:solidFill>
                  <a:schemeClr val="accent1"/>
                </a:solidFill>
                <a:latin typeface="+mn-lt"/>
                <a:ea typeface="+mn-ea"/>
                <a:cs typeface="+mn-cs"/>
              </a:defRPr>
            </a:lvl4pPr>
            <a:lvl5pPr marL="468000" marR="0" indent="0" algn="l" defTabSz="914400" rtl="0" eaLnBrk="1" fontAlgn="auto" latinLnBrk="0" hangingPunct="1">
              <a:lnSpc>
                <a:spcPct val="90000"/>
              </a:lnSpc>
              <a:spcBef>
                <a:spcPts val="500"/>
              </a:spcBef>
              <a:spcAft>
                <a:spcPts val="0"/>
              </a:spcAft>
              <a:buClrTx/>
              <a:buSzTx/>
              <a:buFontTx/>
              <a:buNone/>
              <a:tabLst/>
              <a:defRPr lang="fr-FR" sz="1200" kern="1200" baseline="0" dirty="0">
                <a:solidFill>
                  <a:schemeClr val="accent1"/>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2" indent="0" algn="ctr">
              <a:buNone/>
            </a:pPr>
            <a:r>
              <a:rPr lang="fr-FR" sz="1600">
                <a:solidFill>
                  <a:schemeClr val="bg1"/>
                </a:solidFill>
              </a:rPr>
              <a:t>Détecter des projets</a:t>
            </a:r>
          </a:p>
        </p:txBody>
      </p:sp>
      <p:sp>
        <p:nvSpPr>
          <p:cNvPr id="20" name="Espace réservé du contenu 3">
            <a:extLst>
              <a:ext uri="{FF2B5EF4-FFF2-40B4-BE49-F238E27FC236}">
                <a16:creationId xmlns:a16="http://schemas.microsoft.com/office/drawing/2014/main" id="{4F218DBE-013A-4CE2-8FEC-AE4F5544C4B7}"/>
              </a:ext>
            </a:extLst>
          </p:cNvPr>
          <p:cNvSpPr txBox="1">
            <a:spLocks/>
          </p:cNvSpPr>
          <p:nvPr userDrawn="1"/>
        </p:nvSpPr>
        <p:spPr>
          <a:xfrm>
            <a:off x="-118916" y="5043804"/>
            <a:ext cx="12192000" cy="263747"/>
          </a:xfrm>
          <a:prstGeom prst="rect">
            <a:avLst/>
          </a:prstGeom>
        </p:spPr>
        <p:txBody>
          <a:bodyPr vert="horz" lIns="0" tIns="0" rIns="0" bIns="0" rtlCol="0">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1800" b="1"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90000"/>
              </a:lnSpc>
              <a:spcBef>
                <a:spcPts val="500"/>
              </a:spcBef>
              <a:spcAft>
                <a:spcPts val="0"/>
              </a:spcAft>
              <a:buClrTx/>
              <a:buSzTx/>
              <a:buFontTx/>
              <a:buNone/>
              <a:tabLst/>
              <a:defRPr lang="fr-FR" sz="1400" b="0" kern="1200" dirty="0" smtClean="0">
                <a:solidFill>
                  <a:schemeClr val="accent1"/>
                </a:solidFill>
                <a:latin typeface="+mj-lt"/>
                <a:ea typeface="Open Sans Light" panose="020B0306030504020204" pitchFamily="34" charset="0"/>
                <a:cs typeface="Open Sans Light" panose="020B0306030504020204" pitchFamily="34" charset="0"/>
              </a:defRPr>
            </a:lvl2pPr>
            <a:lvl3pPr marL="0" marR="0" indent="-228600" algn="l" defTabSz="914400" rtl="0" eaLnBrk="1" fontAlgn="auto" latinLnBrk="0" hangingPunct="1">
              <a:lnSpc>
                <a:spcPct val="90000"/>
              </a:lnSpc>
              <a:spcBef>
                <a:spcPts val="500"/>
              </a:spcBef>
              <a:spcAft>
                <a:spcPts val="0"/>
              </a:spcAft>
              <a:buClrTx/>
              <a:buSzTx/>
              <a:buFontTx/>
              <a:buBlip>
                <a:blip r:embed="rId2"/>
              </a:buBlip>
              <a:tabLst/>
              <a:defRPr lang="fr-FR" sz="1400" kern="1200" dirty="0" smtClean="0">
                <a:solidFill>
                  <a:schemeClr val="accent1"/>
                </a:solidFill>
                <a:latin typeface="+mn-lt"/>
                <a:ea typeface="+mn-ea"/>
                <a:cs typeface="+mn-cs"/>
              </a:defRPr>
            </a:lvl3pPr>
            <a:lvl4pPr marL="468000" marR="0" indent="-228600" algn="l" defTabSz="914400" rtl="0" eaLnBrk="1" fontAlgn="auto" latinLnBrk="0" hangingPunct="1">
              <a:lnSpc>
                <a:spcPct val="90000"/>
              </a:lnSpc>
              <a:spcBef>
                <a:spcPts val="500"/>
              </a:spcBef>
              <a:spcAft>
                <a:spcPts val="0"/>
              </a:spcAft>
              <a:buClrTx/>
              <a:buSzTx/>
              <a:buFontTx/>
              <a:buBlip>
                <a:blip r:embed="rId3"/>
              </a:buBlip>
              <a:tabLst/>
              <a:defRPr lang="fr-FR" sz="1200" kern="1200" baseline="0" dirty="0" smtClean="0">
                <a:solidFill>
                  <a:schemeClr val="accent1"/>
                </a:solidFill>
                <a:latin typeface="+mn-lt"/>
                <a:ea typeface="+mn-ea"/>
                <a:cs typeface="+mn-cs"/>
              </a:defRPr>
            </a:lvl4pPr>
            <a:lvl5pPr marL="468000" marR="0" indent="0" algn="l" defTabSz="914400" rtl="0" eaLnBrk="1" fontAlgn="auto" latinLnBrk="0" hangingPunct="1">
              <a:lnSpc>
                <a:spcPct val="90000"/>
              </a:lnSpc>
              <a:spcBef>
                <a:spcPts val="500"/>
              </a:spcBef>
              <a:spcAft>
                <a:spcPts val="0"/>
              </a:spcAft>
              <a:buClrTx/>
              <a:buSzTx/>
              <a:buFontTx/>
              <a:buNone/>
              <a:tabLst/>
              <a:defRPr lang="fr-FR" sz="1200" kern="1200" baseline="0" dirty="0">
                <a:solidFill>
                  <a:schemeClr val="accent1"/>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a:r>
              <a:rPr lang="fr-FR" spc="300">
                <a:solidFill>
                  <a:schemeClr val="tx1"/>
                </a:solidFill>
              </a:rPr>
              <a:t>VOTRE PLAN D’ACTIONS À LA CARTE</a:t>
            </a:r>
          </a:p>
        </p:txBody>
      </p:sp>
      <p:sp>
        <p:nvSpPr>
          <p:cNvPr id="21" name="Espace réservé du contenu 3">
            <a:extLst>
              <a:ext uri="{FF2B5EF4-FFF2-40B4-BE49-F238E27FC236}">
                <a16:creationId xmlns:a16="http://schemas.microsoft.com/office/drawing/2014/main" id="{41D8DEB6-9E1E-4220-8370-F630F45C44D2}"/>
              </a:ext>
            </a:extLst>
          </p:cNvPr>
          <p:cNvSpPr txBox="1">
            <a:spLocks/>
          </p:cNvSpPr>
          <p:nvPr userDrawn="1"/>
        </p:nvSpPr>
        <p:spPr>
          <a:xfrm>
            <a:off x="568217" y="6167545"/>
            <a:ext cx="1693334" cy="338918"/>
          </a:xfrm>
          <a:prstGeom prst="rect">
            <a:avLst/>
          </a:prstGeom>
        </p:spPr>
        <p:txBody>
          <a:bodyPr vert="horz" lIns="0" tIns="0" rIns="0" bIns="0" rtlCol="0"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1800" b="1"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90000"/>
              </a:lnSpc>
              <a:spcBef>
                <a:spcPts val="500"/>
              </a:spcBef>
              <a:spcAft>
                <a:spcPts val="0"/>
              </a:spcAft>
              <a:buClrTx/>
              <a:buSzTx/>
              <a:buFontTx/>
              <a:buNone/>
              <a:tabLst/>
              <a:defRPr lang="fr-FR" sz="1400" b="0" kern="1200" dirty="0" smtClean="0">
                <a:solidFill>
                  <a:schemeClr val="accent1"/>
                </a:solidFill>
                <a:latin typeface="+mj-lt"/>
                <a:ea typeface="Open Sans Light" panose="020B0306030504020204" pitchFamily="34" charset="0"/>
                <a:cs typeface="Open Sans Light" panose="020B0306030504020204" pitchFamily="34" charset="0"/>
              </a:defRPr>
            </a:lvl2pPr>
            <a:lvl3pPr marL="0" marR="0" indent="-228600" algn="l" defTabSz="914400" rtl="0" eaLnBrk="1" fontAlgn="auto" latinLnBrk="0" hangingPunct="1">
              <a:lnSpc>
                <a:spcPct val="90000"/>
              </a:lnSpc>
              <a:spcBef>
                <a:spcPts val="500"/>
              </a:spcBef>
              <a:spcAft>
                <a:spcPts val="0"/>
              </a:spcAft>
              <a:buClrTx/>
              <a:buSzTx/>
              <a:buFontTx/>
              <a:buBlip>
                <a:blip r:embed="rId2"/>
              </a:buBlip>
              <a:tabLst/>
              <a:defRPr lang="fr-FR" sz="1400" kern="1200" dirty="0" smtClean="0">
                <a:solidFill>
                  <a:schemeClr val="accent1"/>
                </a:solidFill>
                <a:latin typeface="+mn-lt"/>
                <a:ea typeface="+mn-ea"/>
                <a:cs typeface="+mn-cs"/>
              </a:defRPr>
            </a:lvl3pPr>
            <a:lvl4pPr marL="468000" marR="0" indent="-228600" algn="l" defTabSz="914400" rtl="0" eaLnBrk="1" fontAlgn="auto" latinLnBrk="0" hangingPunct="1">
              <a:lnSpc>
                <a:spcPct val="90000"/>
              </a:lnSpc>
              <a:spcBef>
                <a:spcPts val="500"/>
              </a:spcBef>
              <a:spcAft>
                <a:spcPts val="0"/>
              </a:spcAft>
              <a:buClrTx/>
              <a:buSzTx/>
              <a:buFontTx/>
              <a:buBlip>
                <a:blip r:embed="rId3"/>
              </a:buBlip>
              <a:tabLst/>
              <a:defRPr lang="fr-FR" sz="1200" kern="1200" baseline="0" dirty="0" smtClean="0">
                <a:solidFill>
                  <a:schemeClr val="accent1"/>
                </a:solidFill>
                <a:latin typeface="+mn-lt"/>
                <a:ea typeface="+mn-ea"/>
                <a:cs typeface="+mn-cs"/>
              </a:defRPr>
            </a:lvl4pPr>
            <a:lvl5pPr marL="468000" marR="0" indent="0" algn="l" defTabSz="914400" rtl="0" eaLnBrk="1" fontAlgn="auto" latinLnBrk="0" hangingPunct="1">
              <a:lnSpc>
                <a:spcPct val="90000"/>
              </a:lnSpc>
              <a:spcBef>
                <a:spcPts val="500"/>
              </a:spcBef>
              <a:spcAft>
                <a:spcPts val="0"/>
              </a:spcAft>
              <a:buClrTx/>
              <a:buSzTx/>
              <a:buFontTx/>
              <a:buNone/>
              <a:tabLst/>
              <a:defRPr lang="fr-FR" sz="1200" kern="1200" baseline="0" dirty="0">
                <a:solidFill>
                  <a:schemeClr val="accent1"/>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1" algn="ctr">
              <a:lnSpc>
                <a:spcPct val="100000"/>
              </a:lnSpc>
            </a:pPr>
            <a:r>
              <a:rPr lang="fr-FR" sz="1200" b="1">
                <a:solidFill>
                  <a:schemeClr val="tx1"/>
                </a:solidFill>
                <a:latin typeface="+mn-lt"/>
              </a:rPr>
              <a:t>Auto-équipement</a:t>
            </a:r>
          </a:p>
        </p:txBody>
      </p:sp>
      <p:sp>
        <p:nvSpPr>
          <p:cNvPr id="22" name="Espace réservé du contenu 3">
            <a:extLst>
              <a:ext uri="{FF2B5EF4-FFF2-40B4-BE49-F238E27FC236}">
                <a16:creationId xmlns:a16="http://schemas.microsoft.com/office/drawing/2014/main" id="{F4111B6F-6101-4FBA-98C4-268CCAB9440B}"/>
              </a:ext>
            </a:extLst>
          </p:cNvPr>
          <p:cNvSpPr txBox="1">
            <a:spLocks/>
          </p:cNvSpPr>
          <p:nvPr userDrawn="1"/>
        </p:nvSpPr>
        <p:spPr>
          <a:xfrm>
            <a:off x="4333398" y="6246257"/>
            <a:ext cx="1431180" cy="520411"/>
          </a:xfrm>
          <a:prstGeom prst="rect">
            <a:avLst/>
          </a:prstGeom>
        </p:spPr>
        <p:txBody>
          <a:bodyPr vert="horz" lIns="0" tIns="0" rIns="0" bIns="0" rtlCol="0"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1800" b="1"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90000"/>
              </a:lnSpc>
              <a:spcBef>
                <a:spcPts val="500"/>
              </a:spcBef>
              <a:spcAft>
                <a:spcPts val="0"/>
              </a:spcAft>
              <a:buClrTx/>
              <a:buSzTx/>
              <a:buFontTx/>
              <a:buNone/>
              <a:tabLst/>
              <a:defRPr lang="fr-FR" sz="1400" b="0" kern="1200" dirty="0" smtClean="0">
                <a:solidFill>
                  <a:schemeClr val="accent1"/>
                </a:solidFill>
                <a:latin typeface="+mj-lt"/>
                <a:ea typeface="Open Sans Light" panose="020B0306030504020204" pitchFamily="34" charset="0"/>
                <a:cs typeface="Open Sans Light" panose="020B0306030504020204" pitchFamily="34" charset="0"/>
              </a:defRPr>
            </a:lvl2pPr>
            <a:lvl3pPr marL="0" marR="0" indent="-228600" algn="l" defTabSz="914400" rtl="0" eaLnBrk="1" fontAlgn="auto" latinLnBrk="0" hangingPunct="1">
              <a:lnSpc>
                <a:spcPct val="90000"/>
              </a:lnSpc>
              <a:spcBef>
                <a:spcPts val="500"/>
              </a:spcBef>
              <a:spcAft>
                <a:spcPts val="0"/>
              </a:spcAft>
              <a:buClrTx/>
              <a:buSzTx/>
              <a:buFontTx/>
              <a:buBlip>
                <a:blip r:embed="rId2"/>
              </a:buBlip>
              <a:tabLst/>
              <a:defRPr lang="fr-FR" sz="1400" kern="1200" dirty="0" smtClean="0">
                <a:solidFill>
                  <a:schemeClr val="accent1"/>
                </a:solidFill>
                <a:latin typeface="+mn-lt"/>
                <a:ea typeface="+mn-ea"/>
                <a:cs typeface="+mn-cs"/>
              </a:defRPr>
            </a:lvl3pPr>
            <a:lvl4pPr marL="468000" marR="0" indent="-228600" algn="l" defTabSz="914400" rtl="0" eaLnBrk="1" fontAlgn="auto" latinLnBrk="0" hangingPunct="1">
              <a:lnSpc>
                <a:spcPct val="90000"/>
              </a:lnSpc>
              <a:spcBef>
                <a:spcPts val="500"/>
              </a:spcBef>
              <a:spcAft>
                <a:spcPts val="0"/>
              </a:spcAft>
              <a:buClrTx/>
              <a:buSzTx/>
              <a:buFontTx/>
              <a:buBlip>
                <a:blip r:embed="rId3"/>
              </a:buBlip>
              <a:tabLst/>
              <a:defRPr lang="fr-FR" sz="1200" kern="1200" baseline="0" dirty="0" smtClean="0">
                <a:solidFill>
                  <a:schemeClr val="accent1"/>
                </a:solidFill>
                <a:latin typeface="+mn-lt"/>
                <a:ea typeface="+mn-ea"/>
                <a:cs typeface="+mn-cs"/>
              </a:defRPr>
            </a:lvl4pPr>
            <a:lvl5pPr marL="468000" marR="0" indent="0" algn="l" defTabSz="914400" rtl="0" eaLnBrk="1" fontAlgn="auto" latinLnBrk="0" hangingPunct="1">
              <a:lnSpc>
                <a:spcPct val="90000"/>
              </a:lnSpc>
              <a:spcBef>
                <a:spcPts val="500"/>
              </a:spcBef>
              <a:spcAft>
                <a:spcPts val="0"/>
              </a:spcAft>
              <a:buClrTx/>
              <a:buSzTx/>
              <a:buFontTx/>
              <a:buNone/>
              <a:tabLst/>
              <a:defRPr lang="fr-FR" sz="1200" kern="1200" baseline="0" dirty="0">
                <a:solidFill>
                  <a:schemeClr val="accent1"/>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1" algn="ctr">
              <a:lnSpc>
                <a:spcPct val="100000"/>
              </a:lnSpc>
            </a:pPr>
            <a:r>
              <a:rPr lang="fr-FR" sz="1200" b="1">
                <a:solidFill>
                  <a:schemeClr val="tx1"/>
                </a:solidFill>
                <a:latin typeface="+mn-lt"/>
              </a:rPr>
              <a:t>Accompagnement au closing</a:t>
            </a:r>
          </a:p>
          <a:p>
            <a:pPr lvl="1" algn="ctr">
              <a:lnSpc>
                <a:spcPct val="100000"/>
              </a:lnSpc>
            </a:pPr>
            <a:endParaRPr lang="fr-FR" sz="1200" b="1">
              <a:solidFill>
                <a:schemeClr val="tx1"/>
              </a:solidFill>
              <a:latin typeface="+mn-lt"/>
            </a:endParaRPr>
          </a:p>
        </p:txBody>
      </p:sp>
      <p:sp>
        <p:nvSpPr>
          <p:cNvPr id="23" name="Espace réservé du contenu 3">
            <a:extLst>
              <a:ext uri="{FF2B5EF4-FFF2-40B4-BE49-F238E27FC236}">
                <a16:creationId xmlns:a16="http://schemas.microsoft.com/office/drawing/2014/main" id="{5DFC19E7-89F1-4F6A-A2D0-2DF03E1F4055}"/>
              </a:ext>
            </a:extLst>
          </p:cNvPr>
          <p:cNvSpPr txBox="1">
            <a:spLocks/>
          </p:cNvSpPr>
          <p:nvPr userDrawn="1"/>
        </p:nvSpPr>
        <p:spPr>
          <a:xfrm>
            <a:off x="2545675" y="6167545"/>
            <a:ext cx="1351696" cy="406014"/>
          </a:xfrm>
          <a:prstGeom prst="rect">
            <a:avLst/>
          </a:prstGeom>
        </p:spPr>
        <p:txBody>
          <a:bodyPr vert="horz" lIns="0" tIns="0" rIns="0" bIns="0" rtlCol="0"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1800" b="1"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90000"/>
              </a:lnSpc>
              <a:spcBef>
                <a:spcPts val="500"/>
              </a:spcBef>
              <a:spcAft>
                <a:spcPts val="0"/>
              </a:spcAft>
              <a:buClrTx/>
              <a:buSzTx/>
              <a:buFontTx/>
              <a:buNone/>
              <a:tabLst/>
              <a:defRPr lang="fr-FR" sz="1400" b="0" kern="1200" dirty="0" smtClean="0">
                <a:solidFill>
                  <a:schemeClr val="accent1"/>
                </a:solidFill>
                <a:latin typeface="+mj-lt"/>
                <a:ea typeface="Open Sans Light" panose="020B0306030504020204" pitchFamily="34" charset="0"/>
                <a:cs typeface="Open Sans Light" panose="020B0306030504020204" pitchFamily="34" charset="0"/>
              </a:defRPr>
            </a:lvl2pPr>
            <a:lvl3pPr marL="0" marR="0" indent="-228600" algn="l" defTabSz="914400" rtl="0" eaLnBrk="1" fontAlgn="auto" latinLnBrk="0" hangingPunct="1">
              <a:lnSpc>
                <a:spcPct val="90000"/>
              </a:lnSpc>
              <a:spcBef>
                <a:spcPts val="500"/>
              </a:spcBef>
              <a:spcAft>
                <a:spcPts val="0"/>
              </a:spcAft>
              <a:buClrTx/>
              <a:buSzTx/>
              <a:buFontTx/>
              <a:buBlip>
                <a:blip r:embed="rId2"/>
              </a:buBlip>
              <a:tabLst/>
              <a:defRPr lang="fr-FR" sz="1400" kern="1200" dirty="0" smtClean="0">
                <a:solidFill>
                  <a:schemeClr val="accent1"/>
                </a:solidFill>
                <a:latin typeface="+mn-lt"/>
                <a:ea typeface="+mn-ea"/>
                <a:cs typeface="+mn-cs"/>
              </a:defRPr>
            </a:lvl3pPr>
            <a:lvl4pPr marL="468000" marR="0" indent="-228600" algn="l" defTabSz="914400" rtl="0" eaLnBrk="1" fontAlgn="auto" latinLnBrk="0" hangingPunct="1">
              <a:lnSpc>
                <a:spcPct val="90000"/>
              </a:lnSpc>
              <a:spcBef>
                <a:spcPts val="500"/>
              </a:spcBef>
              <a:spcAft>
                <a:spcPts val="0"/>
              </a:spcAft>
              <a:buClrTx/>
              <a:buSzTx/>
              <a:buFontTx/>
              <a:buBlip>
                <a:blip r:embed="rId3"/>
              </a:buBlip>
              <a:tabLst/>
              <a:defRPr lang="fr-FR" sz="1200" kern="1200" baseline="0" dirty="0" smtClean="0">
                <a:solidFill>
                  <a:schemeClr val="accent1"/>
                </a:solidFill>
                <a:latin typeface="+mn-lt"/>
                <a:ea typeface="+mn-ea"/>
                <a:cs typeface="+mn-cs"/>
              </a:defRPr>
            </a:lvl4pPr>
            <a:lvl5pPr marL="468000" marR="0" indent="0" algn="l" defTabSz="914400" rtl="0" eaLnBrk="1" fontAlgn="auto" latinLnBrk="0" hangingPunct="1">
              <a:lnSpc>
                <a:spcPct val="90000"/>
              </a:lnSpc>
              <a:spcBef>
                <a:spcPts val="500"/>
              </a:spcBef>
              <a:spcAft>
                <a:spcPts val="0"/>
              </a:spcAft>
              <a:buClrTx/>
              <a:buSzTx/>
              <a:buFontTx/>
              <a:buNone/>
              <a:tabLst/>
              <a:defRPr lang="fr-FR" sz="1200" kern="1200" baseline="0" dirty="0">
                <a:solidFill>
                  <a:schemeClr val="accent1"/>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1" algn="ctr">
              <a:lnSpc>
                <a:spcPct val="100000"/>
              </a:lnSpc>
            </a:pPr>
            <a:r>
              <a:rPr lang="fr-FR" sz="1200" b="1">
                <a:solidFill>
                  <a:schemeClr val="tx1"/>
                </a:solidFill>
                <a:latin typeface="+mn-lt"/>
              </a:rPr>
              <a:t>Formation commerciale</a:t>
            </a:r>
          </a:p>
        </p:txBody>
      </p:sp>
      <p:sp>
        <p:nvSpPr>
          <p:cNvPr id="24" name="Espace réservé du contenu 3">
            <a:extLst>
              <a:ext uri="{FF2B5EF4-FFF2-40B4-BE49-F238E27FC236}">
                <a16:creationId xmlns:a16="http://schemas.microsoft.com/office/drawing/2014/main" id="{CE0BE4AA-B1E9-46DF-98B8-DE55B244CF3B}"/>
              </a:ext>
            </a:extLst>
          </p:cNvPr>
          <p:cNvSpPr txBox="1">
            <a:spLocks/>
          </p:cNvSpPr>
          <p:nvPr userDrawn="1"/>
        </p:nvSpPr>
        <p:spPr>
          <a:xfrm>
            <a:off x="6289908" y="6140663"/>
            <a:ext cx="1705329" cy="468626"/>
          </a:xfrm>
          <a:prstGeom prst="rect">
            <a:avLst/>
          </a:prstGeom>
        </p:spPr>
        <p:txBody>
          <a:bodyPr vert="horz" lIns="0" tIns="0" rIns="0" bIns="0" rtlCol="0"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1800" b="1"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90000"/>
              </a:lnSpc>
              <a:spcBef>
                <a:spcPts val="500"/>
              </a:spcBef>
              <a:spcAft>
                <a:spcPts val="0"/>
              </a:spcAft>
              <a:buClrTx/>
              <a:buSzTx/>
              <a:buFontTx/>
              <a:buNone/>
              <a:tabLst/>
              <a:defRPr lang="fr-FR" sz="1400" b="0" kern="1200" dirty="0" smtClean="0">
                <a:solidFill>
                  <a:schemeClr val="accent1"/>
                </a:solidFill>
                <a:latin typeface="+mj-lt"/>
                <a:ea typeface="Open Sans Light" panose="020B0306030504020204" pitchFamily="34" charset="0"/>
                <a:cs typeface="Open Sans Light" panose="020B0306030504020204" pitchFamily="34" charset="0"/>
              </a:defRPr>
            </a:lvl2pPr>
            <a:lvl3pPr marL="0" marR="0" indent="-228600" algn="l" defTabSz="914400" rtl="0" eaLnBrk="1" fontAlgn="auto" latinLnBrk="0" hangingPunct="1">
              <a:lnSpc>
                <a:spcPct val="90000"/>
              </a:lnSpc>
              <a:spcBef>
                <a:spcPts val="500"/>
              </a:spcBef>
              <a:spcAft>
                <a:spcPts val="0"/>
              </a:spcAft>
              <a:buClrTx/>
              <a:buSzTx/>
              <a:buFontTx/>
              <a:buBlip>
                <a:blip r:embed="rId2"/>
              </a:buBlip>
              <a:tabLst/>
              <a:defRPr lang="fr-FR" sz="1400" kern="1200" dirty="0" smtClean="0">
                <a:solidFill>
                  <a:schemeClr val="accent1"/>
                </a:solidFill>
                <a:latin typeface="+mn-lt"/>
                <a:ea typeface="+mn-ea"/>
                <a:cs typeface="+mn-cs"/>
              </a:defRPr>
            </a:lvl3pPr>
            <a:lvl4pPr marL="468000" marR="0" indent="-228600" algn="l" defTabSz="914400" rtl="0" eaLnBrk="1" fontAlgn="auto" latinLnBrk="0" hangingPunct="1">
              <a:lnSpc>
                <a:spcPct val="90000"/>
              </a:lnSpc>
              <a:spcBef>
                <a:spcPts val="500"/>
              </a:spcBef>
              <a:spcAft>
                <a:spcPts val="0"/>
              </a:spcAft>
              <a:buClrTx/>
              <a:buSzTx/>
              <a:buFontTx/>
              <a:buBlip>
                <a:blip r:embed="rId3"/>
              </a:buBlip>
              <a:tabLst/>
              <a:defRPr lang="fr-FR" sz="1200" kern="1200" baseline="0" dirty="0" smtClean="0">
                <a:solidFill>
                  <a:schemeClr val="accent1"/>
                </a:solidFill>
                <a:latin typeface="+mn-lt"/>
                <a:ea typeface="+mn-ea"/>
                <a:cs typeface="+mn-cs"/>
              </a:defRPr>
            </a:lvl4pPr>
            <a:lvl5pPr marL="468000" marR="0" indent="0" algn="l" defTabSz="914400" rtl="0" eaLnBrk="1" fontAlgn="auto" latinLnBrk="0" hangingPunct="1">
              <a:lnSpc>
                <a:spcPct val="90000"/>
              </a:lnSpc>
              <a:spcBef>
                <a:spcPts val="500"/>
              </a:spcBef>
              <a:spcAft>
                <a:spcPts val="0"/>
              </a:spcAft>
              <a:buClrTx/>
              <a:buSzTx/>
              <a:buFontTx/>
              <a:buNone/>
              <a:tabLst/>
              <a:defRPr lang="fr-FR" sz="1200" kern="1200" baseline="0" dirty="0">
                <a:solidFill>
                  <a:schemeClr val="accent1"/>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1" algn="ctr">
              <a:lnSpc>
                <a:spcPct val="100000"/>
              </a:lnSpc>
            </a:pPr>
            <a:r>
              <a:rPr lang="fr-FR" sz="1200" b="1">
                <a:solidFill>
                  <a:schemeClr val="tx1"/>
                </a:solidFill>
                <a:latin typeface="+mn-lt"/>
              </a:rPr>
              <a:t>Kit de lancement marketing</a:t>
            </a:r>
          </a:p>
        </p:txBody>
      </p:sp>
      <p:sp>
        <p:nvSpPr>
          <p:cNvPr id="25" name="Espace réservé du contenu 3">
            <a:extLst>
              <a:ext uri="{FF2B5EF4-FFF2-40B4-BE49-F238E27FC236}">
                <a16:creationId xmlns:a16="http://schemas.microsoft.com/office/drawing/2014/main" id="{49A9E97E-9973-4E98-ABCD-1E6A98A2486B}"/>
              </a:ext>
            </a:extLst>
          </p:cNvPr>
          <p:cNvSpPr txBox="1">
            <a:spLocks/>
          </p:cNvSpPr>
          <p:nvPr userDrawn="1"/>
        </p:nvSpPr>
        <p:spPr>
          <a:xfrm>
            <a:off x="10014567" y="6151742"/>
            <a:ext cx="1514027" cy="392682"/>
          </a:xfrm>
          <a:prstGeom prst="rect">
            <a:avLst/>
          </a:prstGeom>
        </p:spPr>
        <p:txBody>
          <a:bodyPr vert="horz" lIns="0" tIns="0" rIns="0" bIns="0" rtlCol="0"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1800" b="1"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90000"/>
              </a:lnSpc>
              <a:spcBef>
                <a:spcPts val="500"/>
              </a:spcBef>
              <a:spcAft>
                <a:spcPts val="0"/>
              </a:spcAft>
              <a:buClrTx/>
              <a:buSzTx/>
              <a:buFontTx/>
              <a:buNone/>
              <a:tabLst/>
              <a:defRPr lang="fr-FR" sz="1400" b="0" kern="1200" dirty="0" smtClean="0">
                <a:solidFill>
                  <a:schemeClr val="accent1"/>
                </a:solidFill>
                <a:latin typeface="+mj-lt"/>
                <a:ea typeface="Open Sans Light" panose="020B0306030504020204" pitchFamily="34" charset="0"/>
                <a:cs typeface="Open Sans Light" panose="020B0306030504020204" pitchFamily="34" charset="0"/>
              </a:defRPr>
            </a:lvl2pPr>
            <a:lvl3pPr marL="0" marR="0" indent="-228600" algn="l" defTabSz="914400" rtl="0" eaLnBrk="1" fontAlgn="auto" latinLnBrk="0" hangingPunct="1">
              <a:lnSpc>
                <a:spcPct val="90000"/>
              </a:lnSpc>
              <a:spcBef>
                <a:spcPts val="500"/>
              </a:spcBef>
              <a:spcAft>
                <a:spcPts val="0"/>
              </a:spcAft>
              <a:buClrTx/>
              <a:buSzTx/>
              <a:buFontTx/>
              <a:buBlip>
                <a:blip r:embed="rId2"/>
              </a:buBlip>
              <a:tabLst/>
              <a:defRPr lang="fr-FR" sz="1400" kern="1200" dirty="0" smtClean="0">
                <a:solidFill>
                  <a:schemeClr val="accent1"/>
                </a:solidFill>
                <a:latin typeface="+mn-lt"/>
                <a:ea typeface="+mn-ea"/>
                <a:cs typeface="+mn-cs"/>
              </a:defRPr>
            </a:lvl3pPr>
            <a:lvl4pPr marL="468000" marR="0" indent="-228600" algn="l" defTabSz="914400" rtl="0" eaLnBrk="1" fontAlgn="auto" latinLnBrk="0" hangingPunct="1">
              <a:lnSpc>
                <a:spcPct val="90000"/>
              </a:lnSpc>
              <a:spcBef>
                <a:spcPts val="500"/>
              </a:spcBef>
              <a:spcAft>
                <a:spcPts val="0"/>
              </a:spcAft>
              <a:buClrTx/>
              <a:buSzTx/>
              <a:buFontTx/>
              <a:buBlip>
                <a:blip r:embed="rId3"/>
              </a:buBlip>
              <a:tabLst/>
              <a:defRPr lang="fr-FR" sz="1200" kern="1200" baseline="0" dirty="0" smtClean="0">
                <a:solidFill>
                  <a:schemeClr val="accent1"/>
                </a:solidFill>
                <a:latin typeface="+mn-lt"/>
                <a:ea typeface="+mn-ea"/>
                <a:cs typeface="+mn-cs"/>
              </a:defRPr>
            </a:lvl4pPr>
            <a:lvl5pPr marL="468000" marR="0" indent="0" algn="l" defTabSz="914400" rtl="0" eaLnBrk="1" fontAlgn="auto" latinLnBrk="0" hangingPunct="1">
              <a:lnSpc>
                <a:spcPct val="90000"/>
              </a:lnSpc>
              <a:spcBef>
                <a:spcPts val="500"/>
              </a:spcBef>
              <a:spcAft>
                <a:spcPts val="0"/>
              </a:spcAft>
              <a:buClrTx/>
              <a:buSzTx/>
              <a:buFontTx/>
              <a:buNone/>
              <a:tabLst/>
              <a:defRPr lang="fr-FR" sz="1200" kern="1200" baseline="0" dirty="0">
                <a:solidFill>
                  <a:schemeClr val="accent1"/>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1" algn="ctr">
              <a:lnSpc>
                <a:spcPct val="100000"/>
              </a:lnSpc>
            </a:pPr>
            <a:r>
              <a:rPr lang="fr-FR" sz="1200" b="1">
                <a:solidFill>
                  <a:schemeClr val="tx1"/>
                </a:solidFill>
                <a:latin typeface="+mn-lt"/>
              </a:rPr>
              <a:t>Téléprospection</a:t>
            </a:r>
          </a:p>
        </p:txBody>
      </p:sp>
      <p:sp>
        <p:nvSpPr>
          <p:cNvPr id="26" name="Espace réservé du contenu 3">
            <a:extLst>
              <a:ext uri="{FF2B5EF4-FFF2-40B4-BE49-F238E27FC236}">
                <a16:creationId xmlns:a16="http://schemas.microsoft.com/office/drawing/2014/main" id="{7769EEA3-7614-448B-AC27-E55349D4F6E2}"/>
              </a:ext>
            </a:extLst>
          </p:cNvPr>
          <p:cNvSpPr txBox="1">
            <a:spLocks/>
          </p:cNvSpPr>
          <p:nvPr userDrawn="1"/>
        </p:nvSpPr>
        <p:spPr>
          <a:xfrm>
            <a:off x="8503699" y="6158048"/>
            <a:ext cx="992218" cy="364851"/>
          </a:xfrm>
          <a:prstGeom prst="rect">
            <a:avLst/>
          </a:prstGeom>
        </p:spPr>
        <p:txBody>
          <a:bodyPr vert="horz" lIns="0" tIns="0" rIns="0" bIns="0" rtlCol="0" anchor="ctr">
            <a:normAutofit/>
          </a:bodyPr>
          <a:lstStyle>
            <a:lvl1pPr marL="0" marR="0" indent="0" algn="l" defTabSz="914400" rtl="0" eaLnBrk="1" fontAlgn="auto" latinLnBrk="0" hangingPunct="1">
              <a:lnSpc>
                <a:spcPct val="90000"/>
              </a:lnSpc>
              <a:spcBef>
                <a:spcPts val="1000"/>
              </a:spcBef>
              <a:spcAft>
                <a:spcPts val="0"/>
              </a:spcAft>
              <a:buClrTx/>
              <a:buSzTx/>
              <a:buFontTx/>
              <a:buNone/>
              <a:tabLst/>
              <a:defRPr lang="fr-FR" sz="1800" b="1" i="0" kern="1200"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90000"/>
              </a:lnSpc>
              <a:spcBef>
                <a:spcPts val="500"/>
              </a:spcBef>
              <a:spcAft>
                <a:spcPts val="0"/>
              </a:spcAft>
              <a:buClrTx/>
              <a:buSzTx/>
              <a:buFontTx/>
              <a:buNone/>
              <a:tabLst/>
              <a:defRPr lang="fr-FR" sz="1400" b="0" kern="1200" dirty="0" smtClean="0">
                <a:solidFill>
                  <a:schemeClr val="accent1"/>
                </a:solidFill>
                <a:latin typeface="+mj-lt"/>
                <a:ea typeface="Open Sans Light" panose="020B0306030504020204" pitchFamily="34" charset="0"/>
                <a:cs typeface="Open Sans Light" panose="020B0306030504020204" pitchFamily="34" charset="0"/>
              </a:defRPr>
            </a:lvl2pPr>
            <a:lvl3pPr marL="0" marR="0" indent="-228600" algn="l" defTabSz="914400" rtl="0" eaLnBrk="1" fontAlgn="auto" latinLnBrk="0" hangingPunct="1">
              <a:lnSpc>
                <a:spcPct val="90000"/>
              </a:lnSpc>
              <a:spcBef>
                <a:spcPts val="500"/>
              </a:spcBef>
              <a:spcAft>
                <a:spcPts val="0"/>
              </a:spcAft>
              <a:buClrTx/>
              <a:buSzTx/>
              <a:buFontTx/>
              <a:buBlip>
                <a:blip r:embed="rId2"/>
              </a:buBlip>
              <a:tabLst/>
              <a:defRPr lang="fr-FR" sz="1400" kern="1200" dirty="0" smtClean="0">
                <a:solidFill>
                  <a:schemeClr val="accent1"/>
                </a:solidFill>
                <a:latin typeface="+mn-lt"/>
                <a:ea typeface="+mn-ea"/>
                <a:cs typeface="+mn-cs"/>
              </a:defRPr>
            </a:lvl3pPr>
            <a:lvl4pPr marL="468000" marR="0" indent="-228600" algn="l" defTabSz="914400" rtl="0" eaLnBrk="1" fontAlgn="auto" latinLnBrk="0" hangingPunct="1">
              <a:lnSpc>
                <a:spcPct val="90000"/>
              </a:lnSpc>
              <a:spcBef>
                <a:spcPts val="500"/>
              </a:spcBef>
              <a:spcAft>
                <a:spcPts val="0"/>
              </a:spcAft>
              <a:buClrTx/>
              <a:buSzTx/>
              <a:buFontTx/>
              <a:buBlip>
                <a:blip r:embed="rId3"/>
              </a:buBlip>
              <a:tabLst/>
              <a:defRPr lang="fr-FR" sz="1200" kern="1200" baseline="0" dirty="0" smtClean="0">
                <a:solidFill>
                  <a:schemeClr val="accent1"/>
                </a:solidFill>
                <a:latin typeface="+mn-lt"/>
                <a:ea typeface="+mn-ea"/>
                <a:cs typeface="+mn-cs"/>
              </a:defRPr>
            </a:lvl4pPr>
            <a:lvl5pPr marL="468000" marR="0" indent="0" algn="l" defTabSz="914400" rtl="0" eaLnBrk="1" fontAlgn="auto" latinLnBrk="0" hangingPunct="1">
              <a:lnSpc>
                <a:spcPct val="90000"/>
              </a:lnSpc>
              <a:spcBef>
                <a:spcPts val="500"/>
              </a:spcBef>
              <a:spcAft>
                <a:spcPts val="0"/>
              </a:spcAft>
              <a:buClrTx/>
              <a:buSzTx/>
              <a:buFontTx/>
              <a:buNone/>
              <a:tabLst/>
              <a:defRPr lang="fr-FR" sz="1200" kern="1200" baseline="0" dirty="0">
                <a:solidFill>
                  <a:schemeClr val="accent1"/>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1" algn="ctr">
              <a:lnSpc>
                <a:spcPct val="100000"/>
              </a:lnSpc>
            </a:pPr>
            <a:r>
              <a:rPr lang="fr-FR" sz="1200" b="1">
                <a:solidFill>
                  <a:schemeClr val="tx1"/>
                </a:solidFill>
                <a:latin typeface="+mn-lt"/>
              </a:rPr>
              <a:t>Webinars</a:t>
            </a:r>
          </a:p>
        </p:txBody>
      </p:sp>
      <p:pic>
        <p:nvPicPr>
          <p:cNvPr id="27" name="Graphique 26">
            <a:extLst>
              <a:ext uri="{FF2B5EF4-FFF2-40B4-BE49-F238E27FC236}">
                <a16:creationId xmlns:a16="http://schemas.microsoft.com/office/drawing/2014/main" id="{1C904985-CC3F-4FEB-B8D5-2EB02CD8DE8F}"/>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14690" y="1863121"/>
            <a:ext cx="1995392" cy="1995392"/>
          </a:xfrm>
          <a:prstGeom prst="rect">
            <a:avLst/>
          </a:prstGeom>
        </p:spPr>
      </p:pic>
      <p:pic>
        <p:nvPicPr>
          <p:cNvPr id="28" name="Graphique 27" descr="Flèche en cercle">
            <a:extLst>
              <a:ext uri="{FF2B5EF4-FFF2-40B4-BE49-F238E27FC236}">
                <a16:creationId xmlns:a16="http://schemas.microsoft.com/office/drawing/2014/main" id="{E587EA27-7DE1-4E4F-B1AD-014FC723C79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3157" y="5540648"/>
            <a:ext cx="538155" cy="538155"/>
          </a:xfrm>
          <a:prstGeom prst="rect">
            <a:avLst/>
          </a:prstGeom>
        </p:spPr>
      </p:pic>
      <p:pic>
        <p:nvPicPr>
          <p:cNvPr id="29" name="Graphique 28" descr="Croissance de l'activité">
            <a:extLst>
              <a:ext uri="{FF2B5EF4-FFF2-40B4-BE49-F238E27FC236}">
                <a16:creationId xmlns:a16="http://schemas.microsoft.com/office/drawing/2014/main" id="{72081860-BA70-462F-A4EB-E9A7A5557524}"/>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46567" y="5600994"/>
            <a:ext cx="538155" cy="538155"/>
          </a:xfrm>
          <a:prstGeom prst="rect">
            <a:avLst/>
          </a:prstGeom>
        </p:spPr>
      </p:pic>
      <p:pic>
        <p:nvPicPr>
          <p:cNvPr id="30" name="Graphique 29" descr="Transfert1">
            <a:extLst>
              <a:ext uri="{FF2B5EF4-FFF2-40B4-BE49-F238E27FC236}">
                <a16:creationId xmlns:a16="http://schemas.microsoft.com/office/drawing/2014/main" id="{E5AEC89B-AE43-4968-8BA1-9671C03926ED}"/>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742056" y="5658331"/>
            <a:ext cx="538155" cy="538155"/>
          </a:xfrm>
          <a:prstGeom prst="rect">
            <a:avLst/>
          </a:prstGeom>
        </p:spPr>
      </p:pic>
      <p:pic>
        <p:nvPicPr>
          <p:cNvPr id="31" name="Graphique 30" descr="Marketing">
            <a:extLst>
              <a:ext uri="{FF2B5EF4-FFF2-40B4-BE49-F238E27FC236}">
                <a16:creationId xmlns:a16="http://schemas.microsoft.com/office/drawing/2014/main" id="{94AC43A4-CB88-4764-8F2E-094937D2908A}"/>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911580" y="5620343"/>
            <a:ext cx="538155" cy="538155"/>
          </a:xfrm>
          <a:prstGeom prst="rect">
            <a:avLst/>
          </a:prstGeom>
        </p:spPr>
      </p:pic>
      <p:pic>
        <p:nvPicPr>
          <p:cNvPr id="32" name="Graphique 31" descr="Classe">
            <a:extLst>
              <a:ext uri="{FF2B5EF4-FFF2-40B4-BE49-F238E27FC236}">
                <a16:creationId xmlns:a16="http://schemas.microsoft.com/office/drawing/2014/main" id="{C89594AA-04AD-4F06-A1FE-28F70C5CAABE}"/>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701833" y="5570189"/>
            <a:ext cx="559463" cy="559463"/>
          </a:xfrm>
          <a:prstGeom prst="rect">
            <a:avLst/>
          </a:prstGeom>
        </p:spPr>
      </p:pic>
      <p:pic>
        <p:nvPicPr>
          <p:cNvPr id="33" name="Graphique 32" descr="Centre d’appels">
            <a:extLst>
              <a:ext uri="{FF2B5EF4-FFF2-40B4-BE49-F238E27FC236}">
                <a16:creationId xmlns:a16="http://schemas.microsoft.com/office/drawing/2014/main" id="{91C89032-470C-45E7-9EA6-62A19C7D94AD}"/>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505685" y="5555956"/>
            <a:ext cx="538156" cy="538156"/>
          </a:xfrm>
          <a:prstGeom prst="rect">
            <a:avLst/>
          </a:prstGeom>
        </p:spPr>
      </p:pic>
    </p:spTree>
    <p:extLst>
      <p:ext uri="{BB962C8B-B14F-4D97-AF65-F5344CB8AC3E}">
        <p14:creationId xmlns:p14="http://schemas.microsoft.com/office/powerpoint/2010/main" val="3055112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71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118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ormité">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D76DD8-CFDF-4100-8E72-ACA273DDB97A}"/>
              </a:ext>
            </a:extLst>
          </p:cNvPr>
          <p:cNvSpPr/>
          <p:nvPr userDrawn="1"/>
        </p:nvSpPr>
        <p:spPr>
          <a:xfrm>
            <a:off x="0" y="6062189"/>
            <a:ext cx="12203326" cy="79581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000">
              <a:latin typeface="Neutra Text" panose="02000000000000000000" pitchFamily="50" charset="0"/>
            </a:endParaRPr>
          </a:p>
        </p:txBody>
      </p:sp>
      <p:sp>
        <p:nvSpPr>
          <p:cNvPr id="4" name="Titre 3">
            <a:extLst>
              <a:ext uri="{FF2B5EF4-FFF2-40B4-BE49-F238E27FC236}">
                <a16:creationId xmlns:a16="http://schemas.microsoft.com/office/drawing/2014/main" id="{6C3A3445-C796-4F17-8734-C242917571CB}"/>
              </a:ext>
            </a:extLst>
          </p:cNvPr>
          <p:cNvSpPr txBox="1">
            <a:spLocks/>
          </p:cNvSpPr>
          <p:nvPr userDrawn="1"/>
        </p:nvSpPr>
        <p:spPr>
          <a:xfrm>
            <a:off x="5991349" y="1934361"/>
            <a:ext cx="5427661" cy="9395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l"/>
            <a:r>
              <a:rPr lang="fr-FR" sz="3600" b="1">
                <a:solidFill>
                  <a:schemeClr val="tx1"/>
                </a:solidFill>
                <a:latin typeface="Neutra Text" panose="02000000000000000000" pitchFamily="50" charset="0"/>
                <a:ea typeface="Open Sans" panose="020B0606030504020204" pitchFamily="34" charset="0"/>
                <a:cs typeface="Open Sans" panose="020B0606030504020204" pitchFamily="34" charset="0"/>
              </a:rPr>
              <a:t>Conformité aux normes</a:t>
            </a:r>
          </a:p>
        </p:txBody>
      </p:sp>
      <p:pic>
        <p:nvPicPr>
          <p:cNvPr id="6" name="Graphique 5">
            <a:extLst>
              <a:ext uri="{FF2B5EF4-FFF2-40B4-BE49-F238E27FC236}">
                <a16:creationId xmlns:a16="http://schemas.microsoft.com/office/drawing/2014/main" id="{086DE941-5C90-4419-93F4-C08A31B3C4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91336" y="3009934"/>
            <a:ext cx="1529051" cy="795811"/>
          </a:xfrm>
          <a:prstGeom prst="rect">
            <a:avLst/>
          </a:prstGeom>
        </p:spPr>
      </p:pic>
      <p:pic>
        <p:nvPicPr>
          <p:cNvPr id="7" name="Graphique 6">
            <a:extLst>
              <a:ext uri="{FF2B5EF4-FFF2-40B4-BE49-F238E27FC236}">
                <a16:creationId xmlns:a16="http://schemas.microsoft.com/office/drawing/2014/main" id="{7787465D-5DC0-4A66-A48D-9F1A5B93213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99825" y="2825443"/>
            <a:ext cx="2546529" cy="1148878"/>
          </a:xfrm>
          <a:prstGeom prst="rect">
            <a:avLst/>
          </a:prstGeom>
        </p:spPr>
      </p:pic>
      <p:pic>
        <p:nvPicPr>
          <p:cNvPr id="8" name="Image 7" descr="Une image contenant signe, fenêtre, dessin, horloge&#10;&#10;Description générée automatiquement">
            <a:extLst>
              <a:ext uri="{FF2B5EF4-FFF2-40B4-BE49-F238E27FC236}">
                <a16:creationId xmlns:a16="http://schemas.microsoft.com/office/drawing/2014/main" id="{0BD0C389-0235-45B6-98BA-A86F0AE2A13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62771" y="6237964"/>
            <a:ext cx="854822" cy="427412"/>
          </a:xfrm>
          <a:prstGeom prst="rect">
            <a:avLst/>
          </a:prstGeom>
        </p:spPr>
      </p:pic>
      <p:pic>
        <p:nvPicPr>
          <p:cNvPr id="9" name="Image 8" descr="Une image contenant dessin&#10;&#10;Description générée automatiquement">
            <a:extLst>
              <a:ext uri="{FF2B5EF4-FFF2-40B4-BE49-F238E27FC236}">
                <a16:creationId xmlns:a16="http://schemas.microsoft.com/office/drawing/2014/main" id="{64681C09-6998-4364-BAF2-292214053C04}"/>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512" t="24173" r="512" b="25828"/>
          <a:stretch/>
        </p:blipFill>
        <p:spPr>
          <a:xfrm>
            <a:off x="6888676" y="6208924"/>
            <a:ext cx="854821" cy="427412"/>
          </a:xfrm>
          <a:prstGeom prst="rect">
            <a:avLst/>
          </a:prstGeom>
        </p:spPr>
      </p:pic>
      <p:pic>
        <p:nvPicPr>
          <p:cNvPr id="10" name="Image 9" descr="Une image contenant dessin&#10;&#10;Description générée automatiquement">
            <a:extLst>
              <a:ext uri="{FF2B5EF4-FFF2-40B4-BE49-F238E27FC236}">
                <a16:creationId xmlns:a16="http://schemas.microsoft.com/office/drawing/2014/main" id="{F192B1E1-2B4C-4E45-9EA5-6960EA87E6C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34704" y="6175684"/>
            <a:ext cx="1340952" cy="486052"/>
          </a:xfrm>
          <a:prstGeom prst="rect">
            <a:avLst/>
          </a:prstGeom>
        </p:spPr>
      </p:pic>
      <p:pic>
        <p:nvPicPr>
          <p:cNvPr id="12" name="Graphique 11">
            <a:extLst>
              <a:ext uri="{FF2B5EF4-FFF2-40B4-BE49-F238E27FC236}">
                <a16:creationId xmlns:a16="http://schemas.microsoft.com/office/drawing/2014/main" id="{007DA062-3EAE-456A-ADCF-8F3E5BC5E43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7863" y="1313365"/>
            <a:ext cx="3273574" cy="3273574"/>
          </a:xfrm>
          <a:prstGeom prst="rect">
            <a:avLst/>
          </a:prstGeom>
        </p:spPr>
      </p:pic>
      <p:sp>
        <p:nvSpPr>
          <p:cNvPr id="13" name="Rectangle 12">
            <a:extLst>
              <a:ext uri="{FF2B5EF4-FFF2-40B4-BE49-F238E27FC236}">
                <a16:creationId xmlns:a16="http://schemas.microsoft.com/office/drawing/2014/main" id="{E2643165-12DE-4947-B76D-1E9370AE9C70}"/>
              </a:ext>
            </a:extLst>
          </p:cNvPr>
          <p:cNvSpPr/>
          <p:nvPr userDrawn="1"/>
        </p:nvSpPr>
        <p:spPr>
          <a:xfrm>
            <a:off x="3014615" y="6267004"/>
            <a:ext cx="2499595" cy="369332"/>
          </a:xfrm>
          <a:prstGeom prst="rect">
            <a:avLst/>
          </a:prstGeom>
        </p:spPr>
        <p:txBody>
          <a:bodyPr wrap="square">
            <a:spAutoFit/>
          </a:bodyPr>
          <a:lstStyle/>
          <a:p>
            <a:pPr marL="0" indent="0">
              <a:buNone/>
            </a:pPr>
            <a:r>
              <a:rPr lang="fr-FR" sz="18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Disponible auprès de :</a:t>
            </a:r>
          </a:p>
        </p:txBody>
      </p:sp>
    </p:spTree>
    <p:extLst>
      <p:ext uri="{BB962C8B-B14F-4D97-AF65-F5344CB8AC3E}">
        <p14:creationId xmlns:p14="http://schemas.microsoft.com/office/powerpoint/2010/main" val="242814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8A722B4B-C1D3-41D6-B6F0-F931D0CE54E3}" type="datetimeFigureOut">
              <a:rPr lang="fr-FR" smtClean="0"/>
              <a:t>12/02/2021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51AC0B-F546-473F-8986-2B4342282CA3}" type="slidenum">
              <a:rPr lang="fr-FR" smtClean="0"/>
              <a:t>‹N°›</a:t>
            </a:fld>
            <a:endParaRPr lang="fr-FR"/>
          </a:p>
        </p:txBody>
      </p:sp>
    </p:spTree>
    <p:extLst>
      <p:ext uri="{BB962C8B-B14F-4D97-AF65-F5344CB8AC3E}">
        <p14:creationId xmlns:p14="http://schemas.microsoft.com/office/powerpoint/2010/main" val="950740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A722B4B-C1D3-41D6-B6F0-F931D0CE54E3}" type="datetimeFigureOut">
              <a:rPr lang="fr-FR" smtClean="0"/>
              <a:t>12/02/2021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B51AC0B-F546-473F-8986-2B4342282CA3}" type="slidenum">
              <a:rPr lang="fr-FR" smtClean="0"/>
              <a:t>‹N°›</a:t>
            </a:fld>
            <a:endParaRPr lang="fr-FR"/>
          </a:p>
        </p:txBody>
      </p:sp>
    </p:spTree>
    <p:extLst>
      <p:ext uri="{BB962C8B-B14F-4D97-AF65-F5344CB8AC3E}">
        <p14:creationId xmlns:p14="http://schemas.microsoft.com/office/powerpoint/2010/main" val="4142847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4"/>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22B4B-C1D3-41D6-B6F0-F931D0CE54E3}" type="datetimeFigureOut">
              <a:rPr lang="fr-FR" smtClean="0"/>
              <a:t>12/02/2021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1AC0B-F546-473F-8986-2B4342282CA3}" type="slidenum">
              <a:rPr lang="fr-FR" smtClean="0"/>
              <a:t>‹N°›</a:t>
            </a:fld>
            <a:endParaRPr lang="fr-FR"/>
          </a:p>
        </p:txBody>
      </p:sp>
    </p:spTree>
    <p:extLst>
      <p:ext uri="{BB962C8B-B14F-4D97-AF65-F5344CB8AC3E}">
        <p14:creationId xmlns:p14="http://schemas.microsoft.com/office/powerpoint/2010/main" val="61904881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75" r:id="rId3"/>
    <p:sldLayoutId id="2147483718" r:id="rId4"/>
    <p:sldLayoutId id="2147483693" r:id="rId5"/>
    <p:sldLayoutId id="2147483696" r:id="rId6"/>
    <p:sldLayoutId id="2147483697" r:id="rId7"/>
    <p:sldLayoutId id="2147483667" r:id="rId8"/>
    <p:sldLayoutId id="2147483668" r:id="rId9"/>
    <p:sldLayoutId id="2147483676" r:id="rId10"/>
    <p:sldLayoutId id="2147483669" r:id="rId11"/>
    <p:sldLayoutId id="2147483695" r:id="rId12"/>
    <p:sldLayoutId id="2147483717" r:id="rId13"/>
    <p:sldLayoutId id="2147483679" r:id="rId14"/>
    <p:sldLayoutId id="2147483691" r:id="rId15"/>
    <p:sldLayoutId id="2147483680" r:id="rId16"/>
    <p:sldLayoutId id="2147483681" r:id="rId17"/>
    <p:sldLayoutId id="2147483682" r:id="rId18"/>
    <p:sldLayoutId id="2147483689" r:id="rId19"/>
    <p:sldLayoutId id="2147483683" r:id="rId20"/>
    <p:sldLayoutId id="2147483684" r:id="rId21"/>
    <p:sldLayoutId id="2147483685" r:id="rId22"/>
    <p:sldLayoutId id="2147483690" r:id="rId23"/>
    <p:sldLayoutId id="2147483686" r:id="rId24"/>
    <p:sldLayoutId id="2147483687" r:id="rId25"/>
  </p:sldLayoutIdLst>
  <p:txStyles>
    <p:titleStyle>
      <a:lvl1pPr algn="ctr" defTabSz="914400" rtl="0" eaLnBrk="1" latinLnBrk="0" hangingPunct="1">
        <a:lnSpc>
          <a:spcPct val="90000"/>
        </a:lnSpc>
        <a:spcBef>
          <a:spcPct val="0"/>
        </a:spcBef>
        <a:buNone/>
        <a:defRPr sz="3600" b="1" kern="1200">
          <a:solidFill>
            <a:schemeClr val="tx1"/>
          </a:solidFill>
          <a:latin typeface="Neutra Text" panose="02000000000000000000"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5F5F4"/>
        </a:solidFill>
        <a:effectLst/>
      </p:bgPr>
    </p:bg>
    <p:spTree>
      <p:nvGrpSpPr>
        <p:cNvPr id="1" name=""/>
        <p:cNvGrpSpPr/>
        <p:nvPr/>
      </p:nvGrpSpPr>
      <p:grpSpPr>
        <a:xfrm>
          <a:off x="0" y="0"/>
          <a:ext cx="0" cy="0"/>
          <a:chOff x="0" y="0"/>
          <a:chExt cx="0" cy="0"/>
        </a:xfrm>
      </p:grpSpPr>
      <p:sp>
        <p:nvSpPr>
          <p:cNvPr id="7" name="Espace réservé du titre 1">
            <a:extLst>
              <a:ext uri="{FF2B5EF4-FFF2-40B4-BE49-F238E27FC236}">
                <a16:creationId xmlns:a16="http://schemas.microsoft.com/office/drawing/2014/main" id="{F596448C-C009-46C7-A816-1320814F3758}"/>
              </a:ext>
            </a:extLst>
          </p:cNvPr>
          <p:cNvSpPr>
            <a:spLocks noGrp="1"/>
          </p:cNvSpPr>
          <p:nvPr>
            <p:ph type="title"/>
          </p:nvPr>
        </p:nvSpPr>
        <p:spPr>
          <a:xfrm>
            <a:off x="838200" y="681037"/>
            <a:ext cx="10515600" cy="1144587"/>
          </a:xfrm>
          <a:prstGeom prst="rect">
            <a:avLst/>
          </a:prstGeom>
        </p:spPr>
        <p:txBody>
          <a:bodyPr vert="horz" lIns="91440" tIns="45720" rIns="91440" bIns="45720" rtlCol="0" anchor="t">
            <a:normAutofit/>
          </a:bodyPr>
          <a:lstStyle/>
          <a:p>
            <a:r>
              <a:rPr lang="fr-FR"/>
              <a:t>Modifiez le titre</a:t>
            </a:r>
          </a:p>
        </p:txBody>
      </p:sp>
      <p:sp>
        <p:nvSpPr>
          <p:cNvPr id="8" name="Espace réservé du texte 2">
            <a:extLst>
              <a:ext uri="{FF2B5EF4-FFF2-40B4-BE49-F238E27FC236}">
                <a16:creationId xmlns:a16="http://schemas.microsoft.com/office/drawing/2014/main" id="{55B78BDE-B3C5-4691-BCA9-8C245AB9DCF9}"/>
              </a:ext>
            </a:extLst>
          </p:cNvPr>
          <p:cNvSpPr>
            <a:spLocks noGrp="1"/>
          </p:cNvSpPr>
          <p:nvPr>
            <p:ph type="body" idx="1"/>
          </p:nvPr>
        </p:nvSpPr>
        <p:spPr>
          <a:xfrm>
            <a:off x="838200" y="2004163"/>
            <a:ext cx="10515600" cy="4172799"/>
          </a:xfrm>
          <a:prstGeom prst="rect">
            <a:avLst/>
          </a:prstGeom>
        </p:spPr>
        <p:txBody>
          <a:bodyPr vert="horz" lIns="91440" tIns="45720" rIns="91440" bIns="45720" rtlCol="0">
            <a:normAutofit/>
          </a:bodyPr>
          <a:lstStyle/>
          <a:p>
            <a:pPr lvl="0"/>
            <a:r>
              <a:rPr lang="fr-FR"/>
              <a:t>Texte</a:t>
            </a:r>
          </a:p>
        </p:txBody>
      </p:sp>
    </p:spTree>
    <p:extLst>
      <p:ext uri="{BB962C8B-B14F-4D97-AF65-F5344CB8AC3E}">
        <p14:creationId xmlns:p14="http://schemas.microsoft.com/office/powerpoint/2010/main" val="3036560795"/>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hf sldNum="0" hdr="0" dt="0"/>
  <p:txStyles>
    <p:titleStyle>
      <a:lvl1pPr algn="ctr" defTabSz="914400" rtl="0" eaLnBrk="1" latinLnBrk="0" hangingPunct="1">
        <a:lnSpc>
          <a:spcPct val="90000"/>
        </a:lnSpc>
        <a:spcBef>
          <a:spcPct val="0"/>
        </a:spcBef>
        <a:buNone/>
        <a:defRPr sz="3600" b="1" kern="1200">
          <a:solidFill>
            <a:schemeClr val="bg1"/>
          </a:solidFill>
          <a:latin typeface="Neutra Text" panose="02000000000000000000" pitchFamily="50" charset="0"/>
          <a:ea typeface="+mj-ea"/>
          <a:cs typeface="+mj-cs"/>
        </a:defRPr>
      </a:lvl1pPr>
    </p:titleStyle>
    <p:bodyStyle>
      <a:lvl1pPr marL="0" indent="0" algn="l" defTabSz="914400" rtl="0" eaLnBrk="1" latinLnBrk="0" hangingPunct="1">
        <a:lnSpc>
          <a:spcPct val="90000"/>
        </a:lnSpc>
        <a:spcBef>
          <a:spcPts val="1000"/>
        </a:spcBef>
        <a:buFontTx/>
        <a:buNone/>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05.png"/><Relationship Id="rId4" Type="http://schemas.openxmlformats.org/officeDocument/2006/relationships/image" Target="../media/image104.sv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0.svg"/><Relationship Id="rId4" Type="http://schemas.openxmlformats.org/officeDocument/2006/relationships/image" Target="../media/image109.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12.svg"/></Relationships>
</file>

<file path=ppt/slides/_rels/slide13.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 Id="rId9" Type="http://schemas.openxmlformats.org/officeDocument/2006/relationships/image" Target="../media/image119.emf"/></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39.xml"/><Relationship Id="rId3" Type="http://schemas.openxmlformats.org/officeDocument/2006/relationships/slide" Target="slide25.xml"/><Relationship Id="rId7" Type="http://schemas.openxmlformats.org/officeDocument/2006/relationships/slide" Target="slide35.xml"/><Relationship Id="rId12" Type="http://schemas.openxmlformats.org/officeDocument/2006/relationships/slide" Target="slide26.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slide" Target="slide38.xml"/><Relationship Id="rId11" Type="http://schemas.openxmlformats.org/officeDocument/2006/relationships/slide" Target="slide34.xml"/><Relationship Id="rId5" Type="http://schemas.openxmlformats.org/officeDocument/2006/relationships/slide" Target="slide28.xml"/><Relationship Id="rId15" Type="http://schemas.openxmlformats.org/officeDocument/2006/relationships/image" Target="../media/image112.svg"/><Relationship Id="rId10" Type="http://schemas.openxmlformats.org/officeDocument/2006/relationships/slide" Target="slide32.xml"/><Relationship Id="rId4" Type="http://schemas.openxmlformats.org/officeDocument/2006/relationships/slide" Target="slide27.xml"/><Relationship Id="rId9" Type="http://schemas.openxmlformats.org/officeDocument/2006/relationships/slide" Target="slide31.xml"/><Relationship Id="rId14" Type="http://schemas.openxmlformats.org/officeDocument/2006/relationships/image" Target="../media/image1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2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23.png"/><Relationship Id="rId7" Type="http://schemas.openxmlformats.org/officeDocument/2006/relationships/image" Target="../media/image127.em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slide" Target="slide11.xml"/></Relationships>
</file>

<file path=ppt/slides/_rels/slide2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2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slide" Target="slide16.xml"/><Relationship Id="rId7" Type="http://schemas.openxmlformats.org/officeDocument/2006/relationships/image" Target="../media/image116.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svg"/><Relationship Id="rId10" Type="http://schemas.openxmlformats.org/officeDocument/2006/relationships/image" Target="../media/image119.emf"/><Relationship Id="rId4" Type="http://schemas.openxmlformats.org/officeDocument/2006/relationships/image" Target="../media/image113.png"/><Relationship Id="rId9" Type="http://schemas.openxmlformats.org/officeDocument/2006/relationships/image" Target="../media/image118.svg"/></Relationships>
</file>

<file path=ppt/slides/_rels/slide2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 Target="slide16.xml"/><Relationship Id="rId7" Type="http://schemas.openxmlformats.org/officeDocument/2006/relationships/image" Target="../media/image139.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 Id="rId9" Type="http://schemas.openxmlformats.org/officeDocument/2006/relationships/image" Target="../media/image141.svg"/></Relationships>
</file>

<file path=ppt/slides/_rels/slide2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143.svg"/><Relationship Id="rId4" Type="http://schemas.openxmlformats.org/officeDocument/2006/relationships/image" Target="../media/image142.png"/></Relationships>
</file>

<file path=ppt/slides/_rels/slide2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 Target="slide16.xml"/><Relationship Id="rId1" Type="http://schemas.openxmlformats.org/officeDocument/2006/relationships/slideLayout" Target="../slideLayouts/slideLayout2.xml"/><Relationship Id="rId4" Type="http://schemas.openxmlformats.org/officeDocument/2006/relationships/image" Target="../media/image14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09.png"/><Relationship Id="rId3" Type="http://schemas.openxmlformats.org/officeDocument/2006/relationships/image" Target="../media/image34.png"/><Relationship Id="rId7" Type="http://schemas.openxmlformats.org/officeDocument/2006/relationships/image" Target="../media/image41.png"/><Relationship Id="rId12" Type="http://schemas.openxmlformats.org/officeDocument/2006/relationships/slide" Target="slide16.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147.svg"/><Relationship Id="rId5" Type="http://schemas.openxmlformats.org/officeDocument/2006/relationships/image" Target="../media/image39.svg"/><Relationship Id="rId10" Type="http://schemas.openxmlformats.org/officeDocument/2006/relationships/image" Target="../media/image146.png"/><Relationship Id="rId4" Type="http://schemas.openxmlformats.org/officeDocument/2006/relationships/image" Target="../media/image38.png"/><Relationship Id="rId9" Type="http://schemas.openxmlformats.org/officeDocument/2006/relationships/image" Target="../media/image145.svg"/><Relationship Id="rId14" Type="http://schemas.openxmlformats.org/officeDocument/2006/relationships/image" Target="../media/image110.svg"/></Relationships>
</file>

<file path=ppt/slides/_rels/slide3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4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0.tiff"/><Relationship Id="rId2" Type="http://schemas.openxmlformats.org/officeDocument/2006/relationships/image" Target="../media/image149.tiff"/><Relationship Id="rId1" Type="http://schemas.openxmlformats.org/officeDocument/2006/relationships/slideLayout" Target="../slideLayouts/slideLayout9.xml"/><Relationship Id="rId5" Type="http://schemas.openxmlformats.org/officeDocument/2006/relationships/slide" Target="slide16.xml"/><Relationship Id="rId4" Type="http://schemas.openxmlformats.org/officeDocument/2006/relationships/image" Target="../media/image131.png"/></Relationships>
</file>

<file path=ppt/slides/_rels/slide3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xml"/><Relationship Id="rId4" Type="http://schemas.openxmlformats.org/officeDocument/2006/relationships/slide" Target="slide16.xml"/></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slide" Target="slide16.xml"/></Relationships>
</file>

<file path=ppt/slides/_rels/slide3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slide" Target="slide16.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158.sv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56.svg"/><Relationship Id="rId11" Type="http://schemas.openxmlformats.org/officeDocument/2006/relationships/slide" Target="slide16.xml"/><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svg"/><Relationship Id="rId9" Type="http://schemas.openxmlformats.org/officeDocument/2006/relationships/image" Target="../media/image159.png"/></Relationships>
</file>

<file path=ppt/slides/_rels/slide3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7.svg"/></Relationships>
</file>

<file path=ppt/slides/_rels/slide4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BDA"/>
        </a:solidFill>
        <a:effectLst/>
      </p:bgPr>
    </p:bg>
    <p:spTree>
      <p:nvGrpSpPr>
        <p:cNvPr id="1" name=""/>
        <p:cNvGrpSpPr/>
        <p:nvPr/>
      </p:nvGrpSpPr>
      <p:grpSpPr>
        <a:xfrm>
          <a:off x="0" y="0"/>
          <a:ext cx="0" cy="0"/>
          <a:chOff x="0" y="0"/>
          <a:chExt cx="0" cy="0"/>
        </a:xfrm>
      </p:grpSpPr>
      <p:pic>
        <p:nvPicPr>
          <p:cNvPr id="4" name="Graphique 3">
            <a:extLst>
              <a:ext uri="{FF2B5EF4-FFF2-40B4-BE49-F238E27FC236}">
                <a16:creationId xmlns:a16="http://schemas.microsoft.com/office/drawing/2014/main" id="{C23BF2BA-FF9B-BF42-BF0D-E9A5943B85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0874" y="2165740"/>
            <a:ext cx="3729626" cy="2526520"/>
          </a:xfrm>
          <a:prstGeom prst="rect">
            <a:avLst/>
          </a:prstGeom>
        </p:spPr>
      </p:pic>
      <p:grpSp>
        <p:nvGrpSpPr>
          <p:cNvPr id="2" name="Graphique 9">
            <a:extLst>
              <a:ext uri="{FF2B5EF4-FFF2-40B4-BE49-F238E27FC236}">
                <a16:creationId xmlns:a16="http://schemas.microsoft.com/office/drawing/2014/main" id="{17A0AF72-9143-334B-A540-A0176C5862EA}"/>
              </a:ext>
            </a:extLst>
          </p:cNvPr>
          <p:cNvGrpSpPr/>
          <p:nvPr/>
        </p:nvGrpSpPr>
        <p:grpSpPr>
          <a:xfrm>
            <a:off x="1317979" y="1867668"/>
            <a:ext cx="3485387" cy="3472340"/>
            <a:chOff x="1317979" y="1867668"/>
            <a:chExt cx="3485387" cy="3472340"/>
          </a:xfrm>
        </p:grpSpPr>
        <p:grpSp>
          <p:nvGrpSpPr>
            <p:cNvPr id="7" name="Graphique 9">
              <a:extLst>
                <a:ext uri="{FF2B5EF4-FFF2-40B4-BE49-F238E27FC236}">
                  <a16:creationId xmlns:a16="http://schemas.microsoft.com/office/drawing/2014/main" id="{17A0AF72-9143-334B-A540-A0176C5862EA}"/>
                </a:ext>
              </a:extLst>
            </p:cNvPr>
            <p:cNvGrpSpPr/>
            <p:nvPr/>
          </p:nvGrpSpPr>
          <p:grpSpPr>
            <a:xfrm>
              <a:off x="1699686" y="1867668"/>
              <a:ext cx="2737159" cy="3472340"/>
              <a:chOff x="1699686" y="1867668"/>
              <a:chExt cx="2737159" cy="3472340"/>
            </a:xfrm>
          </p:grpSpPr>
          <p:sp>
            <p:nvSpPr>
              <p:cNvPr id="8" name="Forme libre 7">
                <a:extLst>
                  <a:ext uri="{FF2B5EF4-FFF2-40B4-BE49-F238E27FC236}">
                    <a16:creationId xmlns:a16="http://schemas.microsoft.com/office/drawing/2014/main" id="{37333D2F-7054-6B4E-8EDC-FDC6097FC650}"/>
                  </a:ext>
                </a:extLst>
              </p:cNvPr>
              <p:cNvSpPr/>
              <p:nvPr/>
            </p:nvSpPr>
            <p:spPr>
              <a:xfrm>
                <a:off x="1701599" y="1867668"/>
                <a:ext cx="2735246" cy="3472340"/>
              </a:xfrm>
              <a:custGeom>
                <a:avLst/>
                <a:gdLst>
                  <a:gd name="connsiteX0" fmla="*/ 2709339 w 2735246"/>
                  <a:gd name="connsiteY0" fmla="*/ 998221 h 3472340"/>
                  <a:gd name="connsiteX1" fmla="*/ 2735247 w 2735246"/>
                  <a:gd name="connsiteY1" fmla="*/ 942595 h 3472340"/>
                  <a:gd name="connsiteX2" fmla="*/ 2735247 w 2735246"/>
                  <a:gd name="connsiteY2" fmla="*/ 938213 h 3472340"/>
                  <a:gd name="connsiteX3" fmla="*/ 2735247 w 2735246"/>
                  <a:gd name="connsiteY3" fmla="*/ 938213 h 3472340"/>
                  <a:gd name="connsiteX4" fmla="*/ 2728008 w 2735246"/>
                  <a:gd name="connsiteY4" fmla="*/ 815817 h 3472340"/>
                  <a:gd name="connsiteX5" fmla="*/ 2711053 w 2735246"/>
                  <a:gd name="connsiteY5" fmla="*/ 790956 h 3472340"/>
                  <a:gd name="connsiteX6" fmla="*/ 2689717 w 2735246"/>
                  <a:gd name="connsiteY6" fmla="*/ 778002 h 3472340"/>
                  <a:gd name="connsiteX7" fmla="*/ 2624185 w 2735246"/>
                  <a:gd name="connsiteY7" fmla="*/ 743808 h 3472340"/>
                  <a:gd name="connsiteX8" fmla="*/ 2574751 w 2735246"/>
                  <a:gd name="connsiteY8" fmla="*/ 738188 h 3472340"/>
                  <a:gd name="connsiteX9" fmla="*/ 2565892 w 2735246"/>
                  <a:gd name="connsiteY9" fmla="*/ 754952 h 3472340"/>
                  <a:gd name="connsiteX10" fmla="*/ 2564083 w 2735246"/>
                  <a:gd name="connsiteY10" fmla="*/ 759714 h 3472340"/>
                  <a:gd name="connsiteX11" fmla="*/ 2564083 w 2735246"/>
                  <a:gd name="connsiteY11" fmla="*/ 760667 h 3472340"/>
                  <a:gd name="connsiteX12" fmla="*/ 2560463 w 2735246"/>
                  <a:gd name="connsiteY12" fmla="*/ 774955 h 3472340"/>
                  <a:gd name="connsiteX13" fmla="*/ 2528078 w 2735246"/>
                  <a:gd name="connsiteY13" fmla="*/ 798481 h 3472340"/>
                  <a:gd name="connsiteX14" fmla="*/ 2518553 w 2735246"/>
                  <a:gd name="connsiteY14" fmla="*/ 803434 h 3472340"/>
                  <a:gd name="connsiteX15" fmla="*/ 2537603 w 2735246"/>
                  <a:gd name="connsiteY15" fmla="*/ 902971 h 3472340"/>
                  <a:gd name="connsiteX16" fmla="*/ 2593801 w 2735246"/>
                  <a:gd name="connsiteY16" fmla="*/ 968502 h 3472340"/>
                  <a:gd name="connsiteX17" fmla="*/ 2592658 w 2735246"/>
                  <a:gd name="connsiteY17" fmla="*/ 975360 h 3472340"/>
                  <a:gd name="connsiteX18" fmla="*/ 2550176 w 2735246"/>
                  <a:gd name="connsiteY18" fmla="*/ 1059752 h 3472340"/>
                  <a:gd name="connsiteX19" fmla="*/ 2527792 w 2735246"/>
                  <a:gd name="connsiteY19" fmla="*/ 1083564 h 3472340"/>
                  <a:gd name="connsiteX20" fmla="*/ 2520267 w 2735246"/>
                  <a:gd name="connsiteY20" fmla="*/ 1090613 h 3472340"/>
                  <a:gd name="connsiteX21" fmla="*/ 2457212 w 2735246"/>
                  <a:gd name="connsiteY21" fmla="*/ 1173957 h 3472340"/>
                  <a:gd name="connsiteX22" fmla="*/ 2457212 w 2735246"/>
                  <a:gd name="connsiteY22" fmla="*/ 1175290 h 3472340"/>
                  <a:gd name="connsiteX23" fmla="*/ 2367296 w 2735246"/>
                  <a:gd name="connsiteY23" fmla="*/ 1100519 h 3472340"/>
                  <a:gd name="connsiteX24" fmla="*/ 2251853 w 2735246"/>
                  <a:gd name="connsiteY24" fmla="*/ 996792 h 3472340"/>
                  <a:gd name="connsiteX25" fmla="*/ 2217277 w 2735246"/>
                  <a:gd name="connsiteY25" fmla="*/ 940213 h 3472340"/>
                  <a:gd name="connsiteX26" fmla="*/ 2206609 w 2735246"/>
                  <a:gd name="connsiteY26" fmla="*/ 919068 h 3472340"/>
                  <a:gd name="connsiteX27" fmla="*/ 2154603 w 2735246"/>
                  <a:gd name="connsiteY27" fmla="*/ 780860 h 3472340"/>
                  <a:gd name="connsiteX28" fmla="*/ 1959054 w 2735246"/>
                  <a:gd name="connsiteY28" fmla="*/ 653225 h 3472340"/>
                  <a:gd name="connsiteX29" fmla="*/ 1997154 w 2735246"/>
                  <a:gd name="connsiteY29" fmla="*/ 567500 h 3472340"/>
                  <a:gd name="connsiteX30" fmla="*/ 1959816 w 2735246"/>
                  <a:gd name="connsiteY30" fmla="*/ 552546 h 3472340"/>
                  <a:gd name="connsiteX31" fmla="*/ 1963436 w 2735246"/>
                  <a:gd name="connsiteY31" fmla="*/ 554641 h 3472340"/>
                  <a:gd name="connsiteX32" fmla="*/ 2007822 w 2735246"/>
                  <a:gd name="connsiteY32" fmla="*/ 569881 h 3472340"/>
                  <a:gd name="connsiteX33" fmla="*/ 2179272 w 2735246"/>
                  <a:gd name="connsiteY33" fmla="*/ 586455 h 3472340"/>
                  <a:gd name="connsiteX34" fmla="*/ 2194132 w 2735246"/>
                  <a:gd name="connsiteY34" fmla="*/ 557880 h 3472340"/>
                  <a:gd name="connsiteX35" fmla="*/ 2182701 w 2735246"/>
                  <a:gd name="connsiteY35" fmla="*/ 392050 h 3472340"/>
                  <a:gd name="connsiteX36" fmla="*/ 2186702 w 2735246"/>
                  <a:gd name="connsiteY36" fmla="*/ 380810 h 3472340"/>
                  <a:gd name="connsiteX37" fmla="*/ 2215277 w 2735246"/>
                  <a:gd name="connsiteY37" fmla="*/ 349282 h 3472340"/>
                  <a:gd name="connsiteX38" fmla="*/ 2216420 w 2735246"/>
                  <a:gd name="connsiteY38" fmla="*/ 330232 h 3472340"/>
                  <a:gd name="connsiteX39" fmla="*/ 2177463 w 2735246"/>
                  <a:gd name="connsiteY39" fmla="*/ 275463 h 3472340"/>
                  <a:gd name="connsiteX40" fmla="*/ 2174701 w 2735246"/>
                  <a:gd name="connsiteY40" fmla="*/ 265081 h 3472340"/>
                  <a:gd name="connsiteX41" fmla="*/ 2179082 w 2735246"/>
                  <a:gd name="connsiteY41" fmla="*/ 223933 h 3472340"/>
                  <a:gd name="connsiteX42" fmla="*/ 2177463 w 2735246"/>
                  <a:gd name="connsiteY42" fmla="*/ 215361 h 3472340"/>
                  <a:gd name="connsiteX43" fmla="*/ 2124027 w 2735246"/>
                  <a:gd name="connsiteY43" fmla="*/ 112205 h 3472340"/>
                  <a:gd name="connsiteX44" fmla="*/ 2150412 w 2735246"/>
                  <a:gd name="connsiteY44" fmla="*/ 89440 h 3472340"/>
                  <a:gd name="connsiteX45" fmla="*/ 2158508 w 2735246"/>
                  <a:gd name="connsiteY45" fmla="*/ 1239 h 3472340"/>
                  <a:gd name="connsiteX46" fmla="*/ 2000393 w 2735246"/>
                  <a:gd name="connsiteY46" fmla="*/ 36862 h 3472340"/>
                  <a:gd name="connsiteX47" fmla="*/ 1809131 w 2735246"/>
                  <a:gd name="connsiteY47" fmla="*/ 200692 h 3472340"/>
                  <a:gd name="connsiteX48" fmla="*/ 1849612 w 2735246"/>
                  <a:gd name="connsiteY48" fmla="*/ 107442 h 3472340"/>
                  <a:gd name="connsiteX49" fmla="*/ 1794462 w 2735246"/>
                  <a:gd name="connsiteY49" fmla="*/ 202692 h 3472340"/>
                  <a:gd name="connsiteX50" fmla="*/ 1790176 w 2735246"/>
                  <a:gd name="connsiteY50" fmla="*/ 205645 h 3472340"/>
                  <a:gd name="connsiteX51" fmla="*/ 1752076 w 2735246"/>
                  <a:gd name="connsiteY51" fmla="*/ 261557 h 3472340"/>
                  <a:gd name="connsiteX52" fmla="*/ 1811988 w 2735246"/>
                  <a:gd name="connsiteY52" fmla="*/ 409957 h 3472340"/>
                  <a:gd name="connsiteX53" fmla="*/ 1712262 w 2735246"/>
                  <a:gd name="connsiteY53" fmla="*/ 543307 h 3472340"/>
                  <a:gd name="connsiteX54" fmla="*/ 1687116 w 2735246"/>
                  <a:gd name="connsiteY54" fmla="*/ 533782 h 3472340"/>
                  <a:gd name="connsiteX55" fmla="*/ 1568529 w 2735246"/>
                  <a:gd name="connsiteY55" fmla="*/ 555213 h 3472340"/>
                  <a:gd name="connsiteX56" fmla="*/ 1538907 w 2735246"/>
                  <a:gd name="connsiteY56" fmla="*/ 548164 h 3472340"/>
                  <a:gd name="connsiteX57" fmla="*/ 1453182 w 2735246"/>
                  <a:gd name="connsiteY57" fmla="*/ 533305 h 3472340"/>
                  <a:gd name="connsiteX58" fmla="*/ 1362313 w 2735246"/>
                  <a:gd name="connsiteY58" fmla="*/ 537973 h 3472340"/>
                  <a:gd name="connsiteX59" fmla="*/ 1312116 w 2735246"/>
                  <a:gd name="connsiteY59" fmla="*/ 556356 h 3472340"/>
                  <a:gd name="connsiteX60" fmla="*/ 1269635 w 2735246"/>
                  <a:gd name="connsiteY60" fmla="*/ 577692 h 3472340"/>
                  <a:gd name="connsiteX61" fmla="*/ 1229249 w 2735246"/>
                  <a:gd name="connsiteY61" fmla="*/ 603790 h 3472340"/>
                  <a:gd name="connsiteX62" fmla="*/ 1124474 w 2735246"/>
                  <a:gd name="connsiteY62" fmla="*/ 700945 h 3472340"/>
                  <a:gd name="connsiteX63" fmla="*/ 1093232 w 2735246"/>
                  <a:gd name="connsiteY63" fmla="*/ 738188 h 3472340"/>
                  <a:gd name="connsiteX64" fmla="*/ 1059228 w 2735246"/>
                  <a:gd name="connsiteY64" fmla="*/ 774383 h 3472340"/>
                  <a:gd name="connsiteX65" fmla="*/ 896636 w 2735246"/>
                  <a:gd name="connsiteY65" fmla="*/ 919163 h 3472340"/>
                  <a:gd name="connsiteX66" fmla="*/ 720042 w 2735246"/>
                  <a:gd name="connsiteY66" fmla="*/ 998697 h 3472340"/>
                  <a:gd name="connsiteX67" fmla="*/ 587550 w 2735246"/>
                  <a:gd name="connsiteY67" fmla="*/ 1034892 h 3472340"/>
                  <a:gd name="connsiteX68" fmla="*/ 442865 w 2735246"/>
                  <a:gd name="connsiteY68" fmla="*/ 1063467 h 3472340"/>
                  <a:gd name="connsiteX69" fmla="*/ 368379 w 2735246"/>
                  <a:gd name="connsiteY69" fmla="*/ 1078897 h 3472340"/>
                  <a:gd name="connsiteX70" fmla="*/ 289036 w 2735246"/>
                  <a:gd name="connsiteY70" fmla="*/ 1097947 h 3472340"/>
                  <a:gd name="connsiteX71" fmla="*/ 197310 w 2735246"/>
                  <a:gd name="connsiteY71" fmla="*/ 1126046 h 3472340"/>
                  <a:gd name="connsiteX72" fmla="*/ 171688 w 2735246"/>
                  <a:gd name="connsiteY72" fmla="*/ 1135571 h 3472340"/>
                  <a:gd name="connsiteX73" fmla="*/ 189119 w 2735246"/>
                  <a:gd name="connsiteY73" fmla="*/ 1139952 h 3472340"/>
                  <a:gd name="connsiteX74" fmla="*/ 279416 w 2735246"/>
                  <a:gd name="connsiteY74" fmla="*/ 1198341 h 3472340"/>
                  <a:gd name="connsiteX75" fmla="*/ 331708 w 2735246"/>
                  <a:gd name="connsiteY75" fmla="*/ 1324738 h 3472340"/>
                  <a:gd name="connsiteX76" fmla="*/ 306848 w 2735246"/>
                  <a:gd name="connsiteY76" fmla="*/ 1458088 h 3472340"/>
                  <a:gd name="connsiteX77" fmla="*/ 299418 w 2735246"/>
                  <a:gd name="connsiteY77" fmla="*/ 1586770 h 3472340"/>
                  <a:gd name="connsiteX78" fmla="*/ 318468 w 2735246"/>
                  <a:gd name="connsiteY78" fmla="*/ 1617917 h 3472340"/>
                  <a:gd name="connsiteX79" fmla="*/ 357140 w 2735246"/>
                  <a:gd name="connsiteY79" fmla="*/ 1653255 h 3472340"/>
                  <a:gd name="connsiteX80" fmla="*/ 437912 w 2735246"/>
                  <a:gd name="connsiteY80" fmla="*/ 1718596 h 3472340"/>
                  <a:gd name="connsiteX81" fmla="*/ 482870 w 2735246"/>
                  <a:gd name="connsiteY81" fmla="*/ 1804321 h 3472340"/>
                  <a:gd name="connsiteX82" fmla="*/ 507063 w 2735246"/>
                  <a:gd name="connsiteY82" fmla="*/ 1863757 h 3472340"/>
                  <a:gd name="connsiteX83" fmla="*/ 520589 w 2735246"/>
                  <a:gd name="connsiteY83" fmla="*/ 1891856 h 3472340"/>
                  <a:gd name="connsiteX84" fmla="*/ 529542 w 2735246"/>
                  <a:gd name="connsiteY84" fmla="*/ 1906906 h 3472340"/>
                  <a:gd name="connsiteX85" fmla="*/ 647748 w 2735246"/>
                  <a:gd name="connsiteY85" fmla="*/ 2014348 h 3472340"/>
                  <a:gd name="connsiteX86" fmla="*/ 791385 w 2735246"/>
                  <a:gd name="connsiteY86" fmla="*/ 2061020 h 3472340"/>
                  <a:gd name="connsiteX87" fmla="*/ 791385 w 2735246"/>
                  <a:gd name="connsiteY87" fmla="*/ 2061020 h 3472340"/>
                  <a:gd name="connsiteX88" fmla="*/ 784050 w 2735246"/>
                  <a:gd name="connsiteY88" fmla="*/ 2112931 h 3472340"/>
                  <a:gd name="connsiteX89" fmla="*/ 685181 w 2735246"/>
                  <a:gd name="connsiteY89" fmla="*/ 2150745 h 3472340"/>
                  <a:gd name="connsiteX90" fmla="*/ 502968 w 2735246"/>
                  <a:gd name="connsiteY90" fmla="*/ 2254378 h 3472340"/>
                  <a:gd name="connsiteX91" fmla="*/ 408956 w 2735246"/>
                  <a:gd name="connsiteY91" fmla="*/ 2370773 h 3472340"/>
                  <a:gd name="connsiteX92" fmla="*/ 340471 w 2735246"/>
                  <a:gd name="connsiteY92" fmla="*/ 2528888 h 3472340"/>
                  <a:gd name="connsiteX93" fmla="*/ 320278 w 2735246"/>
                  <a:gd name="connsiteY93" fmla="*/ 2593277 h 3472340"/>
                  <a:gd name="connsiteX94" fmla="*/ 319707 w 2735246"/>
                  <a:gd name="connsiteY94" fmla="*/ 2591944 h 3472340"/>
                  <a:gd name="connsiteX95" fmla="*/ 318468 w 2735246"/>
                  <a:gd name="connsiteY95" fmla="*/ 2599373 h 3472340"/>
                  <a:gd name="connsiteX96" fmla="*/ 295323 w 2735246"/>
                  <a:gd name="connsiteY96" fmla="*/ 2673668 h 3472340"/>
                  <a:gd name="connsiteX97" fmla="*/ 187690 w 2735246"/>
                  <a:gd name="connsiteY97" fmla="*/ 2854072 h 3472340"/>
                  <a:gd name="connsiteX98" fmla="*/ 187690 w 2735246"/>
                  <a:gd name="connsiteY98" fmla="*/ 2854072 h 3472340"/>
                  <a:gd name="connsiteX99" fmla="*/ 146733 w 2735246"/>
                  <a:gd name="connsiteY99" fmla="*/ 2903697 h 3472340"/>
                  <a:gd name="connsiteX100" fmla="*/ 48054 w 2735246"/>
                  <a:gd name="connsiteY100" fmla="*/ 3011520 h 3472340"/>
                  <a:gd name="connsiteX101" fmla="*/ 21955 w 2735246"/>
                  <a:gd name="connsiteY101" fmla="*/ 3044286 h 3472340"/>
                  <a:gd name="connsiteX102" fmla="*/ 5667 w 2735246"/>
                  <a:gd name="connsiteY102" fmla="*/ 3071337 h 3472340"/>
                  <a:gd name="connsiteX103" fmla="*/ 68056 w 2735246"/>
                  <a:gd name="connsiteY103" fmla="*/ 3205353 h 3472340"/>
                  <a:gd name="connsiteX104" fmla="*/ 69009 w 2735246"/>
                  <a:gd name="connsiteY104" fmla="*/ 3206782 h 3472340"/>
                  <a:gd name="connsiteX105" fmla="*/ 90154 w 2735246"/>
                  <a:gd name="connsiteY105" fmla="*/ 3281268 h 3472340"/>
                  <a:gd name="connsiteX106" fmla="*/ 96536 w 2735246"/>
                  <a:gd name="connsiteY106" fmla="*/ 3350895 h 3472340"/>
                  <a:gd name="connsiteX107" fmla="*/ 126444 w 2735246"/>
                  <a:gd name="connsiteY107" fmla="*/ 3398520 h 3472340"/>
                  <a:gd name="connsiteX108" fmla="*/ 187214 w 2735246"/>
                  <a:gd name="connsiteY108" fmla="*/ 3446145 h 3472340"/>
                  <a:gd name="connsiteX109" fmla="*/ 222742 w 2735246"/>
                  <a:gd name="connsiteY109" fmla="*/ 3464243 h 3472340"/>
                  <a:gd name="connsiteX110" fmla="*/ 402288 w 2735246"/>
                  <a:gd name="connsiteY110" fmla="*/ 3431953 h 3472340"/>
                  <a:gd name="connsiteX111" fmla="*/ 406670 w 2735246"/>
                  <a:gd name="connsiteY111" fmla="*/ 3423286 h 3472340"/>
                  <a:gd name="connsiteX112" fmla="*/ 412290 w 2735246"/>
                  <a:gd name="connsiteY112" fmla="*/ 3404998 h 3472340"/>
                  <a:gd name="connsiteX113" fmla="*/ 394573 w 2735246"/>
                  <a:gd name="connsiteY113" fmla="*/ 3357373 h 3472340"/>
                  <a:gd name="connsiteX114" fmla="*/ 397050 w 2735246"/>
                  <a:gd name="connsiteY114" fmla="*/ 3361849 h 3472340"/>
                  <a:gd name="connsiteX115" fmla="*/ 244650 w 2735246"/>
                  <a:gd name="connsiteY115" fmla="*/ 3164015 h 3472340"/>
                  <a:gd name="connsiteX116" fmla="*/ 402669 w 2735246"/>
                  <a:gd name="connsiteY116" fmla="*/ 2882266 h 3472340"/>
                  <a:gd name="connsiteX117" fmla="*/ 657844 w 2735246"/>
                  <a:gd name="connsiteY117" fmla="*/ 2713102 h 3472340"/>
                  <a:gd name="connsiteX118" fmla="*/ 792528 w 2735246"/>
                  <a:gd name="connsiteY118" fmla="*/ 2500313 h 3472340"/>
                  <a:gd name="connsiteX119" fmla="*/ 1037415 w 2735246"/>
                  <a:gd name="connsiteY119" fmla="*/ 2279143 h 3472340"/>
                  <a:gd name="connsiteX120" fmla="*/ 1092851 w 2735246"/>
                  <a:gd name="connsiteY120" fmla="*/ 2254759 h 3472340"/>
                  <a:gd name="connsiteX121" fmla="*/ 1190673 w 2735246"/>
                  <a:gd name="connsiteY121" fmla="*/ 2386013 h 3472340"/>
                  <a:gd name="connsiteX122" fmla="*/ 1622727 w 2735246"/>
                  <a:gd name="connsiteY122" fmla="*/ 2095405 h 3472340"/>
                  <a:gd name="connsiteX123" fmla="*/ 1800558 w 2735246"/>
                  <a:gd name="connsiteY123" fmla="*/ 2234756 h 3472340"/>
                  <a:gd name="connsiteX124" fmla="*/ 1802940 w 2735246"/>
                  <a:gd name="connsiteY124" fmla="*/ 2235613 h 3472340"/>
                  <a:gd name="connsiteX125" fmla="*/ 1889712 w 2735246"/>
                  <a:gd name="connsiteY125" fmla="*/ 2279143 h 3472340"/>
                  <a:gd name="connsiteX126" fmla="*/ 1801701 w 2735246"/>
                  <a:gd name="connsiteY126" fmla="*/ 2347056 h 3472340"/>
                  <a:gd name="connsiteX127" fmla="*/ 1801701 w 2735246"/>
                  <a:gd name="connsiteY127" fmla="*/ 2347913 h 3472340"/>
                  <a:gd name="connsiteX128" fmla="*/ 1795129 w 2735246"/>
                  <a:gd name="connsiteY128" fmla="*/ 2349247 h 3472340"/>
                  <a:gd name="connsiteX129" fmla="*/ 1619012 w 2735246"/>
                  <a:gd name="connsiteY129" fmla="*/ 2429923 h 3472340"/>
                  <a:gd name="connsiteX130" fmla="*/ 1502426 w 2735246"/>
                  <a:gd name="connsiteY130" fmla="*/ 2574894 h 3472340"/>
                  <a:gd name="connsiteX131" fmla="*/ 1454229 w 2735246"/>
                  <a:gd name="connsiteY131" fmla="*/ 2643569 h 3472340"/>
                  <a:gd name="connsiteX132" fmla="*/ 1416129 w 2735246"/>
                  <a:gd name="connsiteY132" fmla="*/ 2655380 h 3472340"/>
                  <a:gd name="connsiteX133" fmla="*/ 1333452 w 2735246"/>
                  <a:gd name="connsiteY133" fmla="*/ 2738628 h 3472340"/>
                  <a:gd name="connsiteX134" fmla="*/ 1334500 w 2735246"/>
                  <a:gd name="connsiteY134" fmla="*/ 2748153 h 3472340"/>
                  <a:gd name="connsiteX135" fmla="*/ 1351931 w 2735246"/>
                  <a:gd name="connsiteY135" fmla="*/ 2776538 h 3472340"/>
                  <a:gd name="connsiteX136" fmla="*/ 1379934 w 2735246"/>
                  <a:gd name="connsiteY136" fmla="*/ 2802637 h 3472340"/>
                  <a:gd name="connsiteX137" fmla="*/ 1417558 w 2735246"/>
                  <a:gd name="connsiteY137" fmla="*/ 2848261 h 3472340"/>
                  <a:gd name="connsiteX138" fmla="*/ 1440323 w 2735246"/>
                  <a:gd name="connsiteY138" fmla="*/ 2927700 h 3472340"/>
                  <a:gd name="connsiteX139" fmla="*/ 1600152 w 2735246"/>
                  <a:gd name="connsiteY139" fmla="*/ 3101912 h 3472340"/>
                  <a:gd name="connsiteX140" fmla="*/ 1661589 w 2735246"/>
                  <a:gd name="connsiteY140" fmla="*/ 3097340 h 3472340"/>
                  <a:gd name="connsiteX141" fmla="*/ 1690926 w 2735246"/>
                  <a:gd name="connsiteY141" fmla="*/ 3078290 h 3472340"/>
                  <a:gd name="connsiteX142" fmla="*/ 1692069 w 2735246"/>
                  <a:gd name="connsiteY142" fmla="*/ 3075337 h 3472340"/>
                  <a:gd name="connsiteX143" fmla="*/ 1690640 w 2735246"/>
                  <a:gd name="connsiteY143" fmla="*/ 3072861 h 3472340"/>
                  <a:gd name="connsiteX144" fmla="*/ 1687973 w 2735246"/>
                  <a:gd name="connsiteY144" fmla="*/ 3064669 h 3472340"/>
                  <a:gd name="connsiteX145" fmla="*/ 1648920 w 2735246"/>
                  <a:gd name="connsiteY145" fmla="*/ 3001519 h 3472340"/>
                  <a:gd name="connsiteX146" fmla="*/ 1600057 w 2735246"/>
                  <a:gd name="connsiteY146" fmla="*/ 2857405 h 3472340"/>
                  <a:gd name="connsiteX147" fmla="*/ 1598819 w 2735246"/>
                  <a:gd name="connsiteY147" fmla="*/ 2847880 h 3472340"/>
                  <a:gd name="connsiteX148" fmla="*/ 1593771 w 2735246"/>
                  <a:gd name="connsiteY148" fmla="*/ 2800827 h 3472340"/>
                  <a:gd name="connsiteX149" fmla="*/ 1593771 w 2735246"/>
                  <a:gd name="connsiteY149" fmla="*/ 2795778 h 3472340"/>
                  <a:gd name="connsiteX150" fmla="*/ 1607677 w 2735246"/>
                  <a:gd name="connsiteY150" fmla="*/ 2724151 h 3472340"/>
                  <a:gd name="connsiteX151" fmla="*/ 1683306 w 2735246"/>
                  <a:gd name="connsiteY151" fmla="*/ 2676526 h 3472340"/>
                  <a:gd name="connsiteX152" fmla="*/ 1758267 w 2735246"/>
                  <a:gd name="connsiteY152" fmla="*/ 2656142 h 3472340"/>
                  <a:gd name="connsiteX153" fmla="*/ 1861709 w 2735246"/>
                  <a:gd name="connsiteY153" fmla="*/ 2622328 h 3472340"/>
                  <a:gd name="connsiteX154" fmla="*/ 2117455 w 2735246"/>
                  <a:gd name="connsiteY154" fmla="*/ 2469928 h 3472340"/>
                  <a:gd name="connsiteX155" fmla="*/ 2217753 w 2735246"/>
                  <a:gd name="connsiteY155" fmla="*/ 2288953 h 3472340"/>
                  <a:gd name="connsiteX156" fmla="*/ 2018681 w 2735246"/>
                  <a:gd name="connsiteY156" fmla="*/ 1829372 h 3472340"/>
                  <a:gd name="connsiteX157" fmla="*/ 2465403 w 2735246"/>
                  <a:gd name="connsiteY157" fmla="*/ 1527049 h 3472340"/>
                  <a:gd name="connsiteX158" fmla="*/ 2424732 w 2735246"/>
                  <a:gd name="connsiteY158" fmla="*/ 1443610 h 3472340"/>
                  <a:gd name="connsiteX159" fmla="*/ 2432542 w 2735246"/>
                  <a:gd name="connsiteY159" fmla="*/ 1455992 h 3472340"/>
                  <a:gd name="connsiteX160" fmla="*/ 2432542 w 2735246"/>
                  <a:gd name="connsiteY160" fmla="*/ 1455992 h 3472340"/>
                  <a:gd name="connsiteX161" fmla="*/ 2432542 w 2735246"/>
                  <a:gd name="connsiteY161" fmla="*/ 1455992 h 3472340"/>
                  <a:gd name="connsiteX162" fmla="*/ 2546842 w 2735246"/>
                  <a:gd name="connsiteY162" fmla="*/ 1483424 h 3472340"/>
                  <a:gd name="connsiteX163" fmla="*/ 2553795 w 2735246"/>
                  <a:gd name="connsiteY163" fmla="*/ 1484091 h 3472340"/>
                  <a:gd name="connsiteX164" fmla="*/ 2568654 w 2735246"/>
                  <a:gd name="connsiteY164" fmla="*/ 1484662 h 3472340"/>
                  <a:gd name="connsiteX165" fmla="*/ 2653522 w 2735246"/>
                  <a:gd name="connsiteY165" fmla="*/ 1341787 h 3472340"/>
                  <a:gd name="connsiteX166" fmla="*/ 2707148 w 2735246"/>
                  <a:gd name="connsiteY166" fmla="*/ 1135095 h 3472340"/>
                  <a:gd name="connsiteX167" fmla="*/ 2710863 w 2735246"/>
                  <a:gd name="connsiteY167" fmla="*/ 1033654 h 3472340"/>
                  <a:gd name="connsiteX168" fmla="*/ 2709339 w 2735246"/>
                  <a:gd name="connsiteY168" fmla="*/ 998221 h 3472340"/>
                  <a:gd name="connsiteX169" fmla="*/ 1800844 w 2735246"/>
                  <a:gd name="connsiteY169" fmla="*/ 429578 h 3472340"/>
                  <a:gd name="connsiteX170" fmla="*/ 1810941 w 2735246"/>
                  <a:gd name="connsiteY170" fmla="*/ 413195 h 3472340"/>
                  <a:gd name="connsiteX171" fmla="*/ 1810941 w 2735246"/>
                  <a:gd name="connsiteY171" fmla="*/ 413195 h 3472340"/>
                  <a:gd name="connsiteX172" fmla="*/ 1811988 w 2735246"/>
                  <a:gd name="connsiteY172" fmla="*/ 410719 h 3472340"/>
                  <a:gd name="connsiteX173" fmla="*/ 1828181 w 2735246"/>
                  <a:gd name="connsiteY173" fmla="*/ 383001 h 3472340"/>
                  <a:gd name="connsiteX174" fmla="*/ 1824371 w 2735246"/>
                  <a:gd name="connsiteY174" fmla="*/ 382144 h 3472340"/>
                  <a:gd name="connsiteX175" fmla="*/ 1825609 w 2735246"/>
                  <a:gd name="connsiteY175" fmla="*/ 379286 h 3472340"/>
                  <a:gd name="connsiteX176" fmla="*/ 1828181 w 2735246"/>
                  <a:gd name="connsiteY176" fmla="*/ 383001 h 3472340"/>
                  <a:gd name="connsiteX177" fmla="*/ 1800844 w 2735246"/>
                  <a:gd name="connsiteY177" fmla="*/ 429578 h 347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2735246" h="3472340">
                    <a:moveTo>
                      <a:pt x="2709339" y="998221"/>
                    </a:moveTo>
                    <a:lnTo>
                      <a:pt x="2735247" y="942595"/>
                    </a:lnTo>
                    <a:cubicBezTo>
                      <a:pt x="2735247" y="942595"/>
                      <a:pt x="2735247" y="940975"/>
                      <a:pt x="2735247" y="938213"/>
                    </a:cubicBezTo>
                    <a:lnTo>
                      <a:pt x="2735247" y="938213"/>
                    </a:lnTo>
                    <a:cubicBezTo>
                      <a:pt x="2735247" y="938213"/>
                      <a:pt x="2732103" y="844773"/>
                      <a:pt x="2728008" y="815817"/>
                    </a:cubicBezTo>
                    <a:cubicBezTo>
                      <a:pt x="2724960" y="794100"/>
                      <a:pt x="2715625" y="791052"/>
                      <a:pt x="2711053" y="790956"/>
                    </a:cubicBezTo>
                    <a:cubicBezTo>
                      <a:pt x="2704643" y="785575"/>
                      <a:pt x="2697451" y="781203"/>
                      <a:pt x="2689717" y="778002"/>
                    </a:cubicBezTo>
                    <a:cubicBezTo>
                      <a:pt x="2668648" y="765182"/>
                      <a:pt x="2646759" y="753761"/>
                      <a:pt x="2624185" y="743808"/>
                    </a:cubicBezTo>
                    <a:cubicBezTo>
                      <a:pt x="2601801" y="732187"/>
                      <a:pt x="2582751" y="725520"/>
                      <a:pt x="2574751" y="738188"/>
                    </a:cubicBezTo>
                    <a:cubicBezTo>
                      <a:pt x="2571350" y="743532"/>
                      <a:pt x="2568388" y="749132"/>
                      <a:pt x="2565892" y="754952"/>
                    </a:cubicBezTo>
                    <a:cubicBezTo>
                      <a:pt x="2565226" y="756571"/>
                      <a:pt x="2564654" y="758095"/>
                      <a:pt x="2564083" y="759714"/>
                    </a:cubicBezTo>
                    <a:lnTo>
                      <a:pt x="2564083" y="760667"/>
                    </a:lnTo>
                    <a:cubicBezTo>
                      <a:pt x="2562511" y="765325"/>
                      <a:pt x="2561301" y="770106"/>
                      <a:pt x="2560463" y="774955"/>
                    </a:cubicBezTo>
                    <a:lnTo>
                      <a:pt x="2528078" y="798481"/>
                    </a:lnTo>
                    <a:lnTo>
                      <a:pt x="2518553" y="803434"/>
                    </a:lnTo>
                    <a:lnTo>
                      <a:pt x="2537603" y="902971"/>
                    </a:lnTo>
                    <a:lnTo>
                      <a:pt x="2593801" y="968502"/>
                    </a:lnTo>
                    <a:cubicBezTo>
                      <a:pt x="2593801" y="968502"/>
                      <a:pt x="2593801" y="971170"/>
                      <a:pt x="2592658" y="975360"/>
                    </a:cubicBezTo>
                    <a:cubicBezTo>
                      <a:pt x="2585609" y="1006536"/>
                      <a:pt x="2571026" y="1035520"/>
                      <a:pt x="2550176" y="1059752"/>
                    </a:cubicBezTo>
                    <a:cubicBezTo>
                      <a:pt x="2542251" y="1067239"/>
                      <a:pt x="2534774" y="1075192"/>
                      <a:pt x="2527792" y="1083564"/>
                    </a:cubicBezTo>
                    <a:cubicBezTo>
                      <a:pt x="2525316" y="1085946"/>
                      <a:pt x="2522934" y="1088327"/>
                      <a:pt x="2520267" y="1090613"/>
                    </a:cubicBezTo>
                    <a:cubicBezTo>
                      <a:pt x="2479596" y="1126141"/>
                      <a:pt x="2463975" y="1153383"/>
                      <a:pt x="2457212" y="1173957"/>
                    </a:cubicBezTo>
                    <a:lnTo>
                      <a:pt x="2457212" y="1175290"/>
                    </a:lnTo>
                    <a:cubicBezTo>
                      <a:pt x="2428923" y="1148411"/>
                      <a:pt x="2398890" y="1123427"/>
                      <a:pt x="2367296" y="1100519"/>
                    </a:cubicBezTo>
                    <a:cubicBezTo>
                      <a:pt x="2360438" y="1095185"/>
                      <a:pt x="2297001" y="1039750"/>
                      <a:pt x="2251853" y="996792"/>
                    </a:cubicBezTo>
                    <a:lnTo>
                      <a:pt x="2217277" y="940213"/>
                    </a:lnTo>
                    <a:cubicBezTo>
                      <a:pt x="2228421" y="960692"/>
                      <a:pt x="2208419" y="922973"/>
                      <a:pt x="2206609" y="919068"/>
                    </a:cubicBezTo>
                    <a:cubicBezTo>
                      <a:pt x="2186416" y="874110"/>
                      <a:pt x="2178034" y="824484"/>
                      <a:pt x="2154603" y="780860"/>
                    </a:cubicBezTo>
                    <a:cubicBezTo>
                      <a:pt x="2119741" y="714185"/>
                      <a:pt x="2038493" y="663607"/>
                      <a:pt x="1959054" y="653225"/>
                    </a:cubicBezTo>
                    <a:lnTo>
                      <a:pt x="1997154" y="567500"/>
                    </a:lnTo>
                    <a:lnTo>
                      <a:pt x="1959816" y="552546"/>
                    </a:lnTo>
                    <a:cubicBezTo>
                      <a:pt x="1960912" y="553422"/>
                      <a:pt x="1962131" y="554127"/>
                      <a:pt x="1963436" y="554641"/>
                    </a:cubicBezTo>
                    <a:cubicBezTo>
                      <a:pt x="1971818" y="557689"/>
                      <a:pt x="1988106" y="563595"/>
                      <a:pt x="2007822" y="569881"/>
                    </a:cubicBezTo>
                    <a:cubicBezTo>
                      <a:pt x="2139267" y="620173"/>
                      <a:pt x="2176034" y="588931"/>
                      <a:pt x="2179272" y="586455"/>
                    </a:cubicBezTo>
                    <a:cubicBezTo>
                      <a:pt x="2189302" y="580568"/>
                      <a:pt x="2195075" y="569472"/>
                      <a:pt x="2194132" y="557880"/>
                    </a:cubicBezTo>
                    <a:lnTo>
                      <a:pt x="2182701" y="392050"/>
                    </a:lnTo>
                    <a:cubicBezTo>
                      <a:pt x="2182406" y="387906"/>
                      <a:pt x="2183854" y="383829"/>
                      <a:pt x="2186702" y="380810"/>
                    </a:cubicBezTo>
                    <a:lnTo>
                      <a:pt x="2215277" y="349282"/>
                    </a:lnTo>
                    <a:cubicBezTo>
                      <a:pt x="2220078" y="343986"/>
                      <a:pt x="2220554" y="336062"/>
                      <a:pt x="2216420" y="330232"/>
                    </a:cubicBezTo>
                    <a:lnTo>
                      <a:pt x="2177463" y="275463"/>
                    </a:lnTo>
                    <a:cubicBezTo>
                      <a:pt x="2175291" y="272464"/>
                      <a:pt x="2174301" y="268765"/>
                      <a:pt x="2174701" y="265081"/>
                    </a:cubicBezTo>
                    <a:lnTo>
                      <a:pt x="2179082" y="223933"/>
                    </a:lnTo>
                    <a:cubicBezTo>
                      <a:pt x="2179453" y="220977"/>
                      <a:pt x="2178892" y="217977"/>
                      <a:pt x="2177463" y="215361"/>
                    </a:cubicBezTo>
                    <a:lnTo>
                      <a:pt x="2124027" y="112205"/>
                    </a:lnTo>
                    <a:cubicBezTo>
                      <a:pt x="2134533" y="106865"/>
                      <a:pt x="2143592" y="99053"/>
                      <a:pt x="2150412" y="89440"/>
                    </a:cubicBezTo>
                    <a:cubicBezTo>
                      <a:pt x="2179653" y="41815"/>
                      <a:pt x="2178987" y="12383"/>
                      <a:pt x="2158508" y="1239"/>
                    </a:cubicBezTo>
                    <a:cubicBezTo>
                      <a:pt x="2138029" y="-9906"/>
                      <a:pt x="2098882" y="58389"/>
                      <a:pt x="2000393" y="36862"/>
                    </a:cubicBezTo>
                    <a:cubicBezTo>
                      <a:pt x="1951053" y="26766"/>
                      <a:pt x="1847231" y="123921"/>
                      <a:pt x="1809131" y="200692"/>
                    </a:cubicBezTo>
                    <a:lnTo>
                      <a:pt x="1849612" y="107442"/>
                    </a:lnTo>
                    <a:cubicBezTo>
                      <a:pt x="1808750" y="161354"/>
                      <a:pt x="1785985" y="177832"/>
                      <a:pt x="1794462" y="202692"/>
                    </a:cubicBezTo>
                    <a:cubicBezTo>
                      <a:pt x="1793605" y="203264"/>
                      <a:pt x="1792081" y="204217"/>
                      <a:pt x="1790176" y="205645"/>
                    </a:cubicBezTo>
                    <a:cubicBezTo>
                      <a:pt x="1755029" y="233553"/>
                      <a:pt x="1752076" y="261557"/>
                      <a:pt x="1752076" y="261557"/>
                    </a:cubicBezTo>
                    <a:cubicBezTo>
                      <a:pt x="1742551" y="294894"/>
                      <a:pt x="1755696" y="344805"/>
                      <a:pt x="1811988" y="409957"/>
                    </a:cubicBezTo>
                    <a:lnTo>
                      <a:pt x="1712262" y="543307"/>
                    </a:lnTo>
                    <a:cubicBezTo>
                      <a:pt x="1704680" y="538334"/>
                      <a:pt x="1696098" y="535077"/>
                      <a:pt x="1687116" y="533782"/>
                    </a:cubicBezTo>
                    <a:cubicBezTo>
                      <a:pt x="1646253" y="527114"/>
                      <a:pt x="1586627" y="548259"/>
                      <a:pt x="1568529" y="555213"/>
                    </a:cubicBezTo>
                    <a:cubicBezTo>
                      <a:pt x="1558242" y="552546"/>
                      <a:pt x="1548336" y="550165"/>
                      <a:pt x="1538907" y="548164"/>
                    </a:cubicBezTo>
                    <a:cubicBezTo>
                      <a:pt x="1511341" y="538554"/>
                      <a:pt x="1482376" y="533534"/>
                      <a:pt x="1453182" y="533305"/>
                    </a:cubicBezTo>
                    <a:cubicBezTo>
                      <a:pt x="1422835" y="530172"/>
                      <a:pt x="1392184" y="531753"/>
                      <a:pt x="1362313" y="537973"/>
                    </a:cubicBezTo>
                    <a:cubicBezTo>
                      <a:pt x="1345102" y="542706"/>
                      <a:pt x="1328309" y="548850"/>
                      <a:pt x="1312116" y="556356"/>
                    </a:cubicBezTo>
                    <a:cubicBezTo>
                      <a:pt x="1297305" y="562099"/>
                      <a:pt x="1283084" y="569243"/>
                      <a:pt x="1269635" y="577692"/>
                    </a:cubicBezTo>
                    <a:cubicBezTo>
                      <a:pt x="1255547" y="585378"/>
                      <a:pt x="1242041" y="594103"/>
                      <a:pt x="1229249" y="603790"/>
                    </a:cubicBezTo>
                    <a:cubicBezTo>
                      <a:pt x="1190130" y="631337"/>
                      <a:pt x="1154897" y="664017"/>
                      <a:pt x="1124474" y="700945"/>
                    </a:cubicBezTo>
                    <a:lnTo>
                      <a:pt x="1093232" y="738188"/>
                    </a:lnTo>
                    <a:cubicBezTo>
                      <a:pt x="1081802" y="750189"/>
                      <a:pt x="1070467" y="762258"/>
                      <a:pt x="1059228" y="774383"/>
                    </a:cubicBezTo>
                    <a:cubicBezTo>
                      <a:pt x="1008450" y="826351"/>
                      <a:pt x="954119" y="874729"/>
                      <a:pt x="896636" y="919163"/>
                    </a:cubicBezTo>
                    <a:cubicBezTo>
                      <a:pt x="841315" y="952939"/>
                      <a:pt x="781993" y="979656"/>
                      <a:pt x="720042" y="998697"/>
                    </a:cubicBezTo>
                    <a:cubicBezTo>
                      <a:pt x="677180" y="1012413"/>
                      <a:pt x="632317" y="1024224"/>
                      <a:pt x="587550" y="1034892"/>
                    </a:cubicBezTo>
                    <a:cubicBezTo>
                      <a:pt x="539925" y="1045179"/>
                      <a:pt x="491347" y="1053942"/>
                      <a:pt x="442865" y="1063467"/>
                    </a:cubicBezTo>
                    <a:cubicBezTo>
                      <a:pt x="418100" y="1067658"/>
                      <a:pt x="392859" y="1072992"/>
                      <a:pt x="368379" y="1078897"/>
                    </a:cubicBezTo>
                    <a:cubicBezTo>
                      <a:pt x="341805" y="1084708"/>
                      <a:pt x="315325" y="1090994"/>
                      <a:pt x="289036" y="1097947"/>
                    </a:cubicBezTo>
                    <a:cubicBezTo>
                      <a:pt x="257727" y="1104720"/>
                      <a:pt x="227038" y="1114111"/>
                      <a:pt x="197310" y="1126046"/>
                    </a:cubicBezTo>
                    <a:cubicBezTo>
                      <a:pt x="188738" y="1129094"/>
                      <a:pt x="180165" y="1132333"/>
                      <a:pt x="171688" y="1135571"/>
                    </a:cubicBezTo>
                    <a:cubicBezTo>
                      <a:pt x="177594" y="1136809"/>
                      <a:pt x="183404" y="1138238"/>
                      <a:pt x="189119" y="1139952"/>
                    </a:cubicBezTo>
                    <a:cubicBezTo>
                      <a:pt x="222504" y="1153792"/>
                      <a:pt x="253098" y="1173576"/>
                      <a:pt x="279416" y="1198341"/>
                    </a:cubicBezTo>
                    <a:cubicBezTo>
                      <a:pt x="309134" y="1234269"/>
                      <a:pt x="327355" y="1278313"/>
                      <a:pt x="331708" y="1324738"/>
                    </a:cubicBezTo>
                    <a:cubicBezTo>
                      <a:pt x="330946" y="1365695"/>
                      <a:pt x="317325" y="1412463"/>
                      <a:pt x="306848" y="1458088"/>
                    </a:cubicBezTo>
                    <a:cubicBezTo>
                      <a:pt x="292179" y="1506951"/>
                      <a:pt x="280273" y="1549432"/>
                      <a:pt x="299418" y="1586770"/>
                    </a:cubicBezTo>
                    <a:cubicBezTo>
                      <a:pt x="303809" y="1598229"/>
                      <a:pt x="310267" y="1608792"/>
                      <a:pt x="318468" y="1617917"/>
                    </a:cubicBezTo>
                    <a:cubicBezTo>
                      <a:pt x="329651" y="1631443"/>
                      <a:pt x="342671" y="1643330"/>
                      <a:pt x="357140" y="1653255"/>
                    </a:cubicBezTo>
                    <a:cubicBezTo>
                      <a:pt x="383715" y="1674019"/>
                      <a:pt x="414290" y="1694403"/>
                      <a:pt x="437912" y="1718596"/>
                    </a:cubicBezTo>
                    <a:cubicBezTo>
                      <a:pt x="455304" y="1745847"/>
                      <a:pt x="470345" y="1774527"/>
                      <a:pt x="482870" y="1804321"/>
                    </a:cubicBezTo>
                    <a:cubicBezTo>
                      <a:pt x="489147" y="1824810"/>
                      <a:pt x="497243" y="1844707"/>
                      <a:pt x="507063" y="1863757"/>
                    </a:cubicBezTo>
                    <a:cubicBezTo>
                      <a:pt x="511254" y="1873282"/>
                      <a:pt x="515636" y="1882807"/>
                      <a:pt x="520589" y="1891856"/>
                    </a:cubicBezTo>
                    <a:cubicBezTo>
                      <a:pt x="523142" y="1897114"/>
                      <a:pt x="526142" y="1902152"/>
                      <a:pt x="529542" y="1906906"/>
                    </a:cubicBezTo>
                    <a:cubicBezTo>
                      <a:pt x="558927" y="1952397"/>
                      <a:pt x="599665" y="1989430"/>
                      <a:pt x="647748" y="2014348"/>
                    </a:cubicBezTo>
                    <a:cubicBezTo>
                      <a:pt x="690982" y="2041646"/>
                      <a:pt x="740359" y="2057696"/>
                      <a:pt x="791385" y="2061020"/>
                    </a:cubicBezTo>
                    <a:lnTo>
                      <a:pt x="791385" y="2061020"/>
                    </a:lnTo>
                    <a:cubicBezTo>
                      <a:pt x="788032" y="2078184"/>
                      <a:pt x="785584" y="2095510"/>
                      <a:pt x="784050" y="2112931"/>
                    </a:cubicBezTo>
                    <a:cubicBezTo>
                      <a:pt x="749998" y="2122447"/>
                      <a:pt x="716899" y="2135105"/>
                      <a:pt x="685181" y="2150745"/>
                    </a:cubicBezTo>
                    <a:cubicBezTo>
                      <a:pt x="624697" y="2175987"/>
                      <a:pt x="550307" y="2212277"/>
                      <a:pt x="502968" y="2254378"/>
                    </a:cubicBezTo>
                    <a:cubicBezTo>
                      <a:pt x="465620" y="2287915"/>
                      <a:pt x="433883" y="2327206"/>
                      <a:pt x="408956" y="2370773"/>
                    </a:cubicBezTo>
                    <a:cubicBezTo>
                      <a:pt x="379790" y="2420503"/>
                      <a:pt x="356787" y="2473596"/>
                      <a:pt x="340471" y="2528888"/>
                    </a:cubicBezTo>
                    <a:cubicBezTo>
                      <a:pt x="333232" y="2550700"/>
                      <a:pt x="326660" y="2572322"/>
                      <a:pt x="320278" y="2593277"/>
                    </a:cubicBezTo>
                    <a:lnTo>
                      <a:pt x="319707" y="2591944"/>
                    </a:lnTo>
                    <a:cubicBezTo>
                      <a:pt x="319707" y="2594420"/>
                      <a:pt x="318849" y="2596897"/>
                      <a:pt x="318468" y="2599373"/>
                    </a:cubicBezTo>
                    <a:cubicBezTo>
                      <a:pt x="310658" y="2625376"/>
                      <a:pt x="303133" y="2650427"/>
                      <a:pt x="295323" y="2673668"/>
                    </a:cubicBezTo>
                    <a:cubicBezTo>
                      <a:pt x="264271" y="2745391"/>
                      <a:pt x="212836" y="2816543"/>
                      <a:pt x="187690" y="2854072"/>
                    </a:cubicBezTo>
                    <a:lnTo>
                      <a:pt x="187690" y="2854072"/>
                    </a:lnTo>
                    <a:cubicBezTo>
                      <a:pt x="174546" y="2870931"/>
                      <a:pt x="160830" y="2887409"/>
                      <a:pt x="146733" y="2903697"/>
                    </a:cubicBezTo>
                    <a:cubicBezTo>
                      <a:pt x="116253" y="2937320"/>
                      <a:pt x="77676" y="2976753"/>
                      <a:pt x="48054" y="3011520"/>
                    </a:cubicBezTo>
                    <a:cubicBezTo>
                      <a:pt x="38538" y="3021769"/>
                      <a:pt x="29813" y="3032722"/>
                      <a:pt x="21955" y="3044286"/>
                    </a:cubicBezTo>
                    <a:cubicBezTo>
                      <a:pt x="15602" y="3052715"/>
                      <a:pt x="10144" y="3061783"/>
                      <a:pt x="5667" y="3071337"/>
                    </a:cubicBezTo>
                    <a:cubicBezTo>
                      <a:pt x="-16907" y="3123915"/>
                      <a:pt x="32909" y="3160491"/>
                      <a:pt x="68056" y="3205353"/>
                    </a:cubicBezTo>
                    <a:cubicBezTo>
                      <a:pt x="68056" y="3205353"/>
                      <a:pt x="68628" y="3206306"/>
                      <a:pt x="69009" y="3206782"/>
                    </a:cubicBezTo>
                    <a:cubicBezTo>
                      <a:pt x="80305" y="3230204"/>
                      <a:pt x="87459" y="3255407"/>
                      <a:pt x="90154" y="3281268"/>
                    </a:cubicBezTo>
                    <a:cubicBezTo>
                      <a:pt x="89211" y="3304661"/>
                      <a:pt x="91354" y="3328064"/>
                      <a:pt x="96536" y="3350895"/>
                    </a:cubicBezTo>
                    <a:cubicBezTo>
                      <a:pt x="102508" y="3368955"/>
                      <a:pt x="112776" y="3385290"/>
                      <a:pt x="126444" y="3398520"/>
                    </a:cubicBezTo>
                    <a:cubicBezTo>
                      <a:pt x="143580" y="3418018"/>
                      <a:pt x="164182" y="3434173"/>
                      <a:pt x="187214" y="3446145"/>
                    </a:cubicBezTo>
                    <a:cubicBezTo>
                      <a:pt x="198587" y="3453051"/>
                      <a:pt x="210464" y="3459100"/>
                      <a:pt x="222742" y="3464243"/>
                    </a:cubicBezTo>
                    <a:cubicBezTo>
                      <a:pt x="258366" y="3478435"/>
                      <a:pt x="375999" y="3477578"/>
                      <a:pt x="402288" y="3431953"/>
                    </a:cubicBezTo>
                    <a:cubicBezTo>
                      <a:pt x="403898" y="3429144"/>
                      <a:pt x="405365" y="3426248"/>
                      <a:pt x="406670" y="3423286"/>
                    </a:cubicBezTo>
                    <a:cubicBezTo>
                      <a:pt x="409966" y="3417723"/>
                      <a:pt x="411890" y="3411455"/>
                      <a:pt x="412290" y="3404998"/>
                    </a:cubicBezTo>
                    <a:cubicBezTo>
                      <a:pt x="414737" y="3387157"/>
                      <a:pt x="408089" y="3369279"/>
                      <a:pt x="394573" y="3357373"/>
                    </a:cubicBezTo>
                    <a:cubicBezTo>
                      <a:pt x="393811" y="3358325"/>
                      <a:pt x="397812" y="3360802"/>
                      <a:pt x="397050" y="3361849"/>
                    </a:cubicBezTo>
                    <a:cubicBezTo>
                      <a:pt x="355330" y="3299556"/>
                      <a:pt x="243411" y="3227356"/>
                      <a:pt x="244650" y="3164015"/>
                    </a:cubicBezTo>
                    <a:cubicBezTo>
                      <a:pt x="246459" y="3043524"/>
                      <a:pt x="319421" y="2960275"/>
                      <a:pt x="402669" y="2882266"/>
                    </a:cubicBezTo>
                    <a:cubicBezTo>
                      <a:pt x="483632" y="2806066"/>
                      <a:pt x="582597" y="2793302"/>
                      <a:pt x="657844" y="2713102"/>
                    </a:cubicBezTo>
                    <a:cubicBezTo>
                      <a:pt x="706422" y="2661381"/>
                      <a:pt x="759571" y="2608327"/>
                      <a:pt x="792528" y="2500313"/>
                    </a:cubicBezTo>
                    <a:cubicBezTo>
                      <a:pt x="988647" y="2440496"/>
                      <a:pt x="1037415" y="2279143"/>
                      <a:pt x="1037415" y="2279143"/>
                    </a:cubicBezTo>
                    <a:cubicBezTo>
                      <a:pt x="1057608" y="2270951"/>
                      <a:pt x="1074182" y="2263045"/>
                      <a:pt x="1092851" y="2254759"/>
                    </a:cubicBezTo>
                    <a:cubicBezTo>
                      <a:pt x="1146572" y="2336007"/>
                      <a:pt x="1185053" y="2389537"/>
                      <a:pt x="1190673" y="2386013"/>
                    </a:cubicBezTo>
                    <a:lnTo>
                      <a:pt x="1622727" y="2095405"/>
                    </a:lnTo>
                    <a:cubicBezTo>
                      <a:pt x="1632252" y="2106740"/>
                      <a:pt x="1717977" y="2207800"/>
                      <a:pt x="1800558" y="2234756"/>
                    </a:cubicBezTo>
                    <a:lnTo>
                      <a:pt x="1802940" y="2235613"/>
                    </a:lnTo>
                    <a:lnTo>
                      <a:pt x="1889712" y="2279143"/>
                    </a:lnTo>
                    <a:cubicBezTo>
                      <a:pt x="1874853" y="2331911"/>
                      <a:pt x="1801701" y="2347056"/>
                      <a:pt x="1801701" y="2347056"/>
                    </a:cubicBezTo>
                    <a:lnTo>
                      <a:pt x="1801701" y="2347913"/>
                    </a:lnTo>
                    <a:lnTo>
                      <a:pt x="1795129" y="2349247"/>
                    </a:lnTo>
                    <a:cubicBezTo>
                      <a:pt x="1779699" y="2348675"/>
                      <a:pt x="1693497" y="2349247"/>
                      <a:pt x="1619012" y="2429923"/>
                    </a:cubicBezTo>
                    <a:cubicBezTo>
                      <a:pt x="1583674" y="2464213"/>
                      <a:pt x="1537097" y="2526412"/>
                      <a:pt x="1502426" y="2574894"/>
                    </a:cubicBezTo>
                    <a:cubicBezTo>
                      <a:pt x="1473851" y="2614708"/>
                      <a:pt x="1454229" y="2643569"/>
                      <a:pt x="1454229" y="2643569"/>
                    </a:cubicBezTo>
                    <a:cubicBezTo>
                      <a:pt x="1441275" y="2646646"/>
                      <a:pt x="1428550" y="2650599"/>
                      <a:pt x="1416129" y="2655380"/>
                    </a:cubicBezTo>
                    <a:cubicBezTo>
                      <a:pt x="1335834" y="2684431"/>
                      <a:pt x="1328880" y="2718817"/>
                      <a:pt x="1333452" y="2738628"/>
                    </a:cubicBezTo>
                    <a:cubicBezTo>
                      <a:pt x="1333538" y="2741829"/>
                      <a:pt x="1333881" y="2745010"/>
                      <a:pt x="1334500" y="2748153"/>
                    </a:cubicBezTo>
                    <a:cubicBezTo>
                      <a:pt x="1337548" y="2759060"/>
                      <a:pt x="1343587" y="2768889"/>
                      <a:pt x="1351931" y="2776538"/>
                    </a:cubicBezTo>
                    <a:cubicBezTo>
                      <a:pt x="1360237" y="2786282"/>
                      <a:pt x="1369628" y="2795036"/>
                      <a:pt x="1379934" y="2802637"/>
                    </a:cubicBezTo>
                    <a:cubicBezTo>
                      <a:pt x="1394793" y="2815781"/>
                      <a:pt x="1407490" y="2831173"/>
                      <a:pt x="1417558" y="2848261"/>
                    </a:cubicBezTo>
                    <a:cubicBezTo>
                      <a:pt x="1427264" y="2874084"/>
                      <a:pt x="1434875" y="2900649"/>
                      <a:pt x="1440323" y="2927700"/>
                    </a:cubicBezTo>
                    <a:cubicBezTo>
                      <a:pt x="1452610" y="2980183"/>
                      <a:pt x="1514332" y="3096864"/>
                      <a:pt x="1600152" y="3101912"/>
                    </a:cubicBezTo>
                    <a:cubicBezTo>
                      <a:pt x="1620745" y="3103788"/>
                      <a:pt x="1641500" y="3102246"/>
                      <a:pt x="1661589" y="3097340"/>
                    </a:cubicBezTo>
                    <a:cubicBezTo>
                      <a:pt x="1675686" y="3094673"/>
                      <a:pt x="1689497" y="3089911"/>
                      <a:pt x="1690926" y="3078290"/>
                    </a:cubicBezTo>
                    <a:cubicBezTo>
                      <a:pt x="1691392" y="3077337"/>
                      <a:pt x="1691773" y="3076356"/>
                      <a:pt x="1692069" y="3075337"/>
                    </a:cubicBezTo>
                    <a:cubicBezTo>
                      <a:pt x="1692069" y="3075337"/>
                      <a:pt x="1691497" y="3074480"/>
                      <a:pt x="1690640" y="3072861"/>
                    </a:cubicBezTo>
                    <a:cubicBezTo>
                      <a:pt x="1690116" y="3070023"/>
                      <a:pt x="1689221" y="3067270"/>
                      <a:pt x="1687973" y="3064669"/>
                    </a:cubicBezTo>
                    <a:cubicBezTo>
                      <a:pt x="1676381" y="3042771"/>
                      <a:pt x="1663332" y="3021673"/>
                      <a:pt x="1648920" y="3001519"/>
                    </a:cubicBezTo>
                    <a:cubicBezTo>
                      <a:pt x="1625384" y="2956256"/>
                      <a:pt x="1608906" y="2907650"/>
                      <a:pt x="1600057" y="2857405"/>
                    </a:cubicBezTo>
                    <a:cubicBezTo>
                      <a:pt x="1599581" y="2854167"/>
                      <a:pt x="1599200" y="2851024"/>
                      <a:pt x="1598819" y="2847880"/>
                    </a:cubicBezTo>
                    <a:cubicBezTo>
                      <a:pt x="1597104" y="2833307"/>
                      <a:pt x="1594818" y="2817115"/>
                      <a:pt x="1593771" y="2800827"/>
                    </a:cubicBezTo>
                    <a:cubicBezTo>
                      <a:pt x="1593771" y="2799112"/>
                      <a:pt x="1593771" y="2797398"/>
                      <a:pt x="1593771" y="2795778"/>
                    </a:cubicBezTo>
                    <a:cubicBezTo>
                      <a:pt x="1592485" y="2771128"/>
                      <a:pt x="1597266" y="2746534"/>
                      <a:pt x="1607677" y="2724151"/>
                    </a:cubicBezTo>
                    <a:cubicBezTo>
                      <a:pt x="1623965" y="2697862"/>
                      <a:pt x="1653874" y="2683669"/>
                      <a:pt x="1683306" y="2676526"/>
                    </a:cubicBezTo>
                    <a:cubicBezTo>
                      <a:pt x="1703975" y="2671573"/>
                      <a:pt x="1729692" y="2664619"/>
                      <a:pt x="1758267" y="2656142"/>
                    </a:cubicBezTo>
                    <a:cubicBezTo>
                      <a:pt x="1793557" y="2647503"/>
                      <a:pt x="1828133" y="2636206"/>
                      <a:pt x="1861709" y="2622328"/>
                    </a:cubicBezTo>
                    <a:cubicBezTo>
                      <a:pt x="1976771" y="2580990"/>
                      <a:pt x="2096119" y="2524887"/>
                      <a:pt x="2117455" y="2469928"/>
                    </a:cubicBezTo>
                    <a:cubicBezTo>
                      <a:pt x="2151269" y="2382965"/>
                      <a:pt x="2217753" y="2288953"/>
                      <a:pt x="2217753" y="2288953"/>
                    </a:cubicBezTo>
                    <a:cubicBezTo>
                      <a:pt x="2184511" y="2071688"/>
                      <a:pt x="2018681" y="1829372"/>
                      <a:pt x="2018681" y="1829372"/>
                    </a:cubicBezTo>
                    <a:lnTo>
                      <a:pt x="2465403" y="1527049"/>
                    </a:lnTo>
                    <a:cubicBezTo>
                      <a:pt x="2469404" y="1524572"/>
                      <a:pt x="2453402" y="1493139"/>
                      <a:pt x="2424732" y="1443610"/>
                    </a:cubicBezTo>
                    <a:lnTo>
                      <a:pt x="2432542" y="1455992"/>
                    </a:lnTo>
                    <a:lnTo>
                      <a:pt x="2432542" y="1455992"/>
                    </a:lnTo>
                    <a:lnTo>
                      <a:pt x="2432542" y="1455992"/>
                    </a:lnTo>
                    <a:cubicBezTo>
                      <a:pt x="2461879" y="1472756"/>
                      <a:pt x="2515315" y="1480281"/>
                      <a:pt x="2546842" y="1483424"/>
                    </a:cubicBezTo>
                    <a:lnTo>
                      <a:pt x="2553795" y="1484091"/>
                    </a:lnTo>
                    <a:cubicBezTo>
                      <a:pt x="2558729" y="1484662"/>
                      <a:pt x="2563692" y="1484853"/>
                      <a:pt x="2568654" y="1484662"/>
                    </a:cubicBezTo>
                    <a:cubicBezTo>
                      <a:pt x="2602754" y="1454563"/>
                      <a:pt x="2633139" y="1397604"/>
                      <a:pt x="2653522" y="1341787"/>
                    </a:cubicBezTo>
                    <a:cubicBezTo>
                      <a:pt x="2681326" y="1275855"/>
                      <a:pt x="2699385" y="1206227"/>
                      <a:pt x="2707148" y="1135095"/>
                    </a:cubicBezTo>
                    <a:cubicBezTo>
                      <a:pt x="2712149" y="1101519"/>
                      <a:pt x="2713396" y="1067496"/>
                      <a:pt x="2710863" y="1033654"/>
                    </a:cubicBezTo>
                    <a:cubicBezTo>
                      <a:pt x="2710958" y="1022033"/>
                      <a:pt x="2710386" y="1010222"/>
                      <a:pt x="2709339" y="998221"/>
                    </a:cubicBezTo>
                    <a:close/>
                    <a:moveTo>
                      <a:pt x="1800844" y="429578"/>
                    </a:moveTo>
                    <a:cubicBezTo>
                      <a:pt x="1804464" y="423673"/>
                      <a:pt x="1807893" y="418243"/>
                      <a:pt x="1810941" y="413195"/>
                    </a:cubicBezTo>
                    <a:lnTo>
                      <a:pt x="1810941" y="413195"/>
                    </a:lnTo>
                    <a:lnTo>
                      <a:pt x="1811988" y="410719"/>
                    </a:lnTo>
                    <a:cubicBezTo>
                      <a:pt x="1822180" y="393954"/>
                      <a:pt x="1828181" y="383001"/>
                      <a:pt x="1828181" y="383001"/>
                    </a:cubicBezTo>
                    <a:lnTo>
                      <a:pt x="1824371" y="382144"/>
                    </a:lnTo>
                    <a:lnTo>
                      <a:pt x="1825609" y="379286"/>
                    </a:lnTo>
                    <a:lnTo>
                      <a:pt x="1828181" y="383001"/>
                    </a:lnTo>
                    <a:cubicBezTo>
                      <a:pt x="1820847" y="399498"/>
                      <a:pt x="1811674" y="415129"/>
                      <a:pt x="1800844" y="429578"/>
                    </a:cubicBezTo>
                    <a:close/>
                  </a:path>
                </a:pathLst>
              </a:custGeom>
              <a:solidFill>
                <a:srgbClr val="FFFFFF"/>
              </a:solidFill>
              <a:ln w="9525" cap="flat">
                <a:noFill/>
                <a:prstDash val="solid"/>
                <a:miter/>
              </a:ln>
            </p:spPr>
            <p:txBody>
              <a:bodyPr rtlCol="0" anchor="ctr"/>
              <a:lstStyle/>
              <a:p>
                <a:endParaRPr lang="fr-FR"/>
              </a:p>
            </p:txBody>
          </p:sp>
          <p:sp>
            <p:nvSpPr>
              <p:cNvPr id="9" name="Forme libre 8">
                <a:extLst>
                  <a:ext uri="{FF2B5EF4-FFF2-40B4-BE49-F238E27FC236}">
                    <a16:creationId xmlns:a16="http://schemas.microsoft.com/office/drawing/2014/main" id="{9D8A488A-6053-D349-99DA-F1D66926B5A8}"/>
                  </a:ext>
                </a:extLst>
              </p:cNvPr>
              <p:cNvSpPr/>
              <p:nvPr/>
            </p:nvSpPr>
            <p:spPr>
              <a:xfrm>
                <a:off x="4208245" y="2599121"/>
                <a:ext cx="226694" cy="468174"/>
              </a:xfrm>
              <a:custGeom>
                <a:avLst/>
                <a:gdLst>
                  <a:gd name="connsiteX0" fmla="*/ 0 w 226694"/>
                  <a:gd name="connsiteY0" fmla="*/ 378209 h 468174"/>
                  <a:gd name="connsiteX1" fmla="*/ 184880 w 226694"/>
                  <a:gd name="connsiteY1" fmla="*/ 462410 h 468174"/>
                  <a:gd name="connsiteX2" fmla="*/ 199358 w 226694"/>
                  <a:gd name="connsiteY2" fmla="*/ 270196 h 468174"/>
                  <a:gd name="connsiteX3" fmla="*/ 226695 w 226694"/>
                  <a:gd name="connsiteY3" fmla="*/ 211331 h 468174"/>
                  <a:gd name="connsiteX4" fmla="*/ 219932 w 226694"/>
                  <a:gd name="connsiteY4" fmla="*/ 105508 h 468174"/>
                  <a:gd name="connsiteX5" fmla="*/ 178498 w 226694"/>
                  <a:gd name="connsiteY5" fmla="*/ 45596 h 468174"/>
                  <a:gd name="connsiteX6" fmla="*/ 65913 w 226694"/>
                  <a:gd name="connsiteY6" fmla="*/ 6925 h 468174"/>
                  <a:gd name="connsiteX7" fmla="*/ 52673 w 226694"/>
                  <a:gd name="connsiteY7" fmla="*/ 42643 h 468174"/>
                  <a:gd name="connsiteX8" fmla="*/ 14573 w 226694"/>
                  <a:gd name="connsiteY8" fmla="*/ 70647 h 468174"/>
                  <a:gd name="connsiteX9" fmla="*/ 28861 w 226694"/>
                  <a:gd name="connsiteY9" fmla="*/ 171612 h 468174"/>
                  <a:gd name="connsiteX10" fmla="*/ 85154 w 226694"/>
                  <a:gd name="connsiteY10" fmla="*/ 237239 h 468174"/>
                  <a:gd name="connsiteX11" fmla="*/ 47720 w 226694"/>
                  <a:gd name="connsiteY11" fmla="*/ 322964 h 468174"/>
                  <a:gd name="connsiteX12" fmla="*/ 0 w 226694"/>
                  <a:gd name="connsiteY12" fmla="*/ 378209 h 46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694" h="468174">
                    <a:moveTo>
                      <a:pt x="0" y="378209"/>
                    </a:moveTo>
                    <a:cubicBezTo>
                      <a:pt x="0" y="378209"/>
                      <a:pt x="35242" y="495081"/>
                      <a:pt x="184880" y="462410"/>
                    </a:cubicBezTo>
                    <a:cubicBezTo>
                      <a:pt x="184880" y="462410"/>
                      <a:pt x="215646" y="386210"/>
                      <a:pt x="199358" y="270196"/>
                    </a:cubicBezTo>
                    <a:lnTo>
                      <a:pt x="226695" y="211331"/>
                    </a:lnTo>
                    <a:cubicBezTo>
                      <a:pt x="226695" y="211331"/>
                      <a:pt x="218599" y="119224"/>
                      <a:pt x="219932" y="105508"/>
                    </a:cubicBezTo>
                    <a:cubicBezTo>
                      <a:pt x="221266" y="91792"/>
                      <a:pt x="221551" y="63217"/>
                      <a:pt x="178498" y="45596"/>
                    </a:cubicBezTo>
                    <a:cubicBezTo>
                      <a:pt x="135446" y="27975"/>
                      <a:pt x="81058" y="-17174"/>
                      <a:pt x="65913" y="6925"/>
                    </a:cubicBezTo>
                    <a:cubicBezTo>
                      <a:pt x="50768" y="31023"/>
                      <a:pt x="52673" y="42643"/>
                      <a:pt x="52673" y="42643"/>
                    </a:cubicBezTo>
                    <a:lnTo>
                      <a:pt x="14573" y="70647"/>
                    </a:lnTo>
                    <a:lnTo>
                      <a:pt x="28861" y="171612"/>
                    </a:lnTo>
                    <a:lnTo>
                      <a:pt x="85154" y="237239"/>
                    </a:lnTo>
                    <a:cubicBezTo>
                      <a:pt x="85154" y="237239"/>
                      <a:pt x="77724" y="296866"/>
                      <a:pt x="47720" y="322964"/>
                    </a:cubicBezTo>
                    <a:cubicBezTo>
                      <a:pt x="29223" y="338966"/>
                      <a:pt x="13144" y="357578"/>
                      <a:pt x="0" y="378209"/>
                    </a:cubicBezTo>
                    <a:close/>
                  </a:path>
                </a:pathLst>
              </a:custGeom>
              <a:solidFill>
                <a:srgbClr val="FD9D59"/>
              </a:solidFill>
              <a:ln w="9525"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1DFC6B09-4246-1844-94AD-7FBD0804C969}"/>
                  </a:ext>
                </a:extLst>
              </p:cNvPr>
              <p:cNvSpPr/>
              <p:nvPr/>
            </p:nvSpPr>
            <p:spPr>
              <a:xfrm>
                <a:off x="4358455" y="2658496"/>
                <a:ext cx="76200" cy="409893"/>
              </a:xfrm>
              <a:custGeom>
                <a:avLst/>
                <a:gdLst>
                  <a:gd name="connsiteX0" fmla="*/ 0 w 76200"/>
                  <a:gd name="connsiteY0" fmla="*/ 409894 h 409893"/>
                  <a:gd name="connsiteX1" fmla="*/ 12382 w 76200"/>
                  <a:gd name="connsiteY1" fmla="*/ 163196 h 409893"/>
                  <a:gd name="connsiteX2" fmla="*/ 49816 w 76200"/>
                  <a:gd name="connsiteY2" fmla="*/ 224 h 409893"/>
                  <a:gd name="connsiteX3" fmla="*/ 68866 w 76200"/>
                  <a:gd name="connsiteY3" fmla="*/ 24893 h 409893"/>
                  <a:gd name="connsiteX4" fmla="*/ 76200 w 76200"/>
                  <a:gd name="connsiteY4" fmla="*/ 147385 h 409893"/>
                  <a:gd name="connsiteX5" fmla="*/ 50673 w 76200"/>
                  <a:gd name="connsiteY5" fmla="*/ 206249 h 409893"/>
                  <a:gd name="connsiteX6" fmla="*/ 40386 w 76200"/>
                  <a:gd name="connsiteY6" fmla="*/ 393701 h 409893"/>
                  <a:gd name="connsiteX7" fmla="*/ 0 w 76200"/>
                  <a:gd name="connsiteY7" fmla="*/ 409894 h 40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 h="409893">
                    <a:moveTo>
                      <a:pt x="0" y="409894"/>
                    </a:moveTo>
                    <a:cubicBezTo>
                      <a:pt x="0" y="409894"/>
                      <a:pt x="35814" y="254541"/>
                      <a:pt x="12382" y="163196"/>
                    </a:cubicBezTo>
                    <a:cubicBezTo>
                      <a:pt x="12382" y="163196"/>
                      <a:pt x="64865" y="114619"/>
                      <a:pt x="49816" y="224"/>
                    </a:cubicBezTo>
                    <a:cubicBezTo>
                      <a:pt x="49816" y="224"/>
                      <a:pt x="65151" y="-4063"/>
                      <a:pt x="68866" y="24893"/>
                    </a:cubicBezTo>
                    <a:cubicBezTo>
                      <a:pt x="72580" y="53849"/>
                      <a:pt x="76200" y="147385"/>
                      <a:pt x="76200" y="147385"/>
                    </a:cubicBezTo>
                    <a:lnTo>
                      <a:pt x="50673" y="206249"/>
                    </a:lnTo>
                    <a:cubicBezTo>
                      <a:pt x="50673" y="206249"/>
                      <a:pt x="48768" y="340552"/>
                      <a:pt x="40386" y="393701"/>
                    </a:cubicBezTo>
                    <a:cubicBezTo>
                      <a:pt x="40291" y="393701"/>
                      <a:pt x="38100" y="405417"/>
                      <a:pt x="0" y="409894"/>
                    </a:cubicBezTo>
                    <a:close/>
                  </a:path>
                </a:pathLst>
              </a:custGeom>
              <a:solidFill>
                <a:srgbClr val="000000">
                  <a:alpha val="20000"/>
                </a:srgbClr>
              </a:solidFill>
              <a:ln w="9525"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E0952334-5BBD-3446-A810-0499D2C76492}"/>
                  </a:ext>
                </a:extLst>
              </p:cNvPr>
              <p:cNvSpPr/>
              <p:nvPr/>
            </p:nvSpPr>
            <p:spPr>
              <a:xfrm>
                <a:off x="3648366" y="2547848"/>
                <a:ext cx="747902" cy="805624"/>
              </a:xfrm>
              <a:custGeom>
                <a:avLst/>
                <a:gdLst>
                  <a:gd name="connsiteX0" fmla="*/ 3524 w 747902"/>
                  <a:gd name="connsiteY0" fmla="*/ 0 h 805624"/>
                  <a:gd name="connsiteX1" fmla="*/ 485680 w 747902"/>
                  <a:gd name="connsiteY1" fmla="*/ 704850 h 805624"/>
                  <a:gd name="connsiteX2" fmla="*/ 583692 w 747902"/>
                  <a:gd name="connsiteY2" fmla="*/ 747236 h 805624"/>
                  <a:gd name="connsiteX3" fmla="*/ 709803 w 747902"/>
                  <a:gd name="connsiteY3" fmla="*/ 520637 h 805624"/>
                  <a:gd name="connsiteX4" fmla="*/ 747903 w 747902"/>
                  <a:gd name="connsiteY4" fmla="*/ 513017 h 805624"/>
                  <a:gd name="connsiteX5" fmla="*/ 624078 w 747902"/>
                  <a:gd name="connsiteY5" fmla="*/ 805625 h 805624"/>
                  <a:gd name="connsiteX6" fmla="*/ 485108 w 747902"/>
                  <a:gd name="connsiteY6" fmla="*/ 776097 h 805624"/>
                  <a:gd name="connsiteX7" fmla="*/ 0 w 747902"/>
                  <a:gd name="connsiteY7" fmla="*/ 8477 h 80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902" h="805624">
                    <a:moveTo>
                      <a:pt x="3524" y="0"/>
                    </a:moveTo>
                    <a:lnTo>
                      <a:pt x="485680" y="704850"/>
                    </a:lnTo>
                    <a:cubicBezTo>
                      <a:pt x="485680" y="704850"/>
                      <a:pt x="514255" y="734092"/>
                      <a:pt x="583692" y="747236"/>
                    </a:cubicBezTo>
                    <a:cubicBezTo>
                      <a:pt x="583692" y="747236"/>
                      <a:pt x="686372" y="632936"/>
                      <a:pt x="709803" y="520637"/>
                    </a:cubicBezTo>
                    <a:lnTo>
                      <a:pt x="747903" y="513017"/>
                    </a:lnTo>
                    <a:cubicBezTo>
                      <a:pt x="747903" y="513017"/>
                      <a:pt x="703707" y="734759"/>
                      <a:pt x="624078" y="805625"/>
                    </a:cubicBezTo>
                    <a:cubicBezTo>
                      <a:pt x="624078" y="805625"/>
                      <a:pt x="527971" y="800767"/>
                      <a:pt x="485108" y="776097"/>
                    </a:cubicBezTo>
                    <a:lnTo>
                      <a:pt x="0" y="8477"/>
                    </a:lnTo>
                    <a:close/>
                  </a:path>
                </a:pathLst>
              </a:custGeom>
              <a:solidFill>
                <a:srgbClr val="FD9D59"/>
              </a:solidFill>
              <a:ln w="9525" cap="flat">
                <a:no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0D602EDE-E547-1841-9F38-850A38066F6A}"/>
                  </a:ext>
                </a:extLst>
              </p:cNvPr>
              <p:cNvSpPr/>
              <p:nvPr/>
            </p:nvSpPr>
            <p:spPr>
              <a:xfrm>
                <a:off x="3648366" y="2547848"/>
                <a:ext cx="747902" cy="805624"/>
              </a:xfrm>
              <a:custGeom>
                <a:avLst/>
                <a:gdLst>
                  <a:gd name="connsiteX0" fmla="*/ 3524 w 747902"/>
                  <a:gd name="connsiteY0" fmla="*/ 0 h 805624"/>
                  <a:gd name="connsiteX1" fmla="*/ 485680 w 747902"/>
                  <a:gd name="connsiteY1" fmla="*/ 704850 h 805624"/>
                  <a:gd name="connsiteX2" fmla="*/ 583692 w 747902"/>
                  <a:gd name="connsiteY2" fmla="*/ 747236 h 805624"/>
                  <a:gd name="connsiteX3" fmla="*/ 709803 w 747902"/>
                  <a:gd name="connsiteY3" fmla="*/ 520637 h 805624"/>
                  <a:gd name="connsiteX4" fmla="*/ 747903 w 747902"/>
                  <a:gd name="connsiteY4" fmla="*/ 513017 h 805624"/>
                  <a:gd name="connsiteX5" fmla="*/ 624078 w 747902"/>
                  <a:gd name="connsiteY5" fmla="*/ 805625 h 805624"/>
                  <a:gd name="connsiteX6" fmla="*/ 485108 w 747902"/>
                  <a:gd name="connsiteY6" fmla="*/ 776097 h 805624"/>
                  <a:gd name="connsiteX7" fmla="*/ 0 w 747902"/>
                  <a:gd name="connsiteY7" fmla="*/ 8477 h 80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902" h="805624">
                    <a:moveTo>
                      <a:pt x="3524" y="0"/>
                    </a:moveTo>
                    <a:lnTo>
                      <a:pt x="485680" y="704850"/>
                    </a:lnTo>
                    <a:cubicBezTo>
                      <a:pt x="485680" y="704850"/>
                      <a:pt x="514255" y="734092"/>
                      <a:pt x="583692" y="747236"/>
                    </a:cubicBezTo>
                    <a:cubicBezTo>
                      <a:pt x="583692" y="747236"/>
                      <a:pt x="686372" y="632936"/>
                      <a:pt x="709803" y="520637"/>
                    </a:cubicBezTo>
                    <a:lnTo>
                      <a:pt x="747903" y="513017"/>
                    </a:lnTo>
                    <a:cubicBezTo>
                      <a:pt x="747903" y="513017"/>
                      <a:pt x="703707" y="734759"/>
                      <a:pt x="624078" y="805625"/>
                    </a:cubicBezTo>
                    <a:cubicBezTo>
                      <a:pt x="624078" y="805625"/>
                      <a:pt x="527971" y="800767"/>
                      <a:pt x="485108" y="776097"/>
                    </a:cubicBezTo>
                    <a:lnTo>
                      <a:pt x="0" y="8477"/>
                    </a:lnTo>
                    <a:close/>
                  </a:path>
                </a:pathLst>
              </a:custGeom>
              <a:solidFill>
                <a:srgbClr val="FFFFFF">
                  <a:alpha val="60000"/>
                </a:srgbClr>
              </a:solidFill>
              <a:ln w="9525" cap="flat">
                <a:noFill/>
                <a:prstDash val="solid"/>
                <a:miter/>
              </a:ln>
            </p:spPr>
            <p:txBody>
              <a:bodyPr rtlCol="0" anchor="ctr"/>
              <a:lstStyle/>
              <a:p>
                <a:endParaRPr lang="fr-FR"/>
              </a:p>
            </p:txBody>
          </p:sp>
          <p:sp>
            <p:nvSpPr>
              <p:cNvPr id="14" name="Forme libre 13">
                <a:extLst>
                  <a:ext uri="{FF2B5EF4-FFF2-40B4-BE49-F238E27FC236}">
                    <a16:creationId xmlns:a16="http://schemas.microsoft.com/office/drawing/2014/main" id="{0AF00388-0574-2144-BEE2-CDD128EC84E0}"/>
                  </a:ext>
                </a:extLst>
              </p:cNvPr>
              <p:cNvSpPr/>
              <p:nvPr/>
            </p:nvSpPr>
            <p:spPr>
              <a:xfrm>
                <a:off x="3660558" y="2523274"/>
                <a:ext cx="554259" cy="616648"/>
              </a:xfrm>
              <a:custGeom>
                <a:avLst/>
                <a:gdLst>
                  <a:gd name="connsiteX0" fmla="*/ 0 w 554259"/>
                  <a:gd name="connsiteY0" fmla="*/ 0 h 616648"/>
                  <a:gd name="connsiteX1" fmla="*/ 193072 w 554259"/>
                  <a:gd name="connsiteY1" fmla="*/ 125158 h 616648"/>
                  <a:gd name="connsiteX2" fmla="*/ 245078 w 554259"/>
                  <a:gd name="connsiteY2" fmla="*/ 263366 h 616648"/>
                  <a:gd name="connsiteX3" fmla="*/ 405765 w 554259"/>
                  <a:gd name="connsiteY3" fmla="*/ 444913 h 616648"/>
                  <a:gd name="connsiteX4" fmla="*/ 520065 w 554259"/>
                  <a:gd name="connsiteY4" fmla="*/ 547402 h 616648"/>
                  <a:gd name="connsiteX5" fmla="*/ 554260 w 554259"/>
                  <a:gd name="connsiteY5" fmla="*/ 616649 h 61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259" h="616648">
                    <a:moveTo>
                      <a:pt x="0" y="0"/>
                    </a:moveTo>
                    <a:cubicBezTo>
                      <a:pt x="81629" y="5639"/>
                      <a:pt x="154600" y="52940"/>
                      <a:pt x="193072" y="125158"/>
                    </a:cubicBezTo>
                    <a:cubicBezTo>
                      <a:pt x="215932" y="168783"/>
                      <a:pt x="224790" y="218408"/>
                      <a:pt x="245078" y="263366"/>
                    </a:cubicBezTo>
                    <a:cubicBezTo>
                      <a:pt x="278606" y="337756"/>
                      <a:pt x="341281" y="394811"/>
                      <a:pt x="405765" y="444913"/>
                    </a:cubicBezTo>
                    <a:cubicBezTo>
                      <a:pt x="446341" y="476345"/>
                      <a:pt x="488918" y="506539"/>
                      <a:pt x="520065" y="547402"/>
                    </a:cubicBezTo>
                    <a:cubicBezTo>
                      <a:pt x="535896" y="568014"/>
                      <a:pt x="547516" y="591550"/>
                      <a:pt x="554260" y="616649"/>
                    </a:cubicBezTo>
                  </a:path>
                </a:pathLst>
              </a:custGeom>
              <a:noFill/>
              <a:ln w="9525" cap="rnd">
                <a:solidFill>
                  <a:srgbClr val="263238"/>
                </a:solidFill>
                <a:prstDash val="solid"/>
                <a:round/>
              </a:ln>
            </p:spPr>
            <p:txBody>
              <a:bodyPr rtlCol="0" anchor="ctr"/>
              <a:lstStyle/>
              <a:p>
                <a:endParaRPr lang="fr-FR"/>
              </a:p>
            </p:txBody>
          </p:sp>
          <p:sp>
            <p:nvSpPr>
              <p:cNvPr id="15" name="Forme libre 14">
                <a:extLst>
                  <a:ext uri="{FF2B5EF4-FFF2-40B4-BE49-F238E27FC236}">
                    <a16:creationId xmlns:a16="http://schemas.microsoft.com/office/drawing/2014/main" id="{67A672B5-2A4C-7D43-A86B-6D04870F6672}"/>
                  </a:ext>
                </a:extLst>
              </p:cNvPr>
              <p:cNvSpPr/>
              <p:nvPr/>
            </p:nvSpPr>
            <p:spPr>
              <a:xfrm>
                <a:off x="4132807" y="2601504"/>
                <a:ext cx="301942" cy="751873"/>
              </a:xfrm>
              <a:custGeom>
                <a:avLst/>
                <a:gdLst>
                  <a:gd name="connsiteX0" fmla="*/ 23527 w 301942"/>
                  <a:gd name="connsiteY0" fmla="*/ 440025 h 751873"/>
                  <a:gd name="connsiteX1" fmla="*/ 86582 w 301942"/>
                  <a:gd name="connsiteY1" fmla="*/ 356777 h 751873"/>
                  <a:gd name="connsiteX2" fmla="*/ 160211 w 301942"/>
                  <a:gd name="connsiteY2" fmla="*/ 234666 h 751873"/>
                  <a:gd name="connsiteX3" fmla="*/ 103918 w 301942"/>
                  <a:gd name="connsiteY3" fmla="*/ 169039 h 751873"/>
                  <a:gd name="connsiteX4" fmla="*/ 84868 w 301942"/>
                  <a:gd name="connsiteY4" fmla="*/ 69598 h 751873"/>
                  <a:gd name="connsiteX5" fmla="*/ 126016 w 301942"/>
                  <a:gd name="connsiteY5" fmla="*/ 48452 h 751873"/>
                  <a:gd name="connsiteX6" fmla="*/ 148876 w 301942"/>
                  <a:gd name="connsiteY6" fmla="*/ 1399 h 751873"/>
                  <a:gd name="connsiteX7" fmla="*/ 287274 w 301942"/>
                  <a:gd name="connsiteY7" fmla="*/ 64264 h 751873"/>
                  <a:gd name="connsiteX8" fmla="*/ 301943 w 301942"/>
                  <a:gd name="connsiteY8" fmla="*/ 204377 h 751873"/>
                  <a:gd name="connsiteX9" fmla="*/ 276415 w 301942"/>
                  <a:gd name="connsiteY9" fmla="*/ 263241 h 751873"/>
                  <a:gd name="connsiteX10" fmla="*/ 139065 w 301942"/>
                  <a:gd name="connsiteY10" fmla="*/ 751874 h 751873"/>
                  <a:gd name="connsiteX11" fmla="*/ 0 w 301942"/>
                  <a:gd name="connsiteY11" fmla="*/ 722346 h 75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942" h="751873">
                    <a:moveTo>
                      <a:pt x="23527" y="440025"/>
                    </a:moveTo>
                    <a:cubicBezTo>
                      <a:pt x="30385" y="419451"/>
                      <a:pt x="45911" y="392400"/>
                      <a:pt x="86582" y="356777"/>
                    </a:cubicBezTo>
                    <a:cubicBezTo>
                      <a:pt x="154781" y="297245"/>
                      <a:pt x="160211" y="234666"/>
                      <a:pt x="160211" y="234666"/>
                    </a:cubicBezTo>
                    <a:lnTo>
                      <a:pt x="103918" y="169039"/>
                    </a:lnTo>
                    <a:lnTo>
                      <a:pt x="84868" y="69598"/>
                    </a:lnTo>
                    <a:lnTo>
                      <a:pt x="126016" y="48452"/>
                    </a:lnTo>
                    <a:cubicBezTo>
                      <a:pt x="126016" y="48452"/>
                      <a:pt x="128397" y="12448"/>
                      <a:pt x="148876" y="1399"/>
                    </a:cubicBezTo>
                    <a:cubicBezTo>
                      <a:pt x="169354" y="-9650"/>
                      <a:pt x="266033" y="47881"/>
                      <a:pt x="287274" y="64264"/>
                    </a:cubicBezTo>
                    <a:cubicBezTo>
                      <a:pt x="300990" y="74932"/>
                      <a:pt x="292798" y="126938"/>
                      <a:pt x="301943" y="204377"/>
                    </a:cubicBezTo>
                    <a:cubicBezTo>
                      <a:pt x="287179" y="237809"/>
                      <a:pt x="276415" y="263241"/>
                      <a:pt x="276415" y="263241"/>
                    </a:cubicBezTo>
                    <a:cubicBezTo>
                      <a:pt x="301085" y="557183"/>
                      <a:pt x="139065" y="751874"/>
                      <a:pt x="139065" y="751874"/>
                    </a:cubicBezTo>
                    <a:cubicBezTo>
                      <a:pt x="91459" y="749292"/>
                      <a:pt x="44548" y="739329"/>
                      <a:pt x="0" y="722346"/>
                    </a:cubicBezTo>
                  </a:path>
                </a:pathLst>
              </a:custGeom>
              <a:noFill/>
              <a:ln w="9525" cap="rnd">
                <a:solidFill>
                  <a:srgbClr val="263238"/>
                </a:solidFill>
                <a:prstDash val="solid"/>
                <a:round/>
              </a:ln>
            </p:spPr>
            <p:txBody>
              <a:bodyPr rtlCol="0" anchor="ctr"/>
              <a:lstStyle/>
              <a:p>
                <a:endParaRPr lang="fr-FR"/>
              </a:p>
            </p:txBody>
          </p:sp>
          <p:sp>
            <p:nvSpPr>
              <p:cNvPr id="16" name="Forme libre 15">
                <a:extLst>
                  <a:ext uri="{FF2B5EF4-FFF2-40B4-BE49-F238E27FC236}">
                    <a16:creationId xmlns:a16="http://schemas.microsoft.com/office/drawing/2014/main" id="{1C40CF43-F307-AA4C-AD6F-7FB4F8151C65}"/>
                  </a:ext>
                </a:extLst>
              </p:cNvPr>
              <p:cNvSpPr/>
              <p:nvPr/>
            </p:nvSpPr>
            <p:spPr>
              <a:xfrm>
                <a:off x="4269301" y="2683960"/>
                <a:ext cx="114585" cy="48072"/>
              </a:xfrm>
              <a:custGeom>
                <a:avLst/>
                <a:gdLst>
                  <a:gd name="connsiteX0" fmla="*/ 0 w 114585"/>
                  <a:gd name="connsiteY0" fmla="*/ 0 h 48072"/>
                  <a:gd name="connsiteX1" fmla="*/ 29718 w 114585"/>
                  <a:gd name="connsiteY1" fmla="*/ 26670 h 48072"/>
                  <a:gd name="connsiteX2" fmla="*/ 43529 w 114585"/>
                  <a:gd name="connsiteY2" fmla="*/ 37529 h 48072"/>
                  <a:gd name="connsiteX3" fmla="*/ 68961 w 114585"/>
                  <a:gd name="connsiteY3" fmla="*/ 48006 h 48072"/>
                  <a:gd name="connsiteX4" fmla="*/ 91630 w 114585"/>
                  <a:gd name="connsiteY4" fmla="*/ 44482 h 48072"/>
                  <a:gd name="connsiteX5" fmla="*/ 114586 w 114585"/>
                  <a:gd name="connsiteY5" fmla="*/ 9430 h 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5" h="48072">
                    <a:moveTo>
                      <a:pt x="0" y="0"/>
                    </a:moveTo>
                    <a:lnTo>
                      <a:pt x="29718" y="26670"/>
                    </a:lnTo>
                    <a:cubicBezTo>
                      <a:pt x="33947" y="30737"/>
                      <a:pt x="38576" y="34376"/>
                      <a:pt x="43529" y="37529"/>
                    </a:cubicBezTo>
                    <a:cubicBezTo>
                      <a:pt x="50911" y="43244"/>
                      <a:pt x="59693" y="46863"/>
                      <a:pt x="68961" y="48006"/>
                    </a:cubicBezTo>
                    <a:cubicBezTo>
                      <a:pt x="76676" y="48378"/>
                      <a:pt x="84391" y="47177"/>
                      <a:pt x="91630" y="44482"/>
                    </a:cubicBezTo>
                    <a:cubicBezTo>
                      <a:pt x="98203" y="41624"/>
                      <a:pt x="112681" y="15907"/>
                      <a:pt x="114586" y="9430"/>
                    </a:cubicBezTo>
                  </a:path>
                </a:pathLst>
              </a:custGeom>
              <a:noFill/>
              <a:ln w="9525" cap="rnd">
                <a:solidFill>
                  <a:srgbClr val="263238"/>
                </a:solidFill>
                <a:prstDash val="solid"/>
                <a:round/>
              </a:ln>
            </p:spPr>
            <p:txBody>
              <a:bodyPr rtlCol="0" anchor="ctr"/>
              <a:lstStyle/>
              <a:p>
                <a:endParaRPr lang="fr-FR"/>
              </a:p>
            </p:txBody>
          </p:sp>
          <p:sp>
            <p:nvSpPr>
              <p:cNvPr id="17" name="Forme libre 16">
                <a:extLst>
                  <a:ext uri="{FF2B5EF4-FFF2-40B4-BE49-F238E27FC236}">
                    <a16:creationId xmlns:a16="http://schemas.microsoft.com/office/drawing/2014/main" id="{154E4DD1-D0EA-6745-85CA-9865C65E9D3E}"/>
                  </a:ext>
                </a:extLst>
              </p:cNvPr>
              <p:cNvSpPr/>
              <p:nvPr/>
            </p:nvSpPr>
            <p:spPr>
              <a:xfrm>
                <a:off x="4206816" y="2970568"/>
                <a:ext cx="192309" cy="96604"/>
              </a:xfrm>
              <a:custGeom>
                <a:avLst/>
                <a:gdLst>
                  <a:gd name="connsiteX0" fmla="*/ 0 w 192309"/>
                  <a:gd name="connsiteY0" fmla="*/ 0 h 96604"/>
                  <a:gd name="connsiteX1" fmla="*/ 192310 w 192309"/>
                  <a:gd name="connsiteY1" fmla="*/ 88011 h 96604"/>
                </a:gdLst>
                <a:ahLst/>
                <a:cxnLst>
                  <a:cxn ang="0">
                    <a:pos x="connsiteX0" y="connsiteY0"/>
                  </a:cxn>
                  <a:cxn ang="0">
                    <a:pos x="connsiteX1" y="connsiteY1"/>
                  </a:cxn>
                </a:cxnLst>
                <a:rect l="l" t="t" r="r" b="b"/>
                <a:pathLst>
                  <a:path w="192309" h="96604">
                    <a:moveTo>
                      <a:pt x="0" y="0"/>
                    </a:moveTo>
                    <a:cubicBezTo>
                      <a:pt x="0" y="0"/>
                      <a:pt x="30575" y="130778"/>
                      <a:pt x="192310" y="88011"/>
                    </a:cubicBezTo>
                  </a:path>
                </a:pathLst>
              </a:custGeom>
              <a:noFill/>
              <a:ln w="9525" cap="rnd">
                <a:solidFill>
                  <a:srgbClr val="263238"/>
                </a:solidFill>
                <a:prstDash val="solid"/>
                <a:round/>
              </a:ln>
            </p:spPr>
            <p:txBody>
              <a:bodyPr rtlCol="0" anchor="ctr"/>
              <a:lstStyle/>
              <a:p>
                <a:endParaRPr lang="fr-FR"/>
              </a:p>
            </p:txBody>
          </p:sp>
          <p:sp>
            <p:nvSpPr>
              <p:cNvPr id="18" name="Forme libre 17">
                <a:extLst>
                  <a:ext uri="{FF2B5EF4-FFF2-40B4-BE49-F238E27FC236}">
                    <a16:creationId xmlns:a16="http://schemas.microsoft.com/office/drawing/2014/main" id="{5BC6D4C2-108A-F348-9356-D72AF7BE2432}"/>
                  </a:ext>
                </a:extLst>
              </p:cNvPr>
              <p:cNvSpPr/>
              <p:nvPr/>
            </p:nvSpPr>
            <p:spPr>
              <a:xfrm>
                <a:off x="4287113" y="2614714"/>
                <a:ext cx="41242" cy="89249"/>
              </a:xfrm>
              <a:custGeom>
                <a:avLst/>
                <a:gdLst>
                  <a:gd name="connsiteX0" fmla="*/ 41243 w 41242"/>
                  <a:gd name="connsiteY0" fmla="*/ 0 h 89249"/>
                  <a:gd name="connsiteX1" fmla="*/ 6191 w 41242"/>
                  <a:gd name="connsiteY1" fmla="*/ 36386 h 89249"/>
                  <a:gd name="connsiteX2" fmla="*/ 5048 w 41242"/>
                  <a:gd name="connsiteY2" fmla="*/ 89249 h 89249"/>
                </a:gdLst>
                <a:ahLst/>
                <a:cxnLst>
                  <a:cxn ang="0">
                    <a:pos x="connsiteX0" y="connsiteY0"/>
                  </a:cxn>
                  <a:cxn ang="0">
                    <a:pos x="connsiteX1" y="connsiteY1"/>
                  </a:cxn>
                  <a:cxn ang="0">
                    <a:pos x="connsiteX2" y="connsiteY2"/>
                  </a:cxn>
                </a:cxnLst>
                <a:rect l="l" t="t" r="r" b="b"/>
                <a:pathLst>
                  <a:path w="41242" h="89249">
                    <a:moveTo>
                      <a:pt x="41243" y="0"/>
                    </a:moveTo>
                    <a:cubicBezTo>
                      <a:pt x="24755" y="6344"/>
                      <a:pt x="11915" y="19669"/>
                      <a:pt x="6191" y="36386"/>
                    </a:cubicBezTo>
                    <a:cubicBezTo>
                      <a:pt x="-1648" y="53054"/>
                      <a:pt x="-2058" y="72257"/>
                      <a:pt x="5048" y="89249"/>
                    </a:cubicBezTo>
                  </a:path>
                </a:pathLst>
              </a:custGeom>
              <a:noFill/>
              <a:ln w="9525" cap="rnd">
                <a:solidFill>
                  <a:srgbClr val="263238"/>
                </a:solidFill>
                <a:prstDash val="solid"/>
                <a:round/>
              </a:ln>
            </p:spPr>
            <p:txBody>
              <a:bodyPr rtlCol="0" anchor="ctr"/>
              <a:lstStyle/>
              <a:p>
                <a:endParaRPr lang="fr-FR"/>
              </a:p>
            </p:txBody>
          </p:sp>
          <p:sp>
            <p:nvSpPr>
              <p:cNvPr id="19" name="Forme libre 18">
                <a:extLst>
                  <a:ext uri="{FF2B5EF4-FFF2-40B4-BE49-F238E27FC236}">
                    <a16:creationId xmlns:a16="http://schemas.microsoft.com/office/drawing/2014/main" id="{C8ABF122-CF57-474B-8F7A-45D6B9401021}"/>
                  </a:ext>
                </a:extLst>
              </p:cNvPr>
              <p:cNvSpPr/>
              <p:nvPr/>
            </p:nvSpPr>
            <p:spPr>
              <a:xfrm>
                <a:off x="4321330" y="2636717"/>
                <a:ext cx="52173" cy="90201"/>
              </a:xfrm>
              <a:custGeom>
                <a:avLst/>
                <a:gdLst>
                  <a:gd name="connsiteX0" fmla="*/ 52174 w 52173"/>
                  <a:gd name="connsiteY0" fmla="*/ 0 h 90201"/>
                  <a:gd name="connsiteX1" fmla="*/ 6454 w 52173"/>
                  <a:gd name="connsiteY1" fmla="*/ 41148 h 90201"/>
                  <a:gd name="connsiteX2" fmla="*/ 2358 w 52173"/>
                  <a:gd name="connsiteY2" fmla="*/ 90202 h 90201"/>
                </a:gdLst>
                <a:ahLst/>
                <a:cxnLst>
                  <a:cxn ang="0">
                    <a:pos x="connsiteX0" y="connsiteY0"/>
                  </a:cxn>
                  <a:cxn ang="0">
                    <a:pos x="connsiteX1" y="connsiteY1"/>
                  </a:cxn>
                  <a:cxn ang="0">
                    <a:pos x="connsiteX2" y="connsiteY2"/>
                  </a:cxn>
                </a:cxnLst>
                <a:rect l="l" t="t" r="r" b="b"/>
                <a:pathLst>
                  <a:path w="52173" h="90201">
                    <a:moveTo>
                      <a:pt x="52174" y="0"/>
                    </a:moveTo>
                    <a:cubicBezTo>
                      <a:pt x="31571" y="6239"/>
                      <a:pt x="14817" y="21317"/>
                      <a:pt x="6454" y="41148"/>
                    </a:cubicBezTo>
                    <a:cubicBezTo>
                      <a:pt x="-404" y="56569"/>
                      <a:pt x="-1842" y="73857"/>
                      <a:pt x="2358" y="90202"/>
                    </a:cubicBezTo>
                  </a:path>
                </a:pathLst>
              </a:custGeom>
              <a:noFill/>
              <a:ln w="9525" cap="rnd">
                <a:solidFill>
                  <a:srgbClr val="263238"/>
                </a:solidFill>
                <a:prstDash val="solid"/>
                <a:round/>
              </a:ln>
            </p:spPr>
            <p:txBody>
              <a:bodyPr rtlCol="0" anchor="ctr"/>
              <a:lstStyle/>
              <a:p>
                <a:endParaRPr lang="fr-FR"/>
              </a:p>
            </p:txBody>
          </p:sp>
          <p:sp>
            <p:nvSpPr>
              <p:cNvPr id="20" name="Forme libre 19">
                <a:extLst>
                  <a:ext uri="{FF2B5EF4-FFF2-40B4-BE49-F238E27FC236}">
                    <a16:creationId xmlns:a16="http://schemas.microsoft.com/office/drawing/2014/main" id="{E9ECE3C5-DF6E-2E40-A3D0-45882B3A782E}"/>
                  </a:ext>
                </a:extLst>
              </p:cNvPr>
              <p:cNvSpPr/>
              <p:nvPr/>
            </p:nvSpPr>
            <p:spPr>
              <a:xfrm>
                <a:off x="4317306" y="2724537"/>
                <a:ext cx="52006" cy="95059"/>
              </a:xfrm>
              <a:custGeom>
                <a:avLst/>
                <a:gdLst>
                  <a:gd name="connsiteX0" fmla="*/ 0 w 52006"/>
                  <a:gd name="connsiteY0" fmla="*/ 0 h 95059"/>
                  <a:gd name="connsiteX1" fmla="*/ 28575 w 52006"/>
                  <a:gd name="connsiteY1" fmla="*/ 21526 h 95059"/>
                  <a:gd name="connsiteX2" fmla="*/ 52007 w 52006"/>
                  <a:gd name="connsiteY2" fmla="*/ 95059 h 95059"/>
                </a:gdLst>
                <a:ahLst/>
                <a:cxnLst>
                  <a:cxn ang="0">
                    <a:pos x="connsiteX0" y="connsiteY0"/>
                  </a:cxn>
                  <a:cxn ang="0">
                    <a:pos x="connsiteX1" y="connsiteY1"/>
                  </a:cxn>
                  <a:cxn ang="0">
                    <a:pos x="connsiteX2" y="connsiteY2"/>
                  </a:cxn>
                </a:cxnLst>
                <a:rect l="l" t="t" r="r" b="b"/>
                <a:pathLst>
                  <a:path w="52006" h="95059">
                    <a:moveTo>
                      <a:pt x="0" y="0"/>
                    </a:moveTo>
                    <a:cubicBezTo>
                      <a:pt x="10535" y="5734"/>
                      <a:pt x="20164" y="12982"/>
                      <a:pt x="28575" y="21526"/>
                    </a:cubicBezTo>
                    <a:cubicBezTo>
                      <a:pt x="46101" y="41053"/>
                      <a:pt x="49435" y="69151"/>
                      <a:pt x="52007" y="95059"/>
                    </a:cubicBezTo>
                  </a:path>
                </a:pathLst>
              </a:custGeom>
              <a:noFill/>
              <a:ln w="9525" cap="rnd">
                <a:solidFill>
                  <a:srgbClr val="263238"/>
                </a:solidFill>
                <a:prstDash val="solid"/>
                <a:round/>
              </a:ln>
            </p:spPr>
            <p:txBody>
              <a:bodyPr rtlCol="0" anchor="ctr"/>
              <a:lstStyle/>
              <a:p>
                <a:endParaRPr lang="fr-FR"/>
              </a:p>
            </p:txBody>
          </p:sp>
          <p:sp>
            <p:nvSpPr>
              <p:cNvPr id="21" name="Forme libre 20">
                <a:extLst>
                  <a:ext uri="{FF2B5EF4-FFF2-40B4-BE49-F238E27FC236}">
                    <a16:creationId xmlns:a16="http://schemas.microsoft.com/office/drawing/2014/main" id="{CA5F97DA-BE9A-A24F-B10A-914A579C74B0}"/>
                  </a:ext>
                </a:extLst>
              </p:cNvPr>
              <p:cNvSpPr/>
              <p:nvPr/>
            </p:nvSpPr>
            <p:spPr>
              <a:xfrm>
                <a:off x="4258632" y="2638145"/>
                <a:ext cx="36195" cy="11811"/>
              </a:xfrm>
              <a:custGeom>
                <a:avLst/>
                <a:gdLst>
                  <a:gd name="connsiteX0" fmla="*/ 0 w 36195"/>
                  <a:gd name="connsiteY0" fmla="*/ 11811 h 11811"/>
                  <a:gd name="connsiteX1" fmla="*/ 36195 w 36195"/>
                  <a:gd name="connsiteY1" fmla="*/ 3048 h 11811"/>
                </a:gdLst>
                <a:ahLst/>
                <a:cxnLst>
                  <a:cxn ang="0">
                    <a:pos x="connsiteX0" y="connsiteY0"/>
                  </a:cxn>
                  <a:cxn ang="0">
                    <a:pos x="connsiteX1" y="connsiteY1"/>
                  </a:cxn>
                </a:cxnLst>
                <a:rect l="l" t="t" r="r" b="b"/>
                <a:pathLst>
                  <a:path w="36195" h="11811">
                    <a:moveTo>
                      <a:pt x="0" y="11811"/>
                    </a:moveTo>
                    <a:cubicBezTo>
                      <a:pt x="0" y="11811"/>
                      <a:pt x="30956" y="-7239"/>
                      <a:pt x="36195" y="3048"/>
                    </a:cubicBezTo>
                  </a:path>
                </a:pathLst>
              </a:custGeom>
              <a:noFill/>
              <a:ln w="9525" cap="rnd">
                <a:solidFill>
                  <a:srgbClr val="263238"/>
                </a:solidFill>
                <a:prstDash val="solid"/>
                <a:round/>
              </a:ln>
            </p:spPr>
            <p:txBody>
              <a:bodyPr rtlCol="0" anchor="ctr"/>
              <a:lstStyle/>
              <a:p>
                <a:endParaRPr lang="fr-FR"/>
              </a:p>
            </p:txBody>
          </p:sp>
          <p:sp>
            <p:nvSpPr>
              <p:cNvPr id="22" name="Forme libre 21">
                <a:extLst>
                  <a:ext uri="{FF2B5EF4-FFF2-40B4-BE49-F238E27FC236}">
                    <a16:creationId xmlns:a16="http://schemas.microsoft.com/office/drawing/2014/main" id="{EDCA3EB1-2BC7-AB48-8783-824229B91F5C}"/>
                  </a:ext>
                </a:extLst>
              </p:cNvPr>
              <p:cNvSpPr/>
              <p:nvPr/>
            </p:nvSpPr>
            <p:spPr>
              <a:xfrm>
                <a:off x="1705430" y="4461611"/>
                <a:ext cx="527139" cy="877074"/>
              </a:xfrm>
              <a:custGeom>
                <a:avLst/>
                <a:gdLst>
                  <a:gd name="connsiteX0" fmla="*/ 527140 w 527139"/>
                  <a:gd name="connsiteY0" fmla="*/ 204597 h 877074"/>
                  <a:gd name="connsiteX1" fmla="*/ 318352 w 527139"/>
                  <a:gd name="connsiteY1" fmla="*/ 0 h 877074"/>
                  <a:gd name="connsiteX2" fmla="*/ 212815 w 527139"/>
                  <a:gd name="connsiteY2" fmla="*/ 216122 h 877074"/>
                  <a:gd name="connsiteX3" fmla="*/ 26 w 527139"/>
                  <a:gd name="connsiteY3" fmla="*/ 477012 h 877074"/>
                  <a:gd name="connsiteX4" fmla="*/ 44889 w 527139"/>
                  <a:gd name="connsiteY4" fmla="*/ 577692 h 877074"/>
                  <a:gd name="connsiteX5" fmla="*/ 87275 w 527139"/>
                  <a:gd name="connsiteY5" fmla="*/ 724662 h 877074"/>
                  <a:gd name="connsiteX6" fmla="*/ 155189 w 527139"/>
                  <a:gd name="connsiteY6" fmla="*/ 836391 h 877074"/>
                  <a:gd name="connsiteX7" fmla="*/ 356452 w 527139"/>
                  <a:gd name="connsiteY7" fmla="*/ 864394 h 877074"/>
                  <a:gd name="connsiteX8" fmla="*/ 393599 w 527139"/>
                  <a:gd name="connsiteY8" fmla="*/ 766858 h 877074"/>
                  <a:gd name="connsiteX9" fmla="*/ 241199 w 527139"/>
                  <a:gd name="connsiteY9" fmla="*/ 587788 h 877074"/>
                  <a:gd name="connsiteX10" fmla="*/ 292158 w 527139"/>
                  <a:gd name="connsiteY10" fmla="*/ 404717 h 877074"/>
                  <a:gd name="connsiteX11" fmla="*/ 527140 w 527139"/>
                  <a:gd name="connsiteY11" fmla="*/ 204597 h 87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139" h="877074">
                    <a:moveTo>
                      <a:pt x="527140" y="204597"/>
                    </a:moveTo>
                    <a:cubicBezTo>
                      <a:pt x="527140" y="204597"/>
                      <a:pt x="344927" y="157448"/>
                      <a:pt x="318352" y="0"/>
                    </a:cubicBezTo>
                    <a:cubicBezTo>
                      <a:pt x="293330" y="76571"/>
                      <a:pt x="257821" y="149305"/>
                      <a:pt x="212815" y="216122"/>
                    </a:cubicBezTo>
                    <a:cubicBezTo>
                      <a:pt x="141663" y="318516"/>
                      <a:pt x="598" y="435959"/>
                      <a:pt x="26" y="477012"/>
                    </a:cubicBezTo>
                    <a:cubicBezTo>
                      <a:pt x="-545" y="518065"/>
                      <a:pt x="7932" y="543211"/>
                      <a:pt x="44889" y="577692"/>
                    </a:cubicBezTo>
                    <a:cubicBezTo>
                      <a:pt x="81846" y="612172"/>
                      <a:pt x="85847" y="703231"/>
                      <a:pt x="87275" y="724662"/>
                    </a:cubicBezTo>
                    <a:cubicBezTo>
                      <a:pt x="92962" y="769877"/>
                      <a:pt x="117670" y="810530"/>
                      <a:pt x="155189" y="836391"/>
                    </a:cubicBezTo>
                    <a:cubicBezTo>
                      <a:pt x="208148" y="874491"/>
                      <a:pt x="293587" y="890207"/>
                      <a:pt x="356452" y="864394"/>
                    </a:cubicBezTo>
                    <a:cubicBezTo>
                      <a:pt x="419317" y="838581"/>
                      <a:pt x="414650" y="790385"/>
                      <a:pt x="393599" y="766858"/>
                    </a:cubicBezTo>
                    <a:cubicBezTo>
                      <a:pt x="372549" y="743331"/>
                      <a:pt x="245867" y="627126"/>
                      <a:pt x="241199" y="587788"/>
                    </a:cubicBezTo>
                    <a:cubicBezTo>
                      <a:pt x="236532" y="548450"/>
                      <a:pt x="250153" y="468344"/>
                      <a:pt x="292158" y="404717"/>
                    </a:cubicBezTo>
                    <a:cubicBezTo>
                      <a:pt x="334164" y="341091"/>
                      <a:pt x="437510" y="243650"/>
                      <a:pt x="527140" y="204597"/>
                    </a:cubicBezTo>
                    <a:close/>
                  </a:path>
                </a:pathLst>
              </a:custGeom>
              <a:solidFill>
                <a:srgbClr val="FD9D59"/>
              </a:solidFill>
              <a:ln w="9525" cap="flat">
                <a:noFill/>
                <a:prstDash val="solid"/>
                <a:miter/>
              </a:ln>
            </p:spPr>
            <p:txBody>
              <a:bodyPr rtlCol="0" anchor="ctr"/>
              <a:lstStyle/>
              <a:p>
                <a:endParaRPr lang="fr-FR"/>
              </a:p>
            </p:txBody>
          </p:sp>
          <p:sp>
            <p:nvSpPr>
              <p:cNvPr id="23" name="Forme libre 22">
                <a:extLst>
                  <a:ext uri="{FF2B5EF4-FFF2-40B4-BE49-F238E27FC236}">
                    <a16:creationId xmlns:a16="http://schemas.microsoft.com/office/drawing/2014/main" id="{02FAF92D-6B76-B645-A2C0-15375A6B752C}"/>
                  </a:ext>
                </a:extLst>
              </p:cNvPr>
              <p:cNvSpPr/>
              <p:nvPr/>
            </p:nvSpPr>
            <p:spPr>
              <a:xfrm>
                <a:off x="3647604" y="2436977"/>
                <a:ext cx="50673" cy="119252"/>
              </a:xfrm>
              <a:custGeom>
                <a:avLst/>
                <a:gdLst>
                  <a:gd name="connsiteX0" fmla="*/ 50673 w 50673"/>
                  <a:gd name="connsiteY0" fmla="*/ 0 h 119252"/>
                  <a:gd name="connsiteX1" fmla="*/ 0 w 50673"/>
                  <a:gd name="connsiteY1" fmla="*/ 119253 h 119252"/>
                </a:gdLst>
                <a:ahLst/>
                <a:cxnLst>
                  <a:cxn ang="0">
                    <a:pos x="connsiteX0" y="connsiteY0"/>
                  </a:cxn>
                  <a:cxn ang="0">
                    <a:pos x="connsiteX1" y="connsiteY1"/>
                  </a:cxn>
                </a:cxnLst>
                <a:rect l="l" t="t" r="r" b="b"/>
                <a:pathLst>
                  <a:path w="50673" h="119252">
                    <a:moveTo>
                      <a:pt x="50673" y="0"/>
                    </a:moveTo>
                    <a:cubicBezTo>
                      <a:pt x="50673" y="0"/>
                      <a:pt x="11716" y="63722"/>
                      <a:pt x="0" y="119253"/>
                    </a:cubicBezTo>
                  </a:path>
                </a:pathLst>
              </a:custGeom>
              <a:noFill/>
              <a:ln w="9525" cap="rnd">
                <a:solidFill>
                  <a:srgbClr val="263238"/>
                </a:solidFill>
                <a:prstDash val="solid"/>
                <a:round/>
              </a:ln>
            </p:spPr>
            <p:txBody>
              <a:bodyPr rtlCol="0" anchor="ctr"/>
              <a:lstStyle/>
              <a:p>
                <a:endParaRPr lang="fr-FR"/>
              </a:p>
            </p:txBody>
          </p:sp>
          <p:sp>
            <p:nvSpPr>
              <p:cNvPr id="24" name="Forme libre 23">
                <a:extLst>
                  <a:ext uri="{FF2B5EF4-FFF2-40B4-BE49-F238E27FC236}">
                    <a16:creationId xmlns:a16="http://schemas.microsoft.com/office/drawing/2014/main" id="{4E19BFA1-8B2A-5240-8B6D-C67B31E9AA6F}"/>
                  </a:ext>
                </a:extLst>
              </p:cNvPr>
              <p:cNvSpPr/>
              <p:nvPr/>
            </p:nvSpPr>
            <p:spPr>
              <a:xfrm>
                <a:off x="3412527" y="2007876"/>
                <a:ext cx="466439" cy="556259"/>
              </a:xfrm>
              <a:custGeom>
                <a:avLst/>
                <a:gdLst>
                  <a:gd name="connsiteX0" fmla="*/ 322612 w 466439"/>
                  <a:gd name="connsiteY0" fmla="*/ 0 h 556259"/>
                  <a:gd name="connsiteX1" fmla="*/ 333756 w 466439"/>
                  <a:gd name="connsiteY1" fmla="*/ 121444 h 556259"/>
                  <a:gd name="connsiteX2" fmla="*/ 300038 w 466439"/>
                  <a:gd name="connsiteY2" fmla="*/ 189738 h 556259"/>
                  <a:gd name="connsiteX3" fmla="*/ 292894 w 466439"/>
                  <a:gd name="connsiteY3" fmla="*/ 271939 h 556259"/>
                  <a:gd name="connsiteX4" fmla="*/ 320135 w 466439"/>
                  <a:gd name="connsiteY4" fmla="*/ 378619 h 556259"/>
                  <a:gd name="connsiteX5" fmla="*/ 466439 w 466439"/>
                  <a:gd name="connsiteY5" fmla="*/ 445960 h 556259"/>
                  <a:gd name="connsiteX6" fmla="*/ 293941 w 466439"/>
                  <a:gd name="connsiteY6" fmla="*/ 429387 h 556259"/>
                  <a:gd name="connsiteX7" fmla="*/ 246316 w 466439"/>
                  <a:gd name="connsiteY7" fmla="*/ 412147 h 556259"/>
                  <a:gd name="connsiteX8" fmla="*/ 221075 w 466439"/>
                  <a:gd name="connsiteY8" fmla="*/ 527590 h 556259"/>
                  <a:gd name="connsiteX9" fmla="*/ 182975 w 466439"/>
                  <a:gd name="connsiteY9" fmla="*/ 506444 h 556259"/>
                  <a:gd name="connsiteX10" fmla="*/ 98012 w 466439"/>
                  <a:gd name="connsiteY10" fmla="*/ 556260 h 556259"/>
                  <a:gd name="connsiteX11" fmla="*/ 54673 w 466439"/>
                  <a:gd name="connsiteY11" fmla="*/ 497586 h 556259"/>
                  <a:gd name="connsiteX12" fmla="*/ 0 w 466439"/>
                  <a:gd name="connsiteY12" fmla="*/ 404336 h 556259"/>
                  <a:gd name="connsiteX13" fmla="*/ 116396 w 466439"/>
                  <a:gd name="connsiteY13" fmla="*/ 243078 h 556259"/>
                  <a:gd name="connsiteX14" fmla="*/ 125158 w 466439"/>
                  <a:gd name="connsiteY14" fmla="*/ 134017 h 556259"/>
                  <a:gd name="connsiteX15" fmla="*/ 230791 w 466439"/>
                  <a:gd name="connsiteY15" fmla="*/ 181642 h 556259"/>
                  <a:gd name="connsiteX16" fmla="*/ 206788 w 466439"/>
                  <a:gd name="connsiteY16" fmla="*/ 80010 h 556259"/>
                  <a:gd name="connsiteX17" fmla="*/ 298228 w 466439"/>
                  <a:gd name="connsiteY17" fmla="*/ 2667 h 55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6439" h="556259">
                    <a:moveTo>
                      <a:pt x="322612" y="0"/>
                    </a:moveTo>
                    <a:cubicBezTo>
                      <a:pt x="336328" y="39148"/>
                      <a:pt x="347281" y="82296"/>
                      <a:pt x="333756" y="121444"/>
                    </a:cubicBezTo>
                    <a:cubicBezTo>
                      <a:pt x="325469" y="145542"/>
                      <a:pt x="308610" y="165830"/>
                      <a:pt x="300038" y="189738"/>
                    </a:cubicBezTo>
                    <a:cubicBezTo>
                      <a:pt x="290513" y="215741"/>
                      <a:pt x="291751" y="244316"/>
                      <a:pt x="292894" y="271939"/>
                    </a:cubicBezTo>
                    <a:cubicBezTo>
                      <a:pt x="294513" y="309277"/>
                      <a:pt x="297085" y="349282"/>
                      <a:pt x="320135" y="378619"/>
                    </a:cubicBezTo>
                    <a:cubicBezTo>
                      <a:pt x="353758" y="421481"/>
                      <a:pt x="416147" y="424815"/>
                      <a:pt x="466439" y="445960"/>
                    </a:cubicBezTo>
                    <a:cubicBezTo>
                      <a:pt x="466439" y="445960"/>
                      <a:pt x="432625" y="482632"/>
                      <a:pt x="293941" y="429387"/>
                    </a:cubicBezTo>
                    <a:lnTo>
                      <a:pt x="246316" y="412147"/>
                    </a:lnTo>
                    <a:lnTo>
                      <a:pt x="221075" y="527590"/>
                    </a:lnTo>
                    <a:cubicBezTo>
                      <a:pt x="221075" y="527590"/>
                      <a:pt x="206216" y="502634"/>
                      <a:pt x="182975" y="506444"/>
                    </a:cubicBezTo>
                    <a:cubicBezTo>
                      <a:pt x="159734" y="510254"/>
                      <a:pt x="98012" y="556260"/>
                      <a:pt x="98012" y="556260"/>
                    </a:cubicBezTo>
                    <a:cubicBezTo>
                      <a:pt x="98012" y="556260"/>
                      <a:pt x="62579" y="521208"/>
                      <a:pt x="54673" y="497586"/>
                    </a:cubicBezTo>
                    <a:cubicBezTo>
                      <a:pt x="46768" y="473964"/>
                      <a:pt x="25146" y="417386"/>
                      <a:pt x="0" y="404336"/>
                    </a:cubicBezTo>
                    <a:cubicBezTo>
                      <a:pt x="0" y="404336"/>
                      <a:pt x="104775" y="277463"/>
                      <a:pt x="116396" y="243078"/>
                    </a:cubicBezTo>
                    <a:cubicBezTo>
                      <a:pt x="116396" y="243078"/>
                      <a:pt x="56960" y="164782"/>
                      <a:pt x="125158" y="134017"/>
                    </a:cubicBezTo>
                    <a:cubicBezTo>
                      <a:pt x="193357" y="103251"/>
                      <a:pt x="230791" y="181642"/>
                      <a:pt x="230791" y="181642"/>
                    </a:cubicBezTo>
                    <a:lnTo>
                      <a:pt x="206788" y="80010"/>
                    </a:lnTo>
                    <a:lnTo>
                      <a:pt x="298228" y="2667"/>
                    </a:lnTo>
                    <a:close/>
                  </a:path>
                </a:pathLst>
              </a:custGeom>
              <a:solidFill>
                <a:srgbClr val="FD9D59"/>
              </a:solidFill>
              <a:ln w="9525" cap="flat">
                <a:noFill/>
                <a:prstDash val="solid"/>
                <a:miter/>
              </a:ln>
            </p:spPr>
            <p:txBody>
              <a:bodyPr rtlCol="0" anchor="ctr"/>
              <a:lstStyle/>
              <a:p>
                <a:endParaRPr lang="fr-FR"/>
              </a:p>
            </p:txBody>
          </p:sp>
          <p:sp>
            <p:nvSpPr>
              <p:cNvPr id="25" name="Forme libre 24">
                <a:extLst>
                  <a:ext uri="{FF2B5EF4-FFF2-40B4-BE49-F238E27FC236}">
                    <a16:creationId xmlns:a16="http://schemas.microsoft.com/office/drawing/2014/main" id="{2A15306F-B955-FC46-BD1E-312C21D14EB6}"/>
                  </a:ext>
                </a:extLst>
              </p:cNvPr>
              <p:cNvSpPr/>
              <p:nvPr/>
            </p:nvSpPr>
            <p:spPr>
              <a:xfrm>
                <a:off x="3412527" y="2007876"/>
                <a:ext cx="466439" cy="556259"/>
              </a:xfrm>
              <a:custGeom>
                <a:avLst/>
                <a:gdLst>
                  <a:gd name="connsiteX0" fmla="*/ 322612 w 466439"/>
                  <a:gd name="connsiteY0" fmla="*/ 0 h 556259"/>
                  <a:gd name="connsiteX1" fmla="*/ 333756 w 466439"/>
                  <a:gd name="connsiteY1" fmla="*/ 121444 h 556259"/>
                  <a:gd name="connsiteX2" fmla="*/ 300038 w 466439"/>
                  <a:gd name="connsiteY2" fmla="*/ 189738 h 556259"/>
                  <a:gd name="connsiteX3" fmla="*/ 292894 w 466439"/>
                  <a:gd name="connsiteY3" fmla="*/ 271939 h 556259"/>
                  <a:gd name="connsiteX4" fmla="*/ 320135 w 466439"/>
                  <a:gd name="connsiteY4" fmla="*/ 378619 h 556259"/>
                  <a:gd name="connsiteX5" fmla="*/ 466439 w 466439"/>
                  <a:gd name="connsiteY5" fmla="*/ 445960 h 556259"/>
                  <a:gd name="connsiteX6" fmla="*/ 293941 w 466439"/>
                  <a:gd name="connsiteY6" fmla="*/ 429387 h 556259"/>
                  <a:gd name="connsiteX7" fmla="*/ 246316 w 466439"/>
                  <a:gd name="connsiteY7" fmla="*/ 412147 h 556259"/>
                  <a:gd name="connsiteX8" fmla="*/ 221075 w 466439"/>
                  <a:gd name="connsiteY8" fmla="*/ 527590 h 556259"/>
                  <a:gd name="connsiteX9" fmla="*/ 182975 w 466439"/>
                  <a:gd name="connsiteY9" fmla="*/ 506444 h 556259"/>
                  <a:gd name="connsiteX10" fmla="*/ 98012 w 466439"/>
                  <a:gd name="connsiteY10" fmla="*/ 556260 h 556259"/>
                  <a:gd name="connsiteX11" fmla="*/ 54673 w 466439"/>
                  <a:gd name="connsiteY11" fmla="*/ 497586 h 556259"/>
                  <a:gd name="connsiteX12" fmla="*/ 0 w 466439"/>
                  <a:gd name="connsiteY12" fmla="*/ 404336 h 556259"/>
                  <a:gd name="connsiteX13" fmla="*/ 116396 w 466439"/>
                  <a:gd name="connsiteY13" fmla="*/ 243078 h 556259"/>
                  <a:gd name="connsiteX14" fmla="*/ 125158 w 466439"/>
                  <a:gd name="connsiteY14" fmla="*/ 134017 h 556259"/>
                  <a:gd name="connsiteX15" fmla="*/ 230791 w 466439"/>
                  <a:gd name="connsiteY15" fmla="*/ 181642 h 556259"/>
                  <a:gd name="connsiteX16" fmla="*/ 206788 w 466439"/>
                  <a:gd name="connsiteY16" fmla="*/ 80010 h 556259"/>
                  <a:gd name="connsiteX17" fmla="*/ 298228 w 466439"/>
                  <a:gd name="connsiteY17" fmla="*/ 2667 h 55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6439" h="556259">
                    <a:moveTo>
                      <a:pt x="322612" y="0"/>
                    </a:moveTo>
                    <a:cubicBezTo>
                      <a:pt x="336328" y="39148"/>
                      <a:pt x="347281" y="82296"/>
                      <a:pt x="333756" y="121444"/>
                    </a:cubicBezTo>
                    <a:cubicBezTo>
                      <a:pt x="325469" y="145542"/>
                      <a:pt x="308610" y="165830"/>
                      <a:pt x="300038" y="189738"/>
                    </a:cubicBezTo>
                    <a:cubicBezTo>
                      <a:pt x="290513" y="215741"/>
                      <a:pt x="291751" y="244316"/>
                      <a:pt x="292894" y="271939"/>
                    </a:cubicBezTo>
                    <a:cubicBezTo>
                      <a:pt x="294513" y="309277"/>
                      <a:pt x="297085" y="349282"/>
                      <a:pt x="320135" y="378619"/>
                    </a:cubicBezTo>
                    <a:cubicBezTo>
                      <a:pt x="353758" y="421481"/>
                      <a:pt x="416147" y="424815"/>
                      <a:pt x="466439" y="445960"/>
                    </a:cubicBezTo>
                    <a:cubicBezTo>
                      <a:pt x="466439" y="445960"/>
                      <a:pt x="432625" y="482632"/>
                      <a:pt x="293941" y="429387"/>
                    </a:cubicBezTo>
                    <a:lnTo>
                      <a:pt x="246316" y="412147"/>
                    </a:lnTo>
                    <a:lnTo>
                      <a:pt x="221075" y="527590"/>
                    </a:lnTo>
                    <a:cubicBezTo>
                      <a:pt x="221075" y="527590"/>
                      <a:pt x="206216" y="502634"/>
                      <a:pt x="182975" y="506444"/>
                    </a:cubicBezTo>
                    <a:cubicBezTo>
                      <a:pt x="159734" y="510254"/>
                      <a:pt x="98012" y="556260"/>
                      <a:pt x="98012" y="556260"/>
                    </a:cubicBezTo>
                    <a:cubicBezTo>
                      <a:pt x="98012" y="556260"/>
                      <a:pt x="62579" y="521208"/>
                      <a:pt x="54673" y="497586"/>
                    </a:cubicBezTo>
                    <a:cubicBezTo>
                      <a:pt x="46768" y="473964"/>
                      <a:pt x="25146" y="417386"/>
                      <a:pt x="0" y="404336"/>
                    </a:cubicBezTo>
                    <a:cubicBezTo>
                      <a:pt x="0" y="404336"/>
                      <a:pt x="104775" y="277463"/>
                      <a:pt x="116396" y="243078"/>
                    </a:cubicBezTo>
                    <a:cubicBezTo>
                      <a:pt x="116396" y="243078"/>
                      <a:pt x="56960" y="164782"/>
                      <a:pt x="125158" y="134017"/>
                    </a:cubicBezTo>
                    <a:cubicBezTo>
                      <a:pt x="193357" y="103251"/>
                      <a:pt x="230791" y="181642"/>
                      <a:pt x="230791" y="181642"/>
                    </a:cubicBezTo>
                    <a:lnTo>
                      <a:pt x="206788" y="80010"/>
                    </a:lnTo>
                    <a:lnTo>
                      <a:pt x="298228" y="2667"/>
                    </a:lnTo>
                    <a:close/>
                  </a:path>
                </a:pathLst>
              </a:custGeom>
              <a:solidFill>
                <a:srgbClr val="FFFFFF">
                  <a:alpha val="60000"/>
                </a:srgbClr>
              </a:solidFill>
              <a:ln w="9525" cap="flat">
                <a:noFill/>
                <a:prstDash val="solid"/>
                <a:miter/>
              </a:ln>
            </p:spPr>
            <p:txBody>
              <a:bodyPr rtlCol="0" anchor="ctr"/>
              <a:lstStyle/>
              <a:p>
                <a:endParaRPr lang="fr-FR"/>
              </a:p>
            </p:txBody>
          </p:sp>
          <p:sp>
            <p:nvSpPr>
              <p:cNvPr id="26" name="Forme libre 25">
                <a:extLst>
                  <a:ext uri="{FF2B5EF4-FFF2-40B4-BE49-F238E27FC236}">
                    <a16:creationId xmlns:a16="http://schemas.microsoft.com/office/drawing/2014/main" id="{3723F8F0-23C3-EF47-AF68-F61624C8707F}"/>
                  </a:ext>
                </a:extLst>
              </p:cNvPr>
              <p:cNvSpPr/>
              <p:nvPr/>
            </p:nvSpPr>
            <p:spPr>
              <a:xfrm>
                <a:off x="3613219" y="1975396"/>
                <a:ext cx="305714" cy="488029"/>
              </a:xfrm>
              <a:custGeom>
                <a:avLst/>
                <a:gdLst>
                  <a:gd name="connsiteX0" fmla="*/ 207931 w 305714"/>
                  <a:gd name="connsiteY0" fmla="*/ 0 h 488029"/>
                  <a:gd name="connsiteX1" fmla="*/ 263938 w 305714"/>
                  <a:gd name="connsiteY1" fmla="*/ 108204 h 488029"/>
                  <a:gd name="connsiteX2" fmla="*/ 265557 w 305714"/>
                  <a:gd name="connsiteY2" fmla="*/ 116681 h 488029"/>
                  <a:gd name="connsiteX3" fmla="*/ 261175 w 305714"/>
                  <a:gd name="connsiteY3" fmla="*/ 157925 h 488029"/>
                  <a:gd name="connsiteX4" fmla="*/ 263842 w 305714"/>
                  <a:gd name="connsiteY4" fmla="*/ 168212 h 488029"/>
                  <a:gd name="connsiteX5" fmla="*/ 302895 w 305714"/>
                  <a:gd name="connsiteY5" fmla="*/ 223076 h 488029"/>
                  <a:gd name="connsiteX6" fmla="*/ 301657 w 305714"/>
                  <a:gd name="connsiteY6" fmla="*/ 242126 h 488029"/>
                  <a:gd name="connsiteX7" fmla="*/ 273082 w 305714"/>
                  <a:gd name="connsiteY7" fmla="*/ 273558 h 488029"/>
                  <a:gd name="connsiteX8" fmla="*/ 269176 w 305714"/>
                  <a:gd name="connsiteY8" fmla="*/ 284798 h 488029"/>
                  <a:gd name="connsiteX9" fmla="*/ 280606 w 305714"/>
                  <a:gd name="connsiteY9" fmla="*/ 450628 h 488029"/>
                  <a:gd name="connsiteX10" fmla="*/ 261556 w 305714"/>
                  <a:gd name="connsiteY10" fmla="*/ 480822 h 488029"/>
                  <a:gd name="connsiteX11" fmla="*/ 218789 w 305714"/>
                  <a:gd name="connsiteY11" fmla="*/ 487966 h 488029"/>
                  <a:gd name="connsiteX12" fmla="*/ 49911 w 305714"/>
                  <a:gd name="connsiteY12" fmla="*/ 447008 h 488029"/>
                  <a:gd name="connsiteX13" fmla="*/ 41243 w 305714"/>
                  <a:gd name="connsiteY13" fmla="*/ 438817 h 488029"/>
                  <a:gd name="connsiteX14" fmla="*/ 0 w 305714"/>
                  <a:gd name="connsiteY14" fmla="*/ 341281 h 48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714" h="488029">
                    <a:moveTo>
                      <a:pt x="207931" y="0"/>
                    </a:moveTo>
                    <a:lnTo>
                      <a:pt x="263938" y="108204"/>
                    </a:lnTo>
                    <a:cubicBezTo>
                      <a:pt x="265328" y="110800"/>
                      <a:pt x="265890" y="113756"/>
                      <a:pt x="265557" y="116681"/>
                    </a:cubicBezTo>
                    <a:lnTo>
                      <a:pt x="261175" y="157925"/>
                    </a:lnTo>
                    <a:cubicBezTo>
                      <a:pt x="260795" y="161563"/>
                      <a:pt x="261738" y="165217"/>
                      <a:pt x="263842" y="168212"/>
                    </a:cubicBezTo>
                    <a:lnTo>
                      <a:pt x="302895" y="223076"/>
                    </a:lnTo>
                    <a:cubicBezTo>
                      <a:pt x="307076" y="228905"/>
                      <a:pt x="306562" y="236887"/>
                      <a:pt x="301657" y="242126"/>
                    </a:cubicBezTo>
                    <a:lnTo>
                      <a:pt x="273082" y="273558"/>
                    </a:lnTo>
                    <a:cubicBezTo>
                      <a:pt x="270310" y="276625"/>
                      <a:pt x="268900" y="280673"/>
                      <a:pt x="269176" y="284798"/>
                    </a:cubicBezTo>
                    <a:lnTo>
                      <a:pt x="280606" y="450628"/>
                    </a:lnTo>
                    <a:cubicBezTo>
                      <a:pt x="281521" y="463772"/>
                      <a:pt x="273815" y="475993"/>
                      <a:pt x="261556" y="480822"/>
                    </a:cubicBezTo>
                    <a:cubicBezTo>
                      <a:pt x="247783" y="485499"/>
                      <a:pt x="233334" y="487909"/>
                      <a:pt x="218789" y="487966"/>
                    </a:cubicBezTo>
                    <a:cubicBezTo>
                      <a:pt x="168973" y="489680"/>
                      <a:pt x="74676" y="456152"/>
                      <a:pt x="49911" y="447008"/>
                    </a:cubicBezTo>
                    <a:cubicBezTo>
                      <a:pt x="46015" y="445599"/>
                      <a:pt x="42872" y="442627"/>
                      <a:pt x="41243" y="438817"/>
                    </a:cubicBezTo>
                    <a:lnTo>
                      <a:pt x="0" y="341281"/>
                    </a:lnTo>
                  </a:path>
                </a:pathLst>
              </a:custGeom>
              <a:noFill/>
              <a:ln w="9525" cap="rnd">
                <a:solidFill>
                  <a:srgbClr val="263238"/>
                </a:solidFill>
                <a:prstDash val="solid"/>
                <a:round/>
              </a:ln>
            </p:spPr>
            <p:txBody>
              <a:bodyPr rtlCol="0" anchor="ctr"/>
              <a:lstStyle/>
              <a:p>
                <a:endParaRPr lang="fr-FR"/>
              </a:p>
            </p:txBody>
          </p:sp>
          <p:sp>
            <p:nvSpPr>
              <p:cNvPr id="27" name="Forme libre 26">
                <a:extLst>
                  <a:ext uri="{FF2B5EF4-FFF2-40B4-BE49-F238E27FC236}">
                    <a16:creationId xmlns:a16="http://schemas.microsoft.com/office/drawing/2014/main" id="{C7969BE5-4227-1F46-81A6-9031EC63C349}"/>
                  </a:ext>
                </a:extLst>
              </p:cNvPr>
              <p:cNvSpPr/>
              <p:nvPr/>
            </p:nvSpPr>
            <p:spPr>
              <a:xfrm>
                <a:off x="3502336" y="2134235"/>
                <a:ext cx="106500" cy="143694"/>
              </a:xfrm>
              <a:custGeom>
                <a:avLst/>
                <a:gdLst>
                  <a:gd name="connsiteX0" fmla="*/ 106120 w 106500"/>
                  <a:gd name="connsiteY0" fmla="*/ 57664 h 143694"/>
                  <a:gd name="connsiteX1" fmla="*/ 53066 w 106500"/>
                  <a:gd name="connsiteY1" fmla="*/ 514 h 143694"/>
                  <a:gd name="connsiteX2" fmla="*/ 11 w 106500"/>
                  <a:gd name="connsiteY2" fmla="*/ 58236 h 143694"/>
                  <a:gd name="connsiteX3" fmla="*/ 64496 w 106500"/>
                  <a:gd name="connsiteY3" fmla="*/ 142532 h 143694"/>
                  <a:gd name="connsiteX4" fmla="*/ 106501 w 106500"/>
                  <a:gd name="connsiteY4" fmla="*/ 139293 h 14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00" h="143694">
                    <a:moveTo>
                      <a:pt x="106120" y="57664"/>
                    </a:moveTo>
                    <a:cubicBezTo>
                      <a:pt x="106120" y="57664"/>
                      <a:pt x="77545" y="-6344"/>
                      <a:pt x="53066" y="514"/>
                    </a:cubicBezTo>
                    <a:cubicBezTo>
                      <a:pt x="28586" y="7372"/>
                      <a:pt x="-656" y="29089"/>
                      <a:pt x="11" y="58236"/>
                    </a:cubicBezTo>
                    <a:cubicBezTo>
                      <a:pt x="678" y="87382"/>
                      <a:pt x="45446" y="138055"/>
                      <a:pt x="64496" y="142532"/>
                    </a:cubicBezTo>
                    <a:cubicBezTo>
                      <a:pt x="78554" y="144827"/>
                      <a:pt x="92956" y="143713"/>
                      <a:pt x="106501" y="139293"/>
                    </a:cubicBezTo>
                  </a:path>
                </a:pathLst>
              </a:custGeom>
              <a:noFill/>
              <a:ln w="9525" cap="rnd">
                <a:solidFill>
                  <a:srgbClr val="263238"/>
                </a:solidFill>
                <a:prstDash val="solid"/>
                <a:round/>
              </a:ln>
            </p:spPr>
            <p:txBody>
              <a:bodyPr rtlCol="0" anchor="ctr"/>
              <a:lstStyle/>
              <a:p>
                <a:endParaRPr lang="fr-FR"/>
              </a:p>
            </p:txBody>
          </p:sp>
          <p:sp>
            <p:nvSpPr>
              <p:cNvPr id="28" name="Forme libre 27">
                <a:extLst>
                  <a:ext uri="{FF2B5EF4-FFF2-40B4-BE49-F238E27FC236}">
                    <a16:creationId xmlns:a16="http://schemas.microsoft.com/office/drawing/2014/main" id="{5B41318C-1A06-7F44-957C-8D372546ACFE}"/>
                  </a:ext>
                </a:extLst>
              </p:cNvPr>
              <p:cNvSpPr/>
              <p:nvPr/>
            </p:nvSpPr>
            <p:spPr>
              <a:xfrm>
                <a:off x="3819809" y="2128081"/>
                <a:ext cx="16492" cy="34291"/>
              </a:xfrm>
              <a:custGeom>
                <a:avLst/>
                <a:gdLst>
                  <a:gd name="connsiteX0" fmla="*/ 16485 w 16492"/>
                  <a:gd name="connsiteY0" fmla="*/ 17241 h 34291"/>
                  <a:gd name="connsiteX1" fmla="*/ 8008 w 16492"/>
                  <a:gd name="connsiteY1" fmla="*/ 34291 h 34291"/>
                  <a:gd name="connsiteX2" fmla="*/ 7 w 16492"/>
                  <a:gd name="connsiteY2" fmla="*/ 17051 h 34291"/>
                  <a:gd name="connsiteX3" fmla="*/ 8484 w 16492"/>
                  <a:gd name="connsiteY3" fmla="*/ 1 h 34291"/>
                  <a:gd name="connsiteX4" fmla="*/ 16485 w 16492"/>
                  <a:gd name="connsiteY4" fmla="*/ 17241 h 3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2" h="34291">
                    <a:moveTo>
                      <a:pt x="16485" y="17241"/>
                    </a:moveTo>
                    <a:cubicBezTo>
                      <a:pt x="16485" y="26766"/>
                      <a:pt x="12580" y="34386"/>
                      <a:pt x="8008" y="34291"/>
                    </a:cubicBezTo>
                    <a:cubicBezTo>
                      <a:pt x="3436" y="34196"/>
                      <a:pt x="-183" y="26480"/>
                      <a:pt x="7" y="17051"/>
                    </a:cubicBezTo>
                    <a:cubicBezTo>
                      <a:pt x="198" y="7621"/>
                      <a:pt x="3912" y="-94"/>
                      <a:pt x="8484" y="1"/>
                    </a:cubicBezTo>
                    <a:cubicBezTo>
                      <a:pt x="13056" y="96"/>
                      <a:pt x="16676" y="7811"/>
                      <a:pt x="16485" y="17241"/>
                    </a:cubicBezTo>
                    <a:close/>
                  </a:path>
                </a:pathLst>
              </a:custGeom>
              <a:solidFill>
                <a:srgbClr val="263238"/>
              </a:solidFill>
              <a:ln w="9525" cap="flat">
                <a:noFill/>
                <a:prstDash val="solid"/>
                <a:miter/>
              </a:ln>
            </p:spPr>
            <p:txBody>
              <a:bodyPr rtlCol="0" anchor="ctr"/>
              <a:lstStyle/>
              <a:p>
                <a:endParaRPr lang="fr-FR"/>
              </a:p>
            </p:txBody>
          </p:sp>
          <p:sp>
            <p:nvSpPr>
              <p:cNvPr id="29" name="Forme libre 28">
                <a:extLst>
                  <a:ext uri="{FF2B5EF4-FFF2-40B4-BE49-F238E27FC236}">
                    <a16:creationId xmlns:a16="http://schemas.microsoft.com/office/drawing/2014/main" id="{1773E90D-92FD-3F46-882B-4AA22E23DF44}"/>
                  </a:ext>
                </a:extLst>
              </p:cNvPr>
              <p:cNvSpPr/>
              <p:nvPr/>
            </p:nvSpPr>
            <p:spPr>
              <a:xfrm>
                <a:off x="3802004" y="2258574"/>
                <a:ext cx="35147" cy="43052"/>
              </a:xfrm>
              <a:custGeom>
                <a:avLst/>
                <a:gdLst>
                  <a:gd name="connsiteX0" fmla="*/ 0 w 35147"/>
                  <a:gd name="connsiteY0" fmla="*/ 0 h 43052"/>
                  <a:gd name="connsiteX1" fmla="*/ 35147 w 35147"/>
                  <a:gd name="connsiteY1" fmla="*/ 43053 h 43052"/>
                </a:gdLst>
                <a:ahLst/>
                <a:cxnLst>
                  <a:cxn ang="0">
                    <a:pos x="connsiteX0" y="connsiteY0"/>
                  </a:cxn>
                  <a:cxn ang="0">
                    <a:pos x="connsiteX1" y="connsiteY1"/>
                  </a:cxn>
                </a:cxnLst>
                <a:rect l="l" t="t" r="r" b="b"/>
                <a:pathLst>
                  <a:path w="35147" h="43052">
                    <a:moveTo>
                      <a:pt x="0" y="0"/>
                    </a:moveTo>
                    <a:cubicBezTo>
                      <a:pt x="133" y="20831"/>
                      <a:pt x="14764" y="38757"/>
                      <a:pt x="35147" y="43053"/>
                    </a:cubicBezTo>
                  </a:path>
                </a:pathLst>
              </a:custGeom>
              <a:noFill/>
              <a:ln w="9525" cap="rnd">
                <a:solidFill>
                  <a:srgbClr val="263238"/>
                </a:solidFill>
                <a:prstDash val="solid"/>
                <a:round/>
              </a:ln>
            </p:spPr>
            <p:txBody>
              <a:bodyPr rtlCol="0" anchor="ctr"/>
              <a:lstStyle/>
              <a:p>
                <a:endParaRPr lang="fr-FR"/>
              </a:p>
            </p:txBody>
          </p:sp>
          <p:sp>
            <p:nvSpPr>
              <p:cNvPr id="30" name="Forme libre 29">
                <a:extLst>
                  <a:ext uri="{FF2B5EF4-FFF2-40B4-BE49-F238E27FC236}">
                    <a16:creationId xmlns:a16="http://schemas.microsoft.com/office/drawing/2014/main" id="{A378E038-39EE-2544-8567-F668C50E583F}"/>
                  </a:ext>
                </a:extLst>
              </p:cNvPr>
              <p:cNvSpPr/>
              <p:nvPr/>
            </p:nvSpPr>
            <p:spPr>
              <a:xfrm>
                <a:off x="3771143" y="2075362"/>
                <a:ext cx="67437" cy="41194"/>
              </a:xfrm>
              <a:custGeom>
                <a:avLst/>
                <a:gdLst>
                  <a:gd name="connsiteX0" fmla="*/ 67437 w 67437"/>
                  <a:gd name="connsiteY0" fmla="*/ 10048 h 41194"/>
                  <a:gd name="connsiteX1" fmla="*/ 0 w 67437"/>
                  <a:gd name="connsiteY1" fmla="*/ 41195 h 41194"/>
                </a:gdLst>
                <a:ahLst/>
                <a:cxnLst>
                  <a:cxn ang="0">
                    <a:pos x="connsiteX0" y="connsiteY0"/>
                  </a:cxn>
                  <a:cxn ang="0">
                    <a:pos x="connsiteX1" y="connsiteY1"/>
                  </a:cxn>
                </a:cxnLst>
                <a:rect l="l" t="t" r="r" b="b"/>
                <a:pathLst>
                  <a:path w="67437" h="41194">
                    <a:moveTo>
                      <a:pt x="67437" y="10048"/>
                    </a:moveTo>
                    <a:cubicBezTo>
                      <a:pt x="67437" y="10048"/>
                      <a:pt x="24860" y="-27004"/>
                      <a:pt x="0" y="41195"/>
                    </a:cubicBezTo>
                  </a:path>
                </a:pathLst>
              </a:custGeom>
              <a:noFill/>
              <a:ln w="19050" cap="rnd">
                <a:solidFill>
                  <a:srgbClr val="263238"/>
                </a:solidFill>
                <a:prstDash val="solid"/>
                <a:round/>
              </a:ln>
            </p:spPr>
            <p:txBody>
              <a:bodyPr rtlCol="0" anchor="ctr"/>
              <a:lstStyle/>
              <a:p>
                <a:endParaRPr lang="fr-FR"/>
              </a:p>
            </p:txBody>
          </p:sp>
          <p:sp>
            <p:nvSpPr>
              <p:cNvPr id="31" name="Forme libre 30">
                <a:extLst>
                  <a:ext uri="{FF2B5EF4-FFF2-40B4-BE49-F238E27FC236}">
                    <a16:creationId xmlns:a16="http://schemas.microsoft.com/office/drawing/2014/main" id="{9A7CEEF5-2C64-F947-B5AC-7326E8F0E1A4}"/>
                  </a:ext>
                </a:extLst>
              </p:cNvPr>
              <p:cNvSpPr/>
              <p:nvPr/>
            </p:nvSpPr>
            <p:spPr>
              <a:xfrm>
                <a:off x="3411860" y="2249335"/>
                <a:ext cx="116395" cy="162877"/>
              </a:xfrm>
              <a:custGeom>
                <a:avLst/>
                <a:gdLst>
                  <a:gd name="connsiteX0" fmla="*/ 108966 w 116395"/>
                  <a:gd name="connsiteY0" fmla="*/ 0 h 162877"/>
                  <a:gd name="connsiteX1" fmla="*/ 116396 w 116395"/>
                  <a:gd name="connsiteY1" fmla="*/ 1619 h 162877"/>
                  <a:gd name="connsiteX2" fmla="*/ 0 w 116395"/>
                  <a:gd name="connsiteY2" fmla="*/ 162877 h 162877"/>
                </a:gdLst>
                <a:ahLst/>
                <a:cxnLst>
                  <a:cxn ang="0">
                    <a:pos x="connsiteX0" y="connsiteY0"/>
                  </a:cxn>
                  <a:cxn ang="0">
                    <a:pos x="connsiteX1" y="connsiteY1"/>
                  </a:cxn>
                  <a:cxn ang="0">
                    <a:pos x="connsiteX2" y="connsiteY2"/>
                  </a:cxn>
                </a:cxnLst>
                <a:rect l="l" t="t" r="r" b="b"/>
                <a:pathLst>
                  <a:path w="116395" h="162877">
                    <a:moveTo>
                      <a:pt x="108966" y="0"/>
                    </a:moveTo>
                    <a:lnTo>
                      <a:pt x="116396" y="1619"/>
                    </a:lnTo>
                    <a:cubicBezTo>
                      <a:pt x="116396" y="1619"/>
                      <a:pt x="58388" y="107061"/>
                      <a:pt x="0" y="162877"/>
                    </a:cubicBezTo>
                  </a:path>
                </a:pathLst>
              </a:custGeom>
              <a:noFill/>
              <a:ln w="9525" cap="rnd">
                <a:solidFill>
                  <a:srgbClr val="263238"/>
                </a:solidFill>
                <a:prstDash val="solid"/>
                <a:round/>
              </a:ln>
            </p:spPr>
            <p:txBody>
              <a:bodyPr rtlCol="0" anchor="ctr"/>
              <a:lstStyle/>
              <a:p>
                <a:endParaRPr lang="fr-FR"/>
              </a:p>
            </p:txBody>
          </p:sp>
          <p:sp>
            <p:nvSpPr>
              <p:cNvPr id="32" name="Forme libre 31">
                <a:extLst>
                  <a:ext uri="{FF2B5EF4-FFF2-40B4-BE49-F238E27FC236}">
                    <a16:creationId xmlns:a16="http://schemas.microsoft.com/office/drawing/2014/main" id="{8D64BE85-5F74-BB46-AADF-40A2D1AB139F}"/>
                  </a:ext>
                </a:extLst>
              </p:cNvPr>
              <p:cNvSpPr/>
              <p:nvPr/>
            </p:nvSpPr>
            <p:spPr>
              <a:xfrm>
                <a:off x="3533732" y="2262956"/>
                <a:ext cx="17764" cy="265747"/>
              </a:xfrm>
              <a:custGeom>
                <a:avLst/>
                <a:gdLst>
                  <a:gd name="connsiteX0" fmla="*/ 8240 w 17764"/>
                  <a:gd name="connsiteY0" fmla="*/ 0 h 265747"/>
                  <a:gd name="connsiteX1" fmla="*/ 17765 w 17764"/>
                  <a:gd name="connsiteY1" fmla="*/ 265747 h 265747"/>
                </a:gdLst>
                <a:ahLst/>
                <a:cxnLst>
                  <a:cxn ang="0">
                    <a:pos x="connsiteX0" y="connsiteY0"/>
                  </a:cxn>
                  <a:cxn ang="0">
                    <a:pos x="connsiteX1" y="connsiteY1"/>
                  </a:cxn>
                </a:cxnLst>
                <a:rect l="l" t="t" r="r" b="b"/>
                <a:pathLst>
                  <a:path w="17764" h="265747">
                    <a:moveTo>
                      <a:pt x="8240" y="0"/>
                    </a:moveTo>
                    <a:cubicBezTo>
                      <a:pt x="8240" y="0"/>
                      <a:pt x="-15573" y="181928"/>
                      <a:pt x="17765" y="265747"/>
                    </a:cubicBezTo>
                  </a:path>
                </a:pathLst>
              </a:custGeom>
              <a:noFill/>
              <a:ln w="9525" cap="rnd">
                <a:solidFill>
                  <a:srgbClr val="263238"/>
                </a:solidFill>
                <a:prstDash val="solid"/>
                <a:round/>
              </a:ln>
            </p:spPr>
            <p:txBody>
              <a:bodyPr rtlCol="0" anchor="ctr"/>
              <a:lstStyle/>
              <a:p>
                <a:endParaRPr lang="fr-FR"/>
              </a:p>
            </p:txBody>
          </p:sp>
          <p:sp>
            <p:nvSpPr>
              <p:cNvPr id="33" name="Forme libre 32">
                <a:extLst>
                  <a:ext uri="{FF2B5EF4-FFF2-40B4-BE49-F238E27FC236}">
                    <a16:creationId xmlns:a16="http://schemas.microsoft.com/office/drawing/2014/main" id="{52719A1D-A242-AE4E-8D19-D5892457F229}"/>
                  </a:ext>
                </a:extLst>
              </p:cNvPr>
              <p:cNvSpPr/>
              <p:nvPr/>
            </p:nvSpPr>
            <p:spPr>
              <a:xfrm>
                <a:off x="3486220" y="1935295"/>
                <a:ext cx="29367" cy="149447"/>
              </a:xfrm>
              <a:custGeom>
                <a:avLst/>
                <a:gdLst>
                  <a:gd name="connsiteX0" fmla="*/ 13556 w 29367"/>
                  <a:gd name="connsiteY0" fmla="*/ 149447 h 149447"/>
                  <a:gd name="connsiteX1" fmla="*/ 29367 w 29367"/>
                  <a:gd name="connsiteY1" fmla="*/ 0 h 149447"/>
                </a:gdLst>
                <a:ahLst/>
                <a:cxnLst>
                  <a:cxn ang="0">
                    <a:pos x="connsiteX0" y="connsiteY0"/>
                  </a:cxn>
                  <a:cxn ang="0">
                    <a:pos x="connsiteX1" y="connsiteY1"/>
                  </a:cxn>
                </a:cxnLst>
                <a:rect l="l" t="t" r="r" b="b"/>
                <a:pathLst>
                  <a:path w="29367" h="149447">
                    <a:moveTo>
                      <a:pt x="13556" y="149447"/>
                    </a:moveTo>
                    <a:cubicBezTo>
                      <a:pt x="13556" y="149447"/>
                      <a:pt x="-25687" y="72485"/>
                      <a:pt x="29367" y="0"/>
                    </a:cubicBezTo>
                  </a:path>
                </a:pathLst>
              </a:custGeom>
              <a:noFill/>
              <a:ln w="9525" cap="rnd">
                <a:solidFill>
                  <a:srgbClr val="263238"/>
                </a:solidFill>
                <a:prstDash val="solid"/>
                <a:round/>
              </a:ln>
            </p:spPr>
            <p:txBody>
              <a:bodyPr rtlCol="0" anchor="ctr"/>
              <a:lstStyle/>
              <a:p>
                <a:endParaRPr lang="fr-FR"/>
              </a:p>
            </p:txBody>
          </p:sp>
          <p:sp>
            <p:nvSpPr>
              <p:cNvPr id="34" name="Forme libre 33">
                <a:extLst>
                  <a:ext uri="{FF2B5EF4-FFF2-40B4-BE49-F238E27FC236}">
                    <a16:creationId xmlns:a16="http://schemas.microsoft.com/office/drawing/2014/main" id="{E884EF9C-4CEC-3740-8D8F-2ED3ED99F3F7}"/>
                  </a:ext>
                </a:extLst>
              </p:cNvPr>
              <p:cNvSpPr/>
              <p:nvPr/>
            </p:nvSpPr>
            <p:spPr>
              <a:xfrm>
                <a:off x="3417861" y="2071367"/>
                <a:ext cx="97059" cy="85860"/>
              </a:xfrm>
              <a:custGeom>
                <a:avLst/>
                <a:gdLst>
                  <a:gd name="connsiteX0" fmla="*/ 97060 w 97059"/>
                  <a:gd name="connsiteY0" fmla="*/ 136 h 85860"/>
                  <a:gd name="connsiteX1" fmla="*/ 0 w 97059"/>
                  <a:gd name="connsiteY1" fmla="*/ 85861 h 85860"/>
                </a:gdLst>
                <a:ahLst/>
                <a:cxnLst>
                  <a:cxn ang="0">
                    <a:pos x="connsiteX0" y="connsiteY0"/>
                  </a:cxn>
                  <a:cxn ang="0">
                    <a:pos x="connsiteX1" y="connsiteY1"/>
                  </a:cxn>
                </a:cxnLst>
                <a:rect l="l" t="t" r="r" b="b"/>
                <a:pathLst>
                  <a:path w="97059" h="85860">
                    <a:moveTo>
                      <a:pt x="97060" y="136"/>
                    </a:moveTo>
                    <a:cubicBezTo>
                      <a:pt x="22288" y="-3960"/>
                      <a:pt x="0" y="85861"/>
                      <a:pt x="0" y="85861"/>
                    </a:cubicBezTo>
                  </a:path>
                </a:pathLst>
              </a:custGeom>
              <a:noFill/>
              <a:ln w="9525" cap="rnd">
                <a:solidFill>
                  <a:srgbClr val="263238"/>
                </a:solidFill>
                <a:prstDash val="solid"/>
                <a:round/>
              </a:ln>
            </p:spPr>
            <p:txBody>
              <a:bodyPr rtlCol="0" anchor="ctr"/>
              <a:lstStyle/>
              <a:p>
                <a:endParaRPr lang="fr-FR"/>
              </a:p>
            </p:txBody>
          </p:sp>
          <p:sp>
            <p:nvSpPr>
              <p:cNvPr id="35" name="Forme libre 34">
                <a:extLst>
                  <a:ext uri="{FF2B5EF4-FFF2-40B4-BE49-F238E27FC236}">
                    <a16:creationId xmlns:a16="http://schemas.microsoft.com/office/drawing/2014/main" id="{E8F1A7AC-5C47-F44A-ADC2-3D64F8C3165F}"/>
                  </a:ext>
                </a:extLst>
              </p:cNvPr>
              <p:cNvSpPr/>
              <p:nvPr/>
            </p:nvSpPr>
            <p:spPr>
              <a:xfrm>
                <a:off x="3448405" y="1868220"/>
                <a:ext cx="424384" cy="412927"/>
              </a:xfrm>
              <a:custGeom>
                <a:avLst/>
                <a:gdLst>
                  <a:gd name="connsiteX0" fmla="*/ 409797 w 424384"/>
                  <a:gd name="connsiteY0" fmla="*/ 1257 h 412927"/>
                  <a:gd name="connsiteX1" fmla="*/ 251682 w 424384"/>
                  <a:gd name="connsiteY1" fmla="*/ 36881 h 412927"/>
                  <a:gd name="connsiteX2" fmla="*/ 46799 w 424384"/>
                  <a:gd name="connsiteY2" fmla="*/ 202140 h 412927"/>
                  <a:gd name="connsiteX3" fmla="*/ 62611 w 424384"/>
                  <a:gd name="connsiteY3" fmla="*/ 412928 h 412927"/>
                  <a:gd name="connsiteX4" fmla="*/ 79470 w 424384"/>
                  <a:gd name="connsiteY4" fmla="*/ 373780 h 412927"/>
                  <a:gd name="connsiteX5" fmla="*/ 72040 w 424384"/>
                  <a:gd name="connsiteY5" fmla="*/ 285674 h 412927"/>
                  <a:gd name="connsiteX6" fmla="*/ 158813 w 424384"/>
                  <a:gd name="connsiteY6" fmla="*/ 325869 h 412927"/>
                  <a:gd name="connsiteX7" fmla="*/ 198056 w 424384"/>
                  <a:gd name="connsiteY7" fmla="*/ 345681 h 412927"/>
                  <a:gd name="connsiteX8" fmla="*/ 212344 w 424384"/>
                  <a:gd name="connsiteY8" fmla="*/ 301104 h 412927"/>
                  <a:gd name="connsiteX9" fmla="*/ 196628 w 424384"/>
                  <a:gd name="connsiteY9" fmla="*/ 257670 h 412927"/>
                  <a:gd name="connsiteX10" fmla="*/ 276256 w 424384"/>
                  <a:gd name="connsiteY10" fmla="*/ 148228 h 412927"/>
                  <a:gd name="connsiteX11" fmla="*/ 276256 w 424384"/>
                  <a:gd name="connsiteY11" fmla="*/ 147085 h 412927"/>
                  <a:gd name="connsiteX12" fmla="*/ 401701 w 424384"/>
                  <a:gd name="connsiteY12" fmla="*/ 88983 h 412927"/>
                  <a:gd name="connsiteX13" fmla="*/ 409797 w 424384"/>
                  <a:gd name="connsiteY13" fmla="*/ 1257 h 41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384" h="412927">
                    <a:moveTo>
                      <a:pt x="409797" y="1257"/>
                    </a:moveTo>
                    <a:cubicBezTo>
                      <a:pt x="389604" y="-9982"/>
                      <a:pt x="350170" y="58407"/>
                      <a:pt x="251682" y="36881"/>
                    </a:cubicBezTo>
                    <a:cubicBezTo>
                      <a:pt x="188912" y="23355"/>
                      <a:pt x="38036" y="64789"/>
                      <a:pt x="46799" y="202140"/>
                    </a:cubicBezTo>
                    <a:cubicBezTo>
                      <a:pt x="46799" y="202140"/>
                      <a:pt x="-68358" y="268815"/>
                      <a:pt x="62611" y="412928"/>
                    </a:cubicBezTo>
                    <a:lnTo>
                      <a:pt x="79470" y="373780"/>
                    </a:lnTo>
                    <a:cubicBezTo>
                      <a:pt x="79470" y="373780"/>
                      <a:pt x="24892" y="315297"/>
                      <a:pt x="72040" y="285674"/>
                    </a:cubicBezTo>
                    <a:cubicBezTo>
                      <a:pt x="113760" y="259575"/>
                      <a:pt x="119094" y="262719"/>
                      <a:pt x="158813" y="325869"/>
                    </a:cubicBezTo>
                    <a:cubicBezTo>
                      <a:pt x="158813" y="325869"/>
                      <a:pt x="172148" y="353492"/>
                      <a:pt x="198056" y="345681"/>
                    </a:cubicBezTo>
                    <a:cubicBezTo>
                      <a:pt x="223964" y="337871"/>
                      <a:pt x="222821" y="327108"/>
                      <a:pt x="212344" y="301104"/>
                    </a:cubicBezTo>
                    <a:cubicBezTo>
                      <a:pt x="208438" y="291579"/>
                      <a:pt x="201961" y="275387"/>
                      <a:pt x="196628" y="257670"/>
                    </a:cubicBezTo>
                    <a:cubicBezTo>
                      <a:pt x="220249" y="250908"/>
                      <a:pt x="277019" y="226524"/>
                      <a:pt x="276256" y="148228"/>
                    </a:cubicBezTo>
                    <a:lnTo>
                      <a:pt x="276256" y="147085"/>
                    </a:lnTo>
                    <a:cubicBezTo>
                      <a:pt x="326453" y="133179"/>
                      <a:pt x="384365" y="116796"/>
                      <a:pt x="401701" y="88983"/>
                    </a:cubicBezTo>
                    <a:cubicBezTo>
                      <a:pt x="430943" y="42310"/>
                      <a:pt x="429990" y="12402"/>
                      <a:pt x="409797" y="1257"/>
                    </a:cubicBezTo>
                    <a:close/>
                  </a:path>
                </a:pathLst>
              </a:custGeom>
              <a:solidFill>
                <a:srgbClr val="263238"/>
              </a:solidFill>
              <a:ln w="9525" cap="flat">
                <a:noFill/>
                <a:prstDash val="solid"/>
                <a:miter/>
              </a:ln>
            </p:spPr>
            <p:txBody>
              <a:bodyPr rtlCol="0" anchor="ctr"/>
              <a:lstStyle/>
              <a:p>
                <a:endParaRPr lang="fr-FR"/>
              </a:p>
            </p:txBody>
          </p:sp>
          <p:sp>
            <p:nvSpPr>
              <p:cNvPr id="36" name="Forme libre 35">
                <a:extLst>
                  <a:ext uri="{FF2B5EF4-FFF2-40B4-BE49-F238E27FC236}">
                    <a16:creationId xmlns:a16="http://schemas.microsoft.com/office/drawing/2014/main" id="{CEED4863-7B24-8140-9AF6-167C72D49DE1}"/>
                  </a:ext>
                </a:extLst>
              </p:cNvPr>
              <p:cNvSpPr/>
              <p:nvPr/>
            </p:nvSpPr>
            <p:spPr>
              <a:xfrm>
                <a:off x="3520869" y="1919674"/>
                <a:ext cx="297518" cy="147066"/>
              </a:xfrm>
              <a:custGeom>
                <a:avLst/>
                <a:gdLst>
                  <a:gd name="connsiteX0" fmla="*/ 1100 w 297518"/>
                  <a:gd name="connsiteY0" fmla="*/ 147066 h 147066"/>
                  <a:gd name="connsiteX1" fmla="*/ 61298 w 297518"/>
                  <a:gd name="connsiteY1" fmla="*/ 41148 h 147066"/>
                  <a:gd name="connsiteX2" fmla="*/ 187600 w 297518"/>
                  <a:gd name="connsiteY2" fmla="*/ 16193 h 147066"/>
                  <a:gd name="connsiteX3" fmla="*/ 269991 w 297518"/>
                  <a:gd name="connsiteY3" fmla="*/ 9525 h 147066"/>
                  <a:gd name="connsiteX4" fmla="*/ 297518 w 297518"/>
                  <a:gd name="connsiteY4" fmla="*/ 0 h 14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18" h="147066">
                    <a:moveTo>
                      <a:pt x="1100" y="147066"/>
                    </a:moveTo>
                    <a:cubicBezTo>
                      <a:pt x="-6138" y="104299"/>
                      <a:pt x="23294" y="61913"/>
                      <a:pt x="61298" y="41148"/>
                    </a:cubicBezTo>
                    <a:cubicBezTo>
                      <a:pt x="99303" y="20383"/>
                      <a:pt x="144261" y="16954"/>
                      <a:pt x="187600" y="16193"/>
                    </a:cubicBezTo>
                    <a:cubicBezTo>
                      <a:pt x="215222" y="17042"/>
                      <a:pt x="242864" y="14806"/>
                      <a:pt x="269991" y="9525"/>
                    </a:cubicBezTo>
                    <a:cubicBezTo>
                      <a:pt x="279478" y="7349"/>
                      <a:pt x="288708" y="4156"/>
                      <a:pt x="297518" y="0"/>
                    </a:cubicBezTo>
                  </a:path>
                </a:pathLst>
              </a:custGeom>
              <a:noFill/>
              <a:ln w="4763" cap="rnd">
                <a:solidFill>
                  <a:srgbClr val="FFFFFF"/>
                </a:solidFill>
                <a:prstDash val="solid"/>
                <a:round/>
              </a:ln>
            </p:spPr>
            <p:txBody>
              <a:bodyPr rtlCol="0" anchor="ctr"/>
              <a:lstStyle/>
              <a:p>
                <a:endParaRPr lang="fr-FR"/>
              </a:p>
            </p:txBody>
          </p:sp>
          <p:sp>
            <p:nvSpPr>
              <p:cNvPr id="37" name="Forme libre 36">
                <a:extLst>
                  <a:ext uri="{FF2B5EF4-FFF2-40B4-BE49-F238E27FC236}">
                    <a16:creationId xmlns:a16="http://schemas.microsoft.com/office/drawing/2014/main" id="{8C03A128-88CB-6948-94E2-86D6A2084BD2}"/>
                  </a:ext>
                </a:extLst>
              </p:cNvPr>
              <p:cNvSpPr/>
              <p:nvPr/>
            </p:nvSpPr>
            <p:spPr>
              <a:xfrm>
                <a:off x="3543305" y="1985206"/>
                <a:ext cx="152233" cy="104584"/>
              </a:xfrm>
              <a:custGeom>
                <a:avLst/>
                <a:gdLst>
                  <a:gd name="connsiteX0" fmla="*/ 0 w 152233"/>
                  <a:gd name="connsiteY0" fmla="*/ 104585 h 104584"/>
                  <a:gd name="connsiteX1" fmla="*/ 66008 w 152233"/>
                  <a:gd name="connsiteY1" fmla="*/ 37910 h 104584"/>
                  <a:gd name="connsiteX2" fmla="*/ 118300 w 152233"/>
                  <a:gd name="connsiteY2" fmla="*/ 34290 h 104584"/>
                  <a:gd name="connsiteX3" fmla="*/ 152209 w 152233"/>
                  <a:gd name="connsiteY3" fmla="*/ 0 h 104584"/>
                </a:gdLst>
                <a:ahLst/>
                <a:cxnLst>
                  <a:cxn ang="0">
                    <a:pos x="connsiteX0" y="connsiteY0"/>
                  </a:cxn>
                  <a:cxn ang="0">
                    <a:pos x="connsiteX1" y="connsiteY1"/>
                  </a:cxn>
                  <a:cxn ang="0">
                    <a:pos x="connsiteX2" y="connsiteY2"/>
                  </a:cxn>
                  <a:cxn ang="0">
                    <a:pos x="connsiteX3" y="connsiteY3"/>
                  </a:cxn>
                </a:cxnLst>
                <a:rect l="l" t="t" r="r" b="b"/>
                <a:pathLst>
                  <a:path w="152233" h="104584">
                    <a:moveTo>
                      <a:pt x="0" y="104585"/>
                    </a:moveTo>
                    <a:cubicBezTo>
                      <a:pt x="6020" y="70805"/>
                      <a:pt x="32290" y="44264"/>
                      <a:pt x="66008" y="37910"/>
                    </a:cubicBezTo>
                    <a:cubicBezTo>
                      <a:pt x="83248" y="35052"/>
                      <a:pt x="101155" y="37910"/>
                      <a:pt x="118300" y="34290"/>
                    </a:cubicBezTo>
                    <a:cubicBezTo>
                      <a:pt x="135446" y="30671"/>
                      <a:pt x="152971" y="17526"/>
                      <a:pt x="152209" y="0"/>
                    </a:cubicBezTo>
                  </a:path>
                </a:pathLst>
              </a:custGeom>
              <a:noFill/>
              <a:ln w="4763" cap="rnd">
                <a:solidFill>
                  <a:srgbClr val="FFFFFF"/>
                </a:solidFill>
                <a:prstDash val="solid"/>
                <a:round/>
              </a:ln>
            </p:spPr>
            <p:txBody>
              <a:bodyPr rtlCol="0" anchor="ctr"/>
              <a:lstStyle/>
              <a:p>
                <a:endParaRPr lang="fr-FR"/>
              </a:p>
            </p:txBody>
          </p:sp>
          <p:sp>
            <p:nvSpPr>
              <p:cNvPr id="38" name="Forme libre 37">
                <a:extLst>
                  <a:ext uri="{FF2B5EF4-FFF2-40B4-BE49-F238E27FC236}">
                    <a16:creationId xmlns:a16="http://schemas.microsoft.com/office/drawing/2014/main" id="{1831DADC-836D-A640-A10E-AC557E2B424E}"/>
                  </a:ext>
                </a:extLst>
              </p:cNvPr>
              <p:cNvSpPr/>
              <p:nvPr/>
            </p:nvSpPr>
            <p:spPr>
              <a:xfrm>
                <a:off x="2352705" y="2512533"/>
                <a:ext cx="1813379" cy="1740266"/>
              </a:xfrm>
              <a:custGeom>
                <a:avLst/>
                <a:gdLst>
                  <a:gd name="connsiteX0" fmla="*/ 757308 w 1813379"/>
                  <a:gd name="connsiteY0" fmla="*/ 333352 h 1740266"/>
                  <a:gd name="connsiteX1" fmla="*/ 1213365 w 1813379"/>
                  <a:gd name="connsiteY1" fmla="*/ 8645 h 1740266"/>
                  <a:gd name="connsiteX2" fmla="*/ 1278326 w 1813379"/>
                  <a:gd name="connsiteY2" fmla="*/ 19561 h 1740266"/>
                  <a:gd name="connsiteX3" fmla="*/ 1280516 w 1813379"/>
                  <a:gd name="connsiteY3" fmla="*/ 22932 h 1740266"/>
                  <a:gd name="connsiteX4" fmla="*/ 1812773 w 1813379"/>
                  <a:gd name="connsiteY4" fmla="*/ 882183 h 1740266"/>
                  <a:gd name="connsiteX5" fmla="*/ 537471 w 1813379"/>
                  <a:gd name="connsiteY5" fmla="*/ 1740100 h 1740266"/>
                  <a:gd name="connsiteX6" fmla="*/ 7119 w 1813379"/>
                  <a:gd name="connsiteY6" fmla="*/ 918663 h 1740266"/>
                  <a:gd name="connsiteX7" fmla="*/ 19597 w 1813379"/>
                  <a:gd name="connsiteY7" fmla="*/ 855799 h 1740266"/>
                  <a:gd name="connsiteX8" fmla="*/ 261151 w 1813379"/>
                  <a:gd name="connsiteY8" fmla="*/ 680824 h 174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379" h="1740266">
                    <a:moveTo>
                      <a:pt x="757308" y="333352"/>
                    </a:moveTo>
                    <a:lnTo>
                      <a:pt x="1213365" y="8645"/>
                    </a:lnTo>
                    <a:cubicBezTo>
                      <a:pt x="1234320" y="-6281"/>
                      <a:pt x="1263400" y="-1394"/>
                      <a:pt x="1278326" y="19561"/>
                    </a:cubicBezTo>
                    <a:cubicBezTo>
                      <a:pt x="1279107" y="20646"/>
                      <a:pt x="1279831" y="21780"/>
                      <a:pt x="1280516" y="22932"/>
                    </a:cubicBezTo>
                    <a:cubicBezTo>
                      <a:pt x="1280516" y="22932"/>
                      <a:pt x="1834205" y="868848"/>
                      <a:pt x="1812773" y="882183"/>
                    </a:cubicBezTo>
                    <a:lnTo>
                      <a:pt x="537471" y="1740100"/>
                    </a:lnTo>
                    <a:cubicBezTo>
                      <a:pt x="515659" y="1753815"/>
                      <a:pt x="7119" y="918663"/>
                      <a:pt x="7119" y="918663"/>
                    </a:cubicBezTo>
                    <a:cubicBezTo>
                      <a:pt x="-5987" y="897708"/>
                      <a:pt x="-520" y="870162"/>
                      <a:pt x="19597" y="855799"/>
                    </a:cubicBezTo>
                    <a:lnTo>
                      <a:pt x="261151" y="680824"/>
                    </a:lnTo>
                  </a:path>
                </a:pathLst>
              </a:custGeom>
              <a:noFill/>
              <a:ln w="9525" cap="rnd">
                <a:solidFill>
                  <a:srgbClr val="263238"/>
                </a:solidFill>
                <a:prstDash val="solid"/>
                <a:round/>
              </a:ln>
            </p:spPr>
            <p:txBody>
              <a:bodyPr rtlCol="0" anchor="ctr"/>
              <a:lstStyle/>
              <a:p>
                <a:endParaRPr lang="fr-FR"/>
              </a:p>
            </p:txBody>
          </p:sp>
          <p:sp>
            <p:nvSpPr>
              <p:cNvPr id="39" name="Forme libre 38">
                <a:extLst>
                  <a:ext uri="{FF2B5EF4-FFF2-40B4-BE49-F238E27FC236}">
                    <a16:creationId xmlns:a16="http://schemas.microsoft.com/office/drawing/2014/main" id="{96AEE0FB-B005-5046-AE07-76E12FBB300C}"/>
                  </a:ext>
                </a:extLst>
              </p:cNvPr>
              <p:cNvSpPr/>
              <p:nvPr/>
            </p:nvSpPr>
            <p:spPr>
              <a:xfrm>
                <a:off x="3321277" y="3876490"/>
                <a:ext cx="404312" cy="427196"/>
              </a:xfrm>
              <a:custGeom>
                <a:avLst/>
                <a:gdLst>
                  <a:gd name="connsiteX0" fmla="*/ 122111 w 404312"/>
                  <a:gd name="connsiteY0" fmla="*/ 0 h 427196"/>
                  <a:gd name="connsiteX1" fmla="*/ 243554 w 404312"/>
                  <a:gd name="connsiteY1" fmla="*/ 127635 h 427196"/>
                  <a:gd name="connsiteX2" fmla="*/ 377571 w 404312"/>
                  <a:gd name="connsiteY2" fmla="*/ 244030 h 427196"/>
                  <a:gd name="connsiteX3" fmla="*/ 375285 w 404312"/>
                  <a:gd name="connsiteY3" fmla="*/ 409289 h 427196"/>
                  <a:gd name="connsiteX4" fmla="*/ 344138 w 404312"/>
                  <a:gd name="connsiteY4" fmla="*/ 422720 h 427196"/>
                  <a:gd name="connsiteX5" fmla="*/ 299847 w 404312"/>
                  <a:gd name="connsiteY5" fmla="*/ 356616 h 427196"/>
                  <a:gd name="connsiteX6" fmla="*/ 159449 w 404312"/>
                  <a:gd name="connsiteY6" fmla="*/ 427196 h 427196"/>
                  <a:gd name="connsiteX7" fmla="*/ 179927 w 404312"/>
                  <a:gd name="connsiteY7" fmla="*/ 337280 h 427196"/>
                  <a:gd name="connsiteX8" fmla="*/ 268034 w 404312"/>
                  <a:gd name="connsiteY8" fmla="*/ 277749 h 427196"/>
                  <a:gd name="connsiteX9" fmla="*/ 178784 w 404312"/>
                  <a:gd name="connsiteY9" fmla="*/ 224980 h 427196"/>
                  <a:gd name="connsiteX10" fmla="*/ 0 w 404312"/>
                  <a:gd name="connsiteY10" fmla="*/ 84487 h 42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312" h="427196">
                    <a:moveTo>
                      <a:pt x="122111" y="0"/>
                    </a:moveTo>
                    <a:cubicBezTo>
                      <a:pt x="144780" y="55150"/>
                      <a:pt x="194405" y="93917"/>
                      <a:pt x="243554" y="127635"/>
                    </a:cubicBezTo>
                    <a:cubicBezTo>
                      <a:pt x="292703" y="161354"/>
                      <a:pt x="344900" y="194310"/>
                      <a:pt x="377571" y="244030"/>
                    </a:cubicBezTo>
                    <a:cubicBezTo>
                      <a:pt x="410242" y="293751"/>
                      <a:pt x="416909" y="366713"/>
                      <a:pt x="375285" y="409289"/>
                    </a:cubicBezTo>
                    <a:cubicBezTo>
                      <a:pt x="367751" y="418624"/>
                      <a:pt x="356102" y="423653"/>
                      <a:pt x="344138" y="422720"/>
                    </a:cubicBezTo>
                    <a:cubicBezTo>
                      <a:pt x="317087" y="417386"/>
                      <a:pt x="321850" y="373189"/>
                      <a:pt x="299847" y="356616"/>
                    </a:cubicBezTo>
                    <a:cubicBezTo>
                      <a:pt x="266605" y="403670"/>
                      <a:pt x="197930" y="421767"/>
                      <a:pt x="159449" y="427196"/>
                    </a:cubicBezTo>
                    <a:lnTo>
                      <a:pt x="179927" y="337280"/>
                    </a:lnTo>
                    <a:cubicBezTo>
                      <a:pt x="179927" y="337280"/>
                      <a:pt x="230315" y="331661"/>
                      <a:pt x="268034" y="277749"/>
                    </a:cubicBezTo>
                    <a:cubicBezTo>
                      <a:pt x="268034" y="277749"/>
                      <a:pt x="266510" y="253555"/>
                      <a:pt x="178784" y="224980"/>
                    </a:cubicBezTo>
                    <a:cubicBezTo>
                      <a:pt x="91059" y="196405"/>
                      <a:pt x="0" y="84487"/>
                      <a:pt x="0" y="84487"/>
                    </a:cubicBezTo>
                    <a:close/>
                  </a:path>
                </a:pathLst>
              </a:custGeom>
              <a:solidFill>
                <a:srgbClr val="FD9D59"/>
              </a:solidFill>
              <a:ln w="9525" cap="flat">
                <a:noFill/>
                <a:prstDash val="solid"/>
                <a:miter/>
              </a:ln>
            </p:spPr>
            <p:txBody>
              <a:bodyPr rtlCol="0" anchor="ctr"/>
              <a:lstStyle/>
              <a:p>
                <a:endParaRPr lang="fr-FR"/>
              </a:p>
            </p:txBody>
          </p:sp>
          <p:sp>
            <p:nvSpPr>
              <p:cNvPr id="40" name="Forme libre 39">
                <a:extLst>
                  <a:ext uri="{FF2B5EF4-FFF2-40B4-BE49-F238E27FC236}">
                    <a16:creationId xmlns:a16="http://schemas.microsoft.com/office/drawing/2014/main" id="{D5A1A3B7-93D6-B24F-A634-4022D723EA0E}"/>
                  </a:ext>
                </a:extLst>
              </p:cNvPr>
              <p:cNvSpPr/>
              <p:nvPr/>
            </p:nvSpPr>
            <p:spPr>
              <a:xfrm>
                <a:off x="3321277" y="3876490"/>
                <a:ext cx="404312" cy="427196"/>
              </a:xfrm>
              <a:custGeom>
                <a:avLst/>
                <a:gdLst>
                  <a:gd name="connsiteX0" fmla="*/ 122111 w 404312"/>
                  <a:gd name="connsiteY0" fmla="*/ 0 h 427196"/>
                  <a:gd name="connsiteX1" fmla="*/ 243554 w 404312"/>
                  <a:gd name="connsiteY1" fmla="*/ 127635 h 427196"/>
                  <a:gd name="connsiteX2" fmla="*/ 377571 w 404312"/>
                  <a:gd name="connsiteY2" fmla="*/ 244030 h 427196"/>
                  <a:gd name="connsiteX3" fmla="*/ 375285 w 404312"/>
                  <a:gd name="connsiteY3" fmla="*/ 409289 h 427196"/>
                  <a:gd name="connsiteX4" fmla="*/ 344138 w 404312"/>
                  <a:gd name="connsiteY4" fmla="*/ 422720 h 427196"/>
                  <a:gd name="connsiteX5" fmla="*/ 299847 w 404312"/>
                  <a:gd name="connsiteY5" fmla="*/ 356616 h 427196"/>
                  <a:gd name="connsiteX6" fmla="*/ 159449 w 404312"/>
                  <a:gd name="connsiteY6" fmla="*/ 427196 h 427196"/>
                  <a:gd name="connsiteX7" fmla="*/ 179927 w 404312"/>
                  <a:gd name="connsiteY7" fmla="*/ 337280 h 427196"/>
                  <a:gd name="connsiteX8" fmla="*/ 268034 w 404312"/>
                  <a:gd name="connsiteY8" fmla="*/ 277749 h 427196"/>
                  <a:gd name="connsiteX9" fmla="*/ 178784 w 404312"/>
                  <a:gd name="connsiteY9" fmla="*/ 224980 h 427196"/>
                  <a:gd name="connsiteX10" fmla="*/ 0 w 404312"/>
                  <a:gd name="connsiteY10" fmla="*/ 84487 h 42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312" h="427196">
                    <a:moveTo>
                      <a:pt x="122111" y="0"/>
                    </a:moveTo>
                    <a:cubicBezTo>
                      <a:pt x="144780" y="55150"/>
                      <a:pt x="194405" y="93917"/>
                      <a:pt x="243554" y="127635"/>
                    </a:cubicBezTo>
                    <a:cubicBezTo>
                      <a:pt x="292703" y="161354"/>
                      <a:pt x="344900" y="194310"/>
                      <a:pt x="377571" y="244030"/>
                    </a:cubicBezTo>
                    <a:cubicBezTo>
                      <a:pt x="410242" y="293751"/>
                      <a:pt x="416909" y="366713"/>
                      <a:pt x="375285" y="409289"/>
                    </a:cubicBezTo>
                    <a:cubicBezTo>
                      <a:pt x="367751" y="418624"/>
                      <a:pt x="356102" y="423653"/>
                      <a:pt x="344138" y="422720"/>
                    </a:cubicBezTo>
                    <a:cubicBezTo>
                      <a:pt x="317087" y="417386"/>
                      <a:pt x="321850" y="373189"/>
                      <a:pt x="299847" y="356616"/>
                    </a:cubicBezTo>
                    <a:cubicBezTo>
                      <a:pt x="266605" y="403670"/>
                      <a:pt x="197930" y="421767"/>
                      <a:pt x="159449" y="427196"/>
                    </a:cubicBezTo>
                    <a:lnTo>
                      <a:pt x="179927" y="337280"/>
                    </a:lnTo>
                    <a:cubicBezTo>
                      <a:pt x="179927" y="337280"/>
                      <a:pt x="230315" y="331661"/>
                      <a:pt x="268034" y="277749"/>
                    </a:cubicBezTo>
                    <a:cubicBezTo>
                      <a:pt x="268034" y="277749"/>
                      <a:pt x="266510" y="253555"/>
                      <a:pt x="178784" y="224980"/>
                    </a:cubicBezTo>
                    <a:cubicBezTo>
                      <a:pt x="91059" y="196405"/>
                      <a:pt x="0" y="84487"/>
                      <a:pt x="0" y="84487"/>
                    </a:cubicBezTo>
                    <a:close/>
                  </a:path>
                </a:pathLst>
              </a:custGeom>
              <a:solidFill>
                <a:srgbClr val="FFFFFF">
                  <a:alpha val="60000"/>
                </a:srgbClr>
              </a:solidFill>
              <a:ln w="9525" cap="flat">
                <a:noFill/>
                <a:prstDash val="solid"/>
                <a:miter/>
              </a:ln>
            </p:spPr>
            <p:txBody>
              <a:bodyPr rtlCol="0" anchor="ctr"/>
              <a:lstStyle/>
              <a:p>
                <a:endParaRPr lang="fr-FR"/>
              </a:p>
            </p:txBody>
          </p:sp>
          <p:sp>
            <p:nvSpPr>
              <p:cNvPr id="41" name="Forme libre 40">
                <a:extLst>
                  <a:ext uri="{FF2B5EF4-FFF2-40B4-BE49-F238E27FC236}">
                    <a16:creationId xmlns:a16="http://schemas.microsoft.com/office/drawing/2014/main" id="{0950751C-B64C-164B-88CC-EDB6E5B8E26F}"/>
                  </a:ext>
                </a:extLst>
              </p:cNvPr>
              <p:cNvSpPr/>
              <p:nvPr/>
            </p:nvSpPr>
            <p:spPr>
              <a:xfrm>
                <a:off x="3033232" y="4215827"/>
                <a:ext cx="554554" cy="753821"/>
              </a:xfrm>
              <a:custGeom>
                <a:avLst/>
                <a:gdLst>
                  <a:gd name="connsiteX0" fmla="*/ 554555 w 554554"/>
                  <a:gd name="connsiteY0" fmla="*/ 261215 h 753821"/>
                  <a:gd name="connsiteX1" fmla="*/ 463591 w 554554"/>
                  <a:gd name="connsiteY1" fmla="*/ 229 h 753821"/>
                  <a:gd name="connsiteX2" fmla="*/ 285093 w 554554"/>
                  <a:gd name="connsiteY2" fmla="*/ 80811 h 753821"/>
                  <a:gd name="connsiteX3" fmla="*/ 120310 w 554554"/>
                  <a:gd name="connsiteY3" fmla="*/ 294457 h 753821"/>
                  <a:gd name="connsiteX4" fmla="*/ 9 w 554554"/>
                  <a:gd name="connsiteY4" fmla="*/ 377896 h 753821"/>
                  <a:gd name="connsiteX5" fmla="*/ 60303 w 554554"/>
                  <a:gd name="connsiteY5" fmla="*/ 464764 h 753821"/>
                  <a:gd name="connsiteX6" fmla="*/ 107070 w 554554"/>
                  <a:gd name="connsiteY6" fmla="*/ 579064 h 753821"/>
                  <a:gd name="connsiteX7" fmla="*/ 266900 w 554554"/>
                  <a:gd name="connsiteY7" fmla="*/ 753276 h 753821"/>
                  <a:gd name="connsiteX8" fmla="*/ 358721 w 554554"/>
                  <a:gd name="connsiteY8" fmla="*/ 726701 h 753821"/>
                  <a:gd name="connsiteX9" fmla="*/ 316906 w 554554"/>
                  <a:gd name="connsiteY9" fmla="*/ 655073 h 753821"/>
                  <a:gd name="connsiteX10" fmla="*/ 260328 w 554554"/>
                  <a:gd name="connsiteY10" fmla="*/ 446952 h 753821"/>
                  <a:gd name="connsiteX11" fmla="*/ 342433 w 554554"/>
                  <a:gd name="connsiteY11" fmla="*/ 326842 h 753821"/>
                  <a:gd name="connsiteX12" fmla="*/ 554555 w 554554"/>
                  <a:gd name="connsiteY12" fmla="*/ 261215 h 75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4554" h="753821">
                    <a:moveTo>
                      <a:pt x="554555" y="261215"/>
                    </a:moveTo>
                    <a:cubicBezTo>
                      <a:pt x="554555" y="261215"/>
                      <a:pt x="414061" y="188062"/>
                      <a:pt x="463591" y="229"/>
                    </a:cubicBezTo>
                    <a:cubicBezTo>
                      <a:pt x="463591" y="229"/>
                      <a:pt x="367198" y="-8438"/>
                      <a:pt x="285093" y="80811"/>
                    </a:cubicBezTo>
                    <a:cubicBezTo>
                      <a:pt x="202987" y="170060"/>
                      <a:pt x="120310" y="294457"/>
                      <a:pt x="120310" y="294457"/>
                    </a:cubicBezTo>
                    <a:cubicBezTo>
                      <a:pt x="120310" y="294457"/>
                      <a:pt x="-1229" y="331223"/>
                      <a:pt x="9" y="377896"/>
                    </a:cubicBezTo>
                    <a:cubicBezTo>
                      <a:pt x="1248" y="424568"/>
                      <a:pt x="36300" y="445714"/>
                      <a:pt x="60303" y="464764"/>
                    </a:cubicBezTo>
                    <a:cubicBezTo>
                      <a:pt x="84306" y="483814"/>
                      <a:pt x="94783" y="526867"/>
                      <a:pt x="107070" y="579064"/>
                    </a:cubicBezTo>
                    <a:cubicBezTo>
                      <a:pt x="119358" y="631261"/>
                      <a:pt x="181080" y="748228"/>
                      <a:pt x="266900" y="753276"/>
                    </a:cubicBezTo>
                    <a:cubicBezTo>
                      <a:pt x="352720" y="758324"/>
                      <a:pt x="358721" y="726701"/>
                      <a:pt x="358721" y="726701"/>
                    </a:cubicBezTo>
                    <a:cubicBezTo>
                      <a:pt x="358721" y="726701"/>
                      <a:pt x="340528" y="694602"/>
                      <a:pt x="316906" y="655073"/>
                    </a:cubicBezTo>
                    <a:cubicBezTo>
                      <a:pt x="293284" y="615544"/>
                      <a:pt x="261090" y="521723"/>
                      <a:pt x="260328" y="446952"/>
                    </a:cubicBezTo>
                    <a:cubicBezTo>
                      <a:pt x="259566" y="372181"/>
                      <a:pt x="289950" y="339129"/>
                      <a:pt x="342433" y="326842"/>
                    </a:cubicBezTo>
                    <a:cubicBezTo>
                      <a:pt x="394916" y="314554"/>
                      <a:pt x="490547" y="295695"/>
                      <a:pt x="554555" y="261215"/>
                    </a:cubicBezTo>
                    <a:close/>
                  </a:path>
                </a:pathLst>
              </a:custGeom>
              <a:solidFill>
                <a:srgbClr val="FD9D59"/>
              </a:solidFill>
              <a:ln w="9525" cap="flat">
                <a:noFill/>
                <a:prstDash val="solid"/>
                <a:miter/>
              </a:ln>
            </p:spPr>
            <p:txBody>
              <a:bodyPr rtlCol="0" anchor="ctr"/>
              <a:lstStyle/>
              <a:p>
                <a:endParaRPr lang="fr-FR"/>
              </a:p>
            </p:txBody>
          </p:sp>
          <p:sp>
            <p:nvSpPr>
              <p:cNvPr id="42" name="Forme libre 41">
                <a:extLst>
                  <a:ext uri="{FF2B5EF4-FFF2-40B4-BE49-F238E27FC236}">
                    <a16:creationId xmlns:a16="http://schemas.microsoft.com/office/drawing/2014/main" id="{17CDA3D8-93ED-1B43-87C3-A037177BCE89}"/>
                  </a:ext>
                </a:extLst>
              </p:cNvPr>
              <p:cNvSpPr/>
              <p:nvPr/>
            </p:nvSpPr>
            <p:spPr>
              <a:xfrm>
                <a:off x="3324889" y="3962965"/>
                <a:ext cx="299664" cy="234708"/>
              </a:xfrm>
              <a:custGeom>
                <a:avLst/>
                <a:gdLst>
                  <a:gd name="connsiteX0" fmla="*/ 1437 w 299664"/>
                  <a:gd name="connsiteY0" fmla="*/ 1250 h 234708"/>
                  <a:gd name="connsiteX1" fmla="*/ 194889 w 299664"/>
                  <a:gd name="connsiteY1" fmla="*/ 145554 h 234708"/>
                  <a:gd name="connsiteX2" fmla="*/ 299664 w 299664"/>
                  <a:gd name="connsiteY2" fmla="*/ 234708 h 234708"/>
                </a:gdLst>
                <a:ahLst/>
                <a:cxnLst>
                  <a:cxn ang="0">
                    <a:pos x="connsiteX0" y="connsiteY0"/>
                  </a:cxn>
                  <a:cxn ang="0">
                    <a:pos x="connsiteX1" y="connsiteY1"/>
                  </a:cxn>
                  <a:cxn ang="0">
                    <a:pos x="connsiteX2" y="connsiteY2"/>
                  </a:cxn>
                </a:cxnLst>
                <a:rect l="l" t="t" r="r" b="b"/>
                <a:pathLst>
                  <a:path w="299664" h="234708">
                    <a:moveTo>
                      <a:pt x="1437" y="1250"/>
                    </a:moveTo>
                    <a:cubicBezTo>
                      <a:pt x="-13327" y="-13609"/>
                      <a:pt x="88114" y="108121"/>
                      <a:pt x="194889" y="145554"/>
                    </a:cubicBezTo>
                    <a:cubicBezTo>
                      <a:pt x="299664" y="182416"/>
                      <a:pt x="299664" y="234708"/>
                      <a:pt x="299664" y="234708"/>
                    </a:cubicBezTo>
                  </a:path>
                </a:pathLst>
              </a:custGeom>
              <a:noFill/>
              <a:ln w="9525" cap="rnd">
                <a:solidFill>
                  <a:srgbClr val="263238"/>
                </a:solidFill>
                <a:prstDash val="solid"/>
                <a:round/>
              </a:ln>
            </p:spPr>
            <p:txBody>
              <a:bodyPr rtlCol="0" anchor="ctr"/>
              <a:lstStyle/>
              <a:p>
                <a:endParaRPr lang="fr-FR"/>
              </a:p>
            </p:txBody>
          </p:sp>
          <p:sp>
            <p:nvSpPr>
              <p:cNvPr id="43" name="Forme libre 42">
                <a:extLst>
                  <a:ext uri="{FF2B5EF4-FFF2-40B4-BE49-F238E27FC236}">
                    <a16:creationId xmlns:a16="http://schemas.microsoft.com/office/drawing/2014/main" id="{064CB628-C053-D649-86F2-0E669DE90E3B}"/>
                  </a:ext>
                </a:extLst>
              </p:cNvPr>
              <p:cNvSpPr/>
              <p:nvPr/>
            </p:nvSpPr>
            <p:spPr>
              <a:xfrm>
                <a:off x="3032721" y="3697039"/>
                <a:ext cx="884821" cy="1271771"/>
              </a:xfrm>
              <a:custGeom>
                <a:avLst/>
                <a:gdLst>
                  <a:gd name="connsiteX0" fmla="*/ 686034 w 884821"/>
                  <a:gd name="connsiteY0" fmla="*/ 0 h 1271771"/>
                  <a:gd name="connsiteX1" fmla="*/ 884821 w 884821"/>
                  <a:gd name="connsiteY1" fmla="*/ 459391 h 1271771"/>
                  <a:gd name="connsiteX2" fmla="*/ 784428 w 884821"/>
                  <a:gd name="connsiteY2" fmla="*/ 640366 h 1271771"/>
                  <a:gd name="connsiteX3" fmla="*/ 350374 w 884821"/>
                  <a:gd name="connsiteY3" fmla="*/ 846868 h 1271771"/>
                  <a:gd name="connsiteX4" fmla="*/ 270649 w 884821"/>
                  <a:gd name="connsiteY4" fmla="*/ 901446 h 1271771"/>
                  <a:gd name="connsiteX5" fmla="*/ 265982 w 884821"/>
                  <a:gd name="connsiteY5" fmla="*/ 1018222 h 1271771"/>
                  <a:gd name="connsiteX6" fmla="*/ 295795 w 884821"/>
                  <a:gd name="connsiteY6" fmla="*/ 1135571 h 1271771"/>
                  <a:gd name="connsiteX7" fmla="*/ 355231 w 884821"/>
                  <a:gd name="connsiteY7" fmla="*/ 1235012 h 1271771"/>
                  <a:gd name="connsiteX8" fmla="*/ 312559 w 884821"/>
                  <a:gd name="connsiteY8" fmla="*/ 1270254 h 1271771"/>
                  <a:gd name="connsiteX9" fmla="*/ 100342 w 884821"/>
                  <a:gd name="connsiteY9" fmla="*/ 1061466 h 1271771"/>
                  <a:gd name="connsiteX10" fmla="*/ 1187 w 884821"/>
                  <a:gd name="connsiteY10" fmla="*/ 917734 h 1271771"/>
                  <a:gd name="connsiteX11" fmla="*/ 120821 w 884821"/>
                  <a:gd name="connsiteY11" fmla="*/ 812959 h 1271771"/>
                  <a:gd name="connsiteX12" fmla="*/ 285603 w 884821"/>
                  <a:gd name="connsiteY12" fmla="*/ 599313 h 1271771"/>
                  <a:gd name="connsiteX13" fmla="*/ 371328 w 884821"/>
                  <a:gd name="connsiteY13" fmla="*/ 538163 h 1271771"/>
                  <a:gd name="connsiteX14" fmla="*/ 479437 w 884821"/>
                  <a:gd name="connsiteY14" fmla="*/ 514826 h 1271771"/>
                  <a:gd name="connsiteX15" fmla="*/ 559161 w 884821"/>
                  <a:gd name="connsiteY15" fmla="*/ 450437 h 127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4821" h="1271771">
                    <a:moveTo>
                      <a:pt x="686034" y="0"/>
                    </a:moveTo>
                    <a:cubicBezTo>
                      <a:pt x="686034" y="0"/>
                      <a:pt x="851484" y="242126"/>
                      <a:pt x="884821" y="459391"/>
                    </a:cubicBezTo>
                    <a:cubicBezTo>
                      <a:pt x="884821" y="459391"/>
                      <a:pt x="818146" y="553498"/>
                      <a:pt x="784428" y="640366"/>
                    </a:cubicBezTo>
                    <a:cubicBezTo>
                      <a:pt x="750709" y="727234"/>
                      <a:pt x="468483" y="818197"/>
                      <a:pt x="350374" y="846868"/>
                    </a:cubicBezTo>
                    <a:cubicBezTo>
                      <a:pt x="318369" y="854583"/>
                      <a:pt x="285603" y="870490"/>
                      <a:pt x="270649" y="901446"/>
                    </a:cubicBezTo>
                    <a:cubicBezTo>
                      <a:pt x="253981" y="935927"/>
                      <a:pt x="261791" y="981647"/>
                      <a:pt x="265982" y="1018222"/>
                    </a:cubicBezTo>
                    <a:cubicBezTo>
                      <a:pt x="270011" y="1058609"/>
                      <a:pt x="280060" y="1098156"/>
                      <a:pt x="295795" y="1135571"/>
                    </a:cubicBezTo>
                    <a:cubicBezTo>
                      <a:pt x="311607" y="1171289"/>
                      <a:pt x="338658" y="1200150"/>
                      <a:pt x="355231" y="1235012"/>
                    </a:cubicBezTo>
                    <a:cubicBezTo>
                      <a:pt x="368757" y="1263587"/>
                      <a:pt x="333895" y="1267397"/>
                      <a:pt x="312559" y="1270254"/>
                    </a:cubicBezTo>
                    <a:cubicBezTo>
                      <a:pt x="181400" y="1288066"/>
                      <a:pt x="116058" y="1144810"/>
                      <a:pt x="100342" y="1061466"/>
                    </a:cubicBezTo>
                    <a:cubicBezTo>
                      <a:pt x="84626" y="978122"/>
                      <a:pt x="9379" y="958405"/>
                      <a:pt x="1187" y="917734"/>
                    </a:cubicBezTo>
                    <a:cubicBezTo>
                      <a:pt x="-13958" y="842677"/>
                      <a:pt x="120821" y="812959"/>
                      <a:pt x="120821" y="812959"/>
                    </a:cubicBezTo>
                    <a:cubicBezTo>
                      <a:pt x="118249" y="818388"/>
                      <a:pt x="220929" y="662083"/>
                      <a:pt x="285603" y="599313"/>
                    </a:cubicBezTo>
                    <a:cubicBezTo>
                      <a:pt x="310559" y="574929"/>
                      <a:pt x="337610" y="551117"/>
                      <a:pt x="371328" y="538163"/>
                    </a:cubicBezTo>
                    <a:cubicBezTo>
                      <a:pt x="405047" y="525209"/>
                      <a:pt x="443623" y="523875"/>
                      <a:pt x="479437" y="514826"/>
                    </a:cubicBezTo>
                    <a:cubicBezTo>
                      <a:pt x="515251" y="505778"/>
                      <a:pt x="551827" y="484346"/>
                      <a:pt x="559161" y="450437"/>
                    </a:cubicBezTo>
                  </a:path>
                </a:pathLst>
              </a:custGeom>
              <a:noFill/>
              <a:ln w="9525" cap="rnd">
                <a:solidFill>
                  <a:srgbClr val="263238"/>
                </a:solidFill>
                <a:prstDash val="solid"/>
                <a:round/>
              </a:ln>
            </p:spPr>
            <p:txBody>
              <a:bodyPr rtlCol="0" anchor="ctr"/>
              <a:lstStyle/>
              <a:p>
                <a:endParaRPr lang="fr-FR"/>
              </a:p>
            </p:txBody>
          </p:sp>
          <p:sp>
            <p:nvSpPr>
              <p:cNvPr id="44" name="Forme libre 43">
                <a:extLst>
                  <a:ext uri="{FF2B5EF4-FFF2-40B4-BE49-F238E27FC236}">
                    <a16:creationId xmlns:a16="http://schemas.microsoft.com/office/drawing/2014/main" id="{347B1388-3FBA-5949-B527-B3D479EA82D9}"/>
                  </a:ext>
                </a:extLst>
              </p:cNvPr>
              <p:cNvSpPr/>
              <p:nvPr/>
            </p:nvSpPr>
            <p:spPr>
              <a:xfrm>
                <a:off x="3484590" y="4217200"/>
                <a:ext cx="107292" cy="260889"/>
              </a:xfrm>
              <a:custGeom>
                <a:avLst/>
                <a:gdLst>
                  <a:gd name="connsiteX0" fmla="*/ 14043 w 107292"/>
                  <a:gd name="connsiteY0" fmla="*/ 0 h 260889"/>
                  <a:gd name="connsiteX1" fmla="*/ 107293 w 107292"/>
                  <a:gd name="connsiteY1" fmla="*/ 260890 h 260889"/>
                </a:gdLst>
                <a:ahLst/>
                <a:cxnLst>
                  <a:cxn ang="0">
                    <a:pos x="connsiteX0" y="connsiteY0"/>
                  </a:cxn>
                  <a:cxn ang="0">
                    <a:pos x="connsiteX1" y="connsiteY1"/>
                  </a:cxn>
                </a:cxnLst>
                <a:rect l="l" t="t" r="r" b="b"/>
                <a:pathLst>
                  <a:path w="107292" h="260889">
                    <a:moveTo>
                      <a:pt x="14043" y="0"/>
                    </a:moveTo>
                    <a:cubicBezTo>
                      <a:pt x="14043" y="0"/>
                      <a:pt x="-53394" y="170783"/>
                      <a:pt x="107293" y="260890"/>
                    </a:cubicBezTo>
                  </a:path>
                </a:pathLst>
              </a:custGeom>
              <a:noFill/>
              <a:ln w="9525" cap="rnd">
                <a:solidFill>
                  <a:srgbClr val="263238"/>
                </a:solid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63B6DDBB-0483-334A-ADF2-B60E2D856863}"/>
                  </a:ext>
                </a:extLst>
              </p:cNvPr>
              <p:cNvSpPr/>
              <p:nvPr/>
            </p:nvSpPr>
            <p:spPr>
              <a:xfrm>
                <a:off x="3370521" y="3932783"/>
                <a:ext cx="189261" cy="138302"/>
              </a:xfrm>
              <a:custGeom>
                <a:avLst/>
                <a:gdLst>
                  <a:gd name="connsiteX0" fmla="*/ 0 w 189261"/>
                  <a:gd name="connsiteY0" fmla="*/ 0 h 138302"/>
                  <a:gd name="connsiteX1" fmla="*/ 189262 w 189261"/>
                  <a:gd name="connsiteY1" fmla="*/ 138303 h 138302"/>
                </a:gdLst>
                <a:ahLst/>
                <a:cxnLst>
                  <a:cxn ang="0">
                    <a:pos x="connsiteX0" y="connsiteY0"/>
                  </a:cxn>
                  <a:cxn ang="0">
                    <a:pos x="connsiteX1" y="connsiteY1"/>
                  </a:cxn>
                </a:cxnLst>
                <a:rect l="l" t="t" r="r" b="b"/>
                <a:pathLst>
                  <a:path w="189261" h="138302">
                    <a:moveTo>
                      <a:pt x="0" y="0"/>
                    </a:moveTo>
                    <a:cubicBezTo>
                      <a:pt x="50054" y="61703"/>
                      <a:pt x="115271" y="109356"/>
                      <a:pt x="189262" y="138303"/>
                    </a:cubicBezTo>
                  </a:path>
                </a:pathLst>
              </a:custGeom>
              <a:noFill/>
              <a:ln w="9525" cap="rnd">
                <a:solidFill>
                  <a:srgbClr val="263238"/>
                </a:solidFill>
                <a:prstDash val="solid"/>
                <a:round/>
              </a:ln>
            </p:spPr>
            <p:txBody>
              <a:bodyPr rtlCol="0" anchor="ctr"/>
              <a:lstStyle/>
              <a:p>
                <a:endParaRPr lang="fr-FR"/>
              </a:p>
            </p:txBody>
          </p:sp>
          <p:sp>
            <p:nvSpPr>
              <p:cNvPr id="46" name="Forme libre 45">
                <a:extLst>
                  <a:ext uri="{FF2B5EF4-FFF2-40B4-BE49-F238E27FC236}">
                    <a16:creationId xmlns:a16="http://schemas.microsoft.com/office/drawing/2014/main" id="{5B88821A-4567-7949-B841-76BFE114028A}"/>
                  </a:ext>
                </a:extLst>
              </p:cNvPr>
              <p:cNvSpPr/>
              <p:nvPr/>
            </p:nvSpPr>
            <p:spPr>
              <a:xfrm>
                <a:off x="3351376" y="4245680"/>
                <a:ext cx="168021" cy="72580"/>
              </a:xfrm>
              <a:custGeom>
                <a:avLst/>
                <a:gdLst>
                  <a:gd name="connsiteX0" fmla="*/ 168021 w 168021"/>
                  <a:gd name="connsiteY0" fmla="*/ 0 h 72580"/>
                  <a:gd name="connsiteX1" fmla="*/ 76200 w 168021"/>
                  <a:gd name="connsiteY1" fmla="*/ 19050 h 72580"/>
                  <a:gd name="connsiteX2" fmla="*/ 0 w 168021"/>
                  <a:gd name="connsiteY2" fmla="*/ 72580 h 72580"/>
                </a:gdLst>
                <a:ahLst/>
                <a:cxnLst>
                  <a:cxn ang="0">
                    <a:pos x="connsiteX0" y="connsiteY0"/>
                  </a:cxn>
                  <a:cxn ang="0">
                    <a:pos x="connsiteX1" y="connsiteY1"/>
                  </a:cxn>
                  <a:cxn ang="0">
                    <a:pos x="connsiteX2" y="connsiteY2"/>
                  </a:cxn>
                </a:cxnLst>
                <a:rect l="l" t="t" r="r" b="b"/>
                <a:pathLst>
                  <a:path w="168021" h="72580">
                    <a:moveTo>
                      <a:pt x="168021" y="0"/>
                    </a:moveTo>
                    <a:cubicBezTo>
                      <a:pt x="136665" y="1972"/>
                      <a:pt x="105747" y="8382"/>
                      <a:pt x="76200" y="19050"/>
                    </a:cubicBezTo>
                    <a:cubicBezTo>
                      <a:pt x="46511" y="29832"/>
                      <a:pt x="20212" y="48311"/>
                      <a:pt x="0" y="72580"/>
                    </a:cubicBezTo>
                  </a:path>
                </a:pathLst>
              </a:custGeom>
              <a:noFill/>
              <a:ln w="9525" cap="rnd">
                <a:solidFill>
                  <a:srgbClr val="263238"/>
                </a:solid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B428924E-07B0-094E-BFA3-9DC1C1674C4B}"/>
                  </a:ext>
                </a:extLst>
              </p:cNvPr>
              <p:cNvSpPr/>
              <p:nvPr/>
            </p:nvSpPr>
            <p:spPr>
              <a:xfrm>
                <a:off x="3031733" y="4216247"/>
                <a:ext cx="462137" cy="405171"/>
              </a:xfrm>
              <a:custGeom>
                <a:avLst/>
                <a:gdLst>
                  <a:gd name="connsiteX0" fmla="*/ 452041 w 462137"/>
                  <a:gd name="connsiteY0" fmla="*/ 91059 h 405171"/>
                  <a:gd name="connsiteX1" fmla="*/ 284877 w 462137"/>
                  <a:gd name="connsiteY1" fmla="*/ 169640 h 405171"/>
                  <a:gd name="connsiteX2" fmla="*/ 151051 w 462137"/>
                  <a:gd name="connsiteY2" fmla="*/ 294608 h 405171"/>
                  <a:gd name="connsiteX3" fmla="*/ 137621 w 462137"/>
                  <a:gd name="connsiteY3" fmla="*/ 313182 h 405171"/>
                  <a:gd name="connsiteX4" fmla="*/ 89519 w 462137"/>
                  <a:gd name="connsiteY4" fmla="*/ 336042 h 405171"/>
                  <a:gd name="connsiteX5" fmla="*/ 8557 w 462137"/>
                  <a:gd name="connsiteY5" fmla="*/ 405003 h 405171"/>
                  <a:gd name="connsiteX6" fmla="*/ 121809 w 462137"/>
                  <a:gd name="connsiteY6" fmla="*/ 293656 h 405171"/>
                  <a:gd name="connsiteX7" fmla="*/ 266018 w 462137"/>
                  <a:gd name="connsiteY7" fmla="*/ 103918 h 405171"/>
                  <a:gd name="connsiteX8" fmla="*/ 462138 w 462137"/>
                  <a:gd name="connsiteY8" fmla="*/ 0 h 4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137" h="405171">
                    <a:moveTo>
                      <a:pt x="452041" y="91059"/>
                    </a:moveTo>
                    <a:cubicBezTo>
                      <a:pt x="394262" y="112624"/>
                      <a:pt x="338351" y="138903"/>
                      <a:pt x="284877" y="169640"/>
                    </a:cubicBezTo>
                    <a:cubicBezTo>
                      <a:pt x="231299" y="200520"/>
                      <a:pt x="185522" y="243268"/>
                      <a:pt x="151051" y="294608"/>
                    </a:cubicBezTo>
                    <a:cubicBezTo>
                      <a:pt x="147241" y="301257"/>
                      <a:pt x="142745" y="307486"/>
                      <a:pt x="137621" y="313182"/>
                    </a:cubicBezTo>
                    <a:cubicBezTo>
                      <a:pt x="124952" y="325850"/>
                      <a:pt x="106283" y="329660"/>
                      <a:pt x="89519" y="336042"/>
                    </a:cubicBezTo>
                    <a:cubicBezTo>
                      <a:pt x="52562" y="350139"/>
                      <a:pt x="7795" y="408718"/>
                      <a:pt x="8557" y="405003"/>
                    </a:cubicBezTo>
                    <a:cubicBezTo>
                      <a:pt x="8557" y="405003"/>
                      <a:pt x="-46307" y="338328"/>
                      <a:pt x="121809" y="293656"/>
                    </a:cubicBezTo>
                    <a:cubicBezTo>
                      <a:pt x="121809" y="293656"/>
                      <a:pt x="208106" y="167640"/>
                      <a:pt x="266018" y="103918"/>
                    </a:cubicBezTo>
                    <a:cubicBezTo>
                      <a:pt x="323930" y="40196"/>
                      <a:pt x="356600" y="10763"/>
                      <a:pt x="462138" y="0"/>
                    </a:cubicBezTo>
                    <a:close/>
                  </a:path>
                </a:pathLst>
              </a:custGeom>
              <a:solidFill>
                <a:srgbClr val="000000">
                  <a:alpha val="20000"/>
                </a:srgbClr>
              </a:solidFill>
              <a:ln w="9525" cap="flat">
                <a:noFill/>
                <a:prstDash val="solid"/>
                <a:miter/>
              </a:ln>
            </p:spPr>
            <p:txBody>
              <a:bodyPr rtlCol="0" anchor="ctr"/>
              <a:lstStyle/>
              <a:p>
                <a:endParaRPr lang="fr-FR"/>
              </a:p>
            </p:txBody>
          </p:sp>
          <p:sp>
            <p:nvSpPr>
              <p:cNvPr id="48" name="Forme libre 47">
                <a:extLst>
                  <a:ext uri="{FF2B5EF4-FFF2-40B4-BE49-F238E27FC236}">
                    <a16:creationId xmlns:a16="http://schemas.microsoft.com/office/drawing/2014/main" id="{924AC1E7-603E-0E46-9AF8-D64E55F5A4AD}"/>
                  </a:ext>
                </a:extLst>
              </p:cNvPr>
              <p:cNvSpPr/>
              <p:nvPr/>
            </p:nvSpPr>
            <p:spPr>
              <a:xfrm>
                <a:off x="1878430" y="2400106"/>
                <a:ext cx="1624869" cy="1529724"/>
              </a:xfrm>
              <a:custGeom>
                <a:avLst/>
                <a:gdLst>
                  <a:gd name="connsiteX0" fmla="*/ 1613249 w 1624869"/>
                  <a:gd name="connsiteY0" fmla="*/ 174317 h 1529724"/>
                  <a:gd name="connsiteX1" fmla="*/ 1624870 w 1624869"/>
                  <a:gd name="connsiteY1" fmla="*/ 163935 h 1529724"/>
                  <a:gd name="connsiteX2" fmla="*/ 1583531 w 1624869"/>
                  <a:gd name="connsiteY2" fmla="*/ 94117 h 1529724"/>
                  <a:gd name="connsiteX3" fmla="*/ 1508665 w 1624869"/>
                  <a:gd name="connsiteY3" fmla="*/ 1724 h 1529724"/>
                  <a:gd name="connsiteX4" fmla="*/ 1384840 w 1624869"/>
                  <a:gd name="connsiteY4" fmla="*/ 25346 h 1529724"/>
                  <a:gd name="connsiteX5" fmla="*/ 1184148 w 1624869"/>
                  <a:gd name="connsiteY5" fmla="*/ 6296 h 1529724"/>
                  <a:gd name="connsiteX6" fmla="*/ 946023 w 1624869"/>
                  <a:gd name="connsiteY6" fmla="*/ 169269 h 1529724"/>
                  <a:gd name="connsiteX7" fmla="*/ 541687 w 1624869"/>
                  <a:gd name="connsiteY7" fmla="*/ 466544 h 1529724"/>
                  <a:gd name="connsiteX8" fmla="*/ 0 w 1624869"/>
                  <a:gd name="connsiteY8" fmla="*/ 603990 h 1529724"/>
                  <a:gd name="connsiteX9" fmla="*/ 153924 w 1624869"/>
                  <a:gd name="connsiteY9" fmla="*/ 772392 h 1529724"/>
                  <a:gd name="connsiteX10" fmla="*/ 121063 w 1624869"/>
                  <a:gd name="connsiteY10" fmla="*/ 1055094 h 1529724"/>
                  <a:gd name="connsiteX11" fmla="*/ 257080 w 1624869"/>
                  <a:gd name="connsiteY11" fmla="*/ 1183301 h 1529724"/>
                  <a:gd name="connsiteX12" fmla="*/ 342329 w 1624869"/>
                  <a:gd name="connsiteY12" fmla="*/ 1360752 h 1529724"/>
                  <a:gd name="connsiteX13" fmla="*/ 613124 w 1624869"/>
                  <a:gd name="connsiteY13" fmla="*/ 1529725 h 1529724"/>
                  <a:gd name="connsiteX14" fmla="*/ 676180 w 1624869"/>
                  <a:gd name="connsiteY14" fmla="*/ 1348750 h 1529724"/>
                  <a:gd name="connsiteX15" fmla="*/ 481679 w 1624869"/>
                  <a:gd name="connsiteY15" fmla="*/ 1030901 h 1529724"/>
                  <a:gd name="connsiteX16" fmla="*/ 497205 w 1624869"/>
                  <a:gd name="connsiteY16" fmla="*/ 964226 h 1529724"/>
                  <a:gd name="connsiteX17" fmla="*/ 735330 w 1624869"/>
                  <a:gd name="connsiteY17" fmla="*/ 793442 h 1529724"/>
                  <a:gd name="connsiteX18" fmla="*/ 696278 w 1624869"/>
                  <a:gd name="connsiteY18" fmla="*/ 684095 h 1529724"/>
                  <a:gd name="connsiteX19" fmla="*/ 654558 w 1624869"/>
                  <a:gd name="connsiteY19" fmla="*/ 604657 h 1529724"/>
                  <a:gd name="connsiteX20" fmla="*/ 730091 w 1624869"/>
                  <a:gd name="connsiteY20" fmla="*/ 494167 h 1529724"/>
                  <a:gd name="connsiteX21" fmla="*/ 927068 w 1624869"/>
                  <a:gd name="connsiteY21" fmla="*/ 294904 h 1529724"/>
                  <a:gd name="connsiteX22" fmla="*/ 1248823 w 1624869"/>
                  <a:gd name="connsiteY22" fmla="*/ 27347 h 1529724"/>
                  <a:gd name="connsiteX23" fmla="*/ 1345597 w 1624869"/>
                  <a:gd name="connsiteY23" fmla="*/ 83544 h 1529724"/>
                  <a:gd name="connsiteX24" fmla="*/ 1613249 w 1624869"/>
                  <a:gd name="connsiteY24" fmla="*/ 174317 h 1529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4869" h="1529724">
                    <a:moveTo>
                      <a:pt x="1613249" y="174317"/>
                    </a:moveTo>
                    <a:lnTo>
                      <a:pt x="1624870" y="163935"/>
                    </a:lnTo>
                    <a:cubicBezTo>
                      <a:pt x="1609344" y="141742"/>
                      <a:pt x="1595533" y="118396"/>
                      <a:pt x="1583531" y="94117"/>
                    </a:cubicBezTo>
                    <a:cubicBezTo>
                      <a:pt x="1570958" y="65542"/>
                      <a:pt x="1557338" y="9630"/>
                      <a:pt x="1508665" y="1724"/>
                    </a:cubicBezTo>
                    <a:cubicBezTo>
                      <a:pt x="1459992" y="-6181"/>
                      <a:pt x="1384840" y="25346"/>
                      <a:pt x="1384840" y="25346"/>
                    </a:cubicBezTo>
                    <a:cubicBezTo>
                      <a:pt x="1384840" y="25346"/>
                      <a:pt x="1277303" y="-15230"/>
                      <a:pt x="1184148" y="6296"/>
                    </a:cubicBezTo>
                    <a:cubicBezTo>
                      <a:pt x="1184148" y="6296"/>
                      <a:pt x="1055180" y="37634"/>
                      <a:pt x="946023" y="169269"/>
                    </a:cubicBezTo>
                    <a:cubicBezTo>
                      <a:pt x="836867" y="300905"/>
                      <a:pt x="750951" y="399488"/>
                      <a:pt x="541687" y="466544"/>
                    </a:cubicBezTo>
                    <a:cubicBezTo>
                      <a:pt x="332423" y="533600"/>
                      <a:pt x="77724" y="556270"/>
                      <a:pt x="0" y="603990"/>
                    </a:cubicBezTo>
                    <a:cubicBezTo>
                      <a:pt x="0" y="603990"/>
                      <a:pt x="144971" y="653234"/>
                      <a:pt x="153924" y="772392"/>
                    </a:cubicBezTo>
                    <a:cubicBezTo>
                      <a:pt x="162877" y="891550"/>
                      <a:pt x="84011" y="983085"/>
                      <a:pt x="121063" y="1055094"/>
                    </a:cubicBezTo>
                    <a:cubicBezTo>
                      <a:pt x="158115" y="1127103"/>
                      <a:pt x="226790" y="1142343"/>
                      <a:pt x="257080" y="1183301"/>
                    </a:cubicBezTo>
                    <a:cubicBezTo>
                      <a:pt x="287369" y="1224258"/>
                      <a:pt x="324898" y="1322366"/>
                      <a:pt x="342329" y="1360752"/>
                    </a:cubicBezTo>
                    <a:cubicBezTo>
                      <a:pt x="359759" y="1399137"/>
                      <a:pt x="472154" y="1516295"/>
                      <a:pt x="613124" y="1529725"/>
                    </a:cubicBezTo>
                    <a:cubicBezTo>
                      <a:pt x="613124" y="1529725"/>
                      <a:pt x="640842" y="1402090"/>
                      <a:pt x="676180" y="1348750"/>
                    </a:cubicBezTo>
                    <a:lnTo>
                      <a:pt x="481679" y="1030901"/>
                    </a:lnTo>
                    <a:cubicBezTo>
                      <a:pt x="481679" y="1030901"/>
                      <a:pt x="458629" y="995372"/>
                      <a:pt x="497205" y="964226"/>
                    </a:cubicBezTo>
                    <a:cubicBezTo>
                      <a:pt x="535781" y="933079"/>
                      <a:pt x="735330" y="793442"/>
                      <a:pt x="735330" y="793442"/>
                    </a:cubicBezTo>
                    <a:cubicBezTo>
                      <a:pt x="735330" y="793442"/>
                      <a:pt x="702659" y="732959"/>
                      <a:pt x="696278" y="684095"/>
                    </a:cubicBezTo>
                    <a:cubicBezTo>
                      <a:pt x="691610" y="653711"/>
                      <a:pt x="676923" y="625755"/>
                      <a:pt x="654558" y="604657"/>
                    </a:cubicBezTo>
                    <a:cubicBezTo>
                      <a:pt x="654558" y="604657"/>
                      <a:pt x="677132" y="535029"/>
                      <a:pt x="730091" y="494167"/>
                    </a:cubicBezTo>
                    <a:cubicBezTo>
                      <a:pt x="783050" y="453305"/>
                      <a:pt x="883253" y="357293"/>
                      <a:pt x="927068" y="294904"/>
                    </a:cubicBezTo>
                    <a:cubicBezTo>
                      <a:pt x="970883" y="232515"/>
                      <a:pt x="1068800" y="49540"/>
                      <a:pt x="1248823" y="27347"/>
                    </a:cubicBezTo>
                    <a:cubicBezTo>
                      <a:pt x="1284418" y="39624"/>
                      <a:pt x="1317289" y="58713"/>
                      <a:pt x="1345597" y="83544"/>
                    </a:cubicBezTo>
                    <a:cubicBezTo>
                      <a:pt x="1394936" y="125740"/>
                      <a:pt x="1490282" y="198606"/>
                      <a:pt x="1613249" y="174317"/>
                    </a:cubicBezTo>
                    <a:close/>
                  </a:path>
                </a:pathLst>
              </a:custGeom>
              <a:solidFill>
                <a:srgbClr val="FD9D59"/>
              </a:solidFill>
              <a:ln w="9525" cap="flat">
                <a:noFill/>
                <a:prstDash val="solid"/>
                <a:miter/>
              </a:ln>
            </p:spPr>
            <p:txBody>
              <a:bodyPr rtlCol="0" anchor="ctr"/>
              <a:lstStyle/>
              <a:p>
                <a:endParaRPr lang="fr-FR"/>
              </a:p>
            </p:txBody>
          </p:sp>
          <p:sp>
            <p:nvSpPr>
              <p:cNvPr id="49" name="Forme libre 48">
                <a:extLst>
                  <a:ext uri="{FF2B5EF4-FFF2-40B4-BE49-F238E27FC236}">
                    <a16:creationId xmlns:a16="http://schemas.microsoft.com/office/drawing/2014/main" id="{62BA7DF5-47B4-D741-B692-44392A0E232B}"/>
                  </a:ext>
                </a:extLst>
              </p:cNvPr>
              <p:cNvSpPr/>
              <p:nvPr/>
            </p:nvSpPr>
            <p:spPr>
              <a:xfrm>
                <a:off x="1878430" y="2414471"/>
                <a:ext cx="1249489" cy="1515359"/>
              </a:xfrm>
              <a:custGeom>
                <a:avLst/>
                <a:gdLst>
                  <a:gd name="connsiteX0" fmla="*/ 613124 w 1249489"/>
                  <a:gd name="connsiteY0" fmla="*/ 1515359 h 1515359"/>
                  <a:gd name="connsiteX1" fmla="*/ 390906 w 1249489"/>
                  <a:gd name="connsiteY1" fmla="*/ 1403726 h 1515359"/>
                  <a:gd name="connsiteX2" fmla="*/ 268796 w 1249489"/>
                  <a:gd name="connsiteY2" fmla="*/ 1182365 h 1515359"/>
                  <a:gd name="connsiteX3" fmla="*/ 121063 w 1249489"/>
                  <a:gd name="connsiteY3" fmla="*/ 1040538 h 1515359"/>
                  <a:gd name="connsiteX4" fmla="*/ 153067 w 1249489"/>
                  <a:gd name="connsiteY4" fmla="*/ 804223 h 1515359"/>
                  <a:gd name="connsiteX5" fmla="*/ 0 w 1249489"/>
                  <a:gd name="connsiteY5" fmla="*/ 589434 h 1515359"/>
                  <a:gd name="connsiteX6" fmla="*/ 282893 w 1249489"/>
                  <a:gd name="connsiteY6" fmla="*/ 514187 h 1515359"/>
                  <a:gd name="connsiteX7" fmla="*/ 684562 w 1249489"/>
                  <a:gd name="connsiteY7" fmla="*/ 394838 h 1515359"/>
                  <a:gd name="connsiteX8" fmla="*/ 941737 w 1249489"/>
                  <a:gd name="connsiteY8" fmla="*/ 164619 h 1515359"/>
                  <a:gd name="connsiteX9" fmla="*/ 1151287 w 1249489"/>
                  <a:gd name="connsiteY9" fmla="*/ 4980 h 1515359"/>
                  <a:gd name="connsiteX10" fmla="*/ 1249490 w 1249489"/>
                  <a:gd name="connsiteY10" fmla="*/ 12981 h 1515359"/>
                  <a:gd name="connsiteX11" fmla="*/ 1015936 w 1249489"/>
                  <a:gd name="connsiteY11" fmla="*/ 147093 h 1515359"/>
                  <a:gd name="connsiteX12" fmla="*/ 849916 w 1249489"/>
                  <a:gd name="connsiteY12" fmla="*/ 374550 h 1515359"/>
                  <a:gd name="connsiteX13" fmla="*/ 654558 w 1249489"/>
                  <a:gd name="connsiteY13" fmla="*/ 582576 h 1515359"/>
                  <a:gd name="connsiteX14" fmla="*/ 691229 w 1249489"/>
                  <a:gd name="connsiteY14" fmla="*/ 658109 h 1515359"/>
                  <a:gd name="connsiteX15" fmla="*/ 735997 w 1249489"/>
                  <a:gd name="connsiteY15" fmla="*/ 779077 h 1515359"/>
                  <a:gd name="connsiteX16" fmla="*/ 494443 w 1249489"/>
                  <a:gd name="connsiteY16" fmla="*/ 954051 h 1515359"/>
                  <a:gd name="connsiteX17" fmla="*/ 483203 w 1249489"/>
                  <a:gd name="connsiteY17" fmla="*/ 1022917 h 1515359"/>
                  <a:gd name="connsiteX18" fmla="*/ 677228 w 1249489"/>
                  <a:gd name="connsiteY18" fmla="*/ 1337242 h 1515359"/>
                  <a:gd name="connsiteX19" fmla="*/ 613124 w 1249489"/>
                  <a:gd name="connsiteY19" fmla="*/ 1515359 h 15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9489" h="1515359">
                    <a:moveTo>
                      <a:pt x="613124" y="1515359"/>
                    </a:moveTo>
                    <a:cubicBezTo>
                      <a:pt x="613124" y="1515359"/>
                      <a:pt x="493109" y="1515359"/>
                      <a:pt x="390906" y="1403726"/>
                    </a:cubicBezTo>
                    <a:cubicBezTo>
                      <a:pt x="288703" y="1292093"/>
                      <a:pt x="314706" y="1235991"/>
                      <a:pt x="268796" y="1182365"/>
                    </a:cubicBezTo>
                    <a:cubicBezTo>
                      <a:pt x="222885" y="1128740"/>
                      <a:pt x="140780" y="1095307"/>
                      <a:pt x="121063" y="1040538"/>
                    </a:cubicBezTo>
                    <a:cubicBezTo>
                      <a:pt x="101346" y="985769"/>
                      <a:pt x="146494" y="851181"/>
                      <a:pt x="153067" y="804223"/>
                    </a:cubicBezTo>
                    <a:cubicBezTo>
                      <a:pt x="159639" y="757265"/>
                      <a:pt x="129254" y="621914"/>
                      <a:pt x="0" y="589434"/>
                    </a:cubicBezTo>
                    <a:cubicBezTo>
                      <a:pt x="0" y="589434"/>
                      <a:pt x="151257" y="533808"/>
                      <a:pt x="282893" y="514187"/>
                    </a:cubicBezTo>
                    <a:cubicBezTo>
                      <a:pt x="414528" y="494565"/>
                      <a:pt x="599504" y="444559"/>
                      <a:pt x="684562" y="394838"/>
                    </a:cubicBezTo>
                    <a:cubicBezTo>
                      <a:pt x="769620" y="345118"/>
                      <a:pt x="914019" y="196623"/>
                      <a:pt x="941737" y="164619"/>
                    </a:cubicBezTo>
                    <a:cubicBezTo>
                      <a:pt x="969455" y="132615"/>
                      <a:pt x="1072039" y="23363"/>
                      <a:pt x="1151287" y="4980"/>
                    </a:cubicBezTo>
                    <a:cubicBezTo>
                      <a:pt x="1215104" y="-9784"/>
                      <a:pt x="1249490" y="12981"/>
                      <a:pt x="1249490" y="12981"/>
                    </a:cubicBezTo>
                    <a:cubicBezTo>
                      <a:pt x="1249490" y="12981"/>
                      <a:pt x="1097090" y="45366"/>
                      <a:pt x="1015936" y="147093"/>
                    </a:cubicBezTo>
                    <a:cubicBezTo>
                      <a:pt x="950690" y="228437"/>
                      <a:pt x="937451" y="291587"/>
                      <a:pt x="849916" y="374550"/>
                    </a:cubicBezTo>
                    <a:cubicBezTo>
                      <a:pt x="762381" y="457513"/>
                      <a:pt x="685229" y="496851"/>
                      <a:pt x="654558" y="582576"/>
                    </a:cubicBezTo>
                    <a:cubicBezTo>
                      <a:pt x="654558" y="582576"/>
                      <a:pt x="686467" y="629058"/>
                      <a:pt x="691229" y="658109"/>
                    </a:cubicBezTo>
                    <a:cubicBezTo>
                      <a:pt x="695992" y="687161"/>
                      <a:pt x="735997" y="779077"/>
                      <a:pt x="735997" y="779077"/>
                    </a:cubicBezTo>
                    <a:lnTo>
                      <a:pt x="494443" y="954051"/>
                    </a:lnTo>
                    <a:cubicBezTo>
                      <a:pt x="494443" y="954051"/>
                      <a:pt x="456343" y="975482"/>
                      <a:pt x="483203" y="1022917"/>
                    </a:cubicBezTo>
                    <a:cubicBezTo>
                      <a:pt x="510064" y="1070351"/>
                      <a:pt x="677228" y="1337242"/>
                      <a:pt x="677228" y="1337242"/>
                    </a:cubicBezTo>
                    <a:cubicBezTo>
                      <a:pt x="677228" y="1337242"/>
                      <a:pt x="610076" y="1468496"/>
                      <a:pt x="613124" y="1515359"/>
                    </a:cubicBezTo>
                    <a:close/>
                  </a:path>
                </a:pathLst>
              </a:custGeom>
              <a:solidFill>
                <a:srgbClr val="000000">
                  <a:alpha val="20000"/>
                </a:srgbClr>
              </a:solidFill>
              <a:ln w="9525" cap="flat">
                <a:noFill/>
                <a:prstDash val="solid"/>
                <a:miter/>
              </a:ln>
            </p:spPr>
            <p:txBody>
              <a:bodyPr rtlCol="0" anchor="ctr"/>
              <a:lstStyle/>
              <a:p>
                <a:endParaRPr lang="fr-FR"/>
              </a:p>
            </p:txBody>
          </p:sp>
          <p:sp>
            <p:nvSpPr>
              <p:cNvPr id="50" name="Forme libre 49">
                <a:extLst>
                  <a:ext uri="{FF2B5EF4-FFF2-40B4-BE49-F238E27FC236}">
                    <a16:creationId xmlns:a16="http://schemas.microsoft.com/office/drawing/2014/main" id="{FE451FE7-F401-6A43-B070-92EFF3998A7F}"/>
                  </a:ext>
                </a:extLst>
              </p:cNvPr>
              <p:cNvSpPr/>
              <p:nvPr/>
            </p:nvSpPr>
            <p:spPr>
              <a:xfrm>
                <a:off x="3065912" y="2403642"/>
                <a:ext cx="437483" cy="180973"/>
              </a:xfrm>
              <a:custGeom>
                <a:avLst/>
                <a:gdLst>
                  <a:gd name="connsiteX0" fmla="*/ 206692 w 437483"/>
                  <a:gd name="connsiteY0" fmla="*/ 20667 h 180973"/>
                  <a:gd name="connsiteX1" fmla="*/ 338614 w 437483"/>
                  <a:gd name="connsiteY1" fmla="*/ 5808 h 180973"/>
                  <a:gd name="connsiteX2" fmla="*/ 437483 w 437483"/>
                  <a:gd name="connsiteY2" fmla="*/ 166019 h 180973"/>
                  <a:gd name="connsiteX3" fmla="*/ 419481 w 437483"/>
                  <a:gd name="connsiteY3" fmla="*/ 180973 h 180973"/>
                  <a:gd name="connsiteX4" fmla="*/ 229457 w 437483"/>
                  <a:gd name="connsiteY4" fmla="*/ 131634 h 180973"/>
                  <a:gd name="connsiteX5" fmla="*/ 0 w 437483"/>
                  <a:gd name="connsiteY5" fmla="*/ 9999 h 180973"/>
                  <a:gd name="connsiteX6" fmla="*/ 206692 w 437483"/>
                  <a:gd name="connsiteY6" fmla="*/ 20667 h 18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483" h="180973">
                    <a:moveTo>
                      <a:pt x="206692" y="20667"/>
                    </a:moveTo>
                    <a:cubicBezTo>
                      <a:pt x="206692" y="20667"/>
                      <a:pt x="306800" y="-13242"/>
                      <a:pt x="338614" y="5808"/>
                    </a:cubicBezTo>
                    <a:cubicBezTo>
                      <a:pt x="370427" y="24858"/>
                      <a:pt x="437483" y="166019"/>
                      <a:pt x="437483" y="166019"/>
                    </a:cubicBezTo>
                    <a:lnTo>
                      <a:pt x="419481" y="180973"/>
                    </a:lnTo>
                    <a:cubicBezTo>
                      <a:pt x="419481" y="180973"/>
                      <a:pt x="279559" y="167924"/>
                      <a:pt x="229457" y="131634"/>
                    </a:cubicBezTo>
                    <a:cubicBezTo>
                      <a:pt x="179356" y="95343"/>
                      <a:pt x="115157" y="18477"/>
                      <a:pt x="0" y="9999"/>
                    </a:cubicBezTo>
                    <a:cubicBezTo>
                      <a:pt x="191" y="9999"/>
                      <a:pt x="64770" y="-16861"/>
                      <a:pt x="206692" y="20667"/>
                    </a:cubicBezTo>
                    <a:close/>
                  </a:path>
                </a:pathLst>
              </a:custGeom>
              <a:solidFill>
                <a:srgbClr val="FFFFFF">
                  <a:alpha val="38000"/>
                </a:srgbClr>
              </a:solidFill>
              <a:ln w="9525" cap="flat">
                <a:noFill/>
                <a:prstDash val="solid"/>
                <a:miter/>
              </a:ln>
            </p:spPr>
            <p:txBody>
              <a:bodyPr rtlCol="0" anchor="ctr"/>
              <a:lstStyle/>
              <a:p>
                <a:endParaRPr lang="fr-FR"/>
              </a:p>
            </p:txBody>
          </p:sp>
          <p:sp>
            <p:nvSpPr>
              <p:cNvPr id="51" name="Forme libre 50">
                <a:extLst>
                  <a:ext uri="{FF2B5EF4-FFF2-40B4-BE49-F238E27FC236}">
                    <a16:creationId xmlns:a16="http://schemas.microsoft.com/office/drawing/2014/main" id="{DFB3722F-A3D2-7E4A-A8F3-4FA632BA3239}"/>
                  </a:ext>
                </a:extLst>
              </p:cNvPr>
              <p:cNvSpPr/>
              <p:nvPr/>
            </p:nvSpPr>
            <p:spPr>
              <a:xfrm>
                <a:off x="1871382" y="2412689"/>
                <a:ext cx="1180337" cy="1516951"/>
              </a:xfrm>
              <a:custGeom>
                <a:avLst/>
                <a:gdLst>
                  <a:gd name="connsiteX0" fmla="*/ 1180338 w 1180337"/>
                  <a:gd name="connsiteY0" fmla="*/ 0 h 1516951"/>
                  <a:gd name="connsiteX1" fmla="*/ 948214 w 1180337"/>
                  <a:gd name="connsiteY1" fmla="*/ 166211 h 1516951"/>
                  <a:gd name="connsiteX2" fmla="*/ 802672 w 1180337"/>
                  <a:gd name="connsiteY2" fmla="*/ 316611 h 1516951"/>
                  <a:gd name="connsiteX3" fmla="*/ 0 w 1180337"/>
                  <a:gd name="connsiteY3" fmla="*/ 590931 h 1516951"/>
                  <a:gd name="connsiteX4" fmla="*/ 158210 w 1180337"/>
                  <a:gd name="connsiteY4" fmla="*/ 750856 h 1516951"/>
                  <a:gd name="connsiteX5" fmla="*/ 132112 w 1180337"/>
                  <a:gd name="connsiteY5" fmla="*/ 1048703 h 1516951"/>
                  <a:gd name="connsiteX6" fmla="*/ 259461 w 1180337"/>
                  <a:gd name="connsiteY6" fmla="*/ 1165098 h 1516951"/>
                  <a:gd name="connsiteX7" fmla="*/ 349091 w 1180337"/>
                  <a:gd name="connsiteY7" fmla="*/ 1347788 h 1516951"/>
                  <a:gd name="connsiteX8" fmla="*/ 619887 w 1180337"/>
                  <a:gd name="connsiteY8" fmla="*/ 1516952 h 151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337" h="1516951">
                    <a:moveTo>
                      <a:pt x="1180338" y="0"/>
                    </a:moveTo>
                    <a:cubicBezTo>
                      <a:pt x="1054322" y="36481"/>
                      <a:pt x="1015460" y="98965"/>
                      <a:pt x="948214" y="166211"/>
                    </a:cubicBezTo>
                    <a:cubicBezTo>
                      <a:pt x="898874" y="215551"/>
                      <a:pt x="853821" y="269176"/>
                      <a:pt x="802672" y="316611"/>
                    </a:cubicBezTo>
                    <a:cubicBezTo>
                      <a:pt x="589407" y="514159"/>
                      <a:pt x="270986" y="485394"/>
                      <a:pt x="0" y="590931"/>
                    </a:cubicBezTo>
                    <a:cubicBezTo>
                      <a:pt x="81343" y="605238"/>
                      <a:pt x="144780" y="669360"/>
                      <a:pt x="158210" y="750856"/>
                    </a:cubicBezTo>
                    <a:cubicBezTo>
                      <a:pt x="173260" y="838486"/>
                      <a:pt x="97726" y="966692"/>
                      <a:pt x="132112" y="1048703"/>
                    </a:cubicBezTo>
                    <a:cubicBezTo>
                      <a:pt x="154591" y="1102328"/>
                      <a:pt x="219170" y="1123093"/>
                      <a:pt x="259461" y="1165098"/>
                    </a:cubicBezTo>
                    <a:cubicBezTo>
                      <a:pt x="307086" y="1214342"/>
                      <a:pt x="316611" y="1287875"/>
                      <a:pt x="349091" y="1347788"/>
                    </a:cubicBezTo>
                    <a:cubicBezTo>
                      <a:pt x="403193" y="1446466"/>
                      <a:pt x="507492" y="1498949"/>
                      <a:pt x="619887" y="1516952"/>
                    </a:cubicBezTo>
                  </a:path>
                </a:pathLst>
              </a:custGeom>
              <a:noFill/>
              <a:ln w="9525" cap="rnd">
                <a:solidFill>
                  <a:srgbClr val="263238"/>
                </a:solid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BD00E44E-61D9-A949-80EA-CD1C38801B41}"/>
                  </a:ext>
                </a:extLst>
              </p:cNvPr>
              <p:cNvSpPr/>
              <p:nvPr/>
            </p:nvSpPr>
            <p:spPr>
              <a:xfrm>
                <a:off x="2224283" y="3029909"/>
                <a:ext cx="325850" cy="213550"/>
              </a:xfrm>
              <a:custGeom>
                <a:avLst/>
                <a:gdLst>
                  <a:gd name="connsiteX0" fmla="*/ 325850 w 325850"/>
                  <a:gd name="connsiteY0" fmla="*/ 0 h 213550"/>
                  <a:gd name="connsiteX1" fmla="*/ 281654 w 325850"/>
                  <a:gd name="connsiteY1" fmla="*/ 48482 h 213550"/>
                  <a:gd name="connsiteX2" fmla="*/ 0 w 325850"/>
                  <a:gd name="connsiteY2" fmla="*/ 213550 h 213550"/>
                </a:gdLst>
                <a:ahLst/>
                <a:cxnLst>
                  <a:cxn ang="0">
                    <a:pos x="connsiteX0" y="connsiteY0"/>
                  </a:cxn>
                  <a:cxn ang="0">
                    <a:pos x="connsiteX1" y="connsiteY1"/>
                  </a:cxn>
                  <a:cxn ang="0">
                    <a:pos x="connsiteX2" y="connsiteY2"/>
                  </a:cxn>
                </a:cxnLst>
                <a:rect l="l" t="t" r="r" b="b"/>
                <a:pathLst>
                  <a:path w="325850" h="213550">
                    <a:moveTo>
                      <a:pt x="325850" y="0"/>
                    </a:moveTo>
                    <a:cubicBezTo>
                      <a:pt x="310515" y="15621"/>
                      <a:pt x="296704" y="32671"/>
                      <a:pt x="281654" y="48482"/>
                    </a:cubicBezTo>
                    <a:cubicBezTo>
                      <a:pt x="205930" y="127730"/>
                      <a:pt x="101346" y="171640"/>
                      <a:pt x="0" y="213550"/>
                    </a:cubicBezTo>
                  </a:path>
                </a:pathLst>
              </a:custGeom>
              <a:noFill/>
              <a:ln w="9525" cap="rnd">
                <a:solidFill>
                  <a:srgbClr val="263238"/>
                </a:solid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0A2B0C69-4461-3342-AD76-0452263449FF}"/>
                  </a:ext>
                </a:extLst>
              </p:cNvPr>
              <p:cNvSpPr/>
              <p:nvPr/>
            </p:nvSpPr>
            <p:spPr>
              <a:xfrm>
                <a:off x="2180182" y="3101156"/>
                <a:ext cx="396335" cy="319849"/>
              </a:xfrm>
              <a:custGeom>
                <a:avLst/>
                <a:gdLst>
                  <a:gd name="connsiteX0" fmla="*/ 396335 w 396335"/>
                  <a:gd name="connsiteY0" fmla="*/ 0 h 319849"/>
                  <a:gd name="connsiteX1" fmla="*/ 184118 w 396335"/>
                  <a:gd name="connsiteY1" fmla="*/ 140875 h 319849"/>
                  <a:gd name="connsiteX2" fmla="*/ 0 w 396335"/>
                  <a:gd name="connsiteY2" fmla="*/ 319850 h 319849"/>
                </a:gdLst>
                <a:ahLst/>
                <a:cxnLst>
                  <a:cxn ang="0">
                    <a:pos x="connsiteX0" y="connsiteY0"/>
                  </a:cxn>
                  <a:cxn ang="0">
                    <a:pos x="connsiteX1" y="connsiteY1"/>
                  </a:cxn>
                  <a:cxn ang="0">
                    <a:pos x="connsiteX2" y="connsiteY2"/>
                  </a:cxn>
                </a:cxnLst>
                <a:rect l="l" t="t" r="r" b="b"/>
                <a:pathLst>
                  <a:path w="396335" h="319849">
                    <a:moveTo>
                      <a:pt x="396335" y="0"/>
                    </a:moveTo>
                    <a:cubicBezTo>
                      <a:pt x="339757" y="66675"/>
                      <a:pt x="260795" y="98584"/>
                      <a:pt x="184118" y="140875"/>
                    </a:cubicBezTo>
                    <a:cubicBezTo>
                      <a:pt x="107442" y="183166"/>
                      <a:pt x="29908" y="237554"/>
                      <a:pt x="0" y="319850"/>
                    </a:cubicBezTo>
                  </a:path>
                </a:pathLst>
              </a:custGeom>
              <a:noFill/>
              <a:ln w="9525" cap="rnd">
                <a:solidFill>
                  <a:srgbClr val="263238"/>
                </a:solid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9972D1D6-F1BC-A641-BF54-4A69A2EA741E}"/>
                  </a:ext>
                </a:extLst>
              </p:cNvPr>
              <p:cNvSpPr/>
              <p:nvPr/>
            </p:nvSpPr>
            <p:spPr>
              <a:xfrm>
                <a:off x="3029146" y="2401315"/>
                <a:ext cx="454247" cy="178791"/>
              </a:xfrm>
              <a:custGeom>
                <a:avLst/>
                <a:gdLst>
                  <a:gd name="connsiteX0" fmla="*/ 285750 w 454247"/>
                  <a:gd name="connsiteY0" fmla="*/ 66428 h 178791"/>
                  <a:gd name="connsiteX1" fmla="*/ 0 w 454247"/>
                  <a:gd name="connsiteY1" fmla="*/ 17946 h 178791"/>
                  <a:gd name="connsiteX2" fmla="*/ 233077 w 454247"/>
                  <a:gd name="connsiteY2" fmla="*/ 107385 h 178791"/>
                  <a:gd name="connsiteX3" fmla="*/ 454247 w 454247"/>
                  <a:gd name="connsiteY3" fmla="*/ 178346 h 178791"/>
                </a:gdLst>
                <a:ahLst/>
                <a:cxnLst>
                  <a:cxn ang="0">
                    <a:pos x="connsiteX0" y="connsiteY0"/>
                  </a:cxn>
                  <a:cxn ang="0">
                    <a:pos x="connsiteX1" y="connsiteY1"/>
                  </a:cxn>
                  <a:cxn ang="0">
                    <a:pos x="connsiteX2" y="connsiteY2"/>
                  </a:cxn>
                  <a:cxn ang="0">
                    <a:pos x="connsiteX3" y="connsiteY3"/>
                  </a:cxn>
                </a:cxnLst>
                <a:rect l="l" t="t" r="r" b="b"/>
                <a:pathLst>
                  <a:path w="454247" h="178791">
                    <a:moveTo>
                      <a:pt x="285750" y="66428"/>
                    </a:moveTo>
                    <a:cubicBezTo>
                      <a:pt x="188404" y="-45586"/>
                      <a:pt x="0" y="17946"/>
                      <a:pt x="0" y="17946"/>
                    </a:cubicBezTo>
                    <a:cubicBezTo>
                      <a:pt x="72009" y="8421"/>
                      <a:pt x="126587" y="17946"/>
                      <a:pt x="233077" y="107385"/>
                    </a:cubicBezTo>
                    <a:cubicBezTo>
                      <a:pt x="316230" y="177204"/>
                      <a:pt x="415766" y="180537"/>
                      <a:pt x="454247" y="178346"/>
                    </a:cubicBezTo>
                  </a:path>
                </a:pathLst>
              </a:custGeom>
              <a:noFill/>
              <a:ln w="9525" cap="rnd">
                <a:solidFill>
                  <a:srgbClr val="263238"/>
                </a:solidFill>
                <a:prstDash val="solid"/>
                <a:round/>
              </a:ln>
            </p:spPr>
            <p:txBody>
              <a:bodyPr rtlCol="0" anchor="ctr"/>
              <a:lstStyle/>
              <a:p>
                <a:endParaRPr lang="fr-FR"/>
              </a:p>
            </p:txBody>
          </p:sp>
          <p:sp>
            <p:nvSpPr>
              <p:cNvPr id="55" name="Forme libre 54">
                <a:extLst>
                  <a:ext uri="{FF2B5EF4-FFF2-40B4-BE49-F238E27FC236}">
                    <a16:creationId xmlns:a16="http://schemas.microsoft.com/office/drawing/2014/main" id="{CE687143-5A7D-7B40-98CF-A4E2644F2873}"/>
                  </a:ext>
                </a:extLst>
              </p:cNvPr>
              <p:cNvSpPr/>
              <p:nvPr/>
            </p:nvSpPr>
            <p:spPr>
              <a:xfrm>
                <a:off x="3261174" y="2402374"/>
                <a:ext cx="242792" cy="161190"/>
              </a:xfrm>
              <a:custGeom>
                <a:avLst/>
                <a:gdLst>
                  <a:gd name="connsiteX0" fmla="*/ 0 w 242792"/>
                  <a:gd name="connsiteY0" fmla="*/ 23840 h 161190"/>
                  <a:gd name="connsiteX1" fmla="*/ 95250 w 242792"/>
                  <a:gd name="connsiteY1" fmla="*/ 2028 h 161190"/>
                  <a:gd name="connsiteX2" fmla="*/ 121539 w 242792"/>
                  <a:gd name="connsiteY2" fmla="*/ 218 h 161190"/>
                  <a:gd name="connsiteX3" fmla="*/ 167831 w 242792"/>
                  <a:gd name="connsiteY3" fmla="*/ 29841 h 161190"/>
                  <a:gd name="connsiteX4" fmla="*/ 194501 w 242792"/>
                  <a:gd name="connsiteY4" fmla="*/ 79562 h 161190"/>
                  <a:gd name="connsiteX5" fmla="*/ 242792 w 242792"/>
                  <a:gd name="connsiteY5" fmla="*/ 161191 h 16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792" h="161190">
                    <a:moveTo>
                      <a:pt x="0" y="23840"/>
                    </a:moveTo>
                    <a:cubicBezTo>
                      <a:pt x="31318" y="14811"/>
                      <a:pt x="63122" y="7533"/>
                      <a:pt x="95250" y="2028"/>
                    </a:cubicBezTo>
                    <a:cubicBezTo>
                      <a:pt x="103889" y="237"/>
                      <a:pt x="112738" y="-372"/>
                      <a:pt x="121539" y="218"/>
                    </a:cubicBezTo>
                    <a:cubicBezTo>
                      <a:pt x="140351" y="3390"/>
                      <a:pt x="157067" y="14087"/>
                      <a:pt x="167831" y="29841"/>
                    </a:cubicBezTo>
                    <a:cubicBezTo>
                      <a:pt x="178375" y="45471"/>
                      <a:pt x="187309" y="62131"/>
                      <a:pt x="194501" y="79562"/>
                    </a:cubicBezTo>
                    <a:cubicBezTo>
                      <a:pt x="208141" y="108156"/>
                      <a:pt x="224304" y="135473"/>
                      <a:pt x="242792" y="161191"/>
                    </a:cubicBezTo>
                  </a:path>
                </a:pathLst>
              </a:custGeom>
              <a:noFill/>
              <a:ln w="9525" cap="rnd">
                <a:solidFill>
                  <a:srgbClr val="263238"/>
                </a:solidFill>
                <a:prstDash val="solid"/>
                <a:round/>
              </a:ln>
            </p:spPr>
            <p:txBody>
              <a:bodyPr rtlCol="0" anchor="ctr"/>
              <a:lstStyle/>
              <a:p>
                <a:endParaRPr lang="fr-FR"/>
              </a:p>
            </p:txBody>
          </p:sp>
          <p:sp>
            <p:nvSpPr>
              <p:cNvPr id="56" name="Forme libre 55">
                <a:extLst>
                  <a:ext uri="{FF2B5EF4-FFF2-40B4-BE49-F238E27FC236}">
                    <a16:creationId xmlns:a16="http://schemas.microsoft.com/office/drawing/2014/main" id="{5D79B3D4-9092-9347-A09B-B971BBF544C8}"/>
                  </a:ext>
                </a:extLst>
              </p:cNvPr>
              <p:cNvSpPr/>
              <p:nvPr/>
            </p:nvSpPr>
            <p:spPr>
              <a:xfrm>
                <a:off x="2023210" y="3756190"/>
                <a:ext cx="625030" cy="781431"/>
              </a:xfrm>
              <a:custGeom>
                <a:avLst/>
                <a:gdLst>
                  <a:gd name="connsiteX0" fmla="*/ 625030 w 625030"/>
                  <a:gd name="connsiteY0" fmla="*/ 148114 h 781431"/>
                  <a:gd name="connsiteX1" fmla="*/ 482155 w 625030"/>
                  <a:gd name="connsiteY1" fmla="*/ 389001 h 781431"/>
                  <a:gd name="connsiteX2" fmla="*/ 463105 w 625030"/>
                  <a:gd name="connsiteY2" fmla="*/ 306800 h 781431"/>
                  <a:gd name="connsiteX3" fmla="*/ 26384 w 625030"/>
                  <a:gd name="connsiteY3" fmla="*/ 781431 h 781431"/>
                  <a:gd name="connsiteX4" fmla="*/ 0 w 625030"/>
                  <a:gd name="connsiteY4" fmla="*/ 705231 h 781431"/>
                  <a:gd name="connsiteX5" fmla="*/ 194310 w 625030"/>
                  <a:gd name="connsiteY5" fmla="*/ 358712 h 781431"/>
                  <a:gd name="connsiteX6" fmla="*/ 460153 w 625030"/>
                  <a:gd name="connsiteY6" fmla="*/ 225362 h 781431"/>
                  <a:gd name="connsiteX7" fmla="*/ 531781 w 625030"/>
                  <a:gd name="connsiteY7" fmla="*/ 0 h 78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030" h="781431">
                    <a:moveTo>
                      <a:pt x="625030" y="148114"/>
                    </a:moveTo>
                    <a:cubicBezTo>
                      <a:pt x="625030" y="148114"/>
                      <a:pt x="513112" y="238982"/>
                      <a:pt x="482155" y="389001"/>
                    </a:cubicBezTo>
                    <a:cubicBezTo>
                      <a:pt x="461467" y="367027"/>
                      <a:pt x="454200" y="335632"/>
                      <a:pt x="463105" y="306800"/>
                    </a:cubicBezTo>
                    <a:cubicBezTo>
                      <a:pt x="463105" y="306800"/>
                      <a:pt x="148780" y="440722"/>
                      <a:pt x="26384" y="781431"/>
                    </a:cubicBezTo>
                    <a:lnTo>
                      <a:pt x="0" y="705231"/>
                    </a:lnTo>
                    <a:cubicBezTo>
                      <a:pt x="0" y="705231"/>
                      <a:pt x="42291" y="465392"/>
                      <a:pt x="194310" y="358712"/>
                    </a:cubicBezTo>
                    <a:cubicBezTo>
                      <a:pt x="348043" y="250698"/>
                      <a:pt x="460153" y="225362"/>
                      <a:pt x="460153" y="225362"/>
                    </a:cubicBezTo>
                    <a:cubicBezTo>
                      <a:pt x="460153" y="225362"/>
                      <a:pt x="479203" y="59341"/>
                      <a:pt x="531781" y="0"/>
                    </a:cubicBezTo>
                    <a:close/>
                  </a:path>
                </a:pathLst>
              </a:custGeom>
              <a:solidFill>
                <a:srgbClr val="FD9D59"/>
              </a:solidFill>
              <a:ln w="9525" cap="flat">
                <a:noFill/>
                <a:prstDash val="solid"/>
                <a:miter/>
              </a:ln>
            </p:spPr>
            <p:txBody>
              <a:bodyPr rtlCol="0" anchor="ctr"/>
              <a:lstStyle/>
              <a:p>
                <a:endParaRPr lang="fr-FR"/>
              </a:p>
            </p:txBody>
          </p:sp>
          <p:sp>
            <p:nvSpPr>
              <p:cNvPr id="57" name="Forme libre 56">
                <a:extLst>
                  <a:ext uri="{FF2B5EF4-FFF2-40B4-BE49-F238E27FC236}">
                    <a16:creationId xmlns:a16="http://schemas.microsoft.com/office/drawing/2014/main" id="{49CDDDE4-F1B2-4840-8D59-C4754258C9E3}"/>
                  </a:ext>
                </a:extLst>
              </p:cNvPr>
              <p:cNvSpPr/>
              <p:nvPr/>
            </p:nvSpPr>
            <p:spPr>
              <a:xfrm>
                <a:off x="2023210" y="3758381"/>
                <a:ext cx="625030" cy="779240"/>
              </a:xfrm>
              <a:custGeom>
                <a:avLst/>
                <a:gdLst>
                  <a:gd name="connsiteX0" fmla="*/ 625030 w 625030"/>
                  <a:gd name="connsiteY0" fmla="*/ 146304 h 779240"/>
                  <a:gd name="connsiteX1" fmla="*/ 482155 w 625030"/>
                  <a:gd name="connsiteY1" fmla="*/ 386810 h 779240"/>
                  <a:gd name="connsiteX2" fmla="*/ 463105 w 625030"/>
                  <a:gd name="connsiteY2" fmla="*/ 304610 h 779240"/>
                  <a:gd name="connsiteX3" fmla="*/ 26384 w 625030"/>
                  <a:gd name="connsiteY3" fmla="*/ 779240 h 779240"/>
                  <a:gd name="connsiteX4" fmla="*/ 0 w 625030"/>
                  <a:gd name="connsiteY4" fmla="*/ 703040 h 779240"/>
                  <a:gd name="connsiteX5" fmla="*/ 194310 w 625030"/>
                  <a:gd name="connsiteY5" fmla="*/ 356521 h 779240"/>
                  <a:gd name="connsiteX6" fmla="*/ 460153 w 625030"/>
                  <a:gd name="connsiteY6" fmla="*/ 223171 h 779240"/>
                  <a:gd name="connsiteX7" fmla="*/ 531781 w 625030"/>
                  <a:gd name="connsiteY7" fmla="*/ 0 h 77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030" h="779240">
                    <a:moveTo>
                      <a:pt x="625030" y="146304"/>
                    </a:moveTo>
                    <a:cubicBezTo>
                      <a:pt x="625030" y="146304"/>
                      <a:pt x="513112" y="236791"/>
                      <a:pt x="482155" y="386810"/>
                    </a:cubicBezTo>
                    <a:cubicBezTo>
                      <a:pt x="461467" y="364836"/>
                      <a:pt x="454200" y="333442"/>
                      <a:pt x="463105" y="304610"/>
                    </a:cubicBezTo>
                    <a:cubicBezTo>
                      <a:pt x="463105" y="304610"/>
                      <a:pt x="148780" y="438531"/>
                      <a:pt x="26384" y="779240"/>
                    </a:cubicBezTo>
                    <a:lnTo>
                      <a:pt x="0" y="703040"/>
                    </a:lnTo>
                    <a:cubicBezTo>
                      <a:pt x="0" y="703040"/>
                      <a:pt x="42291" y="463201"/>
                      <a:pt x="194310" y="356521"/>
                    </a:cubicBezTo>
                    <a:cubicBezTo>
                      <a:pt x="348043" y="248507"/>
                      <a:pt x="460153" y="223171"/>
                      <a:pt x="460153" y="223171"/>
                    </a:cubicBezTo>
                    <a:cubicBezTo>
                      <a:pt x="460153" y="223171"/>
                      <a:pt x="479203" y="59341"/>
                      <a:pt x="531781" y="0"/>
                    </a:cubicBezTo>
                    <a:close/>
                  </a:path>
                </a:pathLst>
              </a:custGeom>
              <a:solidFill>
                <a:srgbClr val="FFFFFF">
                  <a:alpha val="60000"/>
                </a:srgbClr>
              </a:solidFill>
              <a:ln w="9525" cap="flat">
                <a:noFill/>
                <a:prstDash val="solid"/>
                <a:miter/>
              </a:ln>
            </p:spPr>
            <p:txBody>
              <a:bodyPr rtlCol="0" anchor="ctr"/>
              <a:lstStyle/>
              <a:p>
                <a:endParaRPr lang="fr-FR"/>
              </a:p>
            </p:txBody>
          </p:sp>
          <p:sp>
            <p:nvSpPr>
              <p:cNvPr id="58" name="Forme libre 57">
                <a:extLst>
                  <a:ext uri="{FF2B5EF4-FFF2-40B4-BE49-F238E27FC236}">
                    <a16:creationId xmlns:a16="http://schemas.microsoft.com/office/drawing/2014/main" id="{67C81F4E-3172-3842-8282-9E8915A88DAB}"/>
                  </a:ext>
                </a:extLst>
              </p:cNvPr>
              <p:cNvSpPr/>
              <p:nvPr/>
            </p:nvSpPr>
            <p:spPr>
              <a:xfrm>
                <a:off x="1703216" y="3751713"/>
                <a:ext cx="1089518" cy="1587041"/>
              </a:xfrm>
              <a:custGeom>
                <a:avLst/>
                <a:gdLst>
                  <a:gd name="connsiteX0" fmla="*/ 1089519 w 1089518"/>
                  <a:gd name="connsiteY0" fmla="*/ 369475 h 1587041"/>
                  <a:gd name="connsiteX1" fmla="*/ 1033702 w 1089518"/>
                  <a:gd name="connsiteY1" fmla="*/ 394050 h 1587041"/>
                  <a:gd name="connsiteX2" fmla="*/ 788814 w 1089518"/>
                  <a:gd name="connsiteY2" fmla="*/ 615315 h 1587041"/>
                  <a:gd name="connsiteX3" fmla="*/ 654131 w 1089518"/>
                  <a:gd name="connsiteY3" fmla="*/ 828104 h 1587041"/>
                  <a:gd name="connsiteX4" fmla="*/ 398956 w 1089518"/>
                  <a:gd name="connsiteY4" fmla="*/ 997172 h 1587041"/>
                  <a:gd name="connsiteX5" fmla="*/ 240936 w 1089518"/>
                  <a:gd name="connsiteY5" fmla="*/ 1278922 h 1587041"/>
                  <a:gd name="connsiteX6" fmla="*/ 376668 w 1089518"/>
                  <a:gd name="connsiteY6" fmla="*/ 1562576 h 1587041"/>
                  <a:gd name="connsiteX7" fmla="*/ 90918 w 1089518"/>
                  <a:gd name="connsiteY7" fmla="*/ 1443514 h 1587041"/>
                  <a:gd name="connsiteX8" fmla="*/ 24243 w 1089518"/>
                  <a:gd name="connsiteY8" fmla="*/ 1265777 h 1587041"/>
                  <a:gd name="connsiteX9" fmla="*/ 56723 w 1089518"/>
                  <a:gd name="connsiteY9" fmla="*/ 1113854 h 1587041"/>
                  <a:gd name="connsiteX10" fmla="*/ 285990 w 1089518"/>
                  <a:gd name="connsiteY10" fmla="*/ 805720 h 1587041"/>
                  <a:gd name="connsiteX11" fmla="*/ 498873 w 1089518"/>
                  <a:gd name="connsiteY11" fmla="*/ 370332 h 1587041"/>
                  <a:gd name="connsiteX12" fmla="*/ 780528 w 1089518"/>
                  <a:gd name="connsiteY12" fmla="*/ 229648 h 1587041"/>
                  <a:gd name="connsiteX13" fmla="*/ 851870 w 1089518"/>
                  <a:gd name="connsiteY13" fmla="*/ 0 h 158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9518" h="1587041">
                    <a:moveTo>
                      <a:pt x="1089519" y="369475"/>
                    </a:moveTo>
                    <a:cubicBezTo>
                      <a:pt x="1070469" y="377857"/>
                      <a:pt x="1053990" y="385858"/>
                      <a:pt x="1033702" y="394050"/>
                    </a:cubicBezTo>
                    <a:cubicBezTo>
                      <a:pt x="1033702" y="394050"/>
                      <a:pt x="984934" y="555403"/>
                      <a:pt x="788814" y="615315"/>
                    </a:cubicBezTo>
                    <a:cubicBezTo>
                      <a:pt x="755858" y="723138"/>
                      <a:pt x="703089" y="776383"/>
                      <a:pt x="654131" y="828104"/>
                    </a:cubicBezTo>
                    <a:cubicBezTo>
                      <a:pt x="578883" y="908209"/>
                      <a:pt x="479919" y="921449"/>
                      <a:pt x="398956" y="997172"/>
                    </a:cubicBezTo>
                    <a:cubicBezTo>
                      <a:pt x="315612" y="1075182"/>
                      <a:pt x="242746" y="1158431"/>
                      <a:pt x="240936" y="1278922"/>
                    </a:cubicBezTo>
                    <a:cubicBezTo>
                      <a:pt x="239412" y="1374934"/>
                      <a:pt x="497635" y="1491520"/>
                      <a:pt x="376668" y="1562576"/>
                    </a:cubicBezTo>
                    <a:cubicBezTo>
                      <a:pt x="255700" y="1633633"/>
                      <a:pt x="96061" y="1536383"/>
                      <a:pt x="90918" y="1443514"/>
                    </a:cubicBezTo>
                    <a:cubicBezTo>
                      <a:pt x="85774" y="1350645"/>
                      <a:pt x="70344" y="1316069"/>
                      <a:pt x="24243" y="1265777"/>
                    </a:cubicBezTo>
                    <a:cubicBezTo>
                      <a:pt x="-26811" y="1209675"/>
                      <a:pt x="11860" y="1161002"/>
                      <a:pt x="56723" y="1113854"/>
                    </a:cubicBezTo>
                    <a:cubicBezTo>
                      <a:pt x="149115" y="1016222"/>
                      <a:pt x="228173" y="928402"/>
                      <a:pt x="285990" y="805720"/>
                    </a:cubicBezTo>
                    <a:cubicBezTo>
                      <a:pt x="331138" y="679704"/>
                      <a:pt x="359999" y="493586"/>
                      <a:pt x="498873" y="370332"/>
                    </a:cubicBezTo>
                    <a:cubicBezTo>
                      <a:pt x="589742" y="289655"/>
                      <a:pt x="780528" y="229648"/>
                      <a:pt x="780528" y="229648"/>
                    </a:cubicBezTo>
                    <a:cubicBezTo>
                      <a:pt x="780528" y="229648"/>
                      <a:pt x="789195" y="105823"/>
                      <a:pt x="851870" y="0"/>
                    </a:cubicBezTo>
                  </a:path>
                </a:pathLst>
              </a:custGeom>
              <a:noFill/>
              <a:ln w="9525" cap="rnd">
                <a:solidFill>
                  <a:srgbClr val="263238"/>
                </a:solid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1E77C6FE-8C3F-4440-A912-C465459D2792}"/>
                  </a:ext>
                </a:extLst>
              </p:cNvPr>
              <p:cNvSpPr/>
              <p:nvPr/>
            </p:nvSpPr>
            <p:spPr>
              <a:xfrm>
                <a:off x="2022258" y="4453374"/>
                <a:ext cx="216312" cy="208357"/>
              </a:xfrm>
              <a:custGeom>
                <a:avLst/>
                <a:gdLst>
                  <a:gd name="connsiteX0" fmla="*/ 0 w 216312"/>
                  <a:gd name="connsiteY0" fmla="*/ 331 h 208357"/>
                  <a:gd name="connsiteX1" fmla="*/ 216313 w 216312"/>
                  <a:gd name="connsiteY1" fmla="*/ 208357 h 208357"/>
                </a:gdLst>
                <a:ahLst/>
                <a:cxnLst>
                  <a:cxn ang="0">
                    <a:pos x="connsiteX0" y="connsiteY0"/>
                  </a:cxn>
                  <a:cxn ang="0">
                    <a:pos x="connsiteX1" y="connsiteY1"/>
                  </a:cxn>
                </a:cxnLst>
                <a:rect l="l" t="t" r="r" b="b"/>
                <a:pathLst>
                  <a:path w="216312" h="208357">
                    <a:moveTo>
                      <a:pt x="0" y="331"/>
                    </a:moveTo>
                    <a:cubicBezTo>
                      <a:pt x="3334" y="-9194"/>
                      <a:pt x="28575" y="189784"/>
                      <a:pt x="216313" y="208357"/>
                    </a:cubicBezTo>
                  </a:path>
                </a:pathLst>
              </a:custGeom>
              <a:noFill/>
              <a:ln w="9525" cap="rnd">
                <a:solidFill>
                  <a:srgbClr val="263238"/>
                </a:solid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57E9DA2A-C86D-024B-B719-E03349BB4D53}"/>
                  </a:ext>
                </a:extLst>
              </p:cNvPr>
              <p:cNvSpPr/>
              <p:nvPr/>
            </p:nvSpPr>
            <p:spPr>
              <a:xfrm>
                <a:off x="2168181" y="4070134"/>
                <a:ext cx="179736" cy="167258"/>
              </a:xfrm>
              <a:custGeom>
                <a:avLst/>
                <a:gdLst>
                  <a:gd name="connsiteX0" fmla="*/ 179737 w 179736"/>
                  <a:gd name="connsiteY0" fmla="*/ 0 h 167258"/>
                  <a:gd name="connsiteX1" fmla="*/ 0 w 179736"/>
                  <a:gd name="connsiteY1" fmla="*/ 167259 h 167258"/>
                </a:gdLst>
                <a:ahLst/>
                <a:cxnLst>
                  <a:cxn ang="0">
                    <a:pos x="connsiteX0" y="connsiteY0"/>
                  </a:cxn>
                  <a:cxn ang="0">
                    <a:pos x="connsiteX1" y="connsiteY1"/>
                  </a:cxn>
                </a:cxnLst>
                <a:rect l="l" t="t" r="r" b="b"/>
                <a:pathLst>
                  <a:path w="179736" h="167258">
                    <a:moveTo>
                      <a:pt x="179737" y="0"/>
                    </a:moveTo>
                    <a:cubicBezTo>
                      <a:pt x="103337" y="34890"/>
                      <a:pt x="40281" y="93564"/>
                      <a:pt x="0" y="167259"/>
                    </a:cubicBezTo>
                  </a:path>
                </a:pathLst>
              </a:custGeom>
              <a:noFill/>
              <a:ln w="9525" cap="rnd">
                <a:solidFill>
                  <a:srgbClr val="263238"/>
                </a:solid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14729EC9-3547-1047-8BED-5E5E204A32BB}"/>
                  </a:ext>
                </a:extLst>
              </p:cNvPr>
              <p:cNvSpPr/>
              <p:nvPr/>
            </p:nvSpPr>
            <p:spPr>
              <a:xfrm>
                <a:off x="2367730" y="4041464"/>
                <a:ext cx="63912" cy="20097"/>
              </a:xfrm>
              <a:custGeom>
                <a:avLst/>
                <a:gdLst>
                  <a:gd name="connsiteX0" fmla="*/ 63913 w 63912"/>
                  <a:gd name="connsiteY0" fmla="*/ 0 h 20097"/>
                  <a:gd name="connsiteX1" fmla="*/ 0 w 63912"/>
                  <a:gd name="connsiteY1" fmla="*/ 20098 h 20097"/>
                </a:gdLst>
                <a:ahLst/>
                <a:cxnLst>
                  <a:cxn ang="0">
                    <a:pos x="connsiteX0" y="connsiteY0"/>
                  </a:cxn>
                  <a:cxn ang="0">
                    <a:pos x="connsiteX1" y="connsiteY1"/>
                  </a:cxn>
                </a:cxnLst>
                <a:rect l="l" t="t" r="r" b="b"/>
                <a:pathLst>
                  <a:path w="63912" h="20097">
                    <a:moveTo>
                      <a:pt x="63913" y="0"/>
                    </a:moveTo>
                    <a:cubicBezTo>
                      <a:pt x="42091" y="4934"/>
                      <a:pt x="20717" y="11659"/>
                      <a:pt x="0" y="20098"/>
                    </a:cubicBezTo>
                  </a:path>
                </a:pathLst>
              </a:custGeom>
              <a:noFill/>
              <a:ln w="9525" cap="rnd">
                <a:solidFill>
                  <a:srgbClr val="263238"/>
                </a:solidFill>
                <a:prstDash val="solid"/>
                <a:round/>
              </a:ln>
            </p:spPr>
            <p:txBody>
              <a:bodyPr rtlCol="0" anchor="ctr"/>
              <a:lstStyle/>
              <a:p>
                <a:endParaRPr lang="fr-FR"/>
              </a:p>
            </p:txBody>
          </p:sp>
          <p:sp>
            <p:nvSpPr>
              <p:cNvPr id="62" name="Forme libre 61">
                <a:extLst>
                  <a:ext uri="{FF2B5EF4-FFF2-40B4-BE49-F238E27FC236}">
                    <a16:creationId xmlns:a16="http://schemas.microsoft.com/office/drawing/2014/main" id="{14E14692-E6B9-A045-9953-CC17EA108C47}"/>
                  </a:ext>
                </a:extLst>
              </p:cNvPr>
              <p:cNvSpPr/>
              <p:nvPr/>
            </p:nvSpPr>
            <p:spPr>
              <a:xfrm>
                <a:off x="1850427" y="5244281"/>
                <a:ext cx="168020" cy="71052"/>
              </a:xfrm>
              <a:custGeom>
                <a:avLst/>
                <a:gdLst>
                  <a:gd name="connsiteX0" fmla="*/ 0 w 168020"/>
                  <a:gd name="connsiteY0" fmla="*/ 0 h 71052"/>
                  <a:gd name="connsiteX1" fmla="*/ 168021 w 168020"/>
                  <a:gd name="connsiteY1" fmla="*/ 67342 h 71052"/>
                </a:gdLst>
                <a:ahLst/>
                <a:cxnLst>
                  <a:cxn ang="0">
                    <a:pos x="connsiteX0" y="connsiteY0"/>
                  </a:cxn>
                  <a:cxn ang="0">
                    <a:pos x="connsiteX1" y="connsiteY1"/>
                  </a:cxn>
                </a:cxnLst>
                <a:rect l="l" t="t" r="r" b="b"/>
                <a:pathLst>
                  <a:path w="168020" h="71052">
                    <a:moveTo>
                      <a:pt x="0" y="0"/>
                    </a:moveTo>
                    <a:cubicBezTo>
                      <a:pt x="36938" y="54731"/>
                      <a:pt x="103508" y="81410"/>
                      <a:pt x="168021" y="67342"/>
                    </a:cubicBezTo>
                  </a:path>
                </a:pathLst>
              </a:custGeom>
              <a:noFill/>
              <a:ln w="9525" cap="rnd">
                <a:solidFill>
                  <a:srgbClr val="263238"/>
                </a:solidFill>
                <a:prstDash val="solid"/>
                <a:round/>
              </a:ln>
            </p:spPr>
            <p:txBody>
              <a:bodyPr rtlCol="0" anchor="ctr"/>
              <a:lstStyle/>
              <a:p>
                <a:endParaRPr lang="fr-FR"/>
              </a:p>
            </p:txBody>
          </p:sp>
          <p:sp>
            <p:nvSpPr>
              <p:cNvPr id="63" name="Forme libre 62">
                <a:extLst>
                  <a:ext uri="{FF2B5EF4-FFF2-40B4-BE49-F238E27FC236}">
                    <a16:creationId xmlns:a16="http://schemas.microsoft.com/office/drawing/2014/main" id="{5C48F36F-F81F-704E-9606-3D1BA380C707}"/>
                  </a:ext>
                </a:extLst>
              </p:cNvPr>
              <p:cNvSpPr/>
              <p:nvPr/>
            </p:nvSpPr>
            <p:spPr>
              <a:xfrm>
                <a:off x="1699686" y="4459230"/>
                <a:ext cx="413187" cy="879920"/>
              </a:xfrm>
              <a:custGeom>
                <a:avLst/>
                <a:gdLst>
                  <a:gd name="connsiteX0" fmla="*/ 351814 w 413187"/>
                  <a:gd name="connsiteY0" fmla="*/ 69437 h 879920"/>
                  <a:gd name="connsiteX1" fmla="*/ 202557 w 413187"/>
                  <a:gd name="connsiteY1" fmla="*/ 305467 h 879920"/>
                  <a:gd name="connsiteX2" fmla="*/ 112165 w 413187"/>
                  <a:gd name="connsiteY2" fmla="*/ 387763 h 879920"/>
                  <a:gd name="connsiteX3" fmla="*/ 63682 w 413187"/>
                  <a:gd name="connsiteY3" fmla="*/ 497205 h 879920"/>
                  <a:gd name="connsiteX4" fmla="*/ 77494 w 413187"/>
                  <a:gd name="connsiteY4" fmla="*/ 565976 h 879920"/>
                  <a:gd name="connsiteX5" fmla="*/ 110450 w 413187"/>
                  <a:gd name="connsiteY5" fmla="*/ 672656 h 879920"/>
                  <a:gd name="connsiteX6" fmla="*/ 140263 w 413187"/>
                  <a:gd name="connsiteY6" fmla="*/ 744188 h 879920"/>
                  <a:gd name="connsiteX7" fmla="*/ 195794 w 413187"/>
                  <a:gd name="connsiteY7" fmla="*/ 795623 h 879920"/>
                  <a:gd name="connsiteX8" fmla="*/ 298569 w 413187"/>
                  <a:gd name="connsiteY8" fmla="*/ 825913 h 879920"/>
                  <a:gd name="connsiteX9" fmla="*/ 399343 w 413187"/>
                  <a:gd name="connsiteY9" fmla="*/ 766286 h 879920"/>
                  <a:gd name="connsiteX10" fmla="*/ 402201 w 413187"/>
                  <a:gd name="connsiteY10" fmla="*/ 839534 h 879920"/>
                  <a:gd name="connsiteX11" fmla="*/ 222750 w 413187"/>
                  <a:gd name="connsiteY11" fmla="*/ 871823 h 879920"/>
                  <a:gd name="connsiteX12" fmla="*/ 96544 w 413187"/>
                  <a:gd name="connsiteY12" fmla="*/ 759047 h 879920"/>
                  <a:gd name="connsiteX13" fmla="*/ 67969 w 413187"/>
                  <a:gd name="connsiteY13" fmla="*/ 613601 h 879920"/>
                  <a:gd name="connsiteX14" fmla="*/ 5675 w 413187"/>
                  <a:gd name="connsiteY14" fmla="*/ 479489 h 879920"/>
                  <a:gd name="connsiteX15" fmla="*/ 187698 w 413187"/>
                  <a:gd name="connsiteY15" fmla="*/ 262223 h 879920"/>
                  <a:gd name="connsiteX16" fmla="*/ 319714 w 413187"/>
                  <a:gd name="connsiteY16" fmla="*/ 0 h 8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187" h="879920">
                    <a:moveTo>
                      <a:pt x="351814" y="69437"/>
                    </a:moveTo>
                    <a:cubicBezTo>
                      <a:pt x="319428" y="159829"/>
                      <a:pt x="273613" y="240887"/>
                      <a:pt x="202557" y="305467"/>
                    </a:cubicBezTo>
                    <a:cubicBezTo>
                      <a:pt x="172458" y="332899"/>
                      <a:pt x="139311" y="357283"/>
                      <a:pt x="112165" y="387763"/>
                    </a:cubicBezTo>
                    <a:cubicBezTo>
                      <a:pt x="85018" y="418243"/>
                      <a:pt x="63682" y="456438"/>
                      <a:pt x="63682" y="497205"/>
                    </a:cubicBezTo>
                    <a:cubicBezTo>
                      <a:pt x="64854" y="520684"/>
                      <a:pt x="69512" y="543859"/>
                      <a:pt x="77494" y="565976"/>
                    </a:cubicBezTo>
                    <a:cubicBezTo>
                      <a:pt x="88543" y="601599"/>
                      <a:pt x="99525" y="637156"/>
                      <a:pt x="110450" y="672656"/>
                    </a:cubicBezTo>
                    <a:cubicBezTo>
                      <a:pt x="116898" y="697811"/>
                      <a:pt x="126938" y="721900"/>
                      <a:pt x="140263" y="744188"/>
                    </a:cubicBezTo>
                    <a:cubicBezTo>
                      <a:pt x="154846" y="765134"/>
                      <a:pt x="173791" y="782679"/>
                      <a:pt x="195794" y="795623"/>
                    </a:cubicBezTo>
                    <a:cubicBezTo>
                      <a:pt x="226331" y="815597"/>
                      <a:pt x="262079" y="826141"/>
                      <a:pt x="298569" y="825913"/>
                    </a:cubicBezTo>
                    <a:cubicBezTo>
                      <a:pt x="334764" y="824579"/>
                      <a:pt x="378388" y="795909"/>
                      <a:pt x="399343" y="766286"/>
                    </a:cubicBezTo>
                    <a:cubicBezTo>
                      <a:pt x="399343" y="766286"/>
                      <a:pt x="428490" y="793909"/>
                      <a:pt x="402201" y="839534"/>
                    </a:cubicBezTo>
                    <a:cubicBezTo>
                      <a:pt x="375912" y="885159"/>
                      <a:pt x="258373" y="886016"/>
                      <a:pt x="222750" y="871823"/>
                    </a:cubicBezTo>
                    <a:cubicBezTo>
                      <a:pt x="187126" y="857631"/>
                      <a:pt x="111117" y="810483"/>
                      <a:pt x="96544" y="759047"/>
                    </a:cubicBezTo>
                    <a:cubicBezTo>
                      <a:pt x="81970" y="707612"/>
                      <a:pt x="103116" y="658463"/>
                      <a:pt x="67969" y="613601"/>
                    </a:cubicBezTo>
                    <a:cubicBezTo>
                      <a:pt x="32821" y="568738"/>
                      <a:pt x="-16899" y="532067"/>
                      <a:pt x="5675" y="479489"/>
                    </a:cubicBezTo>
                    <a:cubicBezTo>
                      <a:pt x="28249" y="426911"/>
                      <a:pt x="152741" y="314516"/>
                      <a:pt x="187698" y="262223"/>
                    </a:cubicBezTo>
                    <a:cubicBezTo>
                      <a:pt x="222655" y="209931"/>
                      <a:pt x="308094" y="93726"/>
                      <a:pt x="319714" y="0"/>
                    </a:cubicBezTo>
                    <a:close/>
                  </a:path>
                </a:pathLst>
              </a:custGeom>
              <a:solidFill>
                <a:srgbClr val="000000">
                  <a:alpha val="20000"/>
                </a:srgbClr>
              </a:solidFill>
              <a:ln w="9525" cap="flat">
                <a:noFill/>
                <a:prstDash val="solid"/>
                <a:miter/>
              </a:ln>
            </p:spPr>
            <p:txBody>
              <a:bodyPr rtlCol="0" anchor="ctr"/>
              <a:lstStyle/>
              <a:p>
                <a:endParaRPr lang="fr-FR"/>
              </a:p>
            </p:txBody>
          </p:sp>
          <p:sp>
            <p:nvSpPr>
              <p:cNvPr id="64" name="Forme libre 63">
                <a:extLst>
                  <a:ext uri="{FF2B5EF4-FFF2-40B4-BE49-F238E27FC236}">
                    <a16:creationId xmlns:a16="http://schemas.microsoft.com/office/drawing/2014/main" id="{378997B7-A1CC-4C4A-B5ED-129F22C5FC58}"/>
                  </a:ext>
                </a:extLst>
              </p:cNvPr>
              <p:cNvSpPr/>
              <p:nvPr/>
            </p:nvSpPr>
            <p:spPr>
              <a:xfrm>
                <a:off x="3437958" y="3246793"/>
                <a:ext cx="722566" cy="145542"/>
              </a:xfrm>
              <a:custGeom>
                <a:avLst/>
                <a:gdLst>
                  <a:gd name="connsiteX0" fmla="*/ 0 w 722566"/>
                  <a:gd name="connsiteY0" fmla="*/ 0 h 145542"/>
                  <a:gd name="connsiteX1" fmla="*/ 705041 w 722566"/>
                  <a:gd name="connsiteY1" fmla="*/ 101060 h 145542"/>
                  <a:gd name="connsiteX2" fmla="*/ 722567 w 722566"/>
                  <a:gd name="connsiteY2" fmla="*/ 145542 h 145542"/>
                  <a:gd name="connsiteX3" fmla="*/ 1905 w 722566"/>
                  <a:gd name="connsiteY3" fmla="*/ 19907 h 145542"/>
                  <a:gd name="connsiteX4" fmla="*/ 0 w 722566"/>
                  <a:gd name="connsiteY4" fmla="*/ 0 h 14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566" h="145542">
                    <a:moveTo>
                      <a:pt x="0" y="0"/>
                    </a:moveTo>
                    <a:lnTo>
                      <a:pt x="705041" y="101060"/>
                    </a:lnTo>
                    <a:lnTo>
                      <a:pt x="722567" y="145542"/>
                    </a:lnTo>
                    <a:lnTo>
                      <a:pt x="1905" y="19907"/>
                    </a:lnTo>
                    <a:lnTo>
                      <a:pt x="0" y="0"/>
                    </a:lnTo>
                    <a:close/>
                  </a:path>
                </a:pathLst>
              </a:custGeom>
              <a:solidFill>
                <a:srgbClr val="FD9D59"/>
              </a:solidFill>
              <a:ln w="9525" cap="flat">
                <a:noFill/>
                <a:prstDash val="solid"/>
                <a:miter/>
              </a:ln>
            </p:spPr>
            <p:txBody>
              <a:bodyPr rtlCol="0" anchor="ctr"/>
              <a:lstStyle/>
              <a:p>
                <a:endParaRPr lang="fr-FR"/>
              </a:p>
            </p:txBody>
          </p:sp>
          <p:sp>
            <p:nvSpPr>
              <p:cNvPr id="65" name="Forme libre 64">
                <a:extLst>
                  <a:ext uri="{FF2B5EF4-FFF2-40B4-BE49-F238E27FC236}">
                    <a16:creationId xmlns:a16="http://schemas.microsoft.com/office/drawing/2014/main" id="{2463A8AD-C237-4C4D-95C1-4D164BF0C7DE}"/>
                  </a:ext>
                </a:extLst>
              </p:cNvPr>
              <p:cNvSpPr/>
              <p:nvPr/>
            </p:nvSpPr>
            <p:spPr>
              <a:xfrm>
                <a:off x="3437958" y="3246793"/>
                <a:ext cx="722566" cy="145542"/>
              </a:xfrm>
              <a:custGeom>
                <a:avLst/>
                <a:gdLst>
                  <a:gd name="connsiteX0" fmla="*/ 0 w 722566"/>
                  <a:gd name="connsiteY0" fmla="*/ 0 h 145542"/>
                  <a:gd name="connsiteX1" fmla="*/ 705041 w 722566"/>
                  <a:gd name="connsiteY1" fmla="*/ 101060 h 145542"/>
                  <a:gd name="connsiteX2" fmla="*/ 722567 w 722566"/>
                  <a:gd name="connsiteY2" fmla="*/ 145542 h 145542"/>
                  <a:gd name="connsiteX3" fmla="*/ 1905 w 722566"/>
                  <a:gd name="connsiteY3" fmla="*/ 19907 h 145542"/>
                  <a:gd name="connsiteX4" fmla="*/ 0 w 722566"/>
                  <a:gd name="connsiteY4" fmla="*/ 0 h 14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566" h="145542">
                    <a:moveTo>
                      <a:pt x="0" y="0"/>
                    </a:moveTo>
                    <a:lnTo>
                      <a:pt x="705041" y="101060"/>
                    </a:lnTo>
                    <a:lnTo>
                      <a:pt x="722567" y="145542"/>
                    </a:lnTo>
                    <a:lnTo>
                      <a:pt x="1905" y="19907"/>
                    </a:lnTo>
                    <a:lnTo>
                      <a:pt x="0" y="0"/>
                    </a:lnTo>
                    <a:close/>
                  </a:path>
                </a:pathLst>
              </a:custGeom>
              <a:solidFill>
                <a:srgbClr val="FFFFFF">
                  <a:alpha val="60000"/>
                </a:srgbClr>
              </a:solidFill>
              <a:ln w="9525" cap="flat">
                <a:noFill/>
                <a:prstDash val="solid"/>
                <a:miter/>
              </a:ln>
            </p:spPr>
            <p:txBody>
              <a:bodyPr rtlCol="0" anchor="ctr"/>
              <a:lstStyle/>
              <a:p>
                <a:endParaRPr lang="fr-FR"/>
              </a:p>
            </p:txBody>
          </p:sp>
          <p:sp>
            <p:nvSpPr>
              <p:cNvPr id="66" name="Forme libre 65">
                <a:extLst>
                  <a:ext uri="{FF2B5EF4-FFF2-40B4-BE49-F238E27FC236}">
                    <a16:creationId xmlns:a16="http://schemas.microsoft.com/office/drawing/2014/main" id="{C8DA67D4-8626-A747-81F0-5367E6186B12}"/>
                  </a:ext>
                </a:extLst>
              </p:cNvPr>
              <p:cNvSpPr/>
              <p:nvPr/>
            </p:nvSpPr>
            <p:spPr>
              <a:xfrm>
                <a:off x="2849885" y="3531019"/>
                <a:ext cx="231266" cy="718756"/>
              </a:xfrm>
              <a:custGeom>
                <a:avLst/>
                <a:gdLst>
                  <a:gd name="connsiteX0" fmla="*/ 222218 w 231266"/>
                  <a:gd name="connsiteY0" fmla="*/ 0 h 718756"/>
                  <a:gd name="connsiteX1" fmla="*/ 0 w 231266"/>
                  <a:gd name="connsiteY1" fmla="*/ 670179 h 718756"/>
                  <a:gd name="connsiteX2" fmla="*/ 39719 w 231266"/>
                  <a:gd name="connsiteY2" fmla="*/ 718756 h 718756"/>
                  <a:gd name="connsiteX3" fmla="*/ 231267 w 231266"/>
                  <a:gd name="connsiteY3" fmla="*/ 18859 h 718756"/>
                  <a:gd name="connsiteX4" fmla="*/ 222218 w 231266"/>
                  <a:gd name="connsiteY4" fmla="*/ 0 h 71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66" h="718756">
                    <a:moveTo>
                      <a:pt x="222218" y="0"/>
                    </a:moveTo>
                    <a:lnTo>
                      <a:pt x="0" y="670179"/>
                    </a:lnTo>
                    <a:lnTo>
                      <a:pt x="39719" y="718756"/>
                    </a:lnTo>
                    <a:lnTo>
                      <a:pt x="231267" y="18859"/>
                    </a:lnTo>
                    <a:lnTo>
                      <a:pt x="222218" y="0"/>
                    </a:lnTo>
                    <a:close/>
                  </a:path>
                </a:pathLst>
              </a:custGeom>
              <a:solidFill>
                <a:srgbClr val="FD9D59"/>
              </a:solidFill>
              <a:ln w="9525" cap="flat">
                <a:noFill/>
                <a:prstDash val="solid"/>
                <a:miter/>
              </a:ln>
            </p:spPr>
            <p:txBody>
              <a:bodyPr rtlCol="0" anchor="ctr"/>
              <a:lstStyle/>
              <a:p>
                <a:endParaRPr lang="fr-FR"/>
              </a:p>
            </p:txBody>
          </p:sp>
          <p:sp>
            <p:nvSpPr>
              <p:cNvPr id="67" name="Forme libre 66">
                <a:extLst>
                  <a:ext uri="{FF2B5EF4-FFF2-40B4-BE49-F238E27FC236}">
                    <a16:creationId xmlns:a16="http://schemas.microsoft.com/office/drawing/2014/main" id="{FE435C8E-69E5-194C-85E1-C1EB382E0197}"/>
                  </a:ext>
                </a:extLst>
              </p:cNvPr>
              <p:cNvSpPr/>
              <p:nvPr/>
            </p:nvSpPr>
            <p:spPr>
              <a:xfrm>
                <a:off x="2849885" y="3531019"/>
                <a:ext cx="231266" cy="718756"/>
              </a:xfrm>
              <a:custGeom>
                <a:avLst/>
                <a:gdLst>
                  <a:gd name="connsiteX0" fmla="*/ 222218 w 231266"/>
                  <a:gd name="connsiteY0" fmla="*/ 0 h 718756"/>
                  <a:gd name="connsiteX1" fmla="*/ 0 w 231266"/>
                  <a:gd name="connsiteY1" fmla="*/ 670179 h 718756"/>
                  <a:gd name="connsiteX2" fmla="*/ 39719 w 231266"/>
                  <a:gd name="connsiteY2" fmla="*/ 718756 h 718756"/>
                  <a:gd name="connsiteX3" fmla="*/ 231267 w 231266"/>
                  <a:gd name="connsiteY3" fmla="*/ 18859 h 718756"/>
                  <a:gd name="connsiteX4" fmla="*/ 222218 w 231266"/>
                  <a:gd name="connsiteY4" fmla="*/ 0 h 71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66" h="718756">
                    <a:moveTo>
                      <a:pt x="222218" y="0"/>
                    </a:moveTo>
                    <a:lnTo>
                      <a:pt x="0" y="670179"/>
                    </a:lnTo>
                    <a:lnTo>
                      <a:pt x="39719" y="718756"/>
                    </a:lnTo>
                    <a:lnTo>
                      <a:pt x="231267" y="18859"/>
                    </a:lnTo>
                    <a:lnTo>
                      <a:pt x="222218" y="0"/>
                    </a:lnTo>
                    <a:close/>
                  </a:path>
                </a:pathLst>
              </a:custGeom>
              <a:solidFill>
                <a:srgbClr val="FFFFFF">
                  <a:alpha val="60000"/>
                </a:srgbClr>
              </a:solidFill>
              <a:ln w="9525" cap="flat">
                <a:noFill/>
                <a:prstDash val="solid"/>
                <a:miter/>
              </a:ln>
            </p:spPr>
            <p:txBody>
              <a:bodyPr rtlCol="0" anchor="ctr"/>
              <a:lstStyle/>
              <a:p>
                <a:endParaRPr lang="fr-FR"/>
              </a:p>
            </p:txBody>
          </p:sp>
          <p:sp>
            <p:nvSpPr>
              <p:cNvPr id="68" name="Forme libre 67">
                <a:extLst>
                  <a:ext uri="{FF2B5EF4-FFF2-40B4-BE49-F238E27FC236}">
                    <a16:creationId xmlns:a16="http://schemas.microsoft.com/office/drawing/2014/main" id="{8FD2104A-ADE1-044B-9550-7E9C61BAEC73}"/>
                  </a:ext>
                </a:extLst>
              </p:cNvPr>
              <p:cNvSpPr/>
              <p:nvPr/>
            </p:nvSpPr>
            <p:spPr>
              <a:xfrm>
                <a:off x="2355252" y="2517464"/>
                <a:ext cx="1254442" cy="1108995"/>
              </a:xfrm>
              <a:custGeom>
                <a:avLst/>
                <a:gdLst>
                  <a:gd name="connsiteX0" fmla="*/ 1254443 w 1254442"/>
                  <a:gd name="connsiteY0" fmla="*/ 0 h 1108995"/>
                  <a:gd name="connsiteX1" fmla="*/ 1025271 w 1254442"/>
                  <a:gd name="connsiteY1" fmla="*/ 1108996 h 1108995"/>
                  <a:gd name="connsiteX2" fmla="*/ 4572 w 1254442"/>
                  <a:gd name="connsiteY2" fmla="*/ 913733 h 1108995"/>
                  <a:gd name="connsiteX3" fmla="*/ 0 w 1254442"/>
                  <a:gd name="connsiteY3" fmla="*/ 896588 h 1108995"/>
                  <a:gd name="connsiteX4" fmla="*/ 993553 w 1254442"/>
                  <a:gd name="connsiteY4" fmla="*/ 1058037 h 1108995"/>
                  <a:gd name="connsiteX5" fmla="*/ 1254443 w 1254442"/>
                  <a:gd name="connsiteY5" fmla="*/ 0 h 110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442" h="1108995">
                    <a:moveTo>
                      <a:pt x="1254443" y="0"/>
                    </a:moveTo>
                    <a:lnTo>
                      <a:pt x="1025271" y="1108996"/>
                    </a:lnTo>
                    <a:lnTo>
                      <a:pt x="4572" y="913733"/>
                    </a:lnTo>
                    <a:lnTo>
                      <a:pt x="0" y="896588"/>
                    </a:lnTo>
                    <a:lnTo>
                      <a:pt x="993553" y="1058037"/>
                    </a:lnTo>
                    <a:lnTo>
                      <a:pt x="1254443" y="0"/>
                    </a:lnTo>
                    <a:close/>
                  </a:path>
                </a:pathLst>
              </a:custGeom>
              <a:solidFill>
                <a:srgbClr val="FD9D59"/>
              </a:solidFill>
              <a:ln w="9525" cap="flat">
                <a:noFill/>
                <a:prstDash val="solid"/>
                <a:miter/>
              </a:ln>
            </p:spPr>
            <p:txBody>
              <a:bodyPr rtlCol="0" anchor="ctr"/>
              <a:lstStyle/>
              <a:p>
                <a:endParaRPr lang="fr-FR"/>
              </a:p>
            </p:txBody>
          </p:sp>
          <p:sp>
            <p:nvSpPr>
              <p:cNvPr id="69" name="Forme libre 68">
                <a:extLst>
                  <a:ext uri="{FF2B5EF4-FFF2-40B4-BE49-F238E27FC236}">
                    <a16:creationId xmlns:a16="http://schemas.microsoft.com/office/drawing/2014/main" id="{432BC94E-C7B1-9D44-AB4A-6A7F2CF02FE1}"/>
                  </a:ext>
                </a:extLst>
              </p:cNvPr>
              <p:cNvSpPr/>
              <p:nvPr/>
            </p:nvSpPr>
            <p:spPr>
              <a:xfrm>
                <a:off x="2355252" y="2517464"/>
                <a:ext cx="1254442" cy="1108995"/>
              </a:xfrm>
              <a:custGeom>
                <a:avLst/>
                <a:gdLst>
                  <a:gd name="connsiteX0" fmla="*/ 1254443 w 1254442"/>
                  <a:gd name="connsiteY0" fmla="*/ 0 h 1108995"/>
                  <a:gd name="connsiteX1" fmla="*/ 1025271 w 1254442"/>
                  <a:gd name="connsiteY1" fmla="*/ 1108996 h 1108995"/>
                  <a:gd name="connsiteX2" fmla="*/ 4572 w 1254442"/>
                  <a:gd name="connsiteY2" fmla="*/ 913733 h 1108995"/>
                  <a:gd name="connsiteX3" fmla="*/ 0 w 1254442"/>
                  <a:gd name="connsiteY3" fmla="*/ 896588 h 1108995"/>
                  <a:gd name="connsiteX4" fmla="*/ 993553 w 1254442"/>
                  <a:gd name="connsiteY4" fmla="*/ 1058037 h 1108995"/>
                  <a:gd name="connsiteX5" fmla="*/ 1254443 w 1254442"/>
                  <a:gd name="connsiteY5" fmla="*/ 0 h 110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442" h="1108995">
                    <a:moveTo>
                      <a:pt x="1254443" y="0"/>
                    </a:moveTo>
                    <a:lnTo>
                      <a:pt x="1025271" y="1108996"/>
                    </a:lnTo>
                    <a:lnTo>
                      <a:pt x="4572" y="913733"/>
                    </a:lnTo>
                    <a:lnTo>
                      <a:pt x="0" y="896588"/>
                    </a:lnTo>
                    <a:lnTo>
                      <a:pt x="993553" y="1058037"/>
                    </a:lnTo>
                    <a:lnTo>
                      <a:pt x="1254443" y="0"/>
                    </a:lnTo>
                    <a:close/>
                  </a:path>
                </a:pathLst>
              </a:custGeom>
              <a:solidFill>
                <a:srgbClr val="FFFFFF">
                  <a:alpha val="60000"/>
                </a:srgbClr>
              </a:solidFill>
              <a:ln w="9525" cap="flat">
                <a:noFill/>
                <a:prstDash val="solid"/>
                <a:miter/>
              </a:ln>
            </p:spPr>
            <p:txBody>
              <a:bodyPr rtlCol="0" anchor="ctr"/>
              <a:lstStyle/>
              <a:p>
                <a:endParaRPr lang="fr-FR"/>
              </a:p>
            </p:txBody>
          </p:sp>
          <p:sp>
            <p:nvSpPr>
              <p:cNvPr id="70" name="Forme libre 69">
                <a:extLst>
                  <a:ext uri="{FF2B5EF4-FFF2-40B4-BE49-F238E27FC236}">
                    <a16:creationId xmlns:a16="http://schemas.microsoft.com/office/drawing/2014/main" id="{FA0DC862-1B61-7F4B-9251-14218D2DD894}"/>
                  </a:ext>
                </a:extLst>
              </p:cNvPr>
              <p:cNvSpPr/>
              <p:nvPr/>
            </p:nvSpPr>
            <p:spPr>
              <a:xfrm rot="-1422000">
                <a:off x="3398396" y="2694944"/>
                <a:ext cx="286893" cy="286893"/>
              </a:xfrm>
              <a:custGeom>
                <a:avLst/>
                <a:gdLst>
                  <a:gd name="connsiteX0" fmla="*/ 286893 w 286893"/>
                  <a:gd name="connsiteY0" fmla="*/ 143447 h 286893"/>
                  <a:gd name="connsiteX1" fmla="*/ 143446 w 286893"/>
                  <a:gd name="connsiteY1" fmla="*/ 286893 h 286893"/>
                  <a:gd name="connsiteX2" fmla="*/ 0 w 286893"/>
                  <a:gd name="connsiteY2" fmla="*/ 143447 h 286893"/>
                  <a:gd name="connsiteX3" fmla="*/ 143446 w 286893"/>
                  <a:gd name="connsiteY3" fmla="*/ 0 h 286893"/>
                  <a:gd name="connsiteX4" fmla="*/ 286893 w 286893"/>
                  <a:gd name="connsiteY4" fmla="*/ 143447 h 286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893" h="286893">
                    <a:moveTo>
                      <a:pt x="286893" y="143447"/>
                    </a:moveTo>
                    <a:cubicBezTo>
                      <a:pt x="286893" y="222670"/>
                      <a:pt x="222670" y="286893"/>
                      <a:pt x="143446" y="286893"/>
                    </a:cubicBezTo>
                    <a:cubicBezTo>
                      <a:pt x="64223" y="286893"/>
                      <a:pt x="0" y="222670"/>
                      <a:pt x="0" y="143447"/>
                    </a:cubicBezTo>
                    <a:cubicBezTo>
                      <a:pt x="0" y="64223"/>
                      <a:pt x="64223" y="0"/>
                      <a:pt x="143446" y="0"/>
                    </a:cubicBezTo>
                    <a:cubicBezTo>
                      <a:pt x="222670" y="0"/>
                      <a:pt x="286893" y="64223"/>
                      <a:pt x="286893" y="143447"/>
                    </a:cubicBezTo>
                    <a:close/>
                  </a:path>
                </a:pathLst>
              </a:custGeom>
              <a:solidFill>
                <a:srgbClr val="FD9D59"/>
              </a:solidFill>
              <a:ln w="9525" cap="flat">
                <a:noFill/>
                <a:prstDash val="solid"/>
                <a:miter/>
              </a:ln>
            </p:spPr>
            <p:txBody>
              <a:bodyPr rtlCol="0" anchor="ctr"/>
              <a:lstStyle/>
              <a:p>
                <a:endParaRPr lang="fr-FR"/>
              </a:p>
            </p:txBody>
          </p:sp>
          <p:sp>
            <p:nvSpPr>
              <p:cNvPr id="71" name="Forme libre 70">
                <a:extLst>
                  <a:ext uri="{FF2B5EF4-FFF2-40B4-BE49-F238E27FC236}">
                    <a16:creationId xmlns:a16="http://schemas.microsoft.com/office/drawing/2014/main" id="{F151A5AC-B3FF-2747-A21B-457E5BC7CCC6}"/>
                  </a:ext>
                </a:extLst>
              </p:cNvPr>
              <p:cNvSpPr/>
              <p:nvPr/>
            </p:nvSpPr>
            <p:spPr>
              <a:xfrm>
                <a:off x="3562736" y="2515940"/>
                <a:ext cx="42767" cy="177831"/>
              </a:xfrm>
              <a:custGeom>
                <a:avLst/>
                <a:gdLst>
                  <a:gd name="connsiteX0" fmla="*/ 0 w 42767"/>
                  <a:gd name="connsiteY0" fmla="*/ 177832 h 177831"/>
                  <a:gd name="connsiteX1" fmla="*/ 42767 w 42767"/>
                  <a:gd name="connsiteY1" fmla="*/ 0 h 177831"/>
                </a:gdLst>
                <a:ahLst/>
                <a:cxnLst>
                  <a:cxn ang="0">
                    <a:pos x="connsiteX0" y="connsiteY0"/>
                  </a:cxn>
                  <a:cxn ang="0">
                    <a:pos x="connsiteX1" y="connsiteY1"/>
                  </a:cxn>
                </a:cxnLst>
                <a:rect l="l" t="t" r="r" b="b"/>
                <a:pathLst>
                  <a:path w="42767" h="177831">
                    <a:moveTo>
                      <a:pt x="0" y="177832"/>
                    </a:moveTo>
                    <a:lnTo>
                      <a:pt x="42767" y="0"/>
                    </a:lnTo>
                  </a:path>
                </a:pathLst>
              </a:custGeom>
              <a:ln w="9525" cap="rnd">
                <a:solidFill>
                  <a:srgbClr val="263238"/>
                </a:solidFill>
                <a:prstDash val="solid"/>
                <a:round/>
              </a:ln>
            </p:spPr>
            <p:txBody>
              <a:bodyPr rtlCol="0" anchor="ctr"/>
              <a:lstStyle/>
              <a:p>
                <a:endParaRPr lang="fr-FR"/>
              </a:p>
            </p:txBody>
          </p:sp>
          <p:sp>
            <p:nvSpPr>
              <p:cNvPr id="72" name="Forme libre 71">
                <a:extLst>
                  <a:ext uri="{FF2B5EF4-FFF2-40B4-BE49-F238E27FC236}">
                    <a16:creationId xmlns:a16="http://schemas.microsoft.com/office/drawing/2014/main" id="{5FD22C57-FE77-114B-BB4B-162FA0E02FF9}"/>
                  </a:ext>
                </a:extLst>
              </p:cNvPr>
              <p:cNvSpPr/>
              <p:nvPr/>
            </p:nvSpPr>
            <p:spPr>
              <a:xfrm>
                <a:off x="2888938" y="3530733"/>
                <a:ext cx="200882" cy="717232"/>
              </a:xfrm>
              <a:custGeom>
                <a:avLst/>
                <a:gdLst>
                  <a:gd name="connsiteX0" fmla="*/ 0 w 200882"/>
                  <a:gd name="connsiteY0" fmla="*/ 717232 h 717232"/>
                  <a:gd name="connsiteX1" fmla="*/ 200882 w 200882"/>
                  <a:gd name="connsiteY1" fmla="*/ 0 h 717232"/>
                </a:gdLst>
                <a:ahLst/>
                <a:cxnLst>
                  <a:cxn ang="0">
                    <a:pos x="connsiteX0" y="connsiteY0"/>
                  </a:cxn>
                  <a:cxn ang="0">
                    <a:pos x="connsiteX1" y="connsiteY1"/>
                  </a:cxn>
                </a:cxnLst>
                <a:rect l="l" t="t" r="r" b="b"/>
                <a:pathLst>
                  <a:path w="200882" h="717232">
                    <a:moveTo>
                      <a:pt x="0" y="717232"/>
                    </a:moveTo>
                    <a:lnTo>
                      <a:pt x="200882" y="0"/>
                    </a:lnTo>
                  </a:path>
                </a:pathLst>
              </a:custGeom>
              <a:ln w="9525" cap="rnd">
                <a:solidFill>
                  <a:srgbClr val="263238"/>
                </a:solidFill>
                <a:prstDash val="solid"/>
                <a:round/>
              </a:ln>
            </p:spPr>
            <p:txBody>
              <a:bodyPr rtlCol="0" anchor="ctr"/>
              <a:lstStyle/>
              <a:p>
                <a:endParaRPr lang="fr-FR"/>
              </a:p>
            </p:txBody>
          </p:sp>
          <p:sp>
            <p:nvSpPr>
              <p:cNvPr id="73" name="Forme libre 72">
                <a:extLst>
                  <a:ext uri="{FF2B5EF4-FFF2-40B4-BE49-F238E27FC236}">
                    <a16:creationId xmlns:a16="http://schemas.microsoft.com/office/drawing/2014/main" id="{0C1A7285-F6F5-B344-A2BC-DDE9185292B9}"/>
                  </a:ext>
                </a:extLst>
              </p:cNvPr>
              <p:cNvSpPr/>
              <p:nvPr/>
            </p:nvSpPr>
            <p:spPr>
              <a:xfrm>
                <a:off x="3424338" y="3265938"/>
                <a:ext cx="738854" cy="125348"/>
              </a:xfrm>
              <a:custGeom>
                <a:avLst/>
                <a:gdLst>
                  <a:gd name="connsiteX0" fmla="*/ 0 w 738854"/>
                  <a:gd name="connsiteY0" fmla="*/ 0 h 125348"/>
                  <a:gd name="connsiteX1" fmla="*/ 738854 w 738854"/>
                  <a:gd name="connsiteY1" fmla="*/ 125349 h 125348"/>
                </a:gdLst>
                <a:ahLst/>
                <a:cxnLst>
                  <a:cxn ang="0">
                    <a:pos x="connsiteX0" y="connsiteY0"/>
                  </a:cxn>
                  <a:cxn ang="0">
                    <a:pos x="connsiteX1" y="connsiteY1"/>
                  </a:cxn>
                </a:cxnLst>
                <a:rect l="l" t="t" r="r" b="b"/>
                <a:pathLst>
                  <a:path w="738854" h="125348">
                    <a:moveTo>
                      <a:pt x="0" y="0"/>
                    </a:moveTo>
                    <a:lnTo>
                      <a:pt x="738854" y="125349"/>
                    </a:lnTo>
                  </a:path>
                </a:pathLst>
              </a:custGeom>
              <a:ln w="9525" cap="rnd">
                <a:solidFill>
                  <a:srgbClr val="263238"/>
                </a:solid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795E4117-058B-694E-BE39-84BF287B3E51}"/>
                  </a:ext>
                </a:extLst>
              </p:cNvPr>
              <p:cNvSpPr/>
              <p:nvPr/>
            </p:nvSpPr>
            <p:spPr>
              <a:xfrm>
                <a:off x="2961042" y="2874746"/>
                <a:ext cx="355568" cy="255746"/>
              </a:xfrm>
              <a:custGeom>
                <a:avLst/>
                <a:gdLst>
                  <a:gd name="connsiteX0" fmla="*/ 0 w 355568"/>
                  <a:gd name="connsiteY0" fmla="*/ 255746 h 255746"/>
                  <a:gd name="connsiteX1" fmla="*/ 355568 w 355568"/>
                  <a:gd name="connsiteY1" fmla="*/ 0 h 255746"/>
                </a:gdLst>
                <a:ahLst/>
                <a:cxnLst>
                  <a:cxn ang="0">
                    <a:pos x="connsiteX0" y="connsiteY0"/>
                  </a:cxn>
                  <a:cxn ang="0">
                    <a:pos x="connsiteX1" y="connsiteY1"/>
                  </a:cxn>
                </a:cxnLst>
                <a:rect l="l" t="t" r="r" b="b"/>
                <a:pathLst>
                  <a:path w="355568" h="255746">
                    <a:moveTo>
                      <a:pt x="0" y="255746"/>
                    </a:moveTo>
                    <a:lnTo>
                      <a:pt x="355568" y="0"/>
                    </a:lnTo>
                  </a:path>
                </a:pathLst>
              </a:custGeom>
              <a:ln w="9525" cap="rnd">
                <a:solidFill>
                  <a:srgbClr val="263238"/>
                </a:solidFill>
                <a:prstDash val="solid"/>
                <a:round/>
              </a:ln>
            </p:spPr>
            <p:txBody>
              <a:bodyPr rtlCol="0" anchor="ctr"/>
              <a:lstStyle/>
              <a:p>
                <a:endParaRPr lang="fr-FR"/>
              </a:p>
            </p:txBody>
          </p:sp>
          <p:sp>
            <p:nvSpPr>
              <p:cNvPr id="75" name="Forme libre 74">
                <a:extLst>
                  <a:ext uri="{FF2B5EF4-FFF2-40B4-BE49-F238E27FC236}">
                    <a16:creationId xmlns:a16="http://schemas.microsoft.com/office/drawing/2014/main" id="{4635B1AB-AA1E-C44D-83F9-3E5267EA6783}"/>
                  </a:ext>
                </a:extLst>
              </p:cNvPr>
              <p:cNvSpPr/>
              <p:nvPr/>
            </p:nvSpPr>
            <p:spPr>
              <a:xfrm>
                <a:off x="2979997" y="2920943"/>
                <a:ext cx="363855" cy="262032"/>
              </a:xfrm>
              <a:custGeom>
                <a:avLst/>
                <a:gdLst>
                  <a:gd name="connsiteX0" fmla="*/ 0 w 363855"/>
                  <a:gd name="connsiteY0" fmla="*/ 262033 h 262032"/>
                  <a:gd name="connsiteX1" fmla="*/ 363855 w 363855"/>
                  <a:gd name="connsiteY1" fmla="*/ 0 h 262032"/>
                </a:gdLst>
                <a:ahLst/>
                <a:cxnLst>
                  <a:cxn ang="0">
                    <a:pos x="connsiteX0" y="connsiteY0"/>
                  </a:cxn>
                  <a:cxn ang="0">
                    <a:pos x="connsiteX1" y="connsiteY1"/>
                  </a:cxn>
                </a:cxnLst>
                <a:rect l="l" t="t" r="r" b="b"/>
                <a:pathLst>
                  <a:path w="363855" h="262032">
                    <a:moveTo>
                      <a:pt x="0" y="262033"/>
                    </a:moveTo>
                    <a:lnTo>
                      <a:pt x="363855" y="0"/>
                    </a:lnTo>
                  </a:path>
                </a:pathLst>
              </a:custGeom>
              <a:ln w="9525" cap="rnd">
                <a:solidFill>
                  <a:srgbClr val="263238"/>
                </a:solidFill>
                <a:prstDash val="solid"/>
                <a:round/>
              </a:ln>
            </p:spPr>
            <p:txBody>
              <a:bodyPr rtlCol="0" anchor="ctr"/>
              <a:lstStyle/>
              <a:p>
                <a:endParaRPr lang="fr-FR"/>
              </a:p>
            </p:txBody>
          </p:sp>
          <p:sp>
            <p:nvSpPr>
              <p:cNvPr id="76" name="Forme libre 75">
                <a:extLst>
                  <a:ext uri="{FF2B5EF4-FFF2-40B4-BE49-F238E27FC236}">
                    <a16:creationId xmlns:a16="http://schemas.microsoft.com/office/drawing/2014/main" id="{F69CC944-3C54-9745-9A22-3F03B3351BF7}"/>
                  </a:ext>
                </a:extLst>
              </p:cNvPr>
              <p:cNvSpPr/>
              <p:nvPr/>
            </p:nvSpPr>
            <p:spPr>
              <a:xfrm>
                <a:off x="3021049" y="2981902"/>
                <a:ext cx="356951" cy="286951"/>
              </a:xfrm>
              <a:custGeom>
                <a:avLst/>
                <a:gdLst>
                  <a:gd name="connsiteX0" fmla="*/ 0 w 356951"/>
                  <a:gd name="connsiteY0" fmla="*/ 286703 h 286951"/>
                  <a:gd name="connsiteX1" fmla="*/ 110871 w 356951"/>
                  <a:gd name="connsiteY1" fmla="*/ 227933 h 286951"/>
                  <a:gd name="connsiteX2" fmla="*/ 186119 w 356951"/>
                  <a:gd name="connsiteY2" fmla="*/ 133255 h 286951"/>
                  <a:gd name="connsiteX3" fmla="*/ 258985 w 356951"/>
                  <a:gd name="connsiteY3" fmla="*/ 103442 h 286951"/>
                  <a:gd name="connsiteX4" fmla="*/ 329946 w 356951"/>
                  <a:gd name="connsiteY4" fmla="*/ 69818 h 286951"/>
                  <a:gd name="connsiteX5" fmla="*/ 354521 w 356951"/>
                  <a:gd name="connsiteY5" fmla="*/ 0 h 28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951" h="286951">
                    <a:moveTo>
                      <a:pt x="0" y="286703"/>
                    </a:moveTo>
                    <a:cubicBezTo>
                      <a:pt x="40767" y="289941"/>
                      <a:pt x="87630" y="261080"/>
                      <a:pt x="110871" y="227933"/>
                    </a:cubicBezTo>
                    <a:cubicBezTo>
                      <a:pt x="134112" y="194786"/>
                      <a:pt x="152590" y="156496"/>
                      <a:pt x="186119" y="133255"/>
                    </a:cubicBezTo>
                    <a:cubicBezTo>
                      <a:pt x="208712" y="119605"/>
                      <a:pt x="233296" y="109547"/>
                      <a:pt x="258985" y="103442"/>
                    </a:cubicBezTo>
                    <a:cubicBezTo>
                      <a:pt x="284702" y="97250"/>
                      <a:pt x="308867" y="85811"/>
                      <a:pt x="329946" y="69818"/>
                    </a:cubicBezTo>
                    <a:cubicBezTo>
                      <a:pt x="349853" y="52578"/>
                      <a:pt x="362521" y="24860"/>
                      <a:pt x="354521" y="0"/>
                    </a:cubicBezTo>
                  </a:path>
                </a:pathLst>
              </a:custGeom>
              <a:noFill/>
              <a:ln w="9525" cap="rnd">
                <a:solidFill>
                  <a:srgbClr val="263238"/>
                </a:solid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80DBB1D4-7CBD-0645-80EC-8F63E5187AE6}"/>
                  </a:ext>
                </a:extLst>
              </p:cNvPr>
              <p:cNvSpPr/>
              <p:nvPr/>
            </p:nvSpPr>
            <p:spPr>
              <a:xfrm>
                <a:off x="3045624" y="3038576"/>
                <a:ext cx="362426" cy="264624"/>
              </a:xfrm>
              <a:custGeom>
                <a:avLst/>
                <a:gdLst>
                  <a:gd name="connsiteX0" fmla="*/ 0 w 362426"/>
                  <a:gd name="connsiteY0" fmla="*/ 263747 h 264624"/>
                  <a:gd name="connsiteX1" fmla="*/ 103727 w 362426"/>
                  <a:gd name="connsiteY1" fmla="*/ 209455 h 264624"/>
                  <a:gd name="connsiteX2" fmla="*/ 182499 w 362426"/>
                  <a:gd name="connsiteY2" fmla="*/ 115824 h 264624"/>
                  <a:gd name="connsiteX3" fmla="*/ 270605 w 362426"/>
                  <a:gd name="connsiteY3" fmla="*/ 74867 h 264624"/>
                  <a:gd name="connsiteX4" fmla="*/ 362426 w 362426"/>
                  <a:gd name="connsiteY4" fmla="*/ 0 h 264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26" h="264624">
                    <a:moveTo>
                      <a:pt x="0" y="263747"/>
                    </a:moveTo>
                    <a:cubicBezTo>
                      <a:pt x="40767" y="270034"/>
                      <a:pt x="78200" y="241554"/>
                      <a:pt x="103727" y="209455"/>
                    </a:cubicBezTo>
                    <a:cubicBezTo>
                      <a:pt x="129254" y="177356"/>
                      <a:pt x="149066" y="139827"/>
                      <a:pt x="182499" y="115824"/>
                    </a:cubicBezTo>
                    <a:cubicBezTo>
                      <a:pt x="208521" y="95898"/>
                      <a:pt x="238592" y="81915"/>
                      <a:pt x="270605" y="74867"/>
                    </a:cubicBezTo>
                    <a:cubicBezTo>
                      <a:pt x="324612" y="65342"/>
                      <a:pt x="360617" y="32290"/>
                      <a:pt x="362426" y="0"/>
                    </a:cubicBezTo>
                  </a:path>
                </a:pathLst>
              </a:custGeom>
              <a:noFill/>
              <a:ln w="9525" cap="rnd">
                <a:solidFill>
                  <a:srgbClr val="263238"/>
                </a:solid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25FCA55F-5109-6D4A-9FE4-7AABAA713423}"/>
                  </a:ext>
                </a:extLst>
              </p:cNvPr>
              <p:cNvSpPr/>
              <p:nvPr/>
            </p:nvSpPr>
            <p:spPr>
              <a:xfrm>
                <a:off x="3398144" y="2693486"/>
                <a:ext cx="286130" cy="286131"/>
              </a:xfrm>
              <a:custGeom>
                <a:avLst/>
                <a:gdLst>
                  <a:gd name="connsiteX0" fmla="*/ 286131 w 286130"/>
                  <a:gd name="connsiteY0" fmla="*/ 143066 h 286131"/>
                  <a:gd name="connsiteX1" fmla="*/ 143066 w 286130"/>
                  <a:gd name="connsiteY1" fmla="*/ 286131 h 286131"/>
                  <a:gd name="connsiteX2" fmla="*/ 0 w 286130"/>
                  <a:gd name="connsiteY2" fmla="*/ 143066 h 286131"/>
                  <a:gd name="connsiteX3" fmla="*/ 143066 w 286130"/>
                  <a:gd name="connsiteY3" fmla="*/ 0 h 286131"/>
                  <a:gd name="connsiteX4" fmla="*/ 286131 w 286130"/>
                  <a:gd name="connsiteY4" fmla="*/ 143066 h 286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30" h="286131">
                    <a:moveTo>
                      <a:pt x="286131" y="143066"/>
                    </a:moveTo>
                    <a:cubicBezTo>
                      <a:pt x="286131" y="222078"/>
                      <a:pt x="222079" y="286131"/>
                      <a:pt x="143066" y="286131"/>
                    </a:cubicBezTo>
                    <a:cubicBezTo>
                      <a:pt x="64053" y="286131"/>
                      <a:pt x="0" y="222078"/>
                      <a:pt x="0" y="143066"/>
                    </a:cubicBezTo>
                    <a:cubicBezTo>
                      <a:pt x="0" y="64053"/>
                      <a:pt x="64053" y="0"/>
                      <a:pt x="143066" y="0"/>
                    </a:cubicBezTo>
                    <a:cubicBezTo>
                      <a:pt x="222079" y="0"/>
                      <a:pt x="286131" y="64053"/>
                      <a:pt x="286131" y="143066"/>
                    </a:cubicBezTo>
                    <a:close/>
                  </a:path>
                </a:pathLst>
              </a:custGeom>
              <a:noFill/>
              <a:ln w="9525" cap="rnd">
                <a:solidFill>
                  <a:srgbClr val="263238"/>
                </a:solid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8AF6FAEB-ADFA-D443-8E3F-F2E6C60FE53F}"/>
                  </a:ext>
                </a:extLst>
              </p:cNvPr>
              <p:cNvSpPr/>
              <p:nvPr/>
            </p:nvSpPr>
            <p:spPr>
              <a:xfrm>
                <a:off x="2352705" y="2512533"/>
                <a:ext cx="1813379" cy="1740266"/>
              </a:xfrm>
              <a:custGeom>
                <a:avLst/>
                <a:gdLst>
                  <a:gd name="connsiteX0" fmla="*/ 757308 w 1813379"/>
                  <a:gd name="connsiteY0" fmla="*/ 333352 h 1740266"/>
                  <a:gd name="connsiteX1" fmla="*/ 1213365 w 1813379"/>
                  <a:gd name="connsiteY1" fmla="*/ 8645 h 1740266"/>
                  <a:gd name="connsiteX2" fmla="*/ 1278326 w 1813379"/>
                  <a:gd name="connsiteY2" fmla="*/ 19561 h 1740266"/>
                  <a:gd name="connsiteX3" fmla="*/ 1280516 w 1813379"/>
                  <a:gd name="connsiteY3" fmla="*/ 22932 h 1740266"/>
                  <a:gd name="connsiteX4" fmla="*/ 1812773 w 1813379"/>
                  <a:gd name="connsiteY4" fmla="*/ 882183 h 1740266"/>
                  <a:gd name="connsiteX5" fmla="*/ 537471 w 1813379"/>
                  <a:gd name="connsiteY5" fmla="*/ 1740100 h 1740266"/>
                  <a:gd name="connsiteX6" fmla="*/ 7119 w 1813379"/>
                  <a:gd name="connsiteY6" fmla="*/ 918663 h 1740266"/>
                  <a:gd name="connsiteX7" fmla="*/ 19597 w 1813379"/>
                  <a:gd name="connsiteY7" fmla="*/ 855799 h 1740266"/>
                  <a:gd name="connsiteX8" fmla="*/ 261151 w 1813379"/>
                  <a:gd name="connsiteY8" fmla="*/ 680824 h 174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379" h="1740266">
                    <a:moveTo>
                      <a:pt x="757308" y="333352"/>
                    </a:moveTo>
                    <a:lnTo>
                      <a:pt x="1213365" y="8645"/>
                    </a:lnTo>
                    <a:cubicBezTo>
                      <a:pt x="1234320" y="-6281"/>
                      <a:pt x="1263400" y="-1394"/>
                      <a:pt x="1278326" y="19561"/>
                    </a:cubicBezTo>
                    <a:cubicBezTo>
                      <a:pt x="1279107" y="20646"/>
                      <a:pt x="1279831" y="21780"/>
                      <a:pt x="1280516" y="22932"/>
                    </a:cubicBezTo>
                    <a:cubicBezTo>
                      <a:pt x="1280516" y="22932"/>
                      <a:pt x="1834205" y="868848"/>
                      <a:pt x="1812773" y="882183"/>
                    </a:cubicBezTo>
                    <a:lnTo>
                      <a:pt x="537471" y="1740100"/>
                    </a:lnTo>
                    <a:cubicBezTo>
                      <a:pt x="515659" y="1753815"/>
                      <a:pt x="7119" y="918663"/>
                      <a:pt x="7119" y="918663"/>
                    </a:cubicBezTo>
                    <a:cubicBezTo>
                      <a:pt x="-5987" y="897708"/>
                      <a:pt x="-520" y="870162"/>
                      <a:pt x="19597" y="855799"/>
                    </a:cubicBezTo>
                    <a:lnTo>
                      <a:pt x="261151" y="680824"/>
                    </a:lnTo>
                  </a:path>
                </a:pathLst>
              </a:custGeom>
              <a:noFill/>
              <a:ln w="9525" cap="rnd">
                <a:solidFill>
                  <a:srgbClr val="263238"/>
                </a:solid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4CA206DA-4082-3849-8146-76C4AF136713}"/>
                  </a:ext>
                </a:extLst>
              </p:cNvPr>
              <p:cNvSpPr/>
              <p:nvPr/>
            </p:nvSpPr>
            <p:spPr>
              <a:xfrm>
                <a:off x="3356996" y="2973521"/>
                <a:ext cx="136397" cy="565213"/>
              </a:xfrm>
              <a:custGeom>
                <a:avLst/>
                <a:gdLst>
                  <a:gd name="connsiteX0" fmla="*/ 0 w 136397"/>
                  <a:gd name="connsiteY0" fmla="*/ 565214 h 565213"/>
                  <a:gd name="connsiteX1" fmla="*/ 136398 w 136397"/>
                  <a:gd name="connsiteY1" fmla="*/ 0 h 565213"/>
                </a:gdLst>
                <a:ahLst/>
                <a:cxnLst>
                  <a:cxn ang="0">
                    <a:pos x="connsiteX0" y="connsiteY0"/>
                  </a:cxn>
                  <a:cxn ang="0">
                    <a:pos x="connsiteX1" y="connsiteY1"/>
                  </a:cxn>
                </a:cxnLst>
                <a:rect l="l" t="t" r="r" b="b"/>
                <a:pathLst>
                  <a:path w="136397" h="565213">
                    <a:moveTo>
                      <a:pt x="0" y="565214"/>
                    </a:moveTo>
                    <a:lnTo>
                      <a:pt x="136398" y="0"/>
                    </a:lnTo>
                  </a:path>
                </a:pathLst>
              </a:custGeom>
              <a:ln w="9525" cap="rnd">
                <a:solidFill>
                  <a:srgbClr val="263238"/>
                </a:solid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838DE3CB-A0D8-5544-BE6D-C7977F4A8F41}"/>
                  </a:ext>
                </a:extLst>
              </p:cNvPr>
              <p:cNvSpPr/>
              <p:nvPr/>
            </p:nvSpPr>
            <p:spPr>
              <a:xfrm>
                <a:off x="2352680" y="3414147"/>
                <a:ext cx="739235" cy="116109"/>
              </a:xfrm>
              <a:custGeom>
                <a:avLst/>
                <a:gdLst>
                  <a:gd name="connsiteX0" fmla="*/ 0 w 739235"/>
                  <a:gd name="connsiteY0" fmla="*/ 0 h 116109"/>
                  <a:gd name="connsiteX1" fmla="*/ 739235 w 739235"/>
                  <a:gd name="connsiteY1" fmla="*/ 116110 h 116109"/>
                </a:gdLst>
                <a:ahLst/>
                <a:cxnLst>
                  <a:cxn ang="0">
                    <a:pos x="connsiteX0" y="connsiteY0"/>
                  </a:cxn>
                  <a:cxn ang="0">
                    <a:pos x="connsiteX1" y="connsiteY1"/>
                  </a:cxn>
                </a:cxnLst>
                <a:rect l="l" t="t" r="r" b="b"/>
                <a:pathLst>
                  <a:path w="739235" h="116109">
                    <a:moveTo>
                      <a:pt x="0" y="0"/>
                    </a:moveTo>
                    <a:lnTo>
                      <a:pt x="739235" y="116110"/>
                    </a:lnTo>
                  </a:path>
                </a:pathLst>
              </a:custGeom>
              <a:ln w="9525" cap="rnd">
                <a:solidFill>
                  <a:srgbClr val="263238"/>
                </a:solid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5F0B759D-F9FB-2B47-A2B3-CE8467C3A4D0}"/>
                  </a:ext>
                </a:extLst>
              </p:cNvPr>
              <p:cNvSpPr/>
              <p:nvPr/>
            </p:nvSpPr>
            <p:spPr>
              <a:xfrm>
                <a:off x="2823787" y="3235268"/>
                <a:ext cx="584673" cy="474657"/>
              </a:xfrm>
              <a:custGeom>
                <a:avLst/>
                <a:gdLst>
                  <a:gd name="connsiteX0" fmla="*/ 0 w 584673"/>
                  <a:gd name="connsiteY0" fmla="*/ 134112 h 474657"/>
                  <a:gd name="connsiteX1" fmla="*/ 171450 w 584673"/>
                  <a:gd name="connsiteY1" fmla="*/ 0 h 474657"/>
                  <a:gd name="connsiteX2" fmla="*/ 292703 w 584673"/>
                  <a:gd name="connsiteY2" fmla="*/ 135446 h 474657"/>
                  <a:gd name="connsiteX3" fmla="*/ 367094 w 584673"/>
                  <a:gd name="connsiteY3" fmla="*/ 141637 h 474657"/>
                  <a:gd name="connsiteX4" fmla="*/ 489299 w 584673"/>
                  <a:gd name="connsiteY4" fmla="*/ 152781 h 474657"/>
                  <a:gd name="connsiteX5" fmla="*/ 448437 w 584673"/>
                  <a:gd name="connsiteY5" fmla="*/ 198120 h 474657"/>
                  <a:gd name="connsiteX6" fmla="*/ 395669 w 584673"/>
                  <a:gd name="connsiteY6" fmla="*/ 185547 h 474657"/>
                  <a:gd name="connsiteX7" fmla="*/ 389382 w 584673"/>
                  <a:gd name="connsiteY7" fmla="*/ 201073 h 474657"/>
                  <a:gd name="connsiteX8" fmla="*/ 578453 w 584673"/>
                  <a:gd name="connsiteY8" fmla="*/ 342614 h 474657"/>
                  <a:gd name="connsiteX9" fmla="*/ 573462 w 584673"/>
                  <a:gd name="connsiteY9" fmla="*/ 383667 h 474657"/>
                  <a:gd name="connsiteX10" fmla="*/ 573214 w 584673"/>
                  <a:gd name="connsiteY10" fmla="*/ 383858 h 474657"/>
                  <a:gd name="connsiteX11" fmla="*/ 439864 w 584673"/>
                  <a:gd name="connsiteY11" fmla="*/ 291465 h 474657"/>
                  <a:gd name="connsiteX12" fmla="*/ 433578 w 584673"/>
                  <a:gd name="connsiteY12" fmla="*/ 307086 h 474657"/>
                  <a:gd name="connsiteX13" fmla="*/ 515683 w 584673"/>
                  <a:gd name="connsiteY13" fmla="*/ 430340 h 474657"/>
                  <a:gd name="connsiteX14" fmla="*/ 501301 w 584673"/>
                  <a:gd name="connsiteY14" fmla="*/ 449390 h 474657"/>
                  <a:gd name="connsiteX15" fmla="*/ 469487 w 584673"/>
                  <a:gd name="connsiteY15" fmla="*/ 430911 h 474657"/>
                  <a:gd name="connsiteX16" fmla="*/ 398145 w 584673"/>
                  <a:gd name="connsiteY16" fmla="*/ 328327 h 474657"/>
                  <a:gd name="connsiteX17" fmla="*/ 385763 w 584673"/>
                  <a:gd name="connsiteY17" fmla="*/ 339662 h 474657"/>
                  <a:gd name="connsiteX18" fmla="*/ 430244 w 584673"/>
                  <a:gd name="connsiteY18" fmla="*/ 466630 h 474657"/>
                  <a:gd name="connsiteX19" fmla="*/ 394525 w 584673"/>
                  <a:gd name="connsiteY19" fmla="*/ 457962 h 474657"/>
                  <a:gd name="connsiteX20" fmla="*/ 354902 w 584673"/>
                  <a:gd name="connsiteY20" fmla="*/ 364903 h 474657"/>
                  <a:gd name="connsiteX21" fmla="*/ 347186 w 584673"/>
                  <a:gd name="connsiteY21" fmla="*/ 448247 h 474657"/>
                  <a:gd name="connsiteX22" fmla="*/ 316039 w 584673"/>
                  <a:gd name="connsiteY22" fmla="*/ 358521 h 474657"/>
                  <a:gd name="connsiteX23" fmla="*/ 254317 w 584673"/>
                  <a:gd name="connsiteY23" fmla="*/ 274225 h 474657"/>
                  <a:gd name="connsiteX24" fmla="*/ 0 w 584673"/>
                  <a:gd name="connsiteY24" fmla="*/ 134112 h 47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73" h="474657">
                    <a:moveTo>
                      <a:pt x="0" y="134112"/>
                    </a:moveTo>
                    <a:cubicBezTo>
                      <a:pt x="0" y="134112"/>
                      <a:pt x="114967" y="148114"/>
                      <a:pt x="171450" y="0"/>
                    </a:cubicBezTo>
                    <a:cubicBezTo>
                      <a:pt x="171450" y="0"/>
                      <a:pt x="238125" y="98584"/>
                      <a:pt x="292703" y="135446"/>
                    </a:cubicBezTo>
                    <a:cubicBezTo>
                      <a:pt x="292703" y="135446"/>
                      <a:pt x="315944" y="129350"/>
                      <a:pt x="367094" y="141637"/>
                    </a:cubicBezTo>
                    <a:cubicBezTo>
                      <a:pt x="407327" y="149600"/>
                      <a:pt x="448285" y="153333"/>
                      <a:pt x="489299" y="152781"/>
                    </a:cubicBezTo>
                    <a:cubicBezTo>
                      <a:pt x="489299" y="152781"/>
                      <a:pt x="476631" y="197263"/>
                      <a:pt x="448437" y="198120"/>
                    </a:cubicBezTo>
                    <a:cubicBezTo>
                      <a:pt x="430101" y="198177"/>
                      <a:pt x="412013" y="193862"/>
                      <a:pt x="395669" y="185547"/>
                    </a:cubicBezTo>
                    <a:lnTo>
                      <a:pt x="389382" y="201073"/>
                    </a:lnTo>
                    <a:lnTo>
                      <a:pt x="578453" y="342614"/>
                    </a:lnTo>
                    <a:cubicBezTo>
                      <a:pt x="588407" y="355330"/>
                      <a:pt x="586178" y="373704"/>
                      <a:pt x="573462" y="383667"/>
                    </a:cubicBezTo>
                    <a:cubicBezTo>
                      <a:pt x="573376" y="383734"/>
                      <a:pt x="573300" y="383791"/>
                      <a:pt x="573214" y="383858"/>
                    </a:cubicBezTo>
                    <a:lnTo>
                      <a:pt x="439864" y="291465"/>
                    </a:lnTo>
                    <a:lnTo>
                      <a:pt x="433578" y="307086"/>
                    </a:lnTo>
                    <a:cubicBezTo>
                      <a:pt x="433578" y="307086"/>
                      <a:pt x="513397" y="413575"/>
                      <a:pt x="515683" y="430340"/>
                    </a:cubicBezTo>
                    <a:cubicBezTo>
                      <a:pt x="517970" y="447103"/>
                      <a:pt x="514159" y="448247"/>
                      <a:pt x="501301" y="449390"/>
                    </a:cubicBezTo>
                    <a:cubicBezTo>
                      <a:pt x="488442" y="450533"/>
                      <a:pt x="469487" y="430911"/>
                      <a:pt x="469487" y="430911"/>
                    </a:cubicBezTo>
                    <a:lnTo>
                      <a:pt x="398145" y="328327"/>
                    </a:lnTo>
                    <a:lnTo>
                      <a:pt x="385763" y="339662"/>
                    </a:lnTo>
                    <a:cubicBezTo>
                      <a:pt x="385763" y="339662"/>
                      <a:pt x="436816" y="444436"/>
                      <a:pt x="430244" y="466630"/>
                    </a:cubicBezTo>
                    <a:cubicBezTo>
                      <a:pt x="423672" y="488823"/>
                      <a:pt x="394525" y="457962"/>
                      <a:pt x="394525" y="457962"/>
                    </a:cubicBezTo>
                    <a:lnTo>
                      <a:pt x="354902" y="364903"/>
                    </a:lnTo>
                    <a:cubicBezTo>
                      <a:pt x="354902" y="364903"/>
                      <a:pt x="370427" y="438341"/>
                      <a:pt x="347186" y="448247"/>
                    </a:cubicBezTo>
                    <a:cubicBezTo>
                      <a:pt x="323945" y="458152"/>
                      <a:pt x="322231" y="428625"/>
                      <a:pt x="316039" y="358521"/>
                    </a:cubicBezTo>
                    <a:lnTo>
                      <a:pt x="254317" y="274225"/>
                    </a:lnTo>
                    <a:cubicBezTo>
                      <a:pt x="254317" y="274225"/>
                      <a:pt x="73914" y="192310"/>
                      <a:pt x="0" y="134112"/>
                    </a:cubicBezTo>
                    <a:close/>
                  </a:path>
                </a:pathLst>
              </a:custGeom>
              <a:solidFill>
                <a:srgbClr val="FD9D59"/>
              </a:solidFill>
              <a:ln w="9525" cap="flat">
                <a:noFill/>
                <a:prstDash val="solid"/>
                <a:miter/>
              </a:ln>
            </p:spPr>
            <p:txBody>
              <a:bodyPr rtlCol="0" anchor="ctr"/>
              <a:lstStyle/>
              <a:p>
                <a:endParaRPr lang="fr-FR"/>
              </a:p>
            </p:txBody>
          </p:sp>
          <p:sp>
            <p:nvSpPr>
              <p:cNvPr id="83" name="Forme libre 82">
                <a:extLst>
                  <a:ext uri="{FF2B5EF4-FFF2-40B4-BE49-F238E27FC236}">
                    <a16:creationId xmlns:a16="http://schemas.microsoft.com/office/drawing/2014/main" id="{A29C24A4-694A-884E-8844-4D35C179F1D1}"/>
                  </a:ext>
                </a:extLst>
              </p:cNvPr>
              <p:cNvSpPr/>
              <p:nvPr/>
            </p:nvSpPr>
            <p:spPr>
              <a:xfrm>
                <a:off x="2822834" y="3356235"/>
                <a:ext cx="316515" cy="237553"/>
              </a:xfrm>
              <a:custGeom>
                <a:avLst/>
                <a:gdLst>
                  <a:gd name="connsiteX0" fmla="*/ 65722 w 316515"/>
                  <a:gd name="connsiteY0" fmla="*/ 0 h 237553"/>
                  <a:gd name="connsiteX1" fmla="*/ 266319 w 316515"/>
                  <a:gd name="connsiteY1" fmla="*/ 137922 h 237553"/>
                  <a:gd name="connsiteX2" fmla="*/ 316516 w 316515"/>
                  <a:gd name="connsiteY2" fmla="*/ 237554 h 237553"/>
                  <a:gd name="connsiteX3" fmla="*/ 263557 w 316515"/>
                  <a:gd name="connsiteY3" fmla="*/ 161544 h 237553"/>
                  <a:gd name="connsiteX4" fmla="*/ 0 w 316515"/>
                  <a:gd name="connsiteY4" fmla="*/ 22384 h 237553"/>
                  <a:gd name="connsiteX5" fmla="*/ 65722 w 316515"/>
                  <a:gd name="connsiteY5" fmla="*/ 0 h 23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15" h="237553">
                    <a:moveTo>
                      <a:pt x="65722" y="0"/>
                    </a:moveTo>
                    <a:lnTo>
                      <a:pt x="266319" y="137922"/>
                    </a:lnTo>
                    <a:lnTo>
                      <a:pt x="316516" y="237554"/>
                    </a:lnTo>
                    <a:lnTo>
                      <a:pt x="263557" y="161544"/>
                    </a:lnTo>
                    <a:lnTo>
                      <a:pt x="0" y="22384"/>
                    </a:lnTo>
                    <a:lnTo>
                      <a:pt x="65722" y="0"/>
                    </a:lnTo>
                    <a:close/>
                  </a:path>
                </a:pathLst>
              </a:custGeom>
              <a:solidFill>
                <a:srgbClr val="000000">
                  <a:alpha val="20000"/>
                </a:srgbClr>
              </a:solidFill>
              <a:ln w="9525" cap="flat">
                <a:noFill/>
                <a:prstDash val="solid"/>
                <a:miter/>
              </a:ln>
            </p:spPr>
            <p:txBody>
              <a:bodyPr rtlCol="0" anchor="ctr"/>
              <a:lstStyle/>
              <a:p>
                <a:endParaRPr lang="fr-FR"/>
              </a:p>
            </p:txBody>
          </p:sp>
          <p:sp>
            <p:nvSpPr>
              <p:cNvPr id="84" name="Forme libre 83">
                <a:extLst>
                  <a:ext uri="{FF2B5EF4-FFF2-40B4-BE49-F238E27FC236}">
                    <a16:creationId xmlns:a16="http://schemas.microsoft.com/office/drawing/2014/main" id="{D275E99D-C08E-0343-885F-EB2BDFAA6868}"/>
                  </a:ext>
                </a:extLst>
              </p:cNvPr>
              <p:cNvSpPr/>
              <p:nvPr/>
            </p:nvSpPr>
            <p:spPr>
              <a:xfrm>
                <a:off x="2529750" y="2427160"/>
                <a:ext cx="667130" cy="942124"/>
              </a:xfrm>
              <a:custGeom>
                <a:avLst/>
                <a:gdLst>
                  <a:gd name="connsiteX0" fmla="*/ 667131 w 667130"/>
                  <a:gd name="connsiteY0" fmla="*/ 37535 h 942124"/>
                  <a:gd name="connsiteX1" fmla="*/ 521875 w 667130"/>
                  <a:gd name="connsiteY1" fmla="*/ 139738 h 942124"/>
                  <a:gd name="connsiteX2" fmla="*/ 406337 w 667130"/>
                  <a:gd name="connsiteY2" fmla="*/ 329476 h 942124"/>
                  <a:gd name="connsiteX3" fmla="*/ 412337 w 667130"/>
                  <a:gd name="connsiteY3" fmla="*/ 367576 h 942124"/>
                  <a:gd name="connsiteX4" fmla="*/ 477298 w 667130"/>
                  <a:gd name="connsiteY4" fmla="*/ 388722 h 942124"/>
                  <a:gd name="connsiteX5" fmla="*/ 538544 w 667130"/>
                  <a:gd name="connsiteY5" fmla="*/ 348907 h 942124"/>
                  <a:gd name="connsiteX6" fmla="*/ 526256 w 667130"/>
                  <a:gd name="connsiteY6" fmla="*/ 375006 h 942124"/>
                  <a:gd name="connsiteX7" fmla="*/ 506159 w 667130"/>
                  <a:gd name="connsiteY7" fmla="*/ 397104 h 942124"/>
                  <a:gd name="connsiteX8" fmla="*/ 446723 w 667130"/>
                  <a:gd name="connsiteY8" fmla="*/ 425679 h 942124"/>
                  <a:gd name="connsiteX9" fmla="*/ 282893 w 667130"/>
                  <a:gd name="connsiteY9" fmla="*/ 450444 h 942124"/>
                  <a:gd name="connsiteX10" fmla="*/ 150114 w 667130"/>
                  <a:gd name="connsiteY10" fmla="*/ 535407 h 942124"/>
                  <a:gd name="connsiteX11" fmla="*/ 182213 w 667130"/>
                  <a:gd name="connsiteY11" fmla="*/ 685806 h 942124"/>
                  <a:gd name="connsiteX12" fmla="*/ 358807 w 667130"/>
                  <a:gd name="connsiteY12" fmla="*/ 928980 h 942124"/>
                  <a:gd name="connsiteX13" fmla="*/ 294037 w 667130"/>
                  <a:gd name="connsiteY13" fmla="*/ 942124 h 942124"/>
                  <a:gd name="connsiteX14" fmla="*/ 84487 w 667130"/>
                  <a:gd name="connsiteY14" fmla="*/ 766102 h 942124"/>
                  <a:gd name="connsiteX15" fmla="*/ 0 w 667130"/>
                  <a:gd name="connsiteY15" fmla="*/ 572459 h 942124"/>
                  <a:gd name="connsiteX16" fmla="*/ 137255 w 667130"/>
                  <a:gd name="connsiteY16" fmla="*/ 414153 h 942124"/>
                  <a:gd name="connsiteX17" fmla="*/ 350234 w 667130"/>
                  <a:gd name="connsiteY17" fmla="*/ 159836 h 942124"/>
                  <a:gd name="connsiteX18" fmla="*/ 597884 w 667130"/>
                  <a:gd name="connsiteY18" fmla="*/ 6 h 942124"/>
                  <a:gd name="connsiteX19" fmla="*/ 667131 w 667130"/>
                  <a:gd name="connsiteY19" fmla="*/ 37535 h 9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7130" h="942124">
                    <a:moveTo>
                      <a:pt x="667131" y="37535"/>
                    </a:moveTo>
                    <a:cubicBezTo>
                      <a:pt x="579787" y="85160"/>
                      <a:pt x="567500" y="99733"/>
                      <a:pt x="521875" y="139738"/>
                    </a:cubicBezTo>
                    <a:cubicBezTo>
                      <a:pt x="464725" y="189840"/>
                      <a:pt x="412052" y="254038"/>
                      <a:pt x="406337" y="329476"/>
                    </a:cubicBezTo>
                    <a:cubicBezTo>
                      <a:pt x="404536" y="342487"/>
                      <a:pt x="406632" y="355746"/>
                      <a:pt x="412337" y="367576"/>
                    </a:cubicBezTo>
                    <a:cubicBezTo>
                      <a:pt x="424339" y="389007"/>
                      <a:pt x="453676" y="395484"/>
                      <a:pt x="477298" y="388722"/>
                    </a:cubicBezTo>
                    <a:cubicBezTo>
                      <a:pt x="500920" y="381959"/>
                      <a:pt x="520160" y="365195"/>
                      <a:pt x="538544" y="348907"/>
                    </a:cubicBezTo>
                    <a:cubicBezTo>
                      <a:pt x="533495" y="353384"/>
                      <a:pt x="530543" y="368624"/>
                      <a:pt x="526256" y="375006"/>
                    </a:cubicBezTo>
                    <a:cubicBezTo>
                      <a:pt x="520694" y="383330"/>
                      <a:pt x="513921" y="390779"/>
                      <a:pt x="506159" y="397104"/>
                    </a:cubicBezTo>
                    <a:cubicBezTo>
                      <a:pt x="488518" y="410601"/>
                      <a:pt x="468287" y="420335"/>
                      <a:pt x="446723" y="425679"/>
                    </a:cubicBezTo>
                    <a:cubicBezTo>
                      <a:pt x="394430" y="440633"/>
                      <a:pt x="336995" y="439680"/>
                      <a:pt x="282893" y="450444"/>
                    </a:cubicBezTo>
                    <a:cubicBezTo>
                      <a:pt x="225743" y="461778"/>
                      <a:pt x="186785" y="491306"/>
                      <a:pt x="150114" y="535407"/>
                    </a:cubicBezTo>
                    <a:cubicBezTo>
                      <a:pt x="124111" y="566649"/>
                      <a:pt x="169164" y="647325"/>
                      <a:pt x="182213" y="685806"/>
                    </a:cubicBezTo>
                    <a:cubicBezTo>
                      <a:pt x="212503" y="778008"/>
                      <a:pt x="289846" y="860781"/>
                      <a:pt x="358807" y="928980"/>
                    </a:cubicBezTo>
                    <a:lnTo>
                      <a:pt x="294037" y="942124"/>
                    </a:lnTo>
                    <a:cubicBezTo>
                      <a:pt x="294037" y="942124"/>
                      <a:pt x="119253" y="849636"/>
                      <a:pt x="84487" y="766102"/>
                    </a:cubicBezTo>
                    <a:cubicBezTo>
                      <a:pt x="49721" y="682568"/>
                      <a:pt x="30099" y="611702"/>
                      <a:pt x="0" y="572459"/>
                    </a:cubicBezTo>
                    <a:cubicBezTo>
                      <a:pt x="0" y="572459"/>
                      <a:pt x="25432" y="512547"/>
                      <a:pt x="137255" y="414153"/>
                    </a:cubicBezTo>
                    <a:cubicBezTo>
                      <a:pt x="249079" y="315760"/>
                      <a:pt x="306896" y="218796"/>
                      <a:pt x="350234" y="159836"/>
                    </a:cubicBezTo>
                    <a:cubicBezTo>
                      <a:pt x="408718" y="80112"/>
                      <a:pt x="543592" y="4959"/>
                      <a:pt x="597884" y="6"/>
                    </a:cubicBezTo>
                    <a:cubicBezTo>
                      <a:pt x="597408" y="-184"/>
                      <a:pt x="620649" y="3721"/>
                      <a:pt x="667131" y="37535"/>
                    </a:cubicBezTo>
                    <a:close/>
                  </a:path>
                </a:pathLst>
              </a:custGeom>
              <a:solidFill>
                <a:srgbClr val="FD9D59"/>
              </a:solidFill>
              <a:ln w="9525" cap="flat">
                <a:noFill/>
                <a:prstDash val="solid"/>
                <a:miter/>
              </a:ln>
            </p:spPr>
            <p:txBody>
              <a:bodyPr rtlCol="0" anchor="ctr"/>
              <a:lstStyle/>
              <a:p>
                <a:endParaRPr lang="fr-FR"/>
              </a:p>
            </p:txBody>
          </p:sp>
          <p:sp>
            <p:nvSpPr>
              <p:cNvPr id="85" name="Forme libre 84">
                <a:extLst>
                  <a:ext uri="{FF2B5EF4-FFF2-40B4-BE49-F238E27FC236}">
                    <a16:creationId xmlns:a16="http://schemas.microsoft.com/office/drawing/2014/main" id="{D87D930F-3D67-EE43-83D4-D07F0D133B58}"/>
                  </a:ext>
                </a:extLst>
              </p:cNvPr>
              <p:cNvSpPr/>
              <p:nvPr/>
            </p:nvSpPr>
            <p:spPr>
              <a:xfrm>
                <a:off x="2529750" y="2427643"/>
                <a:ext cx="668464" cy="941641"/>
              </a:xfrm>
              <a:custGeom>
                <a:avLst/>
                <a:gdLst>
                  <a:gd name="connsiteX0" fmla="*/ 668465 w 668464"/>
                  <a:gd name="connsiteY0" fmla="*/ 36385 h 941641"/>
                  <a:gd name="connsiteX1" fmla="*/ 521875 w 668464"/>
                  <a:gd name="connsiteY1" fmla="*/ 139256 h 941641"/>
                  <a:gd name="connsiteX2" fmla="*/ 406337 w 668464"/>
                  <a:gd name="connsiteY2" fmla="*/ 328994 h 941641"/>
                  <a:gd name="connsiteX3" fmla="*/ 412337 w 668464"/>
                  <a:gd name="connsiteY3" fmla="*/ 367094 h 941641"/>
                  <a:gd name="connsiteX4" fmla="*/ 477298 w 668464"/>
                  <a:gd name="connsiteY4" fmla="*/ 388239 h 941641"/>
                  <a:gd name="connsiteX5" fmla="*/ 538544 w 668464"/>
                  <a:gd name="connsiteY5" fmla="*/ 348424 h 941641"/>
                  <a:gd name="connsiteX6" fmla="*/ 526256 w 668464"/>
                  <a:gd name="connsiteY6" fmla="*/ 374523 h 941641"/>
                  <a:gd name="connsiteX7" fmla="*/ 506159 w 668464"/>
                  <a:gd name="connsiteY7" fmla="*/ 396621 h 941641"/>
                  <a:gd name="connsiteX8" fmla="*/ 446723 w 668464"/>
                  <a:gd name="connsiteY8" fmla="*/ 425196 h 941641"/>
                  <a:gd name="connsiteX9" fmla="*/ 282893 w 668464"/>
                  <a:gd name="connsiteY9" fmla="*/ 449961 h 941641"/>
                  <a:gd name="connsiteX10" fmla="*/ 150114 w 668464"/>
                  <a:gd name="connsiteY10" fmla="*/ 534924 h 941641"/>
                  <a:gd name="connsiteX11" fmla="*/ 182213 w 668464"/>
                  <a:gd name="connsiteY11" fmla="*/ 685324 h 941641"/>
                  <a:gd name="connsiteX12" fmla="*/ 358807 w 668464"/>
                  <a:gd name="connsiteY12" fmla="*/ 928497 h 941641"/>
                  <a:gd name="connsiteX13" fmla="*/ 294037 w 668464"/>
                  <a:gd name="connsiteY13" fmla="*/ 941641 h 941641"/>
                  <a:gd name="connsiteX14" fmla="*/ 84487 w 668464"/>
                  <a:gd name="connsiteY14" fmla="*/ 765620 h 941641"/>
                  <a:gd name="connsiteX15" fmla="*/ 0 w 668464"/>
                  <a:gd name="connsiteY15" fmla="*/ 571976 h 941641"/>
                  <a:gd name="connsiteX16" fmla="*/ 137255 w 668464"/>
                  <a:gd name="connsiteY16" fmla="*/ 413671 h 941641"/>
                  <a:gd name="connsiteX17" fmla="*/ 350234 w 668464"/>
                  <a:gd name="connsiteY17" fmla="*/ 159353 h 941641"/>
                  <a:gd name="connsiteX18" fmla="*/ 604552 w 668464"/>
                  <a:gd name="connsiteY18" fmla="*/ 0 h 941641"/>
                  <a:gd name="connsiteX19" fmla="*/ 668465 w 668464"/>
                  <a:gd name="connsiteY19" fmla="*/ 36385 h 94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8464" h="941641">
                    <a:moveTo>
                      <a:pt x="668465" y="36385"/>
                    </a:moveTo>
                    <a:cubicBezTo>
                      <a:pt x="581025" y="84011"/>
                      <a:pt x="567500" y="99251"/>
                      <a:pt x="521875" y="139256"/>
                    </a:cubicBezTo>
                    <a:cubicBezTo>
                      <a:pt x="464725" y="189357"/>
                      <a:pt x="412052" y="253556"/>
                      <a:pt x="406337" y="328994"/>
                    </a:cubicBezTo>
                    <a:cubicBezTo>
                      <a:pt x="404536" y="342005"/>
                      <a:pt x="406632" y="355263"/>
                      <a:pt x="412337" y="367094"/>
                    </a:cubicBezTo>
                    <a:cubicBezTo>
                      <a:pt x="424339" y="388525"/>
                      <a:pt x="453676" y="395002"/>
                      <a:pt x="477298" y="388239"/>
                    </a:cubicBezTo>
                    <a:cubicBezTo>
                      <a:pt x="500920" y="381476"/>
                      <a:pt x="520160" y="364712"/>
                      <a:pt x="538544" y="348424"/>
                    </a:cubicBezTo>
                    <a:cubicBezTo>
                      <a:pt x="533495" y="352901"/>
                      <a:pt x="530543" y="368141"/>
                      <a:pt x="526256" y="374523"/>
                    </a:cubicBezTo>
                    <a:cubicBezTo>
                      <a:pt x="520694" y="382848"/>
                      <a:pt x="513921" y="390296"/>
                      <a:pt x="506159" y="396621"/>
                    </a:cubicBezTo>
                    <a:cubicBezTo>
                      <a:pt x="488518" y="410118"/>
                      <a:pt x="468287" y="419853"/>
                      <a:pt x="446723" y="425196"/>
                    </a:cubicBezTo>
                    <a:cubicBezTo>
                      <a:pt x="394430" y="440150"/>
                      <a:pt x="336995" y="439198"/>
                      <a:pt x="282893" y="449961"/>
                    </a:cubicBezTo>
                    <a:cubicBezTo>
                      <a:pt x="225743" y="461296"/>
                      <a:pt x="186785" y="490823"/>
                      <a:pt x="150114" y="534924"/>
                    </a:cubicBezTo>
                    <a:cubicBezTo>
                      <a:pt x="124111" y="566166"/>
                      <a:pt x="169164" y="646843"/>
                      <a:pt x="182213" y="685324"/>
                    </a:cubicBezTo>
                    <a:cubicBezTo>
                      <a:pt x="212503" y="777526"/>
                      <a:pt x="289846" y="860298"/>
                      <a:pt x="358807" y="928497"/>
                    </a:cubicBezTo>
                    <a:lnTo>
                      <a:pt x="294037" y="941641"/>
                    </a:lnTo>
                    <a:cubicBezTo>
                      <a:pt x="294037" y="941641"/>
                      <a:pt x="119253" y="849154"/>
                      <a:pt x="84487" y="765620"/>
                    </a:cubicBezTo>
                    <a:cubicBezTo>
                      <a:pt x="49721" y="682085"/>
                      <a:pt x="30099" y="611219"/>
                      <a:pt x="0" y="571976"/>
                    </a:cubicBezTo>
                    <a:cubicBezTo>
                      <a:pt x="0" y="571976"/>
                      <a:pt x="25432" y="512064"/>
                      <a:pt x="137255" y="413671"/>
                    </a:cubicBezTo>
                    <a:cubicBezTo>
                      <a:pt x="249079" y="315278"/>
                      <a:pt x="306896" y="218313"/>
                      <a:pt x="350234" y="159353"/>
                    </a:cubicBezTo>
                    <a:cubicBezTo>
                      <a:pt x="408718" y="79629"/>
                      <a:pt x="550259" y="4953"/>
                      <a:pt x="604552" y="0"/>
                    </a:cubicBezTo>
                    <a:cubicBezTo>
                      <a:pt x="626840" y="10316"/>
                      <a:pt x="648224" y="22489"/>
                      <a:pt x="668465" y="36385"/>
                    </a:cubicBezTo>
                    <a:close/>
                  </a:path>
                </a:pathLst>
              </a:custGeom>
              <a:solidFill>
                <a:srgbClr val="FFFFFF">
                  <a:alpha val="60000"/>
                </a:srgbClr>
              </a:solidFill>
              <a:ln w="9525" cap="flat">
                <a:noFill/>
                <a:prstDash val="solid"/>
                <a:miter/>
              </a:ln>
            </p:spPr>
            <p:txBody>
              <a:bodyPr rtlCol="0" anchor="ctr"/>
              <a:lstStyle/>
              <a:p>
                <a:endParaRPr lang="fr-FR" dirty="0"/>
              </a:p>
            </p:txBody>
          </p:sp>
          <p:sp>
            <p:nvSpPr>
              <p:cNvPr id="86" name="Forme libre 85">
                <a:extLst>
                  <a:ext uri="{FF2B5EF4-FFF2-40B4-BE49-F238E27FC236}">
                    <a16:creationId xmlns:a16="http://schemas.microsoft.com/office/drawing/2014/main" id="{0A1AC342-CBCC-6D43-A441-8AA2D732ECA5}"/>
                  </a:ext>
                </a:extLst>
              </p:cNvPr>
              <p:cNvSpPr/>
              <p:nvPr/>
            </p:nvSpPr>
            <p:spPr>
              <a:xfrm>
                <a:off x="2911893" y="2757017"/>
                <a:ext cx="226694" cy="299656"/>
              </a:xfrm>
              <a:custGeom>
                <a:avLst/>
                <a:gdLst>
                  <a:gd name="connsiteX0" fmla="*/ 0 w 226694"/>
                  <a:gd name="connsiteY0" fmla="*/ 299657 h 299656"/>
                  <a:gd name="connsiteX1" fmla="*/ 226695 w 226694"/>
                  <a:gd name="connsiteY1" fmla="*/ 0 h 299656"/>
                </a:gdLst>
                <a:ahLst/>
                <a:cxnLst>
                  <a:cxn ang="0">
                    <a:pos x="connsiteX0" y="connsiteY0"/>
                  </a:cxn>
                  <a:cxn ang="0">
                    <a:pos x="connsiteX1" y="connsiteY1"/>
                  </a:cxn>
                </a:cxnLst>
                <a:rect l="l" t="t" r="r" b="b"/>
                <a:pathLst>
                  <a:path w="226694" h="299656">
                    <a:moveTo>
                      <a:pt x="0" y="299657"/>
                    </a:moveTo>
                    <a:cubicBezTo>
                      <a:pt x="78962" y="245840"/>
                      <a:pt x="204692" y="135446"/>
                      <a:pt x="226695" y="0"/>
                    </a:cubicBezTo>
                  </a:path>
                </a:pathLst>
              </a:custGeom>
              <a:noFill/>
              <a:ln w="9525" cap="rnd">
                <a:solidFill>
                  <a:srgbClr val="263238"/>
                </a:solid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7888D6A8-9C35-FB40-9E66-4E55CAAC07CE}"/>
                  </a:ext>
                </a:extLst>
              </p:cNvPr>
              <p:cNvSpPr/>
              <p:nvPr/>
            </p:nvSpPr>
            <p:spPr>
              <a:xfrm>
                <a:off x="2791211" y="2978569"/>
                <a:ext cx="350996" cy="409003"/>
              </a:xfrm>
              <a:custGeom>
                <a:avLst/>
                <a:gdLst>
                  <a:gd name="connsiteX0" fmla="*/ 350996 w 350996"/>
                  <a:gd name="connsiteY0" fmla="*/ 409004 h 409003"/>
                  <a:gd name="connsiteX1" fmla="*/ 192786 w 350996"/>
                  <a:gd name="connsiteY1" fmla="*/ 216598 h 409003"/>
                  <a:gd name="connsiteX2" fmla="*/ 0 w 350996"/>
                  <a:gd name="connsiteY2" fmla="*/ 0 h 409003"/>
                </a:gdLst>
                <a:ahLst/>
                <a:cxnLst>
                  <a:cxn ang="0">
                    <a:pos x="connsiteX0" y="connsiteY0"/>
                  </a:cxn>
                  <a:cxn ang="0">
                    <a:pos x="connsiteX1" y="connsiteY1"/>
                  </a:cxn>
                  <a:cxn ang="0">
                    <a:pos x="connsiteX2" y="connsiteY2"/>
                  </a:cxn>
                </a:cxnLst>
                <a:rect l="l" t="t" r="r" b="b"/>
                <a:pathLst>
                  <a:path w="350996" h="409003">
                    <a:moveTo>
                      <a:pt x="350996" y="409004"/>
                    </a:moveTo>
                    <a:cubicBezTo>
                      <a:pt x="277939" y="364693"/>
                      <a:pt x="222142" y="296837"/>
                      <a:pt x="192786" y="216598"/>
                    </a:cubicBezTo>
                    <a:cubicBezTo>
                      <a:pt x="151924" y="105727"/>
                      <a:pt x="108871" y="41434"/>
                      <a:pt x="0" y="0"/>
                    </a:cubicBezTo>
                  </a:path>
                </a:pathLst>
              </a:custGeom>
              <a:noFill/>
              <a:ln w="9525" cap="rnd">
                <a:solidFill>
                  <a:srgbClr val="263238"/>
                </a:solid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28756C2B-F4DD-704D-9129-86A13773C0A3}"/>
                  </a:ext>
                </a:extLst>
              </p:cNvPr>
              <p:cNvSpPr/>
              <p:nvPr/>
            </p:nvSpPr>
            <p:spPr>
              <a:xfrm>
                <a:off x="2643955" y="3178118"/>
                <a:ext cx="139445" cy="123825"/>
              </a:xfrm>
              <a:custGeom>
                <a:avLst/>
                <a:gdLst>
                  <a:gd name="connsiteX0" fmla="*/ 0 w 139445"/>
                  <a:gd name="connsiteY0" fmla="*/ 0 h 123825"/>
                  <a:gd name="connsiteX1" fmla="*/ 139446 w 139445"/>
                  <a:gd name="connsiteY1" fmla="*/ 123825 h 123825"/>
                </a:gdLst>
                <a:ahLst/>
                <a:cxnLst>
                  <a:cxn ang="0">
                    <a:pos x="connsiteX0" y="connsiteY0"/>
                  </a:cxn>
                  <a:cxn ang="0">
                    <a:pos x="connsiteX1" y="connsiteY1"/>
                  </a:cxn>
                </a:cxnLst>
                <a:rect l="l" t="t" r="r" b="b"/>
                <a:pathLst>
                  <a:path w="139445" h="123825">
                    <a:moveTo>
                      <a:pt x="0" y="0"/>
                    </a:moveTo>
                    <a:cubicBezTo>
                      <a:pt x="33509" y="53912"/>
                      <a:pt x="81953" y="96926"/>
                      <a:pt x="139446" y="123825"/>
                    </a:cubicBezTo>
                  </a:path>
                </a:pathLst>
              </a:custGeom>
              <a:noFill/>
              <a:ln w="9525" cap="rnd">
                <a:solidFill>
                  <a:srgbClr val="263238"/>
                </a:solid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DCDBB42E-291A-E04F-9612-0F2F59C7E0E7}"/>
                  </a:ext>
                </a:extLst>
              </p:cNvPr>
              <p:cNvSpPr/>
              <p:nvPr/>
            </p:nvSpPr>
            <p:spPr>
              <a:xfrm>
                <a:off x="2610522" y="3106299"/>
                <a:ext cx="21621" cy="51530"/>
              </a:xfrm>
              <a:custGeom>
                <a:avLst/>
                <a:gdLst>
                  <a:gd name="connsiteX0" fmla="*/ 0 w 21621"/>
                  <a:gd name="connsiteY0" fmla="*/ 0 h 51530"/>
                  <a:gd name="connsiteX1" fmla="*/ 21622 w 21621"/>
                  <a:gd name="connsiteY1" fmla="*/ 51530 h 51530"/>
                </a:gdLst>
                <a:ahLst/>
                <a:cxnLst>
                  <a:cxn ang="0">
                    <a:pos x="connsiteX0" y="connsiteY0"/>
                  </a:cxn>
                  <a:cxn ang="0">
                    <a:pos x="connsiteX1" y="connsiteY1"/>
                  </a:cxn>
                </a:cxnLst>
                <a:rect l="l" t="t" r="r" b="b"/>
                <a:pathLst>
                  <a:path w="21621" h="51530">
                    <a:moveTo>
                      <a:pt x="0" y="0"/>
                    </a:moveTo>
                    <a:cubicBezTo>
                      <a:pt x="5620" y="17802"/>
                      <a:pt x="12859" y="35052"/>
                      <a:pt x="21622" y="51530"/>
                    </a:cubicBezTo>
                  </a:path>
                </a:pathLst>
              </a:custGeom>
              <a:noFill/>
              <a:ln w="9525" cap="rnd">
                <a:solidFill>
                  <a:srgbClr val="263238"/>
                </a:solid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A5DE4B9F-FAF5-DA48-9334-F1B134D9B87A}"/>
                  </a:ext>
                </a:extLst>
              </p:cNvPr>
              <p:cNvSpPr/>
              <p:nvPr/>
            </p:nvSpPr>
            <p:spPr>
              <a:xfrm>
                <a:off x="2823787" y="3229457"/>
                <a:ext cx="173735" cy="139928"/>
              </a:xfrm>
              <a:custGeom>
                <a:avLst/>
                <a:gdLst>
                  <a:gd name="connsiteX0" fmla="*/ 0 w 173735"/>
                  <a:gd name="connsiteY0" fmla="*/ 139922 h 139928"/>
                  <a:gd name="connsiteX1" fmla="*/ 173736 w 173735"/>
                  <a:gd name="connsiteY1" fmla="*/ 0 h 139928"/>
                </a:gdLst>
                <a:ahLst/>
                <a:cxnLst>
                  <a:cxn ang="0">
                    <a:pos x="connsiteX0" y="connsiteY0"/>
                  </a:cxn>
                  <a:cxn ang="0">
                    <a:pos x="connsiteX1" y="connsiteY1"/>
                  </a:cxn>
                </a:cxnLst>
                <a:rect l="l" t="t" r="r" b="b"/>
                <a:pathLst>
                  <a:path w="173735" h="139928">
                    <a:moveTo>
                      <a:pt x="0" y="139922"/>
                    </a:moveTo>
                    <a:cubicBezTo>
                      <a:pt x="0" y="139922"/>
                      <a:pt x="126492" y="143256"/>
                      <a:pt x="173736" y="0"/>
                    </a:cubicBezTo>
                  </a:path>
                </a:pathLst>
              </a:custGeom>
              <a:noFill/>
              <a:ln w="9525" cap="rnd">
                <a:solidFill>
                  <a:srgbClr val="263238"/>
                </a:solidFill>
                <a:prstDash val="solid"/>
                <a:round/>
              </a:ln>
            </p:spPr>
            <p:txBody>
              <a:bodyPr rtlCol="0" anchor="ctr"/>
              <a:lstStyle/>
              <a:p>
                <a:endParaRPr lang="fr-FR"/>
              </a:p>
            </p:txBody>
          </p:sp>
          <p:sp>
            <p:nvSpPr>
              <p:cNvPr id="91" name="Forme libre 90">
                <a:extLst>
                  <a:ext uri="{FF2B5EF4-FFF2-40B4-BE49-F238E27FC236}">
                    <a16:creationId xmlns:a16="http://schemas.microsoft.com/office/drawing/2014/main" id="{8587A55A-6F7E-8E4E-87F8-A9FBF6DA0E5E}"/>
                  </a:ext>
                </a:extLst>
              </p:cNvPr>
              <p:cNvSpPr/>
              <p:nvPr/>
            </p:nvSpPr>
            <p:spPr>
              <a:xfrm>
                <a:off x="3044957" y="2476220"/>
                <a:ext cx="64769" cy="19050"/>
              </a:xfrm>
              <a:custGeom>
                <a:avLst/>
                <a:gdLst>
                  <a:gd name="connsiteX0" fmla="*/ 0 w 64769"/>
                  <a:gd name="connsiteY0" fmla="*/ 19050 h 19050"/>
                  <a:gd name="connsiteX1" fmla="*/ 64770 w 64769"/>
                  <a:gd name="connsiteY1" fmla="*/ 0 h 19050"/>
                </a:gdLst>
                <a:ahLst/>
                <a:cxnLst>
                  <a:cxn ang="0">
                    <a:pos x="connsiteX0" y="connsiteY0"/>
                  </a:cxn>
                  <a:cxn ang="0">
                    <a:pos x="connsiteX1" y="connsiteY1"/>
                  </a:cxn>
                </a:cxnLst>
                <a:rect l="l" t="t" r="r" b="b"/>
                <a:pathLst>
                  <a:path w="64769" h="19050">
                    <a:moveTo>
                      <a:pt x="0" y="19050"/>
                    </a:moveTo>
                    <a:cubicBezTo>
                      <a:pt x="20917" y="10611"/>
                      <a:pt x="42615" y="4229"/>
                      <a:pt x="64770" y="0"/>
                    </a:cubicBezTo>
                  </a:path>
                </a:pathLst>
              </a:custGeom>
              <a:noFill/>
              <a:ln w="9525" cap="rnd">
                <a:solidFill>
                  <a:srgbClr val="263238"/>
                </a:solidFill>
                <a:prstDash val="solid"/>
                <a:round/>
              </a:ln>
            </p:spPr>
            <p:txBody>
              <a:bodyPr rtlCol="0" anchor="ctr"/>
              <a:lstStyle/>
              <a:p>
                <a:endParaRPr lang="fr-FR"/>
              </a:p>
            </p:txBody>
          </p:sp>
          <p:sp>
            <p:nvSpPr>
              <p:cNvPr id="92" name="Forme libre 91">
                <a:extLst>
                  <a:ext uri="{FF2B5EF4-FFF2-40B4-BE49-F238E27FC236}">
                    <a16:creationId xmlns:a16="http://schemas.microsoft.com/office/drawing/2014/main" id="{6CEB8620-B6F9-7345-8474-647C5EE6743E}"/>
                  </a:ext>
                </a:extLst>
              </p:cNvPr>
              <p:cNvSpPr/>
              <p:nvPr/>
            </p:nvSpPr>
            <p:spPr>
              <a:xfrm>
                <a:off x="2875507" y="2506224"/>
                <a:ext cx="146399" cy="142875"/>
              </a:xfrm>
              <a:custGeom>
                <a:avLst/>
                <a:gdLst>
                  <a:gd name="connsiteX0" fmla="*/ 0 w 146399"/>
                  <a:gd name="connsiteY0" fmla="*/ 142875 h 142875"/>
                  <a:gd name="connsiteX1" fmla="*/ 146399 w 146399"/>
                  <a:gd name="connsiteY1" fmla="*/ 0 h 142875"/>
                </a:gdLst>
                <a:ahLst/>
                <a:cxnLst>
                  <a:cxn ang="0">
                    <a:pos x="connsiteX0" y="connsiteY0"/>
                  </a:cxn>
                  <a:cxn ang="0">
                    <a:pos x="connsiteX1" y="connsiteY1"/>
                  </a:cxn>
                </a:cxnLst>
                <a:rect l="l" t="t" r="r" b="b"/>
                <a:pathLst>
                  <a:path w="146399" h="142875">
                    <a:moveTo>
                      <a:pt x="0" y="142875"/>
                    </a:moveTo>
                    <a:cubicBezTo>
                      <a:pt x="32623" y="81086"/>
                      <a:pt x="83829" y="31109"/>
                      <a:pt x="146399" y="0"/>
                    </a:cubicBezTo>
                  </a:path>
                </a:pathLst>
              </a:custGeom>
              <a:noFill/>
              <a:ln w="9525" cap="rnd">
                <a:solidFill>
                  <a:srgbClr val="263238"/>
                </a:solidFill>
                <a:prstDash val="solid"/>
                <a:round/>
              </a:ln>
            </p:spPr>
            <p:txBody>
              <a:bodyPr rtlCol="0" anchor="ctr"/>
              <a:lstStyle/>
              <a:p>
                <a:endParaRPr lang="fr-FR"/>
              </a:p>
            </p:txBody>
          </p:sp>
          <p:sp>
            <p:nvSpPr>
              <p:cNvPr id="93" name="Forme libre 92">
                <a:extLst>
                  <a:ext uri="{FF2B5EF4-FFF2-40B4-BE49-F238E27FC236}">
                    <a16:creationId xmlns:a16="http://schemas.microsoft.com/office/drawing/2014/main" id="{CBEAD917-4740-1B49-857A-C8CC70F510BA}"/>
                  </a:ext>
                </a:extLst>
              </p:cNvPr>
              <p:cNvSpPr/>
              <p:nvPr/>
            </p:nvSpPr>
            <p:spPr>
              <a:xfrm>
                <a:off x="2789687" y="2953518"/>
                <a:ext cx="80771" cy="65912"/>
              </a:xfrm>
              <a:custGeom>
                <a:avLst/>
                <a:gdLst>
                  <a:gd name="connsiteX0" fmla="*/ 0 w 80771"/>
                  <a:gd name="connsiteY0" fmla="*/ 0 h 65912"/>
                  <a:gd name="connsiteX1" fmla="*/ 80772 w 80771"/>
                  <a:gd name="connsiteY1" fmla="*/ 65913 h 65912"/>
                </a:gdLst>
                <a:ahLst/>
                <a:cxnLst>
                  <a:cxn ang="0">
                    <a:pos x="connsiteX0" y="connsiteY0"/>
                  </a:cxn>
                  <a:cxn ang="0">
                    <a:pos x="connsiteX1" y="connsiteY1"/>
                  </a:cxn>
                </a:cxnLst>
                <a:rect l="l" t="t" r="r" b="b"/>
                <a:pathLst>
                  <a:path w="80771" h="65912">
                    <a:moveTo>
                      <a:pt x="0" y="0"/>
                    </a:moveTo>
                    <a:cubicBezTo>
                      <a:pt x="35214" y="9211"/>
                      <a:pt x="64684" y="33261"/>
                      <a:pt x="80772" y="65913"/>
                    </a:cubicBezTo>
                  </a:path>
                </a:pathLst>
              </a:custGeom>
              <a:noFill/>
              <a:ln w="9525" cap="rnd">
                <a:solidFill>
                  <a:srgbClr val="263238"/>
                </a:solidFill>
                <a:prstDash val="solid"/>
                <a:round/>
              </a:ln>
            </p:spPr>
            <p:txBody>
              <a:bodyPr rtlCol="0" anchor="ctr"/>
              <a:lstStyle/>
              <a:p>
                <a:endParaRPr lang="fr-FR"/>
              </a:p>
            </p:txBody>
          </p:sp>
          <p:sp>
            <p:nvSpPr>
              <p:cNvPr id="94" name="Forme libre 93">
                <a:extLst>
                  <a:ext uri="{FF2B5EF4-FFF2-40B4-BE49-F238E27FC236}">
                    <a16:creationId xmlns:a16="http://schemas.microsoft.com/office/drawing/2014/main" id="{569DC8E5-2652-DC47-926F-DB7FA771ED12}"/>
                  </a:ext>
                </a:extLst>
              </p:cNvPr>
              <p:cNvSpPr/>
              <p:nvPr/>
            </p:nvSpPr>
            <p:spPr>
              <a:xfrm>
                <a:off x="2533560" y="2427833"/>
                <a:ext cx="877419" cy="1281827"/>
              </a:xfrm>
              <a:custGeom>
                <a:avLst/>
                <a:gdLst>
                  <a:gd name="connsiteX0" fmla="*/ 589979 w 877419"/>
                  <a:gd name="connsiteY0" fmla="*/ 946404 h 1281827"/>
                  <a:gd name="connsiteX1" fmla="*/ 662178 w 877419"/>
                  <a:gd name="connsiteY1" fmla="*/ 949071 h 1281827"/>
                  <a:gd name="connsiteX2" fmla="*/ 779240 w 877419"/>
                  <a:gd name="connsiteY2" fmla="*/ 960215 h 1281827"/>
                  <a:gd name="connsiteX3" fmla="*/ 748094 w 877419"/>
                  <a:gd name="connsiteY3" fmla="*/ 1003363 h 1281827"/>
                  <a:gd name="connsiteX4" fmla="*/ 685610 w 877419"/>
                  <a:gd name="connsiteY4" fmla="*/ 992981 h 1281827"/>
                  <a:gd name="connsiteX5" fmla="*/ 679323 w 877419"/>
                  <a:gd name="connsiteY5" fmla="*/ 1008507 h 1281827"/>
                  <a:gd name="connsiteX6" fmla="*/ 872395 w 877419"/>
                  <a:gd name="connsiteY6" fmla="*/ 1154335 h 1281827"/>
                  <a:gd name="connsiteX7" fmla="*/ 863441 w 877419"/>
                  <a:gd name="connsiteY7" fmla="*/ 1191292 h 1281827"/>
                  <a:gd name="connsiteX8" fmla="*/ 730091 w 877419"/>
                  <a:gd name="connsiteY8" fmla="*/ 1098899 h 1281827"/>
                  <a:gd name="connsiteX9" fmla="*/ 723805 w 877419"/>
                  <a:gd name="connsiteY9" fmla="*/ 1114520 h 1281827"/>
                  <a:gd name="connsiteX10" fmla="*/ 809530 w 877419"/>
                  <a:gd name="connsiteY10" fmla="*/ 1249299 h 1281827"/>
                  <a:gd name="connsiteX11" fmla="*/ 764572 w 877419"/>
                  <a:gd name="connsiteY11" fmla="*/ 1240727 h 1281827"/>
                  <a:gd name="connsiteX12" fmla="*/ 688372 w 877419"/>
                  <a:gd name="connsiteY12" fmla="*/ 1135952 h 1281827"/>
                  <a:gd name="connsiteX13" fmla="*/ 675989 w 877419"/>
                  <a:gd name="connsiteY13" fmla="*/ 1147286 h 1281827"/>
                  <a:gd name="connsiteX14" fmla="*/ 720471 w 877419"/>
                  <a:gd name="connsiteY14" fmla="*/ 1274255 h 1281827"/>
                  <a:gd name="connsiteX15" fmla="*/ 688467 w 877419"/>
                  <a:gd name="connsiteY15" fmla="*/ 1270445 h 1281827"/>
                  <a:gd name="connsiteX16" fmla="*/ 641413 w 877419"/>
                  <a:gd name="connsiteY16" fmla="*/ 1164717 h 1281827"/>
                  <a:gd name="connsiteX17" fmla="*/ 645509 w 877419"/>
                  <a:gd name="connsiteY17" fmla="*/ 1252252 h 1281827"/>
                  <a:gd name="connsiteX18" fmla="*/ 622240 w 877419"/>
                  <a:gd name="connsiteY18" fmla="*/ 1255090 h 1281827"/>
                  <a:gd name="connsiteX19" fmla="*/ 618839 w 877419"/>
                  <a:gd name="connsiteY19" fmla="*/ 1251490 h 1281827"/>
                  <a:gd name="connsiteX20" fmla="*/ 606266 w 877419"/>
                  <a:gd name="connsiteY20" fmla="*/ 1165765 h 1281827"/>
                  <a:gd name="connsiteX21" fmla="*/ 544544 w 877419"/>
                  <a:gd name="connsiteY21" fmla="*/ 1081469 h 1281827"/>
                  <a:gd name="connsiteX22" fmla="*/ 183833 w 877419"/>
                  <a:gd name="connsiteY22" fmla="*/ 874871 h 1281827"/>
                  <a:gd name="connsiteX23" fmla="*/ 36004 w 877419"/>
                  <a:gd name="connsiteY23" fmla="*/ 644366 h 1281827"/>
                  <a:gd name="connsiteX24" fmla="*/ 0 w 877419"/>
                  <a:gd name="connsiteY24" fmla="*/ 576548 h 1281827"/>
                  <a:gd name="connsiteX25" fmla="*/ 302705 w 877419"/>
                  <a:gd name="connsiteY25" fmla="*/ 220599 h 1281827"/>
                  <a:gd name="connsiteX26" fmla="*/ 603028 w 877419"/>
                  <a:gd name="connsiteY26" fmla="*/ 0 h 128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419" h="1281827">
                    <a:moveTo>
                      <a:pt x="589979" y="946404"/>
                    </a:moveTo>
                    <a:cubicBezTo>
                      <a:pt x="615124" y="934879"/>
                      <a:pt x="647129" y="944213"/>
                      <a:pt x="662178" y="949071"/>
                    </a:cubicBezTo>
                    <a:cubicBezTo>
                      <a:pt x="682752" y="955453"/>
                      <a:pt x="763905" y="966883"/>
                      <a:pt x="779240" y="960215"/>
                    </a:cubicBezTo>
                    <a:cubicBezTo>
                      <a:pt x="794575" y="953548"/>
                      <a:pt x="765810" y="995172"/>
                      <a:pt x="748094" y="1003363"/>
                    </a:cubicBezTo>
                    <a:cubicBezTo>
                      <a:pt x="730377" y="1011555"/>
                      <a:pt x="685610" y="992981"/>
                      <a:pt x="685610" y="992981"/>
                    </a:cubicBezTo>
                    <a:lnTo>
                      <a:pt x="679323" y="1008507"/>
                    </a:lnTo>
                    <a:cubicBezTo>
                      <a:pt x="679323" y="1008507"/>
                      <a:pt x="862013" y="1136237"/>
                      <a:pt x="872395" y="1154335"/>
                    </a:cubicBezTo>
                    <a:cubicBezTo>
                      <a:pt x="882777" y="1172432"/>
                      <a:pt x="875729" y="1189958"/>
                      <a:pt x="863441" y="1191292"/>
                    </a:cubicBezTo>
                    <a:cubicBezTo>
                      <a:pt x="851154" y="1192625"/>
                      <a:pt x="730091" y="1098899"/>
                      <a:pt x="730091" y="1098899"/>
                    </a:cubicBezTo>
                    <a:lnTo>
                      <a:pt x="723805" y="1114520"/>
                    </a:lnTo>
                    <a:cubicBezTo>
                      <a:pt x="723805" y="1114520"/>
                      <a:pt x="819055" y="1236536"/>
                      <a:pt x="809530" y="1249299"/>
                    </a:cubicBezTo>
                    <a:cubicBezTo>
                      <a:pt x="800005" y="1262063"/>
                      <a:pt x="780002" y="1256919"/>
                      <a:pt x="764572" y="1240727"/>
                    </a:cubicBezTo>
                    <a:cubicBezTo>
                      <a:pt x="749141" y="1224534"/>
                      <a:pt x="688372" y="1135952"/>
                      <a:pt x="688372" y="1135952"/>
                    </a:cubicBezTo>
                    <a:lnTo>
                      <a:pt x="675989" y="1147286"/>
                    </a:lnTo>
                    <a:cubicBezTo>
                      <a:pt x="675989" y="1147286"/>
                      <a:pt x="727138" y="1261586"/>
                      <a:pt x="720471" y="1274255"/>
                    </a:cubicBezTo>
                    <a:cubicBezTo>
                      <a:pt x="713804" y="1286923"/>
                      <a:pt x="697802" y="1282351"/>
                      <a:pt x="688467" y="1270445"/>
                    </a:cubicBezTo>
                    <a:cubicBezTo>
                      <a:pt x="679132" y="1258538"/>
                      <a:pt x="641413" y="1164717"/>
                      <a:pt x="641413" y="1164717"/>
                    </a:cubicBezTo>
                    <a:cubicBezTo>
                      <a:pt x="641413" y="1164717"/>
                      <a:pt x="651415" y="1243584"/>
                      <a:pt x="645509" y="1252252"/>
                    </a:cubicBezTo>
                    <a:cubicBezTo>
                      <a:pt x="639871" y="1259462"/>
                      <a:pt x="629450" y="1260739"/>
                      <a:pt x="622240" y="1255090"/>
                    </a:cubicBezTo>
                    <a:cubicBezTo>
                      <a:pt x="620935" y="1254071"/>
                      <a:pt x="619782" y="1252852"/>
                      <a:pt x="618839" y="1251490"/>
                    </a:cubicBezTo>
                    <a:cubicBezTo>
                      <a:pt x="612838" y="1241965"/>
                      <a:pt x="606266" y="1165765"/>
                      <a:pt x="606266" y="1165765"/>
                    </a:cubicBezTo>
                    <a:lnTo>
                      <a:pt x="544544" y="1081469"/>
                    </a:lnTo>
                    <a:cubicBezTo>
                      <a:pt x="415290" y="1030415"/>
                      <a:pt x="183833" y="874871"/>
                      <a:pt x="183833" y="874871"/>
                    </a:cubicBezTo>
                    <a:cubicBezTo>
                      <a:pt x="61722" y="776669"/>
                      <a:pt x="50483" y="696754"/>
                      <a:pt x="36004" y="644366"/>
                    </a:cubicBezTo>
                    <a:cubicBezTo>
                      <a:pt x="29461" y="619258"/>
                      <a:pt x="17126" y="596036"/>
                      <a:pt x="0" y="576548"/>
                    </a:cubicBezTo>
                    <a:cubicBezTo>
                      <a:pt x="33052" y="449009"/>
                      <a:pt x="185452" y="423005"/>
                      <a:pt x="302705" y="220599"/>
                    </a:cubicBezTo>
                    <a:cubicBezTo>
                      <a:pt x="419957" y="18193"/>
                      <a:pt x="603028" y="0"/>
                      <a:pt x="603028" y="0"/>
                    </a:cubicBezTo>
                  </a:path>
                </a:pathLst>
              </a:custGeom>
              <a:noFill/>
              <a:ln w="9525" cap="rnd">
                <a:solidFill>
                  <a:srgbClr val="263238"/>
                </a:solidFill>
                <a:prstDash val="solid"/>
                <a:round/>
              </a:ln>
            </p:spPr>
            <p:txBody>
              <a:bodyPr rtlCol="0" anchor="ctr"/>
              <a:lstStyle/>
              <a:p>
                <a:endParaRPr lang="fr-FR"/>
              </a:p>
            </p:txBody>
          </p:sp>
        </p:grpSp>
        <p:grpSp>
          <p:nvGrpSpPr>
            <p:cNvPr id="95" name="Graphique 9">
              <a:extLst>
                <a:ext uri="{FF2B5EF4-FFF2-40B4-BE49-F238E27FC236}">
                  <a16:creationId xmlns:a16="http://schemas.microsoft.com/office/drawing/2014/main" id="{17A0AF72-9143-334B-A540-A0176C5862EA}"/>
                </a:ext>
              </a:extLst>
            </p:cNvPr>
            <p:cNvGrpSpPr/>
            <p:nvPr/>
          </p:nvGrpSpPr>
          <p:grpSpPr>
            <a:xfrm>
              <a:off x="1317979" y="2257050"/>
              <a:ext cx="3013233" cy="2359533"/>
              <a:chOff x="1317979" y="2257050"/>
              <a:chExt cx="3013233" cy="2359533"/>
            </a:xfrm>
          </p:grpSpPr>
          <p:sp>
            <p:nvSpPr>
              <p:cNvPr id="96" name="Forme libre 95">
                <a:extLst>
                  <a:ext uri="{FF2B5EF4-FFF2-40B4-BE49-F238E27FC236}">
                    <a16:creationId xmlns:a16="http://schemas.microsoft.com/office/drawing/2014/main" id="{C1D37ED2-EC00-3848-8A08-421B90C90C6E}"/>
                  </a:ext>
                </a:extLst>
              </p:cNvPr>
              <p:cNvSpPr/>
              <p:nvPr/>
            </p:nvSpPr>
            <p:spPr>
              <a:xfrm>
                <a:off x="1317979" y="4269968"/>
                <a:ext cx="213550" cy="176593"/>
              </a:xfrm>
              <a:custGeom>
                <a:avLst/>
                <a:gdLst>
                  <a:gd name="connsiteX0" fmla="*/ 213550 w 213550"/>
                  <a:gd name="connsiteY0" fmla="*/ 0 h 176593"/>
                  <a:gd name="connsiteX1" fmla="*/ 0 w 213550"/>
                  <a:gd name="connsiteY1" fmla="*/ 176594 h 176593"/>
                </a:gdLst>
                <a:ahLst/>
                <a:cxnLst>
                  <a:cxn ang="0">
                    <a:pos x="connsiteX0" y="connsiteY0"/>
                  </a:cxn>
                  <a:cxn ang="0">
                    <a:pos x="connsiteX1" y="connsiteY1"/>
                  </a:cxn>
                </a:cxnLst>
                <a:rect l="l" t="t" r="r" b="b"/>
                <a:pathLst>
                  <a:path w="213550" h="176593">
                    <a:moveTo>
                      <a:pt x="213550" y="0"/>
                    </a:moveTo>
                    <a:lnTo>
                      <a:pt x="0" y="176594"/>
                    </a:lnTo>
                  </a:path>
                </a:pathLst>
              </a:custGeom>
              <a:ln w="9525" cap="rnd">
                <a:solidFill>
                  <a:srgbClr val="263238"/>
                </a:solid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C9126BC7-B38E-2247-8096-D4AA5A06999B}"/>
                  </a:ext>
                </a:extLst>
              </p:cNvPr>
              <p:cNvSpPr/>
              <p:nvPr/>
            </p:nvSpPr>
            <p:spPr>
              <a:xfrm>
                <a:off x="1660784" y="3809149"/>
                <a:ext cx="427958" cy="353853"/>
              </a:xfrm>
              <a:custGeom>
                <a:avLst/>
                <a:gdLst>
                  <a:gd name="connsiteX0" fmla="*/ 427958 w 427958"/>
                  <a:gd name="connsiteY0" fmla="*/ 0 h 353853"/>
                  <a:gd name="connsiteX1" fmla="*/ 0 w 427958"/>
                  <a:gd name="connsiteY1" fmla="*/ 353854 h 353853"/>
                </a:gdLst>
                <a:ahLst/>
                <a:cxnLst>
                  <a:cxn ang="0">
                    <a:pos x="connsiteX0" y="connsiteY0"/>
                  </a:cxn>
                  <a:cxn ang="0">
                    <a:pos x="connsiteX1" y="connsiteY1"/>
                  </a:cxn>
                </a:cxnLst>
                <a:rect l="l" t="t" r="r" b="b"/>
                <a:pathLst>
                  <a:path w="427958" h="353853">
                    <a:moveTo>
                      <a:pt x="427958" y="0"/>
                    </a:moveTo>
                    <a:lnTo>
                      <a:pt x="0" y="353854"/>
                    </a:lnTo>
                  </a:path>
                </a:pathLst>
              </a:custGeom>
              <a:ln w="9525" cap="rnd">
                <a:solidFill>
                  <a:srgbClr val="263238"/>
                </a:solid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089412DA-C7B8-0C43-A2AC-96BEDBC4B2AA}"/>
                  </a:ext>
                </a:extLst>
              </p:cNvPr>
              <p:cNvSpPr/>
              <p:nvPr/>
            </p:nvSpPr>
            <p:spPr>
              <a:xfrm>
                <a:off x="1443233" y="3651986"/>
                <a:ext cx="84296" cy="69722"/>
              </a:xfrm>
              <a:custGeom>
                <a:avLst/>
                <a:gdLst>
                  <a:gd name="connsiteX0" fmla="*/ 84296 w 84296"/>
                  <a:gd name="connsiteY0" fmla="*/ 0 h 69722"/>
                  <a:gd name="connsiteX1" fmla="*/ 0 w 84296"/>
                  <a:gd name="connsiteY1" fmla="*/ 69723 h 69722"/>
                </a:gdLst>
                <a:ahLst/>
                <a:cxnLst>
                  <a:cxn ang="0">
                    <a:pos x="connsiteX0" y="connsiteY0"/>
                  </a:cxn>
                  <a:cxn ang="0">
                    <a:pos x="connsiteX1" y="connsiteY1"/>
                  </a:cxn>
                </a:cxnLst>
                <a:rect l="l" t="t" r="r" b="b"/>
                <a:pathLst>
                  <a:path w="84296" h="69722">
                    <a:moveTo>
                      <a:pt x="84296" y="0"/>
                    </a:moveTo>
                    <a:lnTo>
                      <a:pt x="0" y="69723"/>
                    </a:lnTo>
                  </a:path>
                </a:pathLst>
              </a:custGeom>
              <a:ln w="9525" cap="rnd">
                <a:solidFill>
                  <a:srgbClr val="263238"/>
                </a:solid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56313774-D2E5-2540-B64D-0268A4F06919}"/>
                  </a:ext>
                </a:extLst>
              </p:cNvPr>
              <p:cNvSpPr/>
              <p:nvPr/>
            </p:nvSpPr>
            <p:spPr>
              <a:xfrm>
                <a:off x="1593633" y="3321564"/>
                <a:ext cx="333470" cy="275748"/>
              </a:xfrm>
              <a:custGeom>
                <a:avLst/>
                <a:gdLst>
                  <a:gd name="connsiteX0" fmla="*/ 333470 w 333470"/>
                  <a:gd name="connsiteY0" fmla="*/ 0 h 275748"/>
                  <a:gd name="connsiteX1" fmla="*/ 0 w 333470"/>
                  <a:gd name="connsiteY1" fmla="*/ 275749 h 275748"/>
                </a:gdLst>
                <a:ahLst/>
                <a:cxnLst>
                  <a:cxn ang="0">
                    <a:pos x="connsiteX0" y="connsiteY0"/>
                  </a:cxn>
                  <a:cxn ang="0">
                    <a:pos x="connsiteX1" y="connsiteY1"/>
                  </a:cxn>
                </a:cxnLst>
                <a:rect l="l" t="t" r="r" b="b"/>
                <a:pathLst>
                  <a:path w="333470" h="275748">
                    <a:moveTo>
                      <a:pt x="333470" y="0"/>
                    </a:moveTo>
                    <a:lnTo>
                      <a:pt x="0" y="275749"/>
                    </a:lnTo>
                  </a:path>
                </a:pathLst>
              </a:custGeom>
              <a:ln w="9525" cap="rnd">
                <a:solidFill>
                  <a:srgbClr val="263238"/>
                </a:solidFill>
                <a:prstDash val="solid"/>
                <a:round/>
              </a:ln>
            </p:spPr>
            <p:txBody>
              <a:bodyPr rtlCol="0" anchor="ctr"/>
              <a:lstStyle/>
              <a:p>
                <a:endParaRPr lang="fr-FR"/>
              </a:p>
            </p:txBody>
          </p:sp>
          <p:sp>
            <p:nvSpPr>
              <p:cNvPr id="100" name="Forme libre 99">
                <a:extLst>
                  <a:ext uri="{FF2B5EF4-FFF2-40B4-BE49-F238E27FC236}">
                    <a16:creationId xmlns:a16="http://schemas.microsoft.com/office/drawing/2014/main" id="{422E358B-5866-004D-8569-0CB81EFB12DA}"/>
                  </a:ext>
                </a:extLst>
              </p:cNvPr>
              <p:cNvSpPr/>
              <p:nvPr/>
            </p:nvSpPr>
            <p:spPr>
              <a:xfrm>
                <a:off x="1514766" y="3561308"/>
                <a:ext cx="203263" cy="168116"/>
              </a:xfrm>
              <a:custGeom>
                <a:avLst/>
                <a:gdLst>
                  <a:gd name="connsiteX0" fmla="*/ 203264 w 203263"/>
                  <a:gd name="connsiteY0" fmla="*/ 0 h 168116"/>
                  <a:gd name="connsiteX1" fmla="*/ 0 w 203263"/>
                  <a:gd name="connsiteY1" fmla="*/ 168116 h 168116"/>
                </a:gdLst>
                <a:ahLst/>
                <a:cxnLst>
                  <a:cxn ang="0">
                    <a:pos x="connsiteX0" y="connsiteY0"/>
                  </a:cxn>
                  <a:cxn ang="0">
                    <a:pos x="connsiteX1" y="connsiteY1"/>
                  </a:cxn>
                </a:cxnLst>
                <a:rect l="l" t="t" r="r" b="b"/>
                <a:pathLst>
                  <a:path w="203263" h="168116">
                    <a:moveTo>
                      <a:pt x="203264" y="0"/>
                    </a:moveTo>
                    <a:lnTo>
                      <a:pt x="0" y="168116"/>
                    </a:lnTo>
                  </a:path>
                </a:pathLst>
              </a:custGeom>
              <a:ln w="9525" cap="rnd">
                <a:solidFill>
                  <a:srgbClr val="263238"/>
                </a:solidFill>
                <a:prstDash val="solid"/>
                <a:round/>
              </a:ln>
            </p:spPr>
            <p:txBody>
              <a:bodyPr rtlCol="0" anchor="ctr"/>
              <a:lstStyle/>
              <a:p>
                <a:endParaRPr lang="fr-FR"/>
              </a:p>
            </p:txBody>
          </p:sp>
          <p:sp>
            <p:nvSpPr>
              <p:cNvPr id="101" name="Forme libre 100">
                <a:extLst>
                  <a:ext uri="{FF2B5EF4-FFF2-40B4-BE49-F238E27FC236}">
                    <a16:creationId xmlns:a16="http://schemas.microsoft.com/office/drawing/2014/main" id="{C3398C65-2CD6-384A-89BC-9000FB8F68CB}"/>
                  </a:ext>
                </a:extLst>
              </p:cNvPr>
              <p:cNvSpPr/>
              <p:nvPr/>
            </p:nvSpPr>
            <p:spPr>
              <a:xfrm>
                <a:off x="2521654" y="4397794"/>
                <a:ext cx="264604" cy="218789"/>
              </a:xfrm>
              <a:custGeom>
                <a:avLst/>
                <a:gdLst>
                  <a:gd name="connsiteX0" fmla="*/ 264605 w 264604"/>
                  <a:gd name="connsiteY0" fmla="*/ 0 h 218789"/>
                  <a:gd name="connsiteX1" fmla="*/ 0 w 264604"/>
                  <a:gd name="connsiteY1" fmla="*/ 218789 h 218789"/>
                </a:gdLst>
                <a:ahLst/>
                <a:cxnLst>
                  <a:cxn ang="0">
                    <a:pos x="connsiteX0" y="connsiteY0"/>
                  </a:cxn>
                  <a:cxn ang="0">
                    <a:pos x="connsiteX1" y="connsiteY1"/>
                  </a:cxn>
                </a:cxnLst>
                <a:rect l="l" t="t" r="r" b="b"/>
                <a:pathLst>
                  <a:path w="264604" h="218789">
                    <a:moveTo>
                      <a:pt x="264605" y="0"/>
                    </a:moveTo>
                    <a:lnTo>
                      <a:pt x="0" y="218789"/>
                    </a:lnTo>
                  </a:path>
                </a:pathLst>
              </a:custGeom>
              <a:ln w="9525" cap="rnd">
                <a:solidFill>
                  <a:srgbClr val="263238"/>
                </a:solidFill>
                <a:prstDash val="solid"/>
                <a:round/>
              </a:ln>
            </p:spPr>
            <p:txBody>
              <a:bodyPr rtlCol="0" anchor="ctr"/>
              <a:lstStyle/>
              <a:p>
                <a:endParaRPr lang="fr-FR"/>
              </a:p>
            </p:txBody>
          </p:sp>
          <p:sp>
            <p:nvSpPr>
              <p:cNvPr id="102" name="Forme libre 101">
                <a:extLst>
                  <a:ext uri="{FF2B5EF4-FFF2-40B4-BE49-F238E27FC236}">
                    <a16:creationId xmlns:a16="http://schemas.microsoft.com/office/drawing/2014/main" id="{FDC36155-25D0-4D4A-8A43-8833E9E77D31}"/>
                  </a:ext>
                </a:extLst>
              </p:cNvPr>
              <p:cNvSpPr/>
              <p:nvPr/>
            </p:nvSpPr>
            <p:spPr>
              <a:xfrm>
                <a:off x="2822453" y="4280827"/>
                <a:ext cx="105251" cy="86963"/>
              </a:xfrm>
              <a:custGeom>
                <a:avLst/>
                <a:gdLst>
                  <a:gd name="connsiteX0" fmla="*/ 105251 w 105251"/>
                  <a:gd name="connsiteY0" fmla="*/ 0 h 86963"/>
                  <a:gd name="connsiteX1" fmla="*/ 0 w 105251"/>
                  <a:gd name="connsiteY1" fmla="*/ 86963 h 86963"/>
                </a:gdLst>
                <a:ahLst/>
                <a:cxnLst>
                  <a:cxn ang="0">
                    <a:pos x="connsiteX0" y="connsiteY0"/>
                  </a:cxn>
                  <a:cxn ang="0">
                    <a:pos x="connsiteX1" y="connsiteY1"/>
                  </a:cxn>
                </a:cxnLst>
                <a:rect l="l" t="t" r="r" b="b"/>
                <a:pathLst>
                  <a:path w="105251" h="86963">
                    <a:moveTo>
                      <a:pt x="105251" y="0"/>
                    </a:moveTo>
                    <a:lnTo>
                      <a:pt x="0" y="86963"/>
                    </a:lnTo>
                  </a:path>
                </a:pathLst>
              </a:custGeom>
              <a:ln w="9525" cap="rnd">
                <a:solidFill>
                  <a:srgbClr val="263238"/>
                </a:solidFill>
                <a:prstDash val="solid"/>
                <a:round/>
              </a:ln>
            </p:spPr>
            <p:txBody>
              <a:bodyPr rtlCol="0" anchor="ctr"/>
              <a:lstStyle/>
              <a:p>
                <a:endParaRPr lang="fr-FR"/>
              </a:p>
            </p:txBody>
          </p:sp>
          <p:sp>
            <p:nvSpPr>
              <p:cNvPr id="103" name="Forme libre 102">
                <a:extLst>
                  <a:ext uri="{FF2B5EF4-FFF2-40B4-BE49-F238E27FC236}">
                    <a16:creationId xmlns:a16="http://schemas.microsoft.com/office/drawing/2014/main" id="{06201830-7FCD-B24D-B721-B12EE115A363}"/>
                  </a:ext>
                </a:extLst>
              </p:cNvPr>
              <p:cNvSpPr/>
              <p:nvPr/>
            </p:nvSpPr>
            <p:spPr>
              <a:xfrm>
                <a:off x="2782162" y="4376744"/>
                <a:ext cx="105251" cy="87058"/>
              </a:xfrm>
              <a:custGeom>
                <a:avLst/>
                <a:gdLst>
                  <a:gd name="connsiteX0" fmla="*/ 105251 w 105251"/>
                  <a:gd name="connsiteY0" fmla="*/ 0 h 87058"/>
                  <a:gd name="connsiteX1" fmla="*/ 0 w 105251"/>
                  <a:gd name="connsiteY1" fmla="*/ 87058 h 87058"/>
                </a:gdLst>
                <a:ahLst/>
                <a:cxnLst>
                  <a:cxn ang="0">
                    <a:pos x="connsiteX0" y="connsiteY0"/>
                  </a:cxn>
                  <a:cxn ang="0">
                    <a:pos x="connsiteX1" y="connsiteY1"/>
                  </a:cxn>
                </a:cxnLst>
                <a:rect l="l" t="t" r="r" b="b"/>
                <a:pathLst>
                  <a:path w="105251" h="87058">
                    <a:moveTo>
                      <a:pt x="105251" y="0"/>
                    </a:moveTo>
                    <a:lnTo>
                      <a:pt x="0" y="87058"/>
                    </a:lnTo>
                  </a:path>
                </a:pathLst>
              </a:custGeom>
              <a:ln w="9525" cap="rnd">
                <a:solidFill>
                  <a:srgbClr val="263238"/>
                </a:solid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A047459C-EA2E-5F44-B1CD-AF9B9063AFC3}"/>
                  </a:ext>
                </a:extLst>
              </p:cNvPr>
              <p:cNvSpPr/>
              <p:nvPr/>
            </p:nvSpPr>
            <p:spPr>
              <a:xfrm>
                <a:off x="4003744" y="2474315"/>
                <a:ext cx="64770" cy="53530"/>
              </a:xfrm>
              <a:custGeom>
                <a:avLst/>
                <a:gdLst>
                  <a:gd name="connsiteX0" fmla="*/ 64770 w 64770"/>
                  <a:gd name="connsiteY0" fmla="*/ 0 h 53530"/>
                  <a:gd name="connsiteX1" fmla="*/ 0 w 64770"/>
                  <a:gd name="connsiteY1" fmla="*/ 53530 h 53530"/>
                </a:gdLst>
                <a:ahLst/>
                <a:cxnLst>
                  <a:cxn ang="0">
                    <a:pos x="connsiteX0" y="connsiteY0"/>
                  </a:cxn>
                  <a:cxn ang="0">
                    <a:pos x="connsiteX1" y="connsiteY1"/>
                  </a:cxn>
                </a:cxnLst>
                <a:rect l="l" t="t" r="r" b="b"/>
                <a:pathLst>
                  <a:path w="64770" h="53530">
                    <a:moveTo>
                      <a:pt x="64770" y="0"/>
                    </a:moveTo>
                    <a:lnTo>
                      <a:pt x="0" y="53530"/>
                    </a:lnTo>
                  </a:path>
                </a:pathLst>
              </a:custGeom>
              <a:ln w="9525" cap="rnd">
                <a:solidFill>
                  <a:srgbClr val="263238"/>
                </a:solid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EFFC70A9-34E9-7348-AB01-E4F331FA136B}"/>
                  </a:ext>
                </a:extLst>
              </p:cNvPr>
              <p:cNvSpPr/>
              <p:nvPr/>
            </p:nvSpPr>
            <p:spPr>
              <a:xfrm>
                <a:off x="4099375" y="2257050"/>
                <a:ext cx="231838" cy="191738"/>
              </a:xfrm>
              <a:custGeom>
                <a:avLst/>
                <a:gdLst>
                  <a:gd name="connsiteX0" fmla="*/ 231839 w 231838"/>
                  <a:gd name="connsiteY0" fmla="*/ 0 h 191738"/>
                  <a:gd name="connsiteX1" fmla="*/ 0 w 231838"/>
                  <a:gd name="connsiteY1" fmla="*/ 191738 h 191738"/>
                </a:gdLst>
                <a:ahLst/>
                <a:cxnLst>
                  <a:cxn ang="0">
                    <a:pos x="connsiteX0" y="connsiteY0"/>
                  </a:cxn>
                  <a:cxn ang="0">
                    <a:pos x="connsiteX1" y="connsiteY1"/>
                  </a:cxn>
                </a:cxnLst>
                <a:rect l="l" t="t" r="r" b="b"/>
                <a:pathLst>
                  <a:path w="231838" h="191738">
                    <a:moveTo>
                      <a:pt x="231839" y="0"/>
                    </a:moveTo>
                    <a:lnTo>
                      <a:pt x="0" y="191738"/>
                    </a:lnTo>
                  </a:path>
                </a:pathLst>
              </a:custGeom>
              <a:ln w="9525" cap="rnd">
                <a:solidFill>
                  <a:srgbClr val="263238"/>
                </a:solidFill>
                <a:prstDash val="solid"/>
                <a:round/>
              </a:ln>
            </p:spPr>
            <p:txBody>
              <a:bodyPr rtlCol="0" anchor="ctr"/>
              <a:lstStyle/>
              <a:p>
                <a:endParaRPr lang="fr-FR"/>
              </a:p>
            </p:txBody>
          </p:sp>
        </p:grpSp>
        <p:grpSp>
          <p:nvGrpSpPr>
            <p:cNvPr id="106" name="Graphique 9">
              <a:extLst>
                <a:ext uri="{FF2B5EF4-FFF2-40B4-BE49-F238E27FC236}">
                  <a16:creationId xmlns:a16="http://schemas.microsoft.com/office/drawing/2014/main" id="{17A0AF72-9143-334B-A540-A0176C5862EA}"/>
                </a:ext>
              </a:extLst>
            </p:cNvPr>
            <p:cNvGrpSpPr/>
            <p:nvPr/>
          </p:nvGrpSpPr>
          <p:grpSpPr>
            <a:xfrm>
              <a:off x="1379701" y="2293310"/>
              <a:ext cx="3423665" cy="1286571"/>
              <a:chOff x="1379701" y="2293310"/>
              <a:chExt cx="3423665" cy="1286571"/>
            </a:xfrm>
            <a:solidFill>
              <a:srgbClr val="FFFFFF"/>
            </a:solidFill>
          </p:grpSpPr>
          <p:sp>
            <p:nvSpPr>
              <p:cNvPr id="107" name="Forme libre 106">
                <a:extLst>
                  <a:ext uri="{FF2B5EF4-FFF2-40B4-BE49-F238E27FC236}">
                    <a16:creationId xmlns:a16="http://schemas.microsoft.com/office/drawing/2014/main" id="{F079F5A3-4633-DF4F-AB1C-7202DF480753}"/>
                  </a:ext>
                </a:extLst>
              </p:cNvPr>
              <p:cNvSpPr/>
              <p:nvPr/>
            </p:nvSpPr>
            <p:spPr>
              <a:xfrm>
                <a:off x="3884395" y="3287815"/>
                <a:ext cx="918971" cy="292066"/>
              </a:xfrm>
              <a:custGeom>
                <a:avLst/>
                <a:gdLst>
                  <a:gd name="connsiteX0" fmla="*/ 0 w 918971"/>
                  <a:gd name="connsiteY0" fmla="*/ 292067 h 292066"/>
                  <a:gd name="connsiteX1" fmla="*/ 918972 w 918971"/>
                  <a:gd name="connsiteY1" fmla="*/ 292067 h 292066"/>
                  <a:gd name="connsiteX2" fmla="*/ 870680 w 918971"/>
                  <a:gd name="connsiteY2" fmla="*/ 234917 h 292066"/>
                  <a:gd name="connsiteX3" fmla="*/ 804005 w 918971"/>
                  <a:gd name="connsiteY3" fmla="*/ 189006 h 292066"/>
                  <a:gd name="connsiteX4" fmla="*/ 748855 w 918971"/>
                  <a:gd name="connsiteY4" fmla="*/ 110901 h 292066"/>
                  <a:gd name="connsiteX5" fmla="*/ 633984 w 918971"/>
                  <a:gd name="connsiteY5" fmla="*/ 2888 h 292066"/>
                  <a:gd name="connsiteX6" fmla="*/ 470821 w 918971"/>
                  <a:gd name="connsiteY6" fmla="*/ 58037 h 292066"/>
                  <a:gd name="connsiteX7" fmla="*/ 418052 w 918971"/>
                  <a:gd name="connsiteY7" fmla="*/ 136142 h 292066"/>
                  <a:gd name="connsiteX8" fmla="*/ 330708 w 918971"/>
                  <a:gd name="connsiteY8" fmla="*/ 156812 h 292066"/>
                  <a:gd name="connsiteX9" fmla="*/ 277844 w 918971"/>
                  <a:gd name="connsiteY9" fmla="*/ 223487 h 292066"/>
                  <a:gd name="connsiteX10" fmla="*/ 130873 w 918971"/>
                  <a:gd name="connsiteY10" fmla="*/ 255681 h 292066"/>
                  <a:gd name="connsiteX11" fmla="*/ 0 w 918971"/>
                  <a:gd name="connsiteY11" fmla="*/ 292067 h 29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8971" h="292066">
                    <a:moveTo>
                      <a:pt x="0" y="292067"/>
                    </a:moveTo>
                    <a:lnTo>
                      <a:pt x="918972" y="292067"/>
                    </a:lnTo>
                    <a:cubicBezTo>
                      <a:pt x="918972" y="292067"/>
                      <a:pt x="909447" y="248442"/>
                      <a:pt x="870680" y="234917"/>
                    </a:cubicBezTo>
                    <a:cubicBezTo>
                      <a:pt x="831913" y="221391"/>
                      <a:pt x="804005" y="234917"/>
                      <a:pt x="804005" y="189006"/>
                    </a:cubicBezTo>
                    <a:cubicBezTo>
                      <a:pt x="804005" y="143096"/>
                      <a:pt x="792480" y="120045"/>
                      <a:pt x="748855" y="110901"/>
                    </a:cubicBezTo>
                    <a:cubicBezTo>
                      <a:pt x="748855" y="110901"/>
                      <a:pt x="721328" y="12127"/>
                      <a:pt x="633984" y="2888"/>
                    </a:cubicBezTo>
                    <a:cubicBezTo>
                      <a:pt x="546640" y="-6352"/>
                      <a:pt x="484632" y="5174"/>
                      <a:pt x="470821" y="58037"/>
                    </a:cubicBezTo>
                    <a:cubicBezTo>
                      <a:pt x="457009" y="110901"/>
                      <a:pt x="443293" y="138428"/>
                      <a:pt x="418052" y="136142"/>
                    </a:cubicBezTo>
                    <a:cubicBezTo>
                      <a:pt x="392811" y="133856"/>
                      <a:pt x="351377" y="108615"/>
                      <a:pt x="330708" y="156812"/>
                    </a:cubicBezTo>
                    <a:cubicBezTo>
                      <a:pt x="310039" y="205008"/>
                      <a:pt x="310039" y="233012"/>
                      <a:pt x="277844" y="223487"/>
                    </a:cubicBezTo>
                    <a:cubicBezTo>
                      <a:pt x="245650" y="213962"/>
                      <a:pt x="181356" y="172909"/>
                      <a:pt x="130873" y="255681"/>
                    </a:cubicBezTo>
                    <a:cubicBezTo>
                      <a:pt x="131159" y="255395"/>
                      <a:pt x="48196" y="220915"/>
                      <a:pt x="0" y="292067"/>
                    </a:cubicBezTo>
                    <a:close/>
                  </a:path>
                </a:pathLst>
              </a:custGeom>
              <a:solidFill>
                <a:srgbClr val="FFFFFF"/>
              </a:solidFill>
              <a:ln w="9525" cap="flat">
                <a:noFill/>
                <a:prstDash val="solid"/>
                <a:miter/>
              </a:ln>
            </p:spPr>
            <p:txBody>
              <a:bodyPr rtlCol="0" anchor="ctr"/>
              <a:lstStyle/>
              <a:p>
                <a:endParaRPr lang="fr-FR"/>
              </a:p>
            </p:txBody>
          </p:sp>
          <p:sp>
            <p:nvSpPr>
              <p:cNvPr id="108" name="Forme libre 107">
                <a:extLst>
                  <a:ext uri="{FF2B5EF4-FFF2-40B4-BE49-F238E27FC236}">
                    <a16:creationId xmlns:a16="http://schemas.microsoft.com/office/drawing/2014/main" id="{90DF0ACB-2F8F-E648-A76E-2409EF314786}"/>
                  </a:ext>
                </a:extLst>
              </p:cNvPr>
              <p:cNvSpPr/>
              <p:nvPr/>
            </p:nvSpPr>
            <p:spPr>
              <a:xfrm>
                <a:off x="1379701" y="2293310"/>
                <a:ext cx="918972" cy="292161"/>
              </a:xfrm>
              <a:custGeom>
                <a:avLst/>
                <a:gdLst>
                  <a:gd name="connsiteX0" fmla="*/ 918972 w 918972"/>
                  <a:gd name="connsiteY0" fmla="*/ 292162 h 292161"/>
                  <a:gd name="connsiteX1" fmla="*/ 0 w 918972"/>
                  <a:gd name="connsiteY1" fmla="*/ 292162 h 292161"/>
                  <a:gd name="connsiteX2" fmla="*/ 48292 w 918972"/>
                  <a:gd name="connsiteY2" fmla="*/ 235012 h 292161"/>
                  <a:gd name="connsiteX3" fmla="*/ 114967 w 918972"/>
                  <a:gd name="connsiteY3" fmla="*/ 189006 h 292161"/>
                  <a:gd name="connsiteX4" fmla="*/ 170117 w 918972"/>
                  <a:gd name="connsiteY4" fmla="*/ 110901 h 292161"/>
                  <a:gd name="connsiteX5" fmla="*/ 284988 w 918972"/>
                  <a:gd name="connsiteY5" fmla="*/ 2888 h 292161"/>
                  <a:gd name="connsiteX6" fmla="*/ 448151 w 918972"/>
                  <a:gd name="connsiteY6" fmla="*/ 58037 h 292161"/>
                  <a:gd name="connsiteX7" fmla="*/ 500920 w 918972"/>
                  <a:gd name="connsiteY7" fmla="*/ 136142 h 292161"/>
                  <a:gd name="connsiteX8" fmla="*/ 588264 w 918972"/>
                  <a:gd name="connsiteY8" fmla="*/ 156812 h 292161"/>
                  <a:gd name="connsiteX9" fmla="*/ 641128 w 918972"/>
                  <a:gd name="connsiteY9" fmla="*/ 223487 h 292161"/>
                  <a:gd name="connsiteX10" fmla="*/ 788003 w 918972"/>
                  <a:gd name="connsiteY10" fmla="*/ 255395 h 292161"/>
                  <a:gd name="connsiteX11" fmla="*/ 918972 w 918972"/>
                  <a:gd name="connsiteY11" fmla="*/ 292162 h 29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8972" h="292161">
                    <a:moveTo>
                      <a:pt x="918972" y="292162"/>
                    </a:moveTo>
                    <a:lnTo>
                      <a:pt x="0" y="292162"/>
                    </a:lnTo>
                    <a:cubicBezTo>
                      <a:pt x="0" y="292162"/>
                      <a:pt x="9525" y="248442"/>
                      <a:pt x="48292" y="235012"/>
                    </a:cubicBezTo>
                    <a:cubicBezTo>
                      <a:pt x="87059" y="221582"/>
                      <a:pt x="114967" y="235012"/>
                      <a:pt x="114967" y="189006"/>
                    </a:cubicBezTo>
                    <a:cubicBezTo>
                      <a:pt x="114967" y="143000"/>
                      <a:pt x="126492" y="120140"/>
                      <a:pt x="170117" y="110901"/>
                    </a:cubicBezTo>
                    <a:cubicBezTo>
                      <a:pt x="170117" y="110901"/>
                      <a:pt x="197644" y="12127"/>
                      <a:pt x="284988" y="2888"/>
                    </a:cubicBezTo>
                    <a:cubicBezTo>
                      <a:pt x="372332" y="-6352"/>
                      <a:pt x="434340" y="5174"/>
                      <a:pt x="448151" y="58037"/>
                    </a:cubicBezTo>
                    <a:cubicBezTo>
                      <a:pt x="461963" y="110901"/>
                      <a:pt x="475679" y="138428"/>
                      <a:pt x="500920" y="136142"/>
                    </a:cubicBezTo>
                    <a:cubicBezTo>
                      <a:pt x="526161" y="133856"/>
                      <a:pt x="567595" y="108615"/>
                      <a:pt x="588264" y="156812"/>
                    </a:cubicBezTo>
                    <a:cubicBezTo>
                      <a:pt x="608933" y="205008"/>
                      <a:pt x="608933" y="233012"/>
                      <a:pt x="641128" y="223487"/>
                    </a:cubicBezTo>
                    <a:cubicBezTo>
                      <a:pt x="673322" y="213962"/>
                      <a:pt x="737521" y="172623"/>
                      <a:pt x="788003" y="255395"/>
                    </a:cubicBezTo>
                    <a:cubicBezTo>
                      <a:pt x="788003" y="255395"/>
                      <a:pt x="870776" y="220915"/>
                      <a:pt x="918972" y="292162"/>
                    </a:cubicBezTo>
                    <a:close/>
                  </a:path>
                </a:pathLst>
              </a:custGeom>
              <a:solidFill>
                <a:srgbClr val="FFFFFF"/>
              </a:solidFill>
              <a:ln w="9525" cap="flat">
                <a:noFill/>
                <a:prstDash val="solid"/>
                <a:miter/>
              </a:ln>
            </p:spPr>
            <p:txBody>
              <a:bodyPr rtlCol="0" anchor="ctr"/>
              <a:lstStyle/>
              <a:p>
                <a:endParaRPr lang="fr-FR"/>
              </a:p>
            </p:txBody>
          </p:sp>
        </p:grpSp>
      </p:grpSp>
      <p:pic>
        <p:nvPicPr>
          <p:cNvPr id="109" name="Image 108">
            <a:extLst>
              <a:ext uri="{FF2B5EF4-FFF2-40B4-BE49-F238E27FC236}">
                <a16:creationId xmlns:a16="http://schemas.microsoft.com/office/drawing/2014/main" id="{78EFCB1E-2A2F-7C42-9E48-D5A3BF2389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5403" y="5315333"/>
            <a:ext cx="1061193" cy="1061193"/>
          </a:xfrm>
          <a:prstGeom prst="rect">
            <a:avLst/>
          </a:prstGeom>
        </p:spPr>
      </p:pic>
    </p:spTree>
    <p:extLst>
      <p:ext uri="{BB962C8B-B14F-4D97-AF65-F5344CB8AC3E}">
        <p14:creationId xmlns:p14="http://schemas.microsoft.com/office/powerpoint/2010/main" val="3675423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A90E6BAE-7444-4A9B-A3E5-0662FDD243D2}"/>
              </a:ext>
            </a:extLst>
          </p:cNvPr>
          <p:cNvSpPr/>
          <p:nvPr/>
        </p:nvSpPr>
        <p:spPr>
          <a:xfrm>
            <a:off x="9331689" y="3429000"/>
            <a:ext cx="1666165" cy="1749047"/>
          </a:xfrm>
          <a:prstGeom prst="roundRect">
            <a:avLst/>
          </a:prstGeom>
          <a:noFill/>
          <a:ln w="19050">
            <a:solidFill>
              <a:srgbClr val="FF9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a:extLst>
              <a:ext uri="{FF2B5EF4-FFF2-40B4-BE49-F238E27FC236}">
                <a16:creationId xmlns:a16="http://schemas.microsoft.com/office/drawing/2014/main" id="{1D0DAFDF-04AB-D04D-85A0-D97998F98629}"/>
              </a:ext>
            </a:extLst>
          </p:cNvPr>
          <p:cNvCxnSpPr/>
          <p:nvPr/>
        </p:nvCxnSpPr>
        <p:spPr>
          <a:xfrm>
            <a:off x="1948720" y="4286074"/>
            <a:ext cx="777989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BE88DF7C-4587-4015-ABE4-B4373ABA067E}"/>
              </a:ext>
            </a:extLst>
          </p:cNvPr>
          <p:cNvSpPr/>
          <p:nvPr/>
        </p:nvSpPr>
        <p:spPr>
          <a:xfrm>
            <a:off x="5262916" y="2701698"/>
            <a:ext cx="1666165" cy="830997"/>
          </a:xfrm>
          <a:prstGeom prst="rect">
            <a:avLst/>
          </a:prstGeom>
          <a:noFill/>
          <a:ln w="38100">
            <a:noFill/>
          </a:ln>
        </p:spPr>
        <p:txBody>
          <a:bodyPr wrap="square" anchor="ctr">
            <a:spAutoFit/>
          </a:bodyPr>
          <a:lstStyle/>
          <a:p>
            <a:pPr algn="ctr"/>
            <a:r>
              <a:rPr lang="fr-FR" sz="4800" dirty="0">
                <a:latin typeface="Neutra Text" panose="02000000000000000000" pitchFamily="2" charset="0"/>
                <a:ea typeface="Open Sans Light" panose="020B0306030504020204" pitchFamily="34" charset="0"/>
                <a:cs typeface="Open Sans Light" panose="020B0306030504020204" pitchFamily="34" charset="0"/>
              </a:rPr>
              <a:t>?</a:t>
            </a:r>
            <a:endParaRPr lang="fr-FR" sz="4400" dirty="0">
              <a:latin typeface="Neutra Text" panose="02000000000000000000" pitchFamily="2" charset="0"/>
              <a:ea typeface="Open Sans Light" panose="020B0306030504020204" pitchFamily="34" charset="0"/>
              <a:cs typeface="Open Sans Light" panose="020B0306030504020204" pitchFamily="34" charset="0"/>
            </a:endParaRPr>
          </a:p>
        </p:txBody>
      </p:sp>
      <p:sp>
        <p:nvSpPr>
          <p:cNvPr id="18" name="Titre 1">
            <a:extLst>
              <a:ext uri="{FF2B5EF4-FFF2-40B4-BE49-F238E27FC236}">
                <a16:creationId xmlns:a16="http://schemas.microsoft.com/office/drawing/2014/main" id="{6053C064-FA4B-4DE9-B9CE-A349D3867693}"/>
              </a:ext>
            </a:extLst>
          </p:cNvPr>
          <p:cNvSpPr txBox="1">
            <a:spLocks/>
          </p:cNvSpPr>
          <p:nvPr/>
        </p:nvSpPr>
        <p:spPr>
          <a:xfrm>
            <a:off x="503830" y="642941"/>
            <a:ext cx="11184339" cy="1121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b="1" dirty="0">
                <a:latin typeface="Neutra Text" panose="02000000000000000000" pitchFamily="50" charset="0"/>
                <a:ea typeface="Open Sans" panose="020B0606030504020204" pitchFamily="34" charset="0"/>
                <a:cs typeface="Open Sans" panose="020B0606030504020204" pitchFamily="34" charset="0"/>
              </a:rPr>
              <a:t>Un email est envoyé ; et ensuite ?</a:t>
            </a:r>
          </a:p>
        </p:txBody>
      </p:sp>
      <p:sp>
        <p:nvSpPr>
          <p:cNvPr id="23" name="Rectangle 22">
            <a:extLst>
              <a:ext uri="{FF2B5EF4-FFF2-40B4-BE49-F238E27FC236}">
                <a16:creationId xmlns:a16="http://schemas.microsoft.com/office/drawing/2014/main" id="{08775E32-1EC9-4D4A-8EAC-7D4D6D26FB77}"/>
              </a:ext>
            </a:extLst>
          </p:cNvPr>
          <p:cNvSpPr/>
          <p:nvPr/>
        </p:nvSpPr>
        <p:spPr>
          <a:xfrm>
            <a:off x="9376962" y="4569484"/>
            <a:ext cx="1666165" cy="307777"/>
          </a:xfrm>
          <a:prstGeom prst="rect">
            <a:avLst/>
          </a:prstGeom>
          <a:noFill/>
          <a:ln w="38100">
            <a:noFill/>
          </a:ln>
        </p:spPr>
        <p:txBody>
          <a:bodyPr wrap="square" anchor="ctr">
            <a:spAutoFit/>
          </a:bodyPr>
          <a:lstStyle/>
          <a:p>
            <a:pPr algn="ctr"/>
            <a:r>
              <a:rPr lang="fr-FR" sz="1400" b="1">
                <a:latin typeface="Neutra Text Light" panose="02000000000000000000" pitchFamily="2" charset="0"/>
                <a:ea typeface="Open Sans Light" panose="020B0306030504020204" pitchFamily="34" charset="0"/>
                <a:cs typeface="Open Sans Light" panose="020B0306030504020204" pitchFamily="34" charset="0"/>
              </a:rPr>
              <a:t>VOTRE INFRA</a:t>
            </a:r>
            <a:endParaRPr lang="fr-FR" sz="1200" b="1">
              <a:latin typeface="Neutra Text Light" panose="02000000000000000000" pitchFamily="2" charset="0"/>
              <a:ea typeface="Open Sans Light" panose="020B0306030504020204" pitchFamily="34" charset="0"/>
              <a:cs typeface="Open Sans Light" panose="020B0306030504020204" pitchFamily="34" charset="0"/>
            </a:endParaRPr>
          </a:p>
        </p:txBody>
      </p:sp>
      <p:sp>
        <p:nvSpPr>
          <p:cNvPr id="21" name="Rectangle : coins arrondis 20">
            <a:extLst>
              <a:ext uri="{FF2B5EF4-FFF2-40B4-BE49-F238E27FC236}">
                <a16:creationId xmlns:a16="http://schemas.microsoft.com/office/drawing/2014/main" id="{D671B70D-0523-4B4A-A4A2-340A8A43A31F}"/>
              </a:ext>
            </a:extLst>
          </p:cNvPr>
          <p:cNvSpPr/>
          <p:nvPr/>
        </p:nvSpPr>
        <p:spPr>
          <a:xfrm>
            <a:off x="5437220" y="3666215"/>
            <a:ext cx="1242946" cy="1136657"/>
          </a:xfrm>
          <a:prstGeom prst="roundRect">
            <a:avLst/>
          </a:prstGeom>
          <a:ln w="1905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BFFB602D-BC1B-4100-93C8-0F00A5907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924" y="3811159"/>
            <a:ext cx="925538" cy="846769"/>
          </a:xfrm>
          <a:prstGeom prst="rect">
            <a:avLst/>
          </a:prstGeom>
        </p:spPr>
      </p:pic>
      <p:grpSp>
        <p:nvGrpSpPr>
          <p:cNvPr id="15" name="Graphique 16">
            <a:extLst>
              <a:ext uri="{FF2B5EF4-FFF2-40B4-BE49-F238E27FC236}">
                <a16:creationId xmlns:a16="http://schemas.microsoft.com/office/drawing/2014/main" id="{01E9462B-44A4-5546-8DBF-A35A1E3A7F17}"/>
              </a:ext>
            </a:extLst>
          </p:cNvPr>
          <p:cNvGrpSpPr/>
          <p:nvPr/>
        </p:nvGrpSpPr>
        <p:grpSpPr>
          <a:xfrm>
            <a:off x="9857452" y="3692854"/>
            <a:ext cx="701304" cy="712801"/>
            <a:chOff x="3771900" y="1066800"/>
            <a:chExt cx="4648200" cy="4724400"/>
          </a:xfrm>
        </p:grpSpPr>
        <p:sp>
          <p:nvSpPr>
            <p:cNvPr id="24" name="Forme libre : forme 18">
              <a:extLst>
                <a:ext uri="{FF2B5EF4-FFF2-40B4-BE49-F238E27FC236}">
                  <a16:creationId xmlns:a16="http://schemas.microsoft.com/office/drawing/2014/main" id="{11D16AEF-BB81-7947-B2EF-FE49E0125223}"/>
                </a:ext>
              </a:extLst>
            </p:cNvPr>
            <p:cNvSpPr/>
            <p:nvPr/>
          </p:nvSpPr>
          <p:spPr>
            <a:xfrm>
              <a:off x="5067300" y="2743200"/>
              <a:ext cx="3352800" cy="2362200"/>
            </a:xfrm>
            <a:custGeom>
              <a:avLst/>
              <a:gdLst>
                <a:gd name="connsiteX0" fmla="*/ 685800 w 3352800"/>
                <a:gd name="connsiteY0" fmla="*/ 2362200 h 2362200"/>
                <a:gd name="connsiteX1" fmla="*/ 685800 w 3352800"/>
                <a:gd name="connsiteY1" fmla="*/ 2209800 h 2362200"/>
                <a:gd name="connsiteX2" fmla="*/ 762000 w 3352800"/>
                <a:gd name="connsiteY2" fmla="*/ 2133600 h 2362200"/>
                <a:gd name="connsiteX3" fmla="*/ 838200 w 3352800"/>
                <a:gd name="connsiteY3" fmla="*/ 2209800 h 2362200"/>
                <a:gd name="connsiteX4" fmla="*/ 838200 w 3352800"/>
                <a:gd name="connsiteY4" fmla="*/ 2362200 h 2362200"/>
                <a:gd name="connsiteX5" fmla="*/ 2514600 w 3352800"/>
                <a:gd name="connsiteY5" fmla="*/ 2362200 h 2362200"/>
                <a:gd name="connsiteX6" fmla="*/ 2514600 w 3352800"/>
                <a:gd name="connsiteY6" fmla="*/ 2209800 h 2362200"/>
                <a:gd name="connsiteX7" fmla="*/ 2590800 w 3352800"/>
                <a:gd name="connsiteY7" fmla="*/ 2133600 h 2362200"/>
                <a:gd name="connsiteX8" fmla="*/ 2667000 w 3352800"/>
                <a:gd name="connsiteY8" fmla="*/ 2209800 h 2362200"/>
                <a:gd name="connsiteX9" fmla="*/ 2667000 w 3352800"/>
                <a:gd name="connsiteY9" fmla="*/ 2362200 h 2362200"/>
                <a:gd name="connsiteX10" fmla="*/ 3352800 w 3352800"/>
                <a:gd name="connsiteY10" fmla="*/ 2362200 h 2362200"/>
                <a:gd name="connsiteX11" fmla="*/ 3352800 w 3352800"/>
                <a:gd name="connsiteY11" fmla="*/ 838200 h 2362200"/>
                <a:gd name="connsiteX12" fmla="*/ 3124200 w 3352800"/>
                <a:gd name="connsiteY12" fmla="*/ 609600 h 2362200"/>
                <a:gd name="connsiteX13" fmla="*/ 2209800 w 3352800"/>
                <a:gd name="connsiteY13" fmla="*/ 609600 h 2362200"/>
                <a:gd name="connsiteX14" fmla="*/ 2209800 w 3352800"/>
                <a:gd name="connsiteY14" fmla="*/ 228600 h 2362200"/>
                <a:gd name="connsiteX15" fmla="*/ 1981200 w 3352800"/>
                <a:gd name="connsiteY15" fmla="*/ 0 h 2362200"/>
                <a:gd name="connsiteX16" fmla="*/ 1371600 w 3352800"/>
                <a:gd name="connsiteY16" fmla="*/ 0 h 2362200"/>
                <a:gd name="connsiteX17" fmla="*/ 1143000 w 3352800"/>
                <a:gd name="connsiteY17" fmla="*/ 228600 h 2362200"/>
                <a:gd name="connsiteX18" fmla="*/ 1143000 w 3352800"/>
                <a:gd name="connsiteY18" fmla="*/ 609600 h 2362200"/>
                <a:gd name="connsiteX19" fmla="*/ 228600 w 3352800"/>
                <a:gd name="connsiteY19" fmla="*/ 609600 h 2362200"/>
                <a:gd name="connsiteX20" fmla="*/ 0 w 3352800"/>
                <a:gd name="connsiteY20" fmla="*/ 838200 h 2362200"/>
                <a:gd name="connsiteX21" fmla="*/ 0 w 3352800"/>
                <a:gd name="connsiteY21" fmla="*/ 2362200 h 2362200"/>
                <a:gd name="connsiteX22" fmla="*/ 1295400 w 3352800"/>
                <a:gd name="connsiteY22" fmla="*/ 457200 h 2362200"/>
                <a:gd name="connsiteX23" fmla="*/ 2057400 w 3352800"/>
                <a:gd name="connsiteY23" fmla="*/ 457200 h 2362200"/>
                <a:gd name="connsiteX24" fmla="*/ 2057400 w 3352800"/>
                <a:gd name="connsiteY24" fmla="*/ 609600 h 2362200"/>
                <a:gd name="connsiteX25" fmla="*/ 1295400 w 3352800"/>
                <a:gd name="connsiteY25" fmla="*/ 60960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52800" h="2362200">
                  <a:moveTo>
                    <a:pt x="685800" y="2362200"/>
                  </a:moveTo>
                  <a:lnTo>
                    <a:pt x="685800" y="2209800"/>
                  </a:lnTo>
                  <a:cubicBezTo>
                    <a:pt x="685800" y="2167715"/>
                    <a:pt x="719915" y="2133600"/>
                    <a:pt x="762000" y="2133600"/>
                  </a:cubicBezTo>
                  <a:cubicBezTo>
                    <a:pt x="804085" y="2133600"/>
                    <a:pt x="838200" y="2167715"/>
                    <a:pt x="838200" y="2209800"/>
                  </a:cubicBezTo>
                  <a:lnTo>
                    <a:pt x="838200" y="2362200"/>
                  </a:lnTo>
                  <a:lnTo>
                    <a:pt x="2514600" y="2362200"/>
                  </a:lnTo>
                  <a:lnTo>
                    <a:pt x="2514600" y="2209800"/>
                  </a:lnTo>
                  <a:cubicBezTo>
                    <a:pt x="2514600" y="2167715"/>
                    <a:pt x="2548715" y="2133600"/>
                    <a:pt x="2590800" y="2133600"/>
                  </a:cubicBezTo>
                  <a:cubicBezTo>
                    <a:pt x="2632885" y="2133600"/>
                    <a:pt x="2667000" y="2167715"/>
                    <a:pt x="2667000" y="2209800"/>
                  </a:cubicBezTo>
                  <a:lnTo>
                    <a:pt x="2667000" y="2362200"/>
                  </a:lnTo>
                  <a:lnTo>
                    <a:pt x="3352800" y="2362200"/>
                  </a:lnTo>
                  <a:lnTo>
                    <a:pt x="3352800" y="838200"/>
                  </a:lnTo>
                  <a:cubicBezTo>
                    <a:pt x="3352800" y="711944"/>
                    <a:pt x="3250456" y="609600"/>
                    <a:pt x="3124200" y="609600"/>
                  </a:cubicBezTo>
                  <a:lnTo>
                    <a:pt x="2209800" y="609600"/>
                  </a:lnTo>
                  <a:lnTo>
                    <a:pt x="2209800" y="228600"/>
                  </a:lnTo>
                  <a:cubicBezTo>
                    <a:pt x="2209800" y="102344"/>
                    <a:pt x="2107456" y="0"/>
                    <a:pt x="1981200" y="0"/>
                  </a:cubicBezTo>
                  <a:lnTo>
                    <a:pt x="1371600" y="0"/>
                  </a:lnTo>
                  <a:cubicBezTo>
                    <a:pt x="1245344" y="0"/>
                    <a:pt x="1143000" y="102344"/>
                    <a:pt x="1143000" y="228600"/>
                  </a:cubicBezTo>
                  <a:lnTo>
                    <a:pt x="1143000" y="609600"/>
                  </a:lnTo>
                  <a:lnTo>
                    <a:pt x="228600" y="609600"/>
                  </a:lnTo>
                  <a:cubicBezTo>
                    <a:pt x="102344" y="609600"/>
                    <a:pt x="0" y="711944"/>
                    <a:pt x="0" y="838200"/>
                  </a:cubicBezTo>
                  <a:lnTo>
                    <a:pt x="0" y="2362200"/>
                  </a:lnTo>
                  <a:close/>
                  <a:moveTo>
                    <a:pt x="1295400" y="457200"/>
                  </a:moveTo>
                  <a:lnTo>
                    <a:pt x="2057400" y="457200"/>
                  </a:lnTo>
                  <a:lnTo>
                    <a:pt x="2057400" y="609600"/>
                  </a:lnTo>
                  <a:lnTo>
                    <a:pt x="1295400" y="609600"/>
                  </a:lnTo>
                  <a:close/>
                </a:path>
              </a:pathLst>
            </a:custGeom>
            <a:solidFill>
              <a:srgbClr val="FD9E59"/>
            </a:solidFill>
            <a:ln w="76200" cap="flat">
              <a:noFill/>
              <a:prstDash val="solid"/>
              <a:miter/>
            </a:ln>
          </p:spPr>
          <p:txBody>
            <a:bodyPr rtlCol="0" anchor="ctr"/>
            <a:lstStyle/>
            <a:p>
              <a:endParaRPr lang="fr-FR"/>
            </a:p>
          </p:txBody>
        </p:sp>
        <p:sp>
          <p:nvSpPr>
            <p:cNvPr id="25" name="Forme libre : forme 19">
              <a:extLst>
                <a:ext uri="{FF2B5EF4-FFF2-40B4-BE49-F238E27FC236}">
                  <a16:creationId xmlns:a16="http://schemas.microsoft.com/office/drawing/2014/main" id="{2CA6A947-BA93-5941-9253-48A8D09C5CE3}"/>
                </a:ext>
              </a:extLst>
            </p:cNvPr>
            <p:cNvSpPr/>
            <p:nvPr/>
          </p:nvSpPr>
          <p:spPr>
            <a:xfrm>
              <a:off x="5067300" y="5257800"/>
              <a:ext cx="3352800" cy="533400"/>
            </a:xfrm>
            <a:custGeom>
              <a:avLst/>
              <a:gdLst>
                <a:gd name="connsiteX0" fmla="*/ 2667000 w 3352800"/>
                <a:gd name="connsiteY0" fmla="*/ 0 h 533400"/>
                <a:gd name="connsiteX1" fmla="*/ 2667000 w 3352800"/>
                <a:gd name="connsiteY1" fmla="*/ 152400 h 533400"/>
                <a:gd name="connsiteX2" fmla="*/ 2590800 w 3352800"/>
                <a:gd name="connsiteY2" fmla="*/ 228600 h 533400"/>
                <a:gd name="connsiteX3" fmla="*/ 2514600 w 3352800"/>
                <a:gd name="connsiteY3" fmla="*/ 152400 h 533400"/>
                <a:gd name="connsiteX4" fmla="*/ 2514600 w 3352800"/>
                <a:gd name="connsiteY4" fmla="*/ 0 h 533400"/>
                <a:gd name="connsiteX5" fmla="*/ 838200 w 3352800"/>
                <a:gd name="connsiteY5" fmla="*/ 0 h 533400"/>
                <a:gd name="connsiteX6" fmla="*/ 838200 w 3352800"/>
                <a:gd name="connsiteY6" fmla="*/ 152400 h 533400"/>
                <a:gd name="connsiteX7" fmla="*/ 762000 w 3352800"/>
                <a:gd name="connsiteY7" fmla="*/ 228600 h 533400"/>
                <a:gd name="connsiteX8" fmla="*/ 685800 w 3352800"/>
                <a:gd name="connsiteY8" fmla="*/ 152400 h 533400"/>
                <a:gd name="connsiteX9" fmla="*/ 685800 w 3352800"/>
                <a:gd name="connsiteY9" fmla="*/ 0 h 533400"/>
                <a:gd name="connsiteX10" fmla="*/ 0 w 3352800"/>
                <a:gd name="connsiteY10" fmla="*/ 0 h 533400"/>
                <a:gd name="connsiteX11" fmla="*/ 0 w 3352800"/>
                <a:gd name="connsiteY11" fmla="*/ 304800 h 533400"/>
                <a:gd name="connsiteX12" fmla="*/ 228600 w 3352800"/>
                <a:gd name="connsiteY12" fmla="*/ 533400 h 533400"/>
                <a:gd name="connsiteX13" fmla="*/ 3124200 w 3352800"/>
                <a:gd name="connsiteY13" fmla="*/ 533400 h 533400"/>
                <a:gd name="connsiteX14" fmla="*/ 3352800 w 3352800"/>
                <a:gd name="connsiteY14" fmla="*/ 304800 h 533400"/>
                <a:gd name="connsiteX15" fmla="*/ 3352800 w 3352800"/>
                <a:gd name="connsiteY15"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800" h="533400">
                  <a:moveTo>
                    <a:pt x="2667000" y="0"/>
                  </a:moveTo>
                  <a:lnTo>
                    <a:pt x="2667000" y="152400"/>
                  </a:lnTo>
                  <a:cubicBezTo>
                    <a:pt x="2667000" y="194485"/>
                    <a:pt x="2632885" y="228600"/>
                    <a:pt x="2590800" y="228600"/>
                  </a:cubicBezTo>
                  <a:cubicBezTo>
                    <a:pt x="2548715" y="228600"/>
                    <a:pt x="2514600" y="194485"/>
                    <a:pt x="2514600" y="152400"/>
                  </a:cubicBezTo>
                  <a:lnTo>
                    <a:pt x="2514600" y="0"/>
                  </a:lnTo>
                  <a:lnTo>
                    <a:pt x="838200" y="0"/>
                  </a:lnTo>
                  <a:lnTo>
                    <a:pt x="838200" y="152400"/>
                  </a:lnTo>
                  <a:cubicBezTo>
                    <a:pt x="838200" y="194485"/>
                    <a:pt x="804085" y="228600"/>
                    <a:pt x="762000" y="228600"/>
                  </a:cubicBezTo>
                  <a:cubicBezTo>
                    <a:pt x="719915" y="228600"/>
                    <a:pt x="685800" y="194485"/>
                    <a:pt x="685800" y="152400"/>
                  </a:cubicBezTo>
                  <a:lnTo>
                    <a:pt x="685800" y="0"/>
                  </a:lnTo>
                  <a:lnTo>
                    <a:pt x="0" y="0"/>
                  </a:lnTo>
                  <a:lnTo>
                    <a:pt x="0" y="304800"/>
                  </a:lnTo>
                  <a:cubicBezTo>
                    <a:pt x="0" y="431056"/>
                    <a:pt x="102344" y="533400"/>
                    <a:pt x="228600" y="533400"/>
                  </a:cubicBezTo>
                  <a:lnTo>
                    <a:pt x="3124200" y="533400"/>
                  </a:lnTo>
                  <a:cubicBezTo>
                    <a:pt x="3250456" y="533400"/>
                    <a:pt x="3352800" y="431056"/>
                    <a:pt x="3352800" y="304800"/>
                  </a:cubicBezTo>
                  <a:lnTo>
                    <a:pt x="3352800" y="0"/>
                  </a:lnTo>
                  <a:close/>
                </a:path>
              </a:pathLst>
            </a:custGeom>
            <a:solidFill>
              <a:srgbClr val="FD9E59"/>
            </a:solidFill>
            <a:ln w="76200" cap="flat">
              <a:noFill/>
              <a:prstDash val="solid"/>
              <a:miter/>
            </a:ln>
          </p:spPr>
          <p:txBody>
            <a:bodyPr rtlCol="0" anchor="ctr"/>
            <a:lstStyle/>
            <a:p>
              <a:endParaRPr lang="fr-FR"/>
            </a:p>
          </p:txBody>
        </p:sp>
        <p:sp>
          <p:nvSpPr>
            <p:cNvPr id="26" name="Forme libre : forme 20">
              <a:extLst>
                <a:ext uri="{FF2B5EF4-FFF2-40B4-BE49-F238E27FC236}">
                  <a16:creationId xmlns:a16="http://schemas.microsoft.com/office/drawing/2014/main" id="{EB212758-AE55-C047-95BE-AAB213C79BF4}"/>
                </a:ext>
              </a:extLst>
            </p:cNvPr>
            <p:cNvSpPr/>
            <p:nvPr/>
          </p:nvSpPr>
          <p:spPr>
            <a:xfrm>
              <a:off x="3771900" y="1066800"/>
              <a:ext cx="3810000" cy="3810000"/>
            </a:xfrm>
            <a:custGeom>
              <a:avLst/>
              <a:gdLst>
                <a:gd name="connsiteX0" fmla="*/ 3733800 w 3810000"/>
                <a:gd name="connsiteY0" fmla="*/ 3657600 h 3810000"/>
                <a:gd name="connsiteX1" fmla="*/ 3657600 w 3810000"/>
                <a:gd name="connsiteY1" fmla="*/ 3657600 h 3810000"/>
                <a:gd name="connsiteX2" fmla="*/ 3657600 w 3810000"/>
                <a:gd name="connsiteY2" fmla="*/ 1600200 h 3810000"/>
                <a:gd name="connsiteX3" fmla="*/ 3429000 w 3810000"/>
                <a:gd name="connsiteY3" fmla="*/ 1371600 h 3810000"/>
                <a:gd name="connsiteX4" fmla="*/ 2438400 w 3810000"/>
                <a:gd name="connsiteY4" fmla="*/ 1371600 h 3810000"/>
                <a:gd name="connsiteX5" fmla="*/ 2438400 w 3810000"/>
                <a:gd name="connsiteY5" fmla="*/ 228600 h 3810000"/>
                <a:gd name="connsiteX6" fmla="*/ 2209800 w 3810000"/>
                <a:gd name="connsiteY6" fmla="*/ 0 h 3810000"/>
                <a:gd name="connsiteX7" fmla="*/ 381000 w 3810000"/>
                <a:gd name="connsiteY7" fmla="*/ 0 h 3810000"/>
                <a:gd name="connsiteX8" fmla="*/ 152400 w 3810000"/>
                <a:gd name="connsiteY8" fmla="*/ 228600 h 3810000"/>
                <a:gd name="connsiteX9" fmla="*/ 152400 w 3810000"/>
                <a:gd name="connsiteY9" fmla="*/ 3657600 h 3810000"/>
                <a:gd name="connsiteX10" fmla="*/ 76200 w 3810000"/>
                <a:gd name="connsiteY10" fmla="*/ 3657600 h 3810000"/>
                <a:gd name="connsiteX11" fmla="*/ 0 w 3810000"/>
                <a:gd name="connsiteY11" fmla="*/ 3733800 h 3810000"/>
                <a:gd name="connsiteX12" fmla="*/ 76200 w 3810000"/>
                <a:gd name="connsiteY12" fmla="*/ 3810000 h 3810000"/>
                <a:gd name="connsiteX13" fmla="*/ 3733800 w 3810000"/>
                <a:gd name="connsiteY13" fmla="*/ 3810000 h 3810000"/>
                <a:gd name="connsiteX14" fmla="*/ 3810000 w 3810000"/>
                <a:gd name="connsiteY14" fmla="*/ 3733800 h 3810000"/>
                <a:gd name="connsiteX15" fmla="*/ 3733800 w 3810000"/>
                <a:gd name="connsiteY15" fmla="*/ 3657600 h 3810000"/>
                <a:gd name="connsiteX16" fmla="*/ 3505200 w 3810000"/>
                <a:gd name="connsiteY16" fmla="*/ 2286000 h 3810000"/>
                <a:gd name="connsiteX17" fmla="*/ 2438400 w 3810000"/>
                <a:gd name="connsiteY17" fmla="*/ 2286000 h 3810000"/>
                <a:gd name="connsiteX18" fmla="*/ 2438400 w 3810000"/>
                <a:gd name="connsiteY18" fmla="*/ 1981200 h 3810000"/>
                <a:gd name="connsiteX19" fmla="*/ 3505200 w 3810000"/>
                <a:gd name="connsiteY19" fmla="*/ 1981200 h 3810000"/>
                <a:gd name="connsiteX20" fmla="*/ 2286000 w 3810000"/>
                <a:gd name="connsiteY20" fmla="*/ 2286000 h 3810000"/>
                <a:gd name="connsiteX21" fmla="*/ 304800 w 3810000"/>
                <a:gd name="connsiteY21" fmla="*/ 2286000 h 3810000"/>
                <a:gd name="connsiteX22" fmla="*/ 304800 w 3810000"/>
                <a:gd name="connsiteY22" fmla="*/ 1981200 h 3810000"/>
                <a:gd name="connsiteX23" fmla="*/ 2286000 w 3810000"/>
                <a:gd name="connsiteY23" fmla="*/ 1981200 h 3810000"/>
                <a:gd name="connsiteX24" fmla="*/ 304800 w 3810000"/>
                <a:gd name="connsiteY24" fmla="*/ 1828800 h 3810000"/>
                <a:gd name="connsiteX25" fmla="*/ 304800 w 3810000"/>
                <a:gd name="connsiteY25" fmla="*/ 1524000 h 3810000"/>
                <a:gd name="connsiteX26" fmla="*/ 2286000 w 3810000"/>
                <a:gd name="connsiteY26" fmla="*/ 1524000 h 3810000"/>
                <a:gd name="connsiteX27" fmla="*/ 2286000 w 3810000"/>
                <a:gd name="connsiteY27" fmla="*/ 1828800 h 3810000"/>
                <a:gd name="connsiteX28" fmla="*/ 304800 w 3810000"/>
                <a:gd name="connsiteY28" fmla="*/ 1371600 h 3810000"/>
                <a:gd name="connsiteX29" fmla="*/ 304800 w 3810000"/>
                <a:gd name="connsiteY29" fmla="*/ 1066800 h 3810000"/>
                <a:gd name="connsiteX30" fmla="*/ 2286000 w 3810000"/>
                <a:gd name="connsiteY30" fmla="*/ 1066800 h 3810000"/>
                <a:gd name="connsiteX31" fmla="*/ 2286000 w 3810000"/>
                <a:gd name="connsiteY31" fmla="*/ 1371600 h 3810000"/>
                <a:gd name="connsiteX32" fmla="*/ 2286000 w 3810000"/>
                <a:gd name="connsiteY32" fmla="*/ 914400 h 3810000"/>
                <a:gd name="connsiteX33" fmla="*/ 304800 w 3810000"/>
                <a:gd name="connsiteY33" fmla="*/ 914400 h 3810000"/>
                <a:gd name="connsiteX34" fmla="*/ 304800 w 3810000"/>
                <a:gd name="connsiteY34" fmla="*/ 609600 h 3810000"/>
                <a:gd name="connsiteX35" fmla="*/ 2286000 w 3810000"/>
                <a:gd name="connsiteY35" fmla="*/ 609600 h 3810000"/>
                <a:gd name="connsiteX36" fmla="*/ 304800 w 3810000"/>
                <a:gd name="connsiteY36" fmla="*/ 2438400 h 3810000"/>
                <a:gd name="connsiteX37" fmla="*/ 2286000 w 3810000"/>
                <a:gd name="connsiteY37" fmla="*/ 2438400 h 3810000"/>
                <a:gd name="connsiteX38" fmla="*/ 2286000 w 3810000"/>
                <a:gd name="connsiteY38" fmla="*/ 2743200 h 3810000"/>
                <a:gd name="connsiteX39" fmla="*/ 304800 w 3810000"/>
                <a:gd name="connsiteY39" fmla="*/ 2743200 h 3810000"/>
                <a:gd name="connsiteX40" fmla="*/ 2438400 w 3810000"/>
                <a:gd name="connsiteY40" fmla="*/ 2438400 h 3810000"/>
                <a:gd name="connsiteX41" fmla="*/ 3505200 w 3810000"/>
                <a:gd name="connsiteY41" fmla="*/ 2438400 h 3810000"/>
                <a:gd name="connsiteX42" fmla="*/ 3505200 w 3810000"/>
                <a:gd name="connsiteY42" fmla="*/ 2743200 h 3810000"/>
                <a:gd name="connsiteX43" fmla="*/ 2438400 w 3810000"/>
                <a:gd name="connsiteY43" fmla="*/ 2743200 h 3810000"/>
                <a:gd name="connsiteX44" fmla="*/ 3505200 w 3810000"/>
                <a:gd name="connsiteY44" fmla="*/ 2895600 h 3810000"/>
                <a:gd name="connsiteX45" fmla="*/ 3505200 w 3810000"/>
                <a:gd name="connsiteY45" fmla="*/ 3657600 h 3810000"/>
                <a:gd name="connsiteX46" fmla="*/ 2438400 w 3810000"/>
                <a:gd name="connsiteY46" fmla="*/ 3657600 h 3810000"/>
                <a:gd name="connsiteX47" fmla="*/ 2438400 w 3810000"/>
                <a:gd name="connsiteY47" fmla="*/ 2895600 h 3810000"/>
                <a:gd name="connsiteX48" fmla="*/ 3505200 w 3810000"/>
                <a:gd name="connsiteY48" fmla="*/ 1600200 h 3810000"/>
                <a:gd name="connsiteX49" fmla="*/ 3505200 w 3810000"/>
                <a:gd name="connsiteY49" fmla="*/ 1828800 h 3810000"/>
                <a:gd name="connsiteX50" fmla="*/ 2438400 w 3810000"/>
                <a:gd name="connsiteY50" fmla="*/ 1828800 h 3810000"/>
                <a:gd name="connsiteX51" fmla="*/ 2438400 w 3810000"/>
                <a:gd name="connsiteY51" fmla="*/ 1524000 h 3810000"/>
                <a:gd name="connsiteX52" fmla="*/ 3429000 w 3810000"/>
                <a:gd name="connsiteY52" fmla="*/ 1524000 h 3810000"/>
                <a:gd name="connsiteX53" fmla="*/ 3505200 w 3810000"/>
                <a:gd name="connsiteY53" fmla="*/ 1600200 h 3810000"/>
                <a:gd name="connsiteX54" fmla="*/ 381000 w 3810000"/>
                <a:gd name="connsiteY54" fmla="*/ 152400 h 3810000"/>
                <a:gd name="connsiteX55" fmla="*/ 2209800 w 3810000"/>
                <a:gd name="connsiteY55" fmla="*/ 152400 h 3810000"/>
                <a:gd name="connsiteX56" fmla="*/ 2286000 w 3810000"/>
                <a:gd name="connsiteY56" fmla="*/ 228600 h 3810000"/>
                <a:gd name="connsiteX57" fmla="*/ 2286000 w 3810000"/>
                <a:gd name="connsiteY57" fmla="*/ 457200 h 3810000"/>
                <a:gd name="connsiteX58" fmla="*/ 304800 w 3810000"/>
                <a:gd name="connsiteY58" fmla="*/ 457200 h 3810000"/>
                <a:gd name="connsiteX59" fmla="*/ 304800 w 3810000"/>
                <a:gd name="connsiteY59" fmla="*/ 228600 h 3810000"/>
                <a:gd name="connsiteX60" fmla="*/ 381000 w 3810000"/>
                <a:gd name="connsiteY60" fmla="*/ 152400 h 3810000"/>
                <a:gd name="connsiteX61" fmla="*/ 304800 w 3810000"/>
                <a:gd name="connsiteY61" fmla="*/ 2895600 h 3810000"/>
                <a:gd name="connsiteX62" fmla="*/ 2286000 w 3810000"/>
                <a:gd name="connsiteY62" fmla="*/ 2895600 h 3810000"/>
                <a:gd name="connsiteX63" fmla="*/ 2286000 w 3810000"/>
                <a:gd name="connsiteY63" fmla="*/ 3657600 h 3810000"/>
                <a:gd name="connsiteX64" fmla="*/ 1752600 w 3810000"/>
                <a:gd name="connsiteY64" fmla="*/ 3657600 h 3810000"/>
                <a:gd name="connsiteX65" fmla="*/ 1752600 w 3810000"/>
                <a:gd name="connsiteY65" fmla="*/ 3352800 h 3810000"/>
                <a:gd name="connsiteX66" fmla="*/ 1524000 w 3810000"/>
                <a:gd name="connsiteY66" fmla="*/ 3124200 h 3810000"/>
                <a:gd name="connsiteX67" fmla="*/ 1066800 w 3810000"/>
                <a:gd name="connsiteY67" fmla="*/ 3124200 h 3810000"/>
                <a:gd name="connsiteX68" fmla="*/ 838200 w 3810000"/>
                <a:gd name="connsiteY68" fmla="*/ 3352800 h 3810000"/>
                <a:gd name="connsiteX69" fmla="*/ 838200 w 3810000"/>
                <a:gd name="connsiteY69" fmla="*/ 3657600 h 3810000"/>
                <a:gd name="connsiteX70" fmla="*/ 304800 w 3810000"/>
                <a:gd name="connsiteY70" fmla="*/ 3657600 h 3810000"/>
                <a:gd name="connsiteX71" fmla="*/ 1371600 w 3810000"/>
                <a:gd name="connsiteY71" fmla="*/ 3276600 h 3810000"/>
                <a:gd name="connsiteX72" fmla="*/ 1524000 w 3810000"/>
                <a:gd name="connsiteY72" fmla="*/ 3276600 h 3810000"/>
                <a:gd name="connsiteX73" fmla="*/ 1600200 w 3810000"/>
                <a:gd name="connsiteY73" fmla="*/ 3352800 h 3810000"/>
                <a:gd name="connsiteX74" fmla="*/ 1600200 w 3810000"/>
                <a:gd name="connsiteY74" fmla="*/ 3657600 h 3810000"/>
                <a:gd name="connsiteX75" fmla="*/ 1371600 w 3810000"/>
                <a:gd name="connsiteY75" fmla="*/ 3657600 h 3810000"/>
                <a:gd name="connsiteX76" fmla="*/ 1219200 w 3810000"/>
                <a:gd name="connsiteY76" fmla="*/ 3657600 h 3810000"/>
                <a:gd name="connsiteX77" fmla="*/ 990600 w 3810000"/>
                <a:gd name="connsiteY77" fmla="*/ 3657600 h 3810000"/>
                <a:gd name="connsiteX78" fmla="*/ 990600 w 3810000"/>
                <a:gd name="connsiteY78" fmla="*/ 3352800 h 3810000"/>
                <a:gd name="connsiteX79" fmla="*/ 1066800 w 3810000"/>
                <a:gd name="connsiteY79" fmla="*/ 3276600 h 3810000"/>
                <a:gd name="connsiteX80" fmla="*/ 1219200 w 3810000"/>
                <a:gd name="connsiteY80" fmla="*/ 32766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810000" h="3810000">
                  <a:moveTo>
                    <a:pt x="3733800" y="3657600"/>
                  </a:moveTo>
                  <a:lnTo>
                    <a:pt x="3657600" y="3657600"/>
                  </a:lnTo>
                  <a:lnTo>
                    <a:pt x="3657600" y="1600200"/>
                  </a:lnTo>
                  <a:cubicBezTo>
                    <a:pt x="3657600" y="1473944"/>
                    <a:pt x="3555256" y="1371600"/>
                    <a:pt x="3429000" y="1371600"/>
                  </a:cubicBezTo>
                  <a:lnTo>
                    <a:pt x="2438400" y="1371600"/>
                  </a:lnTo>
                  <a:lnTo>
                    <a:pt x="2438400" y="228600"/>
                  </a:lnTo>
                  <a:cubicBezTo>
                    <a:pt x="2438400" y="102348"/>
                    <a:pt x="2336056" y="0"/>
                    <a:pt x="2209800" y="0"/>
                  </a:cubicBezTo>
                  <a:lnTo>
                    <a:pt x="381000" y="0"/>
                  </a:lnTo>
                  <a:cubicBezTo>
                    <a:pt x="254748" y="0"/>
                    <a:pt x="152400" y="102348"/>
                    <a:pt x="152400" y="228600"/>
                  </a:cubicBezTo>
                  <a:lnTo>
                    <a:pt x="152400" y="3657600"/>
                  </a:lnTo>
                  <a:lnTo>
                    <a:pt x="76200" y="3657600"/>
                  </a:lnTo>
                  <a:cubicBezTo>
                    <a:pt x="34116" y="3657600"/>
                    <a:pt x="0" y="3691715"/>
                    <a:pt x="0" y="3733800"/>
                  </a:cubicBezTo>
                  <a:cubicBezTo>
                    <a:pt x="0" y="3775885"/>
                    <a:pt x="34116" y="3810000"/>
                    <a:pt x="76200" y="3810000"/>
                  </a:cubicBezTo>
                  <a:lnTo>
                    <a:pt x="3733800" y="3810000"/>
                  </a:lnTo>
                  <a:cubicBezTo>
                    <a:pt x="3775885" y="3810000"/>
                    <a:pt x="3810000" y="3775885"/>
                    <a:pt x="3810000" y="3733800"/>
                  </a:cubicBezTo>
                  <a:cubicBezTo>
                    <a:pt x="3810000" y="3691715"/>
                    <a:pt x="3775885" y="3657600"/>
                    <a:pt x="3733800" y="3657600"/>
                  </a:cubicBezTo>
                  <a:close/>
                  <a:moveTo>
                    <a:pt x="3505200" y="2286000"/>
                  </a:moveTo>
                  <a:lnTo>
                    <a:pt x="2438400" y="2286000"/>
                  </a:lnTo>
                  <a:lnTo>
                    <a:pt x="2438400" y="1981200"/>
                  </a:lnTo>
                  <a:lnTo>
                    <a:pt x="3505200" y="1981200"/>
                  </a:lnTo>
                  <a:close/>
                  <a:moveTo>
                    <a:pt x="2286000" y="2286000"/>
                  </a:moveTo>
                  <a:lnTo>
                    <a:pt x="304800" y="2286000"/>
                  </a:lnTo>
                  <a:lnTo>
                    <a:pt x="304800" y="1981200"/>
                  </a:lnTo>
                  <a:lnTo>
                    <a:pt x="2286000" y="1981200"/>
                  </a:lnTo>
                  <a:close/>
                  <a:moveTo>
                    <a:pt x="304800" y="1828800"/>
                  </a:moveTo>
                  <a:lnTo>
                    <a:pt x="304800" y="1524000"/>
                  </a:lnTo>
                  <a:lnTo>
                    <a:pt x="2286000" y="1524000"/>
                  </a:lnTo>
                  <a:lnTo>
                    <a:pt x="2286000" y="1828800"/>
                  </a:lnTo>
                  <a:close/>
                  <a:moveTo>
                    <a:pt x="304800" y="1371600"/>
                  </a:moveTo>
                  <a:lnTo>
                    <a:pt x="304800" y="1066800"/>
                  </a:lnTo>
                  <a:lnTo>
                    <a:pt x="2286000" y="1066800"/>
                  </a:lnTo>
                  <a:lnTo>
                    <a:pt x="2286000" y="1371600"/>
                  </a:lnTo>
                  <a:close/>
                  <a:moveTo>
                    <a:pt x="2286000" y="914400"/>
                  </a:moveTo>
                  <a:lnTo>
                    <a:pt x="304800" y="914400"/>
                  </a:lnTo>
                  <a:lnTo>
                    <a:pt x="304800" y="609600"/>
                  </a:lnTo>
                  <a:lnTo>
                    <a:pt x="2286000" y="609600"/>
                  </a:lnTo>
                  <a:close/>
                  <a:moveTo>
                    <a:pt x="304800" y="2438400"/>
                  </a:moveTo>
                  <a:lnTo>
                    <a:pt x="2286000" y="2438400"/>
                  </a:lnTo>
                  <a:lnTo>
                    <a:pt x="2286000" y="2743200"/>
                  </a:lnTo>
                  <a:lnTo>
                    <a:pt x="304800" y="2743200"/>
                  </a:lnTo>
                  <a:close/>
                  <a:moveTo>
                    <a:pt x="2438400" y="2438400"/>
                  </a:moveTo>
                  <a:lnTo>
                    <a:pt x="3505200" y="2438400"/>
                  </a:lnTo>
                  <a:lnTo>
                    <a:pt x="3505200" y="2743200"/>
                  </a:lnTo>
                  <a:lnTo>
                    <a:pt x="2438400" y="2743200"/>
                  </a:lnTo>
                  <a:close/>
                  <a:moveTo>
                    <a:pt x="3505200" y="2895600"/>
                  </a:moveTo>
                  <a:lnTo>
                    <a:pt x="3505200" y="3657600"/>
                  </a:lnTo>
                  <a:lnTo>
                    <a:pt x="2438400" y="3657600"/>
                  </a:lnTo>
                  <a:lnTo>
                    <a:pt x="2438400" y="2895600"/>
                  </a:lnTo>
                  <a:close/>
                  <a:moveTo>
                    <a:pt x="3505200" y="1600200"/>
                  </a:moveTo>
                  <a:lnTo>
                    <a:pt x="3505200" y="1828800"/>
                  </a:lnTo>
                  <a:lnTo>
                    <a:pt x="2438400" y="1828800"/>
                  </a:lnTo>
                  <a:lnTo>
                    <a:pt x="2438400" y="1524000"/>
                  </a:lnTo>
                  <a:lnTo>
                    <a:pt x="3429000" y="1524000"/>
                  </a:lnTo>
                  <a:cubicBezTo>
                    <a:pt x="3471085" y="1524000"/>
                    <a:pt x="3505200" y="1558115"/>
                    <a:pt x="3505200" y="1600200"/>
                  </a:cubicBezTo>
                  <a:close/>
                  <a:moveTo>
                    <a:pt x="381000" y="152400"/>
                  </a:moveTo>
                  <a:lnTo>
                    <a:pt x="2209800" y="152400"/>
                  </a:lnTo>
                  <a:cubicBezTo>
                    <a:pt x="2251885" y="152400"/>
                    <a:pt x="2286000" y="186516"/>
                    <a:pt x="2286000" y="228600"/>
                  </a:cubicBezTo>
                  <a:lnTo>
                    <a:pt x="2286000" y="457200"/>
                  </a:lnTo>
                  <a:lnTo>
                    <a:pt x="304800" y="457200"/>
                  </a:lnTo>
                  <a:lnTo>
                    <a:pt x="304800" y="228600"/>
                  </a:lnTo>
                  <a:cubicBezTo>
                    <a:pt x="304800" y="186516"/>
                    <a:pt x="338916" y="152400"/>
                    <a:pt x="381000" y="152400"/>
                  </a:cubicBezTo>
                  <a:close/>
                  <a:moveTo>
                    <a:pt x="304800" y="2895600"/>
                  </a:moveTo>
                  <a:lnTo>
                    <a:pt x="2286000" y="2895600"/>
                  </a:lnTo>
                  <a:lnTo>
                    <a:pt x="2286000" y="3657600"/>
                  </a:lnTo>
                  <a:lnTo>
                    <a:pt x="1752600" y="3657600"/>
                  </a:lnTo>
                  <a:lnTo>
                    <a:pt x="1752600" y="3352800"/>
                  </a:lnTo>
                  <a:cubicBezTo>
                    <a:pt x="1752600" y="3226544"/>
                    <a:pt x="1650256" y="3124200"/>
                    <a:pt x="1524000" y="3124200"/>
                  </a:cubicBezTo>
                  <a:lnTo>
                    <a:pt x="1066800" y="3124200"/>
                  </a:lnTo>
                  <a:cubicBezTo>
                    <a:pt x="940544" y="3124200"/>
                    <a:pt x="838200" y="3226544"/>
                    <a:pt x="838200" y="3352800"/>
                  </a:cubicBezTo>
                  <a:lnTo>
                    <a:pt x="838200" y="3657600"/>
                  </a:lnTo>
                  <a:lnTo>
                    <a:pt x="304800" y="3657600"/>
                  </a:lnTo>
                  <a:close/>
                  <a:moveTo>
                    <a:pt x="1371600" y="3276600"/>
                  </a:moveTo>
                  <a:lnTo>
                    <a:pt x="1524000" y="3276600"/>
                  </a:lnTo>
                  <a:cubicBezTo>
                    <a:pt x="1566085" y="3276600"/>
                    <a:pt x="1600200" y="3310715"/>
                    <a:pt x="1600200" y="3352800"/>
                  </a:cubicBezTo>
                  <a:lnTo>
                    <a:pt x="1600200" y="3657600"/>
                  </a:lnTo>
                  <a:lnTo>
                    <a:pt x="1371600" y="3657600"/>
                  </a:lnTo>
                  <a:close/>
                  <a:moveTo>
                    <a:pt x="1219200" y="3657600"/>
                  </a:moveTo>
                  <a:lnTo>
                    <a:pt x="990600" y="3657600"/>
                  </a:lnTo>
                  <a:lnTo>
                    <a:pt x="990600" y="3352800"/>
                  </a:lnTo>
                  <a:cubicBezTo>
                    <a:pt x="990600" y="3310715"/>
                    <a:pt x="1024715" y="3276600"/>
                    <a:pt x="1066800" y="3276600"/>
                  </a:cubicBezTo>
                  <a:lnTo>
                    <a:pt x="1219200" y="3276600"/>
                  </a:lnTo>
                  <a:close/>
                </a:path>
              </a:pathLst>
            </a:custGeom>
            <a:solidFill>
              <a:srgbClr val="000000"/>
            </a:solidFill>
            <a:ln w="76200" cap="flat">
              <a:noFill/>
              <a:prstDash val="solid"/>
              <a:miter/>
            </a:ln>
          </p:spPr>
          <p:txBody>
            <a:bodyPr rtlCol="0" anchor="ctr"/>
            <a:lstStyle/>
            <a:p>
              <a:endParaRPr lang="fr-FR"/>
            </a:p>
          </p:txBody>
        </p:sp>
      </p:grpSp>
      <p:pic>
        <p:nvPicPr>
          <p:cNvPr id="4" name="Graphique 3">
            <a:extLst>
              <a:ext uri="{FF2B5EF4-FFF2-40B4-BE49-F238E27FC236}">
                <a16:creationId xmlns:a16="http://schemas.microsoft.com/office/drawing/2014/main" id="{09686F16-B0CD-6C4D-A372-FFD3FEB454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4778" y="3945783"/>
            <a:ext cx="587844" cy="587844"/>
          </a:xfrm>
          <a:prstGeom prst="rect">
            <a:avLst/>
          </a:prstGeom>
        </p:spPr>
      </p:pic>
    </p:spTree>
    <p:extLst>
      <p:ext uri="{BB962C8B-B14F-4D97-AF65-F5344CB8AC3E}">
        <p14:creationId xmlns:p14="http://schemas.microsoft.com/office/powerpoint/2010/main" val="181920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CD5935-CE8C-EB49-8183-2B20732E31D4}"/>
              </a:ext>
            </a:extLst>
          </p:cNvPr>
          <p:cNvSpPr>
            <a:spLocks noGrp="1"/>
          </p:cNvSpPr>
          <p:nvPr>
            <p:ph type="title"/>
          </p:nvPr>
        </p:nvSpPr>
        <p:spPr/>
        <p:txBody>
          <a:bodyPr/>
          <a:lstStyle/>
          <a:p>
            <a:r>
              <a:rPr lang="fr-FR"/>
              <a:t>Les solutions de </a:t>
            </a:r>
            <a:r>
              <a:rPr lang="fr-FR" err="1"/>
              <a:t>Mailinblack</a:t>
            </a:r>
            <a:r>
              <a:rPr lang="fr-FR"/>
              <a:t> </a:t>
            </a:r>
            <a:r>
              <a:rPr lang="fr-FR" err="1"/>
              <a:t>Protect</a:t>
            </a:r>
            <a:endParaRPr lang="fr-FR"/>
          </a:p>
        </p:txBody>
      </p:sp>
      <p:sp>
        <p:nvSpPr>
          <p:cNvPr id="3" name="Rectangle 2">
            <a:extLst>
              <a:ext uri="{FF2B5EF4-FFF2-40B4-BE49-F238E27FC236}">
                <a16:creationId xmlns:a16="http://schemas.microsoft.com/office/drawing/2014/main" id="{50805C8F-8079-3745-9D12-49720107A6C5}"/>
              </a:ext>
            </a:extLst>
          </p:cNvPr>
          <p:cNvSpPr/>
          <p:nvPr/>
        </p:nvSpPr>
        <p:spPr>
          <a:xfrm>
            <a:off x="10079972" y="6382354"/>
            <a:ext cx="1373678" cy="290960"/>
          </a:xfrm>
          <a:prstGeom prst="rect">
            <a:avLst/>
          </a:prstGeom>
          <a:solidFill>
            <a:srgbClr val="A3D7A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Open Sans"/>
                <a:ea typeface="+mn-ea"/>
                <a:cs typeface="+mn-cs"/>
              </a:rPr>
              <a:t>LISTE BLANCHE</a:t>
            </a:r>
          </a:p>
        </p:txBody>
      </p:sp>
      <p:cxnSp>
        <p:nvCxnSpPr>
          <p:cNvPr id="4" name="Connecteur droit 3">
            <a:extLst>
              <a:ext uri="{FF2B5EF4-FFF2-40B4-BE49-F238E27FC236}">
                <a16:creationId xmlns:a16="http://schemas.microsoft.com/office/drawing/2014/main" id="{F69F3490-26DC-0B4C-99C1-223457669FFC}"/>
              </a:ext>
            </a:extLst>
          </p:cNvPr>
          <p:cNvCxnSpPr>
            <a:cxnSpLocks/>
          </p:cNvCxnSpPr>
          <p:nvPr/>
        </p:nvCxnSpPr>
        <p:spPr>
          <a:xfrm>
            <a:off x="3340755" y="2188900"/>
            <a:ext cx="4592" cy="4193454"/>
          </a:xfrm>
          <a:prstGeom prst="line">
            <a:avLst/>
          </a:prstGeom>
          <a:ln/>
        </p:spPr>
        <p:style>
          <a:lnRef idx="1">
            <a:schemeClr val="dk1"/>
          </a:lnRef>
          <a:fillRef idx="0">
            <a:schemeClr val="dk1"/>
          </a:fillRef>
          <a:effectRef idx="0">
            <a:schemeClr val="dk1"/>
          </a:effectRef>
          <a:fontRef idx="minor">
            <a:schemeClr val="tx1"/>
          </a:fontRef>
        </p:style>
      </p:cxnSp>
      <p:cxnSp>
        <p:nvCxnSpPr>
          <p:cNvPr id="5" name="Connecteur droit 4">
            <a:extLst>
              <a:ext uri="{FF2B5EF4-FFF2-40B4-BE49-F238E27FC236}">
                <a16:creationId xmlns:a16="http://schemas.microsoft.com/office/drawing/2014/main" id="{67A0E7AC-F943-9649-9362-8CDB01C8F536}"/>
              </a:ext>
            </a:extLst>
          </p:cNvPr>
          <p:cNvCxnSpPr>
            <a:cxnSpLocks/>
          </p:cNvCxnSpPr>
          <p:nvPr/>
        </p:nvCxnSpPr>
        <p:spPr>
          <a:xfrm>
            <a:off x="5142888" y="2188900"/>
            <a:ext cx="950" cy="4193454"/>
          </a:xfrm>
          <a:prstGeom prst="line">
            <a:avLst/>
          </a:prstGeom>
          <a:ln/>
        </p:spPr>
        <p:style>
          <a:lnRef idx="1">
            <a:schemeClr val="dk1"/>
          </a:lnRef>
          <a:fillRef idx="0">
            <a:schemeClr val="dk1"/>
          </a:fillRef>
          <a:effectRef idx="0">
            <a:schemeClr val="dk1"/>
          </a:effectRef>
          <a:fontRef idx="minor">
            <a:schemeClr val="tx1"/>
          </a:fontRef>
        </p:style>
      </p:cxnSp>
      <p:cxnSp>
        <p:nvCxnSpPr>
          <p:cNvPr id="6" name="Connecteur droit 5">
            <a:extLst>
              <a:ext uri="{FF2B5EF4-FFF2-40B4-BE49-F238E27FC236}">
                <a16:creationId xmlns:a16="http://schemas.microsoft.com/office/drawing/2014/main" id="{565324D7-EB04-BB49-89E4-97A7589179BE}"/>
              </a:ext>
            </a:extLst>
          </p:cNvPr>
          <p:cNvCxnSpPr>
            <a:cxnSpLocks/>
          </p:cNvCxnSpPr>
          <p:nvPr/>
        </p:nvCxnSpPr>
        <p:spPr>
          <a:xfrm>
            <a:off x="6943990" y="2188900"/>
            <a:ext cx="0" cy="4193454"/>
          </a:xfrm>
          <a:prstGeom prst="line">
            <a:avLst/>
          </a:prstGeom>
          <a:ln/>
        </p:spPr>
        <p:style>
          <a:lnRef idx="1">
            <a:schemeClr val="dk1"/>
          </a:lnRef>
          <a:fillRef idx="0">
            <a:schemeClr val="dk1"/>
          </a:fillRef>
          <a:effectRef idx="0">
            <a:schemeClr val="dk1"/>
          </a:effectRef>
          <a:fontRef idx="minor">
            <a:schemeClr val="tx1"/>
          </a:fontRef>
        </p:style>
      </p:cxnSp>
      <p:cxnSp>
        <p:nvCxnSpPr>
          <p:cNvPr id="7" name="Connecteur droit 6">
            <a:extLst>
              <a:ext uri="{FF2B5EF4-FFF2-40B4-BE49-F238E27FC236}">
                <a16:creationId xmlns:a16="http://schemas.microsoft.com/office/drawing/2014/main" id="{584480FD-1D4E-AD41-BA89-35CCD9D3B5B6}"/>
              </a:ext>
            </a:extLst>
          </p:cNvPr>
          <p:cNvCxnSpPr>
            <a:cxnSpLocks/>
          </p:cNvCxnSpPr>
          <p:nvPr/>
        </p:nvCxnSpPr>
        <p:spPr>
          <a:xfrm>
            <a:off x="8719997" y="2188900"/>
            <a:ext cx="0" cy="4193454"/>
          </a:xfrm>
          <a:prstGeom prst="line">
            <a:avLst/>
          </a:prstGeom>
          <a:ln/>
        </p:spPr>
        <p:style>
          <a:lnRef idx="1">
            <a:schemeClr val="dk1"/>
          </a:lnRef>
          <a:fillRef idx="0">
            <a:schemeClr val="dk1"/>
          </a:fillRef>
          <a:effectRef idx="0">
            <a:schemeClr val="dk1"/>
          </a:effectRef>
          <a:fontRef idx="minor">
            <a:schemeClr val="tx1"/>
          </a:fontRef>
        </p:style>
      </p:cxnSp>
      <p:cxnSp>
        <p:nvCxnSpPr>
          <p:cNvPr id="8" name="Connecteur droit 7">
            <a:extLst>
              <a:ext uri="{FF2B5EF4-FFF2-40B4-BE49-F238E27FC236}">
                <a16:creationId xmlns:a16="http://schemas.microsoft.com/office/drawing/2014/main" id="{C1088C42-9560-2448-B01A-2037F34D8194}"/>
              </a:ext>
            </a:extLst>
          </p:cNvPr>
          <p:cNvCxnSpPr>
            <a:cxnSpLocks/>
          </p:cNvCxnSpPr>
          <p:nvPr/>
        </p:nvCxnSpPr>
        <p:spPr>
          <a:xfrm>
            <a:off x="10509068" y="2188900"/>
            <a:ext cx="0" cy="4193454"/>
          </a:xfrm>
          <a:prstGeom prst="line">
            <a:avLst/>
          </a:prstGeom>
          <a:ln/>
        </p:spPr>
        <p:style>
          <a:lnRef idx="1">
            <a:schemeClr val="dk1"/>
          </a:lnRef>
          <a:fillRef idx="0">
            <a:schemeClr val="dk1"/>
          </a:fillRef>
          <a:effectRef idx="0">
            <a:schemeClr val="dk1"/>
          </a:effectRef>
          <a:fontRef idx="minor">
            <a:schemeClr val="tx1"/>
          </a:fontRef>
        </p:style>
      </p:cxnSp>
      <p:sp>
        <p:nvSpPr>
          <p:cNvPr id="14" name="Flèche : droite 31">
            <a:extLst>
              <a:ext uri="{FF2B5EF4-FFF2-40B4-BE49-F238E27FC236}">
                <a16:creationId xmlns:a16="http://schemas.microsoft.com/office/drawing/2014/main" id="{E28E7098-D7DA-8142-980A-BA97AF24885F}"/>
              </a:ext>
            </a:extLst>
          </p:cNvPr>
          <p:cNvSpPr/>
          <p:nvPr/>
        </p:nvSpPr>
        <p:spPr>
          <a:xfrm>
            <a:off x="1562686" y="3568476"/>
            <a:ext cx="3168000" cy="161813"/>
          </a:xfrm>
          <a:prstGeom prst="rightArrow">
            <a:avLst/>
          </a:prstGeom>
          <a:solidFill>
            <a:schemeClr val="tx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èche : droite 33">
            <a:extLst>
              <a:ext uri="{FF2B5EF4-FFF2-40B4-BE49-F238E27FC236}">
                <a16:creationId xmlns:a16="http://schemas.microsoft.com/office/drawing/2014/main" id="{E5FEFBE9-39DA-6B41-8D3A-A395FC3FB5D2}"/>
              </a:ext>
            </a:extLst>
          </p:cNvPr>
          <p:cNvSpPr/>
          <p:nvPr/>
        </p:nvSpPr>
        <p:spPr>
          <a:xfrm>
            <a:off x="1562687" y="4232220"/>
            <a:ext cx="4968000" cy="161813"/>
          </a:xfrm>
          <a:prstGeom prst="rightArrow">
            <a:avLst/>
          </a:prstGeom>
          <a:solidFill>
            <a:schemeClr val="tx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èche : droite 35">
            <a:extLst>
              <a:ext uri="{FF2B5EF4-FFF2-40B4-BE49-F238E27FC236}">
                <a16:creationId xmlns:a16="http://schemas.microsoft.com/office/drawing/2014/main" id="{4FAFB7FA-F7FC-E247-9145-E19F2D9EC122}"/>
              </a:ext>
            </a:extLst>
          </p:cNvPr>
          <p:cNvSpPr/>
          <p:nvPr/>
        </p:nvSpPr>
        <p:spPr>
          <a:xfrm>
            <a:off x="1562687" y="4947627"/>
            <a:ext cx="6732000" cy="161813"/>
          </a:xfrm>
          <a:prstGeom prst="rightArrow">
            <a:avLst/>
          </a:prstGeom>
          <a:solidFill>
            <a:schemeClr val="tx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 droite 42">
            <a:extLst>
              <a:ext uri="{FF2B5EF4-FFF2-40B4-BE49-F238E27FC236}">
                <a16:creationId xmlns:a16="http://schemas.microsoft.com/office/drawing/2014/main" id="{22235997-A398-6E4F-B01B-A6F422AFAE33}"/>
              </a:ext>
            </a:extLst>
          </p:cNvPr>
          <p:cNvSpPr/>
          <p:nvPr/>
        </p:nvSpPr>
        <p:spPr>
          <a:xfrm>
            <a:off x="1562686" y="5687675"/>
            <a:ext cx="8517286" cy="161812"/>
          </a:xfrm>
          <a:prstGeom prst="rightArrow">
            <a:avLst/>
          </a:prstGeom>
          <a:solidFill>
            <a:schemeClr val="tx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èche : droite 42">
            <a:extLst>
              <a:ext uri="{FF2B5EF4-FFF2-40B4-BE49-F238E27FC236}">
                <a16:creationId xmlns:a16="http://schemas.microsoft.com/office/drawing/2014/main" id="{54837936-6983-9B45-BC42-8B3CB70CE8DA}"/>
              </a:ext>
            </a:extLst>
          </p:cNvPr>
          <p:cNvSpPr/>
          <p:nvPr/>
        </p:nvSpPr>
        <p:spPr>
          <a:xfrm rot="5400000">
            <a:off x="10214855" y="6098828"/>
            <a:ext cx="269091" cy="136412"/>
          </a:xfrm>
          <a:prstGeom prst="rightArrow">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èche : droite 21">
            <a:extLst>
              <a:ext uri="{FF2B5EF4-FFF2-40B4-BE49-F238E27FC236}">
                <a16:creationId xmlns:a16="http://schemas.microsoft.com/office/drawing/2014/main" id="{658E0789-85D0-5F45-B38C-40B534BF43EA}"/>
              </a:ext>
            </a:extLst>
          </p:cNvPr>
          <p:cNvSpPr/>
          <p:nvPr/>
        </p:nvSpPr>
        <p:spPr>
          <a:xfrm>
            <a:off x="1562687" y="2953953"/>
            <a:ext cx="1335160" cy="161195"/>
          </a:xfrm>
          <a:prstGeom prst="rightArrow">
            <a:avLst/>
          </a:prstGeom>
          <a:solidFill>
            <a:schemeClr val="tx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7AF18FD9-AB2B-9F4C-9408-04B4E23B03E6}"/>
              </a:ext>
            </a:extLst>
          </p:cNvPr>
          <p:cNvSpPr/>
          <p:nvPr/>
        </p:nvSpPr>
        <p:spPr>
          <a:xfrm>
            <a:off x="1549341" y="1788326"/>
            <a:ext cx="3596006" cy="430662"/>
          </a:xfrm>
          <a:prstGeom prst="rect">
            <a:avLst/>
          </a:prstGeom>
          <a:solidFill>
            <a:srgbClr val="FF87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SÉCURITÉ</a:t>
            </a:r>
            <a:endParaRPr kumimoji="0" lang="fr-FR" sz="1600" b="0" i="0" u="none" strike="sngStrike" kern="1200" cap="none" spc="0" normalizeH="0" baseline="0" noProof="0">
              <a:ln>
                <a:noFill/>
              </a:ln>
              <a:solidFill>
                <a:prstClr val="black"/>
              </a:solidFill>
              <a:effectLst/>
              <a:uLnTx/>
              <a:uFillTx/>
              <a:latin typeface="Neutra Text" panose="02000000000000000000" pitchFamily="50" charset="0"/>
              <a:ea typeface="+mn-ea"/>
              <a:cs typeface="+mn-cs"/>
            </a:endParaRPr>
          </a:p>
        </p:txBody>
      </p:sp>
      <p:sp>
        <p:nvSpPr>
          <p:cNvPr id="24" name="Rectangle 23">
            <a:extLst>
              <a:ext uri="{FF2B5EF4-FFF2-40B4-BE49-F238E27FC236}">
                <a16:creationId xmlns:a16="http://schemas.microsoft.com/office/drawing/2014/main" id="{213E05C5-98D6-DB40-9269-D1EDE838B4CB}"/>
              </a:ext>
            </a:extLst>
          </p:cNvPr>
          <p:cNvSpPr/>
          <p:nvPr/>
        </p:nvSpPr>
        <p:spPr>
          <a:xfrm>
            <a:off x="5145347" y="1788325"/>
            <a:ext cx="5381162" cy="430662"/>
          </a:xfrm>
          <a:prstGeom prst="rect">
            <a:avLst/>
          </a:prstGeom>
          <a:solidFill>
            <a:srgbClr val="FFCE8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Neutra Text" panose="02000000000000000000" pitchFamily="50" charset="0"/>
                <a:ea typeface="+mn-ea"/>
                <a:cs typeface="+mn-cs"/>
              </a:rPr>
              <a:t>CONFORT</a:t>
            </a:r>
            <a:endParaRPr kumimoji="0" lang="fr-FR" sz="1600" b="0" i="0" u="none" strike="sngStrike" kern="1200" cap="none" spc="0" normalizeH="0" baseline="0" noProof="0">
              <a:ln>
                <a:noFill/>
              </a:ln>
              <a:solidFill>
                <a:srgbClr val="000000"/>
              </a:solidFill>
              <a:effectLst/>
              <a:uLnTx/>
              <a:uFillTx/>
              <a:latin typeface="Neutra Text" panose="02000000000000000000" pitchFamily="50" charset="0"/>
              <a:ea typeface="+mn-ea"/>
              <a:cs typeface="+mn-cs"/>
            </a:endParaRPr>
          </a:p>
        </p:txBody>
      </p:sp>
      <p:sp>
        <p:nvSpPr>
          <p:cNvPr id="25" name="Rectangle 24">
            <a:extLst>
              <a:ext uri="{FF2B5EF4-FFF2-40B4-BE49-F238E27FC236}">
                <a16:creationId xmlns:a16="http://schemas.microsoft.com/office/drawing/2014/main" id="{8B198DF0-CDB8-974A-A05B-2CA6464A8265}"/>
              </a:ext>
            </a:extLst>
          </p:cNvPr>
          <p:cNvSpPr/>
          <p:nvPr/>
        </p:nvSpPr>
        <p:spPr>
          <a:xfrm>
            <a:off x="1549341" y="2217843"/>
            <a:ext cx="1800000" cy="358829"/>
          </a:xfrm>
          <a:prstGeom prst="rect">
            <a:avLst/>
          </a:prstGeom>
          <a:solidFill>
            <a:srgbClr val="FF87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ANTI-VIRUS</a:t>
            </a:r>
            <a:endParaRPr kumimoji="0" lang="fr-FR" sz="1400" b="0" i="0" u="none" strike="sngStrike" kern="1200" cap="none" spc="0" normalizeH="0" baseline="0" noProof="0">
              <a:ln>
                <a:noFill/>
              </a:ln>
              <a:solidFill>
                <a:prstClr val="black"/>
              </a:solidFill>
              <a:effectLst/>
              <a:uLnTx/>
              <a:uFillTx/>
              <a:latin typeface="Neutra Text" panose="02000000000000000000" pitchFamily="50" charset="0"/>
              <a:ea typeface="+mn-ea"/>
              <a:cs typeface="+mn-cs"/>
            </a:endParaRPr>
          </a:p>
        </p:txBody>
      </p:sp>
      <p:sp>
        <p:nvSpPr>
          <p:cNvPr id="26" name="Rectangle 25">
            <a:extLst>
              <a:ext uri="{FF2B5EF4-FFF2-40B4-BE49-F238E27FC236}">
                <a16:creationId xmlns:a16="http://schemas.microsoft.com/office/drawing/2014/main" id="{5078E78D-AFED-734A-AD91-B920EBB5B15F}"/>
              </a:ext>
            </a:extLst>
          </p:cNvPr>
          <p:cNvSpPr/>
          <p:nvPr/>
        </p:nvSpPr>
        <p:spPr>
          <a:xfrm>
            <a:off x="3345347" y="2216235"/>
            <a:ext cx="1800000" cy="358829"/>
          </a:xfrm>
          <a:prstGeom prst="rect">
            <a:avLst/>
          </a:prstGeom>
          <a:solidFill>
            <a:srgbClr val="FF87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ANTI-SPAM</a:t>
            </a:r>
            <a:endParaRPr kumimoji="0" lang="fr-FR" sz="1400" b="0" i="0" u="none" strike="sngStrike" kern="1200" cap="none" spc="0" normalizeH="0" baseline="0" noProof="0">
              <a:ln>
                <a:noFill/>
              </a:ln>
              <a:solidFill>
                <a:prstClr val="black"/>
              </a:solidFill>
              <a:effectLst/>
              <a:uLnTx/>
              <a:uFillTx/>
              <a:latin typeface="Neutra Text" panose="02000000000000000000" pitchFamily="50" charset="0"/>
              <a:ea typeface="+mn-ea"/>
              <a:cs typeface="+mn-cs"/>
            </a:endParaRPr>
          </a:p>
        </p:txBody>
      </p:sp>
      <p:sp>
        <p:nvSpPr>
          <p:cNvPr id="27" name="Rectangle 26">
            <a:extLst>
              <a:ext uri="{FF2B5EF4-FFF2-40B4-BE49-F238E27FC236}">
                <a16:creationId xmlns:a16="http://schemas.microsoft.com/office/drawing/2014/main" id="{EA003F34-4E9E-3648-921B-7C329E03386E}"/>
              </a:ext>
            </a:extLst>
          </p:cNvPr>
          <p:cNvSpPr/>
          <p:nvPr/>
        </p:nvSpPr>
        <p:spPr>
          <a:xfrm>
            <a:off x="6932013" y="2218518"/>
            <a:ext cx="1800000" cy="358829"/>
          </a:xfrm>
          <a:prstGeom prst="rect">
            <a:avLst/>
          </a:prstGeom>
          <a:solidFill>
            <a:srgbClr val="FFCE8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Neutra Text" panose="02000000000000000000" pitchFamily="50" charset="0"/>
                <a:ea typeface="+mn-ea"/>
                <a:cs typeface="+mn-cs"/>
              </a:rPr>
              <a:t>NEWSLETTERS</a:t>
            </a:r>
            <a:endParaRPr kumimoji="0" lang="fr-FR" sz="2000" b="0" i="0" u="none" strike="noStrike" kern="1200" cap="none" spc="0" normalizeH="0" baseline="0" noProof="0">
              <a:ln>
                <a:noFill/>
              </a:ln>
              <a:solidFill>
                <a:srgbClr val="000000"/>
              </a:solidFill>
              <a:effectLst/>
              <a:uLnTx/>
              <a:uFillTx/>
              <a:latin typeface="Neutra Text" panose="02000000000000000000" pitchFamily="50" charset="0"/>
              <a:ea typeface="+mn-ea"/>
              <a:cs typeface="+mn-cs"/>
            </a:endParaRPr>
          </a:p>
        </p:txBody>
      </p:sp>
      <p:sp>
        <p:nvSpPr>
          <p:cNvPr id="28" name="Rectangle 27">
            <a:extLst>
              <a:ext uri="{FF2B5EF4-FFF2-40B4-BE49-F238E27FC236}">
                <a16:creationId xmlns:a16="http://schemas.microsoft.com/office/drawing/2014/main" id="{F268ED2D-6F95-7C42-8B14-A514D837C910}"/>
              </a:ext>
            </a:extLst>
          </p:cNvPr>
          <p:cNvSpPr/>
          <p:nvPr/>
        </p:nvSpPr>
        <p:spPr>
          <a:xfrm>
            <a:off x="5143838" y="2216910"/>
            <a:ext cx="1800000" cy="358829"/>
          </a:xfrm>
          <a:prstGeom prst="rect">
            <a:avLst/>
          </a:prstGeom>
          <a:solidFill>
            <a:srgbClr val="FFCE8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Neutra Text" panose="02000000000000000000" pitchFamily="50" charset="0"/>
                <a:ea typeface="+mn-ea"/>
                <a:cs typeface="+mn-cs"/>
              </a:rPr>
              <a:t>LISTE NOIRE</a:t>
            </a:r>
          </a:p>
        </p:txBody>
      </p:sp>
      <p:sp>
        <p:nvSpPr>
          <p:cNvPr id="29" name="Rectangle 28">
            <a:extLst>
              <a:ext uri="{FF2B5EF4-FFF2-40B4-BE49-F238E27FC236}">
                <a16:creationId xmlns:a16="http://schemas.microsoft.com/office/drawing/2014/main" id="{522E0FD5-4EE7-4A4D-86DB-80B8CE08EEA6}"/>
              </a:ext>
            </a:extLst>
          </p:cNvPr>
          <p:cNvSpPr/>
          <p:nvPr/>
        </p:nvSpPr>
        <p:spPr>
          <a:xfrm>
            <a:off x="8728019" y="2216235"/>
            <a:ext cx="1800000" cy="363667"/>
          </a:xfrm>
          <a:prstGeom prst="rect">
            <a:avLst/>
          </a:prstGeom>
          <a:solidFill>
            <a:srgbClr val="FFCE8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Neutra Text" panose="02000000000000000000" pitchFamily="50" charset="0"/>
                <a:ea typeface="+mn-ea"/>
                <a:cs typeface="+mn-cs"/>
              </a:rPr>
              <a:t>EN ATTENTE</a:t>
            </a:r>
          </a:p>
        </p:txBody>
      </p:sp>
      <p:sp>
        <p:nvSpPr>
          <p:cNvPr id="30" name="Flèche : droite 42">
            <a:extLst>
              <a:ext uri="{FF2B5EF4-FFF2-40B4-BE49-F238E27FC236}">
                <a16:creationId xmlns:a16="http://schemas.microsoft.com/office/drawing/2014/main" id="{7450B1FB-C14A-B544-8EB1-74277CFF945E}"/>
              </a:ext>
            </a:extLst>
          </p:cNvPr>
          <p:cNvSpPr/>
          <p:nvPr/>
        </p:nvSpPr>
        <p:spPr>
          <a:xfrm rot="16200000">
            <a:off x="10676629" y="5683847"/>
            <a:ext cx="1230158" cy="166856"/>
          </a:xfrm>
          <a:prstGeom prst="rightArrow">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e 33">
            <a:extLst>
              <a:ext uri="{FF2B5EF4-FFF2-40B4-BE49-F238E27FC236}">
                <a16:creationId xmlns:a16="http://schemas.microsoft.com/office/drawing/2014/main" id="{5522398D-C2BA-9D4A-8A89-0008F645EAFD}"/>
              </a:ext>
            </a:extLst>
          </p:cNvPr>
          <p:cNvGrpSpPr/>
          <p:nvPr/>
        </p:nvGrpSpPr>
        <p:grpSpPr>
          <a:xfrm>
            <a:off x="10206555" y="5448552"/>
            <a:ext cx="576249" cy="526972"/>
            <a:chOff x="10206555" y="5293205"/>
            <a:chExt cx="576249" cy="526972"/>
          </a:xfrm>
        </p:grpSpPr>
        <p:sp>
          <p:nvSpPr>
            <p:cNvPr id="35" name="Rectangle : coins arrondis 34">
              <a:extLst>
                <a:ext uri="{FF2B5EF4-FFF2-40B4-BE49-F238E27FC236}">
                  <a16:creationId xmlns:a16="http://schemas.microsoft.com/office/drawing/2014/main" id="{2353B0DC-5F67-E34B-878E-BB09BE439324}"/>
                </a:ext>
              </a:extLst>
            </p:cNvPr>
            <p:cNvSpPr/>
            <p:nvPr/>
          </p:nvSpPr>
          <p:spPr>
            <a:xfrm>
              <a:off x="10206555" y="5293205"/>
              <a:ext cx="576249" cy="526972"/>
            </a:xfrm>
            <a:prstGeom prst="roundRect">
              <a:avLst/>
            </a:prstGeom>
            <a:ln w="190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Image 35">
              <a:extLst>
                <a:ext uri="{FF2B5EF4-FFF2-40B4-BE49-F238E27FC236}">
                  <a16:creationId xmlns:a16="http://schemas.microsoft.com/office/drawing/2014/main" id="{55CE0DDB-B660-A141-8B29-D9592CA73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1195" y="5350167"/>
              <a:ext cx="429093" cy="392575"/>
            </a:xfrm>
            <a:prstGeom prst="rect">
              <a:avLst/>
            </a:prstGeom>
            <a:ln>
              <a:noFill/>
            </a:ln>
          </p:spPr>
        </p:pic>
      </p:grpSp>
      <p:grpSp>
        <p:nvGrpSpPr>
          <p:cNvPr id="37" name="Groupe 36">
            <a:extLst>
              <a:ext uri="{FF2B5EF4-FFF2-40B4-BE49-F238E27FC236}">
                <a16:creationId xmlns:a16="http://schemas.microsoft.com/office/drawing/2014/main" id="{D9C722DA-F29B-4C4A-9EEF-E9CB77502EED}"/>
              </a:ext>
            </a:extLst>
          </p:cNvPr>
          <p:cNvGrpSpPr/>
          <p:nvPr/>
        </p:nvGrpSpPr>
        <p:grpSpPr>
          <a:xfrm>
            <a:off x="3042833" y="2748091"/>
            <a:ext cx="576249" cy="526972"/>
            <a:chOff x="3042833" y="2398774"/>
            <a:chExt cx="576249" cy="526972"/>
          </a:xfrm>
        </p:grpSpPr>
        <p:sp>
          <p:nvSpPr>
            <p:cNvPr id="38" name="Rectangle : coins arrondis 37">
              <a:extLst>
                <a:ext uri="{FF2B5EF4-FFF2-40B4-BE49-F238E27FC236}">
                  <a16:creationId xmlns:a16="http://schemas.microsoft.com/office/drawing/2014/main" id="{AB3B835B-C16A-0F4E-A684-E02CB263229D}"/>
                </a:ext>
              </a:extLst>
            </p:cNvPr>
            <p:cNvSpPr/>
            <p:nvPr/>
          </p:nvSpPr>
          <p:spPr>
            <a:xfrm>
              <a:off x="3042833" y="2398774"/>
              <a:ext cx="576249" cy="526972"/>
            </a:xfrm>
            <a:prstGeom prst="roundRect">
              <a:avLst/>
            </a:prstGeom>
            <a:ln w="190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Image 38">
              <a:extLst>
                <a:ext uri="{FF2B5EF4-FFF2-40B4-BE49-F238E27FC236}">
                  <a16:creationId xmlns:a16="http://schemas.microsoft.com/office/drawing/2014/main" id="{6ED2C48F-2701-FD43-A647-60817938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473" y="2455736"/>
              <a:ext cx="429093" cy="392575"/>
            </a:xfrm>
            <a:prstGeom prst="rect">
              <a:avLst/>
            </a:prstGeom>
            <a:ln>
              <a:noFill/>
            </a:ln>
          </p:spPr>
        </p:pic>
      </p:grpSp>
      <p:grpSp>
        <p:nvGrpSpPr>
          <p:cNvPr id="40" name="Groupe 39">
            <a:extLst>
              <a:ext uri="{FF2B5EF4-FFF2-40B4-BE49-F238E27FC236}">
                <a16:creationId xmlns:a16="http://schemas.microsoft.com/office/drawing/2014/main" id="{3AF3C543-D26F-7848-A007-21D25CED97BC}"/>
              </a:ext>
            </a:extLst>
          </p:cNvPr>
          <p:cNvGrpSpPr/>
          <p:nvPr/>
        </p:nvGrpSpPr>
        <p:grpSpPr>
          <a:xfrm>
            <a:off x="4828849" y="3356577"/>
            <a:ext cx="576249" cy="526972"/>
            <a:chOff x="4828849" y="3090390"/>
            <a:chExt cx="576249" cy="526972"/>
          </a:xfrm>
        </p:grpSpPr>
        <p:sp>
          <p:nvSpPr>
            <p:cNvPr id="41" name="Rectangle : coins arrondis 40">
              <a:extLst>
                <a:ext uri="{FF2B5EF4-FFF2-40B4-BE49-F238E27FC236}">
                  <a16:creationId xmlns:a16="http://schemas.microsoft.com/office/drawing/2014/main" id="{B571E5FE-701D-4E45-948D-1F84A9C64F0B}"/>
                </a:ext>
              </a:extLst>
            </p:cNvPr>
            <p:cNvSpPr/>
            <p:nvPr/>
          </p:nvSpPr>
          <p:spPr>
            <a:xfrm>
              <a:off x="4828849" y="3090390"/>
              <a:ext cx="576249" cy="526972"/>
            </a:xfrm>
            <a:prstGeom prst="roundRect">
              <a:avLst/>
            </a:prstGeom>
            <a:ln w="190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Image 41">
              <a:extLst>
                <a:ext uri="{FF2B5EF4-FFF2-40B4-BE49-F238E27FC236}">
                  <a16:creationId xmlns:a16="http://schemas.microsoft.com/office/drawing/2014/main" id="{14B9CEBF-5501-B041-9A86-D71B3C503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489" y="3147352"/>
              <a:ext cx="429093" cy="392575"/>
            </a:xfrm>
            <a:prstGeom prst="rect">
              <a:avLst/>
            </a:prstGeom>
            <a:ln>
              <a:noFill/>
            </a:ln>
          </p:spPr>
        </p:pic>
      </p:grpSp>
      <p:grpSp>
        <p:nvGrpSpPr>
          <p:cNvPr id="43" name="Groupe 42">
            <a:extLst>
              <a:ext uri="{FF2B5EF4-FFF2-40B4-BE49-F238E27FC236}">
                <a16:creationId xmlns:a16="http://schemas.microsoft.com/office/drawing/2014/main" id="{EDE0A9C0-9518-A84A-9B51-63B700A057F8}"/>
              </a:ext>
            </a:extLst>
          </p:cNvPr>
          <p:cNvGrpSpPr/>
          <p:nvPr/>
        </p:nvGrpSpPr>
        <p:grpSpPr>
          <a:xfrm>
            <a:off x="6632068" y="4027971"/>
            <a:ext cx="576249" cy="526972"/>
            <a:chOff x="6632068" y="3803349"/>
            <a:chExt cx="576249" cy="526972"/>
          </a:xfrm>
        </p:grpSpPr>
        <p:sp>
          <p:nvSpPr>
            <p:cNvPr id="44" name="Rectangle : coins arrondis 43">
              <a:extLst>
                <a:ext uri="{FF2B5EF4-FFF2-40B4-BE49-F238E27FC236}">
                  <a16:creationId xmlns:a16="http://schemas.microsoft.com/office/drawing/2014/main" id="{FBED7183-19A0-664B-A398-DF7094EC07AE}"/>
                </a:ext>
              </a:extLst>
            </p:cNvPr>
            <p:cNvSpPr/>
            <p:nvPr/>
          </p:nvSpPr>
          <p:spPr>
            <a:xfrm>
              <a:off x="6632068" y="3803349"/>
              <a:ext cx="576249" cy="526972"/>
            </a:xfrm>
            <a:prstGeom prst="roundRect">
              <a:avLst/>
            </a:prstGeom>
            <a:ln w="190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Image 44">
              <a:extLst>
                <a:ext uri="{FF2B5EF4-FFF2-40B4-BE49-F238E27FC236}">
                  <a16:creationId xmlns:a16="http://schemas.microsoft.com/office/drawing/2014/main" id="{7A2D9DAC-0985-9F48-9621-4B6D023E2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708" y="3860311"/>
              <a:ext cx="429093" cy="392575"/>
            </a:xfrm>
            <a:prstGeom prst="rect">
              <a:avLst/>
            </a:prstGeom>
            <a:ln>
              <a:noFill/>
            </a:ln>
          </p:spPr>
        </p:pic>
      </p:grpSp>
      <p:grpSp>
        <p:nvGrpSpPr>
          <p:cNvPr id="46" name="Groupe 45">
            <a:extLst>
              <a:ext uri="{FF2B5EF4-FFF2-40B4-BE49-F238E27FC236}">
                <a16:creationId xmlns:a16="http://schemas.microsoft.com/office/drawing/2014/main" id="{E223B6F3-C032-6D41-82D6-0F86C216F1CB}"/>
              </a:ext>
            </a:extLst>
          </p:cNvPr>
          <p:cNvGrpSpPr/>
          <p:nvPr/>
        </p:nvGrpSpPr>
        <p:grpSpPr>
          <a:xfrm>
            <a:off x="8433453" y="4735651"/>
            <a:ext cx="576249" cy="526972"/>
            <a:chOff x="8433453" y="4552594"/>
            <a:chExt cx="576249" cy="526972"/>
          </a:xfrm>
        </p:grpSpPr>
        <p:sp>
          <p:nvSpPr>
            <p:cNvPr id="47" name="Rectangle : coins arrondis 46">
              <a:extLst>
                <a:ext uri="{FF2B5EF4-FFF2-40B4-BE49-F238E27FC236}">
                  <a16:creationId xmlns:a16="http://schemas.microsoft.com/office/drawing/2014/main" id="{91B85DC1-BA9D-194E-97A5-6BDDB038EFF1}"/>
                </a:ext>
              </a:extLst>
            </p:cNvPr>
            <p:cNvSpPr/>
            <p:nvPr/>
          </p:nvSpPr>
          <p:spPr>
            <a:xfrm>
              <a:off x="8433453" y="4552594"/>
              <a:ext cx="576249" cy="526972"/>
            </a:xfrm>
            <a:prstGeom prst="roundRect">
              <a:avLst/>
            </a:prstGeom>
            <a:ln w="190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Image 47">
              <a:extLst>
                <a:ext uri="{FF2B5EF4-FFF2-40B4-BE49-F238E27FC236}">
                  <a16:creationId xmlns:a16="http://schemas.microsoft.com/office/drawing/2014/main" id="{2FBBAE10-8D7C-5A45-93A1-AA7D869DB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093" y="4609556"/>
              <a:ext cx="429093" cy="392575"/>
            </a:xfrm>
            <a:prstGeom prst="rect">
              <a:avLst/>
            </a:prstGeom>
            <a:ln>
              <a:noFill/>
            </a:ln>
          </p:spPr>
        </p:pic>
      </p:grpSp>
      <p:grpSp>
        <p:nvGrpSpPr>
          <p:cNvPr id="50" name="Graphique 20">
            <a:extLst>
              <a:ext uri="{FF2B5EF4-FFF2-40B4-BE49-F238E27FC236}">
                <a16:creationId xmlns:a16="http://schemas.microsoft.com/office/drawing/2014/main" id="{E03E3989-6B72-3F4B-8DB8-F1DD4FDA2E50}"/>
              </a:ext>
            </a:extLst>
          </p:cNvPr>
          <p:cNvGrpSpPr/>
          <p:nvPr/>
        </p:nvGrpSpPr>
        <p:grpSpPr>
          <a:xfrm>
            <a:off x="10969112" y="4426720"/>
            <a:ext cx="645189" cy="655766"/>
            <a:chOff x="3771900" y="1066800"/>
            <a:chExt cx="4648200" cy="4724400"/>
          </a:xfrm>
        </p:grpSpPr>
        <p:sp>
          <p:nvSpPr>
            <p:cNvPr id="51" name="Forme libre 50">
              <a:extLst>
                <a:ext uri="{FF2B5EF4-FFF2-40B4-BE49-F238E27FC236}">
                  <a16:creationId xmlns:a16="http://schemas.microsoft.com/office/drawing/2014/main" id="{E40E2BB6-F81A-334F-89C3-DE5F955FDAC6}"/>
                </a:ext>
              </a:extLst>
            </p:cNvPr>
            <p:cNvSpPr/>
            <p:nvPr/>
          </p:nvSpPr>
          <p:spPr>
            <a:xfrm>
              <a:off x="5067300" y="2743200"/>
              <a:ext cx="3352800" cy="2362200"/>
            </a:xfrm>
            <a:custGeom>
              <a:avLst/>
              <a:gdLst>
                <a:gd name="connsiteX0" fmla="*/ 685800 w 3352800"/>
                <a:gd name="connsiteY0" fmla="*/ 2362200 h 2362200"/>
                <a:gd name="connsiteX1" fmla="*/ 685800 w 3352800"/>
                <a:gd name="connsiteY1" fmla="*/ 2209800 h 2362200"/>
                <a:gd name="connsiteX2" fmla="*/ 762000 w 3352800"/>
                <a:gd name="connsiteY2" fmla="*/ 2133600 h 2362200"/>
                <a:gd name="connsiteX3" fmla="*/ 838200 w 3352800"/>
                <a:gd name="connsiteY3" fmla="*/ 2209800 h 2362200"/>
                <a:gd name="connsiteX4" fmla="*/ 838200 w 3352800"/>
                <a:gd name="connsiteY4" fmla="*/ 2362200 h 2362200"/>
                <a:gd name="connsiteX5" fmla="*/ 2514600 w 3352800"/>
                <a:gd name="connsiteY5" fmla="*/ 2362200 h 2362200"/>
                <a:gd name="connsiteX6" fmla="*/ 2514600 w 3352800"/>
                <a:gd name="connsiteY6" fmla="*/ 2209800 h 2362200"/>
                <a:gd name="connsiteX7" fmla="*/ 2590800 w 3352800"/>
                <a:gd name="connsiteY7" fmla="*/ 2133600 h 2362200"/>
                <a:gd name="connsiteX8" fmla="*/ 2667000 w 3352800"/>
                <a:gd name="connsiteY8" fmla="*/ 2209800 h 2362200"/>
                <a:gd name="connsiteX9" fmla="*/ 2667000 w 3352800"/>
                <a:gd name="connsiteY9" fmla="*/ 2362200 h 2362200"/>
                <a:gd name="connsiteX10" fmla="*/ 3352800 w 3352800"/>
                <a:gd name="connsiteY10" fmla="*/ 2362200 h 2362200"/>
                <a:gd name="connsiteX11" fmla="*/ 3352800 w 3352800"/>
                <a:gd name="connsiteY11" fmla="*/ 838200 h 2362200"/>
                <a:gd name="connsiteX12" fmla="*/ 3124200 w 3352800"/>
                <a:gd name="connsiteY12" fmla="*/ 609600 h 2362200"/>
                <a:gd name="connsiteX13" fmla="*/ 2209800 w 3352800"/>
                <a:gd name="connsiteY13" fmla="*/ 609600 h 2362200"/>
                <a:gd name="connsiteX14" fmla="*/ 2209800 w 3352800"/>
                <a:gd name="connsiteY14" fmla="*/ 228600 h 2362200"/>
                <a:gd name="connsiteX15" fmla="*/ 1981200 w 3352800"/>
                <a:gd name="connsiteY15" fmla="*/ 0 h 2362200"/>
                <a:gd name="connsiteX16" fmla="*/ 1371600 w 3352800"/>
                <a:gd name="connsiteY16" fmla="*/ 0 h 2362200"/>
                <a:gd name="connsiteX17" fmla="*/ 1143000 w 3352800"/>
                <a:gd name="connsiteY17" fmla="*/ 228600 h 2362200"/>
                <a:gd name="connsiteX18" fmla="*/ 1143000 w 3352800"/>
                <a:gd name="connsiteY18" fmla="*/ 609600 h 2362200"/>
                <a:gd name="connsiteX19" fmla="*/ 228600 w 3352800"/>
                <a:gd name="connsiteY19" fmla="*/ 609600 h 2362200"/>
                <a:gd name="connsiteX20" fmla="*/ 0 w 3352800"/>
                <a:gd name="connsiteY20" fmla="*/ 838200 h 2362200"/>
                <a:gd name="connsiteX21" fmla="*/ 0 w 3352800"/>
                <a:gd name="connsiteY21" fmla="*/ 2362200 h 2362200"/>
                <a:gd name="connsiteX22" fmla="*/ 1295400 w 3352800"/>
                <a:gd name="connsiteY22" fmla="*/ 457200 h 2362200"/>
                <a:gd name="connsiteX23" fmla="*/ 2057400 w 3352800"/>
                <a:gd name="connsiteY23" fmla="*/ 457200 h 2362200"/>
                <a:gd name="connsiteX24" fmla="*/ 2057400 w 3352800"/>
                <a:gd name="connsiteY24" fmla="*/ 609600 h 2362200"/>
                <a:gd name="connsiteX25" fmla="*/ 1295400 w 3352800"/>
                <a:gd name="connsiteY25" fmla="*/ 60960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52800" h="2362200">
                  <a:moveTo>
                    <a:pt x="685800" y="2362200"/>
                  </a:moveTo>
                  <a:lnTo>
                    <a:pt x="685800" y="2209800"/>
                  </a:lnTo>
                  <a:cubicBezTo>
                    <a:pt x="685800" y="2167715"/>
                    <a:pt x="719915" y="2133600"/>
                    <a:pt x="762000" y="2133600"/>
                  </a:cubicBezTo>
                  <a:cubicBezTo>
                    <a:pt x="804085" y="2133600"/>
                    <a:pt x="838200" y="2167715"/>
                    <a:pt x="838200" y="2209800"/>
                  </a:cubicBezTo>
                  <a:lnTo>
                    <a:pt x="838200" y="2362200"/>
                  </a:lnTo>
                  <a:lnTo>
                    <a:pt x="2514600" y="2362200"/>
                  </a:lnTo>
                  <a:lnTo>
                    <a:pt x="2514600" y="2209800"/>
                  </a:lnTo>
                  <a:cubicBezTo>
                    <a:pt x="2514600" y="2167715"/>
                    <a:pt x="2548715" y="2133600"/>
                    <a:pt x="2590800" y="2133600"/>
                  </a:cubicBezTo>
                  <a:cubicBezTo>
                    <a:pt x="2632885" y="2133600"/>
                    <a:pt x="2667000" y="2167715"/>
                    <a:pt x="2667000" y="2209800"/>
                  </a:cubicBezTo>
                  <a:lnTo>
                    <a:pt x="2667000" y="2362200"/>
                  </a:lnTo>
                  <a:lnTo>
                    <a:pt x="3352800" y="2362200"/>
                  </a:lnTo>
                  <a:lnTo>
                    <a:pt x="3352800" y="838200"/>
                  </a:lnTo>
                  <a:cubicBezTo>
                    <a:pt x="3352800" y="711944"/>
                    <a:pt x="3250456" y="609600"/>
                    <a:pt x="3124200" y="609600"/>
                  </a:cubicBezTo>
                  <a:lnTo>
                    <a:pt x="2209800" y="609600"/>
                  </a:lnTo>
                  <a:lnTo>
                    <a:pt x="2209800" y="228600"/>
                  </a:lnTo>
                  <a:cubicBezTo>
                    <a:pt x="2209800" y="102344"/>
                    <a:pt x="2107456" y="0"/>
                    <a:pt x="1981200" y="0"/>
                  </a:cubicBezTo>
                  <a:lnTo>
                    <a:pt x="1371600" y="0"/>
                  </a:lnTo>
                  <a:cubicBezTo>
                    <a:pt x="1245344" y="0"/>
                    <a:pt x="1143000" y="102344"/>
                    <a:pt x="1143000" y="228600"/>
                  </a:cubicBezTo>
                  <a:lnTo>
                    <a:pt x="1143000" y="609600"/>
                  </a:lnTo>
                  <a:lnTo>
                    <a:pt x="228600" y="609600"/>
                  </a:lnTo>
                  <a:cubicBezTo>
                    <a:pt x="102344" y="609600"/>
                    <a:pt x="0" y="711944"/>
                    <a:pt x="0" y="838200"/>
                  </a:cubicBezTo>
                  <a:lnTo>
                    <a:pt x="0" y="2362200"/>
                  </a:lnTo>
                  <a:close/>
                  <a:moveTo>
                    <a:pt x="1295400" y="457200"/>
                  </a:moveTo>
                  <a:lnTo>
                    <a:pt x="2057400" y="457200"/>
                  </a:lnTo>
                  <a:lnTo>
                    <a:pt x="2057400" y="609600"/>
                  </a:lnTo>
                  <a:lnTo>
                    <a:pt x="1295400" y="609600"/>
                  </a:lnTo>
                  <a:close/>
                </a:path>
              </a:pathLst>
            </a:custGeom>
            <a:solidFill>
              <a:srgbClr val="A3D7A6"/>
            </a:solid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52" name="Forme libre 51">
              <a:extLst>
                <a:ext uri="{FF2B5EF4-FFF2-40B4-BE49-F238E27FC236}">
                  <a16:creationId xmlns:a16="http://schemas.microsoft.com/office/drawing/2014/main" id="{4BBB48D6-BE63-1441-B025-DA7AA00ED3FC}"/>
                </a:ext>
              </a:extLst>
            </p:cNvPr>
            <p:cNvSpPr/>
            <p:nvPr/>
          </p:nvSpPr>
          <p:spPr>
            <a:xfrm>
              <a:off x="5067300" y="5257800"/>
              <a:ext cx="3352800" cy="533400"/>
            </a:xfrm>
            <a:custGeom>
              <a:avLst/>
              <a:gdLst>
                <a:gd name="connsiteX0" fmla="*/ 2667000 w 3352800"/>
                <a:gd name="connsiteY0" fmla="*/ 0 h 533400"/>
                <a:gd name="connsiteX1" fmla="*/ 2667000 w 3352800"/>
                <a:gd name="connsiteY1" fmla="*/ 152400 h 533400"/>
                <a:gd name="connsiteX2" fmla="*/ 2590800 w 3352800"/>
                <a:gd name="connsiteY2" fmla="*/ 228600 h 533400"/>
                <a:gd name="connsiteX3" fmla="*/ 2514600 w 3352800"/>
                <a:gd name="connsiteY3" fmla="*/ 152400 h 533400"/>
                <a:gd name="connsiteX4" fmla="*/ 2514600 w 3352800"/>
                <a:gd name="connsiteY4" fmla="*/ 0 h 533400"/>
                <a:gd name="connsiteX5" fmla="*/ 838200 w 3352800"/>
                <a:gd name="connsiteY5" fmla="*/ 0 h 533400"/>
                <a:gd name="connsiteX6" fmla="*/ 838200 w 3352800"/>
                <a:gd name="connsiteY6" fmla="*/ 152400 h 533400"/>
                <a:gd name="connsiteX7" fmla="*/ 762000 w 3352800"/>
                <a:gd name="connsiteY7" fmla="*/ 228600 h 533400"/>
                <a:gd name="connsiteX8" fmla="*/ 685800 w 3352800"/>
                <a:gd name="connsiteY8" fmla="*/ 152400 h 533400"/>
                <a:gd name="connsiteX9" fmla="*/ 685800 w 3352800"/>
                <a:gd name="connsiteY9" fmla="*/ 0 h 533400"/>
                <a:gd name="connsiteX10" fmla="*/ 0 w 3352800"/>
                <a:gd name="connsiteY10" fmla="*/ 0 h 533400"/>
                <a:gd name="connsiteX11" fmla="*/ 0 w 3352800"/>
                <a:gd name="connsiteY11" fmla="*/ 304800 h 533400"/>
                <a:gd name="connsiteX12" fmla="*/ 228600 w 3352800"/>
                <a:gd name="connsiteY12" fmla="*/ 533400 h 533400"/>
                <a:gd name="connsiteX13" fmla="*/ 3124200 w 3352800"/>
                <a:gd name="connsiteY13" fmla="*/ 533400 h 533400"/>
                <a:gd name="connsiteX14" fmla="*/ 3352800 w 3352800"/>
                <a:gd name="connsiteY14" fmla="*/ 304800 h 533400"/>
                <a:gd name="connsiteX15" fmla="*/ 3352800 w 3352800"/>
                <a:gd name="connsiteY15"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800" h="533400">
                  <a:moveTo>
                    <a:pt x="2667000" y="0"/>
                  </a:moveTo>
                  <a:lnTo>
                    <a:pt x="2667000" y="152400"/>
                  </a:lnTo>
                  <a:cubicBezTo>
                    <a:pt x="2667000" y="194485"/>
                    <a:pt x="2632885" y="228600"/>
                    <a:pt x="2590800" y="228600"/>
                  </a:cubicBezTo>
                  <a:cubicBezTo>
                    <a:pt x="2548715" y="228600"/>
                    <a:pt x="2514600" y="194485"/>
                    <a:pt x="2514600" y="152400"/>
                  </a:cubicBezTo>
                  <a:lnTo>
                    <a:pt x="2514600" y="0"/>
                  </a:lnTo>
                  <a:lnTo>
                    <a:pt x="838200" y="0"/>
                  </a:lnTo>
                  <a:lnTo>
                    <a:pt x="838200" y="152400"/>
                  </a:lnTo>
                  <a:cubicBezTo>
                    <a:pt x="838200" y="194485"/>
                    <a:pt x="804085" y="228600"/>
                    <a:pt x="762000" y="228600"/>
                  </a:cubicBezTo>
                  <a:cubicBezTo>
                    <a:pt x="719915" y="228600"/>
                    <a:pt x="685800" y="194485"/>
                    <a:pt x="685800" y="152400"/>
                  </a:cubicBezTo>
                  <a:lnTo>
                    <a:pt x="685800" y="0"/>
                  </a:lnTo>
                  <a:lnTo>
                    <a:pt x="0" y="0"/>
                  </a:lnTo>
                  <a:lnTo>
                    <a:pt x="0" y="304800"/>
                  </a:lnTo>
                  <a:cubicBezTo>
                    <a:pt x="0" y="431056"/>
                    <a:pt x="102344" y="533400"/>
                    <a:pt x="228600" y="533400"/>
                  </a:cubicBezTo>
                  <a:lnTo>
                    <a:pt x="3124200" y="533400"/>
                  </a:lnTo>
                  <a:cubicBezTo>
                    <a:pt x="3250456" y="533400"/>
                    <a:pt x="3352800" y="431056"/>
                    <a:pt x="3352800" y="304800"/>
                  </a:cubicBezTo>
                  <a:lnTo>
                    <a:pt x="3352800" y="0"/>
                  </a:lnTo>
                  <a:close/>
                </a:path>
              </a:pathLst>
            </a:custGeom>
            <a:solidFill>
              <a:srgbClr val="A3D7A6"/>
            </a:solid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53" name="Forme libre 52">
              <a:extLst>
                <a:ext uri="{FF2B5EF4-FFF2-40B4-BE49-F238E27FC236}">
                  <a16:creationId xmlns:a16="http://schemas.microsoft.com/office/drawing/2014/main" id="{FAF9C594-B3FA-B246-86F2-0CA552DBD026}"/>
                </a:ext>
              </a:extLst>
            </p:cNvPr>
            <p:cNvSpPr/>
            <p:nvPr/>
          </p:nvSpPr>
          <p:spPr>
            <a:xfrm>
              <a:off x="3771900" y="1066800"/>
              <a:ext cx="3810000" cy="3810000"/>
            </a:xfrm>
            <a:custGeom>
              <a:avLst/>
              <a:gdLst>
                <a:gd name="connsiteX0" fmla="*/ 3733800 w 3810000"/>
                <a:gd name="connsiteY0" fmla="*/ 3657600 h 3810000"/>
                <a:gd name="connsiteX1" fmla="*/ 3657600 w 3810000"/>
                <a:gd name="connsiteY1" fmla="*/ 3657600 h 3810000"/>
                <a:gd name="connsiteX2" fmla="*/ 3657600 w 3810000"/>
                <a:gd name="connsiteY2" fmla="*/ 1600200 h 3810000"/>
                <a:gd name="connsiteX3" fmla="*/ 3429000 w 3810000"/>
                <a:gd name="connsiteY3" fmla="*/ 1371600 h 3810000"/>
                <a:gd name="connsiteX4" fmla="*/ 2438400 w 3810000"/>
                <a:gd name="connsiteY4" fmla="*/ 1371600 h 3810000"/>
                <a:gd name="connsiteX5" fmla="*/ 2438400 w 3810000"/>
                <a:gd name="connsiteY5" fmla="*/ 228600 h 3810000"/>
                <a:gd name="connsiteX6" fmla="*/ 2209800 w 3810000"/>
                <a:gd name="connsiteY6" fmla="*/ 0 h 3810000"/>
                <a:gd name="connsiteX7" fmla="*/ 381000 w 3810000"/>
                <a:gd name="connsiteY7" fmla="*/ 0 h 3810000"/>
                <a:gd name="connsiteX8" fmla="*/ 152400 w 3810000"/>
                <a:gd name="connsiteY8" fmla="*/ 228600 h 3810000"/>
                <a:gd name="connsiteX9" fmla="*/ 152400 w 3810000"/>
                <a:gd name="connsiteY9" fmla="*/ 3657600 h 3810000"/>
                <a:gd name="connsiteX10" fmla="*/ 76200 w 3810000"/>
                <a:gd name="connsiteY10" fmla="*/ 3657600 h 3810000"/>
                <a:gd name="connsiteX11" fmla="*/ 0 w 3810000"/>
                <a:gd name="connsiteY11" fmla="*/ 3733800 h 3810000"/>
                <a:gd name="connsiteX12" fmla="*/ 76200 w 3810000"/>
                <a:gd name="connsiteY12" fmla="*/ 3810000 h 3810000"/>
                <a:gd name="connsiteX13" fmla="*/ 3733800 w 3810000"/>
                <a:gd name="connsiteY13" fmla="*/ 3810000 h 3810000"/>
                <a:gd name="connsiteX14" fmla="*/ 3810000 w 3810000"/>
                <a:gd name="connsiteY14" fmla="*/ 3733800 h 3810000"/>
                <a:gd name="connsiteX15" fmla="*/ 3733800 w 3810000"/>
                <a:gd name="connsiteY15" fmla="*/ 3657600 h 3810000"/>
                <a:gd name="connsiteX16" fmla="*/ 3505200 w 3810000"/>
                <a:gd name="connsiteY16" fmla="*/ 2286000 h 3810000"/>
                <a:gd name="connsiteX17" fmla="*/ 2438400 w 3810000"/>
                <a:gd name="connsiteY17" fmla="*/ 2286000 h 3810000"/>
                <a:gd name="connsiteX18" fmla="*/ 2438400 w 3810000"/>
                <a:gd name="connsiteY18" fmla="*/ 1981200 h 3810000"/>
                <a:gd name="connsiteX19" fmla="*/ 3505200 w 3810000"/>
                <a:gd name="connsiteY19" fmla="*/ 1981200 h 3810000"/>
                <a:gd name="connsiteX20" fmla="*/ 2286000 w 3810000"/>
                <a:gd name="connsiteY20" fmla="*/ 2286000 h 3810000"/>
                <a:gd name="connsiteX21" fmla="*/ 304800 w 3810000"/>
                <a:gd name="connsiteY21" fmla="*/ 2286000 h 3810000"/>
                <a:gd name="connsiteX22" fmla="*/ 304800 w 3810000"/>
                <a:gd name="connsiteY22" fmla="*/ 1981200 h 3810000"/>
                <a:gd name="connsiteX23" fmla="*/ 2286000 w 3810000"/>
                <a:gd name="connsiteY23" fmla="*/ 1981200 h 3810000"/>
                <a:gd name="connsiteX24" fmla="*/ 304800 w 3810000"/>
                <a:gd name="connsiteY24" fmla="*/ 1828800 h 3810000"/>
                <a:gd name="connsiteX25" fmla="*/ 304800 w 3810000"/>
                <a:gd name="connsiteY25" fmla="*/ 1524000 h 3810000"/>
                <a:gd name="connsiteX26" fmla="*/ 2286000 w 3810000"/>
                <a:gd name="connsiteY26" fmla="*/ 1524000 h 3810000"/>
                <a:gd name="connsiteX27" fmla="*/ 2286000 w 3810000"/>
                <a:gd name="connsiteY27" fmla="*/ 1828800 h 3810000"/>
                <a:gd name="connsiteX28" fmla="*/ 304800 w 3810000"/>
                <a:gd name="connsiteY28" fmla="*/ 1371600 h 3810000"/>
                <a:gd name="connsiteX29" fmla="*/ 304800 w 3810000"/>
                <a:gd name="connsiteY29" fmla="*/ 1066800 h 3810000"/>
                <a:gd name="connsiteX30" fmla="*/ 2286000 w 3810000"/>
                <a:gd name="connsiteY30" fmla="*/ 1066800 h 3810000"/>
                <a:gd name="connsiteX31" fmla="*/ 2286000 w 3810000"/>
                <a:gd name="connsiteY31" fmla="*/ 1371600 h 3810000"/>
                <a:gd name="connsiteX32" fmla="*/ 2286000 w 3810000"/>
                <a:gd name="connsiteY32" fmla="*/ 914400 h 3810000"/>
                <a:gd name="connsiteX33" fmla="*/ 304800 w 3810000"/>
                <a:gd name="connsiteY33" fmla="*/ 914400 h 3810000"/>
                <a:gd name="connsiteX34" fmla="*/ 304800 w 3810000"/>
                <a:gd name="connsiteY34" fmla="*/ 609600 h 3810000"/>
                <a:gd name="connsiteX35" fmla="*/ 2286000 w 3810000"/>
                <a:gd name="connsiteY35" fmla="*/ 609600 h 3810000"/>
                <a:gd name="connsiteX36" fmla="*/ 304800 w 3810000"/>
                <a:gd name="connsiteY36" fmla="*/ 2438400 h 3810000"/>
                <a:gd name="connsiteX37" fmla="*/ 2286000 w 3810000"/>
                <a:gd name="connsiteY37" fmla="*/ 2438400 h 3810000"/>
                <a:gd name="connsiteX38" fmla="*/ 2286000 w 3810000"/>
                <a:gd name="connsiteY38" fmla="*/ 2743200 h 3810000"/>
                <a:gd name="connsiteX39" fmla="*/ 304800 w 3810000"/>
                <a:gd name="connsiteY39" fmla="*/ 2743200 h 3810000"/>
                <a:gd name="connsiteX40" fmla="*/ 2438400 w 3810000"/>
                <a:gd name="connsiteY40" fmla="*/ 2438400 h 3810000"/>
                <a:gd name="connsiteX41" fmla="*/ 3505200 w 3810000"/>
                <a:gd name="connsiteY41" fmla="*/ 2438400 h 3810000"/>
                <a:gd name="connsiteX42" fmla="*/ 3505200 w 3810000"/>
                <a:gd name="connsiteY42" fmla="*/ 2743200 h 3810000"/>
                <a:gd name="connsiteX43" fmla="*/ 2438400 w 3810000"/>
                <a:gd name="connsiteY43" fmla="*/ 2743200 h 3810000"/>
                <a:gd name="connsiteX44" fmla="*/ 3505200 w 3810000"/>
                <a:gd name="connsiteY44" fmla="*/ 2895600 h 3810000"/>
                <a:gd name="connsiteX45" fmla="*/ 3505200 w 3810000"/>
                <a:gd name="connsiteY45" fmla="*/ 3657600 h 3810000"/>
                <a:gd name="connsiteX46" fmla="*/ 2438400 w 3810000"/>
                <a:gd name="connsiteY46" fmla="*/ 3657600 h 3810000"/>
                <a:gd name="connsiteX47" fmla="*/ 2438400 w 3810000"/>
                <a:gd name="connsiteY47" fmla="*/ 2895600 h 3810000"/>
                <a:gd name="connsiteX48" fmla="*/ 3505200 w 3810000"/>
                <a:gd name="connsiteY48" fmla="*/ 1600200 h 3810000"/>
                <a:gd name="connsiteX49" fmla="*/ 3505200 w 3810000"/>
                <a:gd name="connsiteY49" fmla="*/ 1828800 h 3810000"/>
                <a:gd name="connsiteX50" fmla="*/ 2438400 w 3810000"/>
                <a:gd name="connsiteY50" fmla="*/ 1828800 h 3810000"/>
                <a:gd name="connsiteX51" fmla="*/ 2438400 w 3810000"/>
                <a:gd name="connsiteY51" fmla="*/ 1524000 h 3810000"/>
                <a:gd name="connsiteX52" fmla="*/ 3429000 w 3810000"/>
                <a:gd name="connsiteY52" fmla="*/ 1524000 h 3810000"/>
                <a:gd name="connsiteX53" fmla="*/ 3505200 w 3810000"/>
                <a:gd name="connsiteY53" fmla="*/ 1600200 h 3810000"/>
                <a:gd name="connsiteX54" fmla="*/ 381000 w 3810000"/>
                <a:gd name="connsiteY54" fmla="*/ 152400 h 3810000"/>
                <a:gd name="connsiteX55" fmla="*/ 2209800 w 3810000"/>
                <a:gd name="connsiteY55" fmla="*/ 152400 h 3810000"/>
                <a:gd name="connsiteX56" fmla="*/ 2286000 w 3810000"/>
                <a:gd name="connsiteY56" fmla="*/ 228600 h 3810000"/>
                <a:gd name="connsiteX57" fmla="*/ 2286000 w 3810000"/>
                <a:gd name="connsiteY57" fmla="*/ 457200 h 3810000"/>
                <a:gd name="connsiteX58" fmla="*/ 304800 w 3810000"/>
                <a:gd name="connsiteY58" fmla="*/ 457200 h 3810000"/>
                <a:gd name="connsiteX59" fmla="*/ 304800 w 3810000"/>
                <a:gd name="connsiteY59" fmla="*/ 228600 h 3810000"/>
                <a:gd name="connsiteX60" fmla="*/ 381000 w 3810000"/>
                <a:gd name="connsiteY60" fmla="*/ 152400 h 3810000"/>
                <a:gd name="connsiteX61" fmla="*/ 304800 w 3810000"/>
                <a:gd name="connsiteY61" fmla="*/ 2895600 h 3810000"/>
                <a:gd name="connsiteX62" fmla="*/ 2286000 w 3810000"/>
                <a:gd name="connsiteY62" fmla="*/ 2895600 h 3810000"/>
                <a:gd name="connsiteX63" fmla="*/ 2286000 w 3810000"/>
                <a:gd name="connsiteY63" fmla="*/ 3657600 h 3810000"/>
                <a:gd name="connsiteX64" fmla="*/ 1752600 w 3810000"/>
                <a:gd name="connsiteY64" fmla="*/ 3657600 h 3810000"/>
                <a:gd name="connsiteX65" fmla="*/ 1752600 w 3810000"/>
                <a:gd name="connsiteY65" fmla="*/ 3352800 h 3810000"/>
                <a:gd name="connsiteX66" fmla="*/ 1524000 w 3810000"/>
                <a:gd name="connsiteY66" fmla="*/ 3124200 h 3810000"/>
                <a:gd name="connsiteX67" fmla="*/ 1066800 w 3810000"/>
                <a:gd name="connsiteY67" fmla="*/ 3124200 h 3810000"/>
                <a:gd name="connsiteX68" fmla="*/ 838200 w 3810000"/>
                <a:gd name="connsiteY68" fmla="*/ 3352800 h 3810000"/>
                <a:gd name="connsiteX69" fmla="*/ 838200 w 3810000"/>
                <a:gd name="connsiteY69" fmla="*/ 3657600 h 3810000"/>
                <a:gd name="connsiteX70" fmla="*/ 304800 w 3810000"/>
                <a:gd name="connsiteY70" fmla="*/ 3657600 h 3810000"/>
                <a:gd name="connsiteX71" fmla="*/ 1371600 w 3810000"/>
                <a:gd name="connsiteY71" fmla="*/ 3276600 h 3810000"/>
                <a:gd name="connsiteX72" fmla="*/ 1524000 w 3810000"/>
                <a:gd name="connsiteY72" fmla="*/ 3276600 h 3810000"/>
                <a:gd name="connsiteX73" fmla="*/ 1600200 w 3810000"/>
                <a:gd name="connsiteY73" fmla="*/ 3352800 h 3810000"/>
                <a:gd name="connsiteX74" fmla="*/ 1600200 w 3810000"/>
                <a:gd name="connsiteY74" fmla="*/ 3657600 h 3810000"/>
                <a:gd name="connsiteX75" fmla="*/ 1371600 w 3810000"/>
                <a:gd name="connsiteY75" fmla="*/ 3657600 h 3810000"/>
                <a:gd name="connsiteX76" fmla="*/ 1219200 w 3810000"/>
                <a:gd name="connsiteY76" fmla="*/ 3657600 h 3810000"/>
                <a:gd name="connsiteX77" fmla="*/ 990600 w 3810000"/>
                <a:gd name="connsiteY77" fmla="*/ 3657600 h 3810000"/>
                <a:gd name="connsiteX78" fmla="*/ 990600 w 3810000"/>
                <a:gd name="connsiteY78" fmla="*/ 3352800 h 3810000"/>
                <a:gd name="connsiteX79" fmla="*/ 1066800 w 3810000"/>
                <a:gd name="connsiteY79" fmla="*/ 3276600 h 3810000"/>
                <a:gd name="connsiteX80" fmla="*/ 1219200 w 3810000"/>
                <a:gd name="connsiteY80" fmla="*/ 32766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810000" h="3810000">
                  <a:moveTo>
                    <a:pt x="3733800" y="3657600"/>
                  </a:moveTo>
                  <a:lnTo>
                    <a:pt x="3657600" y="3657600"/>
                  </a:lnTo>
                  <a:lnTo>
                    <a:pt x="3657600" y="1600200"/>
                  </a:lnTo>
                  <a:cubicBezTo>
                    <a:pt x="3657600" y="1473944"/>
                    <a:pt x="3555256" y="1371600"/>
                    <a:pt x="3429000" y="1371600"/>
                  </a:cubicBezTo>
                  <a:lnTo>
                    <a:pt x="2438400" y="1371600"/>
                  </a:lnTo>
                  <a:lnTo>
                    <a:pt x="2438400" y="228600"/>
                  </a:lnTo>
                  <a:cubicBezTo>
                    <a:pt x="2438400" y="102348"/>
                    <a:pt x="2336056" y="0"/>
                    <a:pt x="2209800" y="0"/>
                  </a:cubicBezTo>
                  <a:lnTo>
                    <a:pt x="381000" y="0"/>
                  </a:lnTo>
                  <a:cubicBezTo>
                    <a:pt x="254748" y="0"/>
                    <a:pt x="152400" y="102348"/>
                    <a:pt x="152400" y="228600"/>
                  </a:cubicBezTo>
                  <a:lnTo>
                    <a:pt x="152400" y="3657600"/>
                  </a:lnTo>
                  <a:lnTo>
                    <a:pt x="76200" y="3657600"/>
                  </a:lnTo>
                  <a:cubicBezTo>
                    <a:pt x="34116" y="3657600"/>
                    <a:pt x="0" y="3691715"/>
                    <a:pt x="0" y="3733800"/>
                  </a:cubicBezTo>
                  <a:cubicBezTo>
                    <a:pt x="0" y="3775885"/>
                    <a:pt x="34116" y="3810000"/>
                    <a:pt x="76200" y="3810000"/>
                  </a:cubicBezTo>
                  <a:lnTo>
                    <a:pt x="3733800" y="3810000"/>
                  </a:lnTo>
                  <a:cubicBezTo>
                    <a:pt x="3775885" y="3810000"/>
                    <a:pt x="3810000" y="3775885"/>
                    <a:pt x="3810000" y="3733800"/>
                  </a:cubicBezTo>
                  <a:cubicBezTo>
                    <a:pt x="3810000" y="3691715"/>
                    <a:pt x="3775885" y="3657600"/>
                    <a:pt x="3733800" y="3657600"/>
                  </a:cubicBezTo>
                  <a:close/>
                  <a:moveTo>
                    <a:pt x="3505200" y="2286000"/>
                  </a:moveTo>
                  <a:lnTo>
                    <a:pt x="2438400" y="2286000"/>
                  </a:lnTo>
                  <a:lnTo>
                    <a:pt x="2438400" y="1981200"/>
                  </a:lnTo>
                  <a:lnTo>
                    <a:pt x="3505200" y="1981200"/>
                  </a:lnTo>
                  <a:close/>
                  <a:moveTo>
                    <a:pt x="2286000" y="2286000"/>
                  </a:moveTo>
                  <a:lnTo>
                    <a:pt x="304800" y="2286000"/>
                  </a:lnTo>
                  <a:lnTo>
                    <a:pt x="304800" y="1981200"/>
                  </a:lnTo>
                  <a:lnTo>
                    <a:pt x="2286000" y="1981200"/>
                  </a:lnTo>
                  <a:close/>
                  <a:moveTo>
                    <a:pt x="304800" y="1828800"/>
                  </a:moveTo>
                  <a:lnTo>
                    <a:pt x="304800" y="1524000"/>
                  </a:lnTo>
                  <a:lnTo>
                    <a:pt x="2286000" y="1524000"/>
                  </a:lnTo>
                  <a:lnTo>
                    <a:pt x="2286000" y="1828800"/>
                  </a:lnTo>
                  <a:close/>
                  <a:moveTo>
                    <a:pt x="304800" y="1371600"/>
                  </a:moveTo>
                  <a:lnTo>
                    <a:pt x="304800" y="1066800"/>
                  </a:lnTo>
                  <a:lnTo>
                    <a:pt x="2286000" y="1066800"/>
                  </a:lnTo>
                  <a:lnTo>
                    <a:pt x="2286000" y="1371600"/>
                  </a:lnTo>
                  <a:close/>
                  <a:moveTo>
                    <a:pt x="2286000" y="914400"/>
                  </a:moveTo>
                  <a:lnTo>
                    <a:pt x="304800" y="914400"/>
                  </a:lnTo>
                  <a:lnTo>
                    <a:pt x="304800" y="609600"/>
                  </a:lnTo>
                  <a:lnTo>
                    <a:pt x="2286000" y="609600"/>
                  </a:lnTo>
                  <a:close/>
                  <a:moveTo>
                    <a:pt x="304800" y="2438400"/>
                  </a:moveTo>
                  <a:lnTo>
                    <a:pt x="2286000" y="2438400"/>
                  </a:lnTo>
                  <a:lnTo>
                    <a:pt x="2286000" y="2743200"/>
                  </a:lnTo>
                  <a:lnTo>
                    <a:pt x="304800" y="2743200"/>
                  </a:lnTo>
                  <a:close/>
                  <a:moveTo>
                    <a:pt x="2438400" y="2438400"/>
                  </a:moveTo>
                  <a:lnTo>
                    <a:pt x="3505200" y="2438400"/>
                  </a:lnTo>
                  <a:lnTo>
                    <a:pt x="3505200" y="2743200"/>
                  </a:lnTo>
                  <a:lnTo>
                    <a:pt x="2438400" y="2743200"/>
                  </a:lnTo>
                  <a:close/>
                  <a:moveTo>
                    <a:pt x="3505200" y="2895600"/>
                  </a:moveTo>
                  <a:lnTo>
                    <a:pt x="3505200" y="3657600"/>
                  </a:lnTo>
                  <a:lnTo>
                    <a:pt x="2438400" y="3657600"/>
                  </a:lnTo>
                  <a:lnTo>
                    <a:pt x="2438400" y="2895600"/>
                  </a:lnTo>
                  <a:close/>
                  <a:moveTo>
                    <a:pt x="3505200" y="1600200"/>
                  </a:moveTo>
                  <a:lnTo>
                    <a:pt x="3505200" y="1828800"/>
                  </a:lnTo>
                  <a:lnTo>
                    <a:pt x="2438400" y="1828800"/>
                  </a:lnTo>
                  <a:lnTo>
                    <a:pt x="2438400" y="1524000"/>
                  </a:lnTo>
                  <a:lnTo>
                    <a:pt x="3429000" y="1524000"/>
                  </a:lnTo>
                  <a:cubicBezTo>
                    <a:pt x="3471085" y="1524000"/>
                    <a:pt x="3505200" y="1558115"/>
                    <a:pt x="3505200" y="1600200"/>
                  </a:cubicBezTo>
                  <a:close/>
                  <a:moveTo>
                    <a:pt x="381000" y="152400"/>
                  </a:moveTo>
                  <a:lnTo>
                    <a:pt x="2209800" y="152400"/>
                  </a:lnTo>
                  <a:cubicBezTo>
                    <a:pt x="2251885" y="152400"/>
                    <a:pt x="2286000" y="186516"/>
                    <a:pt x="2286000" y="228600"/>
                  </a:cubicBezTo>
                  <a:lnTo>
                    <a:pt x="2286000" y="457200"/>
                  </a:lnTo>
                  <a:lnTo>
                    <a:pt x="304800" y="457200"/>
                  </a:lnTo>
                  <a:lnTo>
                    <a:pt x="304800" y="228600"/>
                  </a:lnTo>
                  <a:cubicBezTo>
                    <a:pt x="304800" y="186516"/>
                    <a:pt x="338916" y="152400"/>
                    <a:pt x="381000" y="152400"/>
                  </a:cubicBezTo>
                  <a:close/>
                  <a:moveTo>
                    <a:pt x="304800" y="2895600"/>
                  </a:moveTo>
                  <a:lnTo>
                    <a:pt x="2286000" y="2895600"/>
                  </a:lnTo>
                  <a:lnTo>
                    <a:pt x="2286000" y="3657600"/>
                  </a:lnTo>
                  <a:lnTo>
                    <a:pt x="1752600" y="3657600"/>
                  </a:lnTo>
                  <a:lnTo>
                    <a:pt x="1752600" y="3352800"/>
                  </a:lnTo>
                  <a:cubicBezTo>
                    <a:pt x="1752600" y="3226544"/>
                    <a:pt x="1650256" y="3124200"/>
                    <a:pt x="1524000" y="3124200"/>
                  </a:cubicBezTo>
                  <a:lnTo>
                    <a:pt x="1066800" y="3124200"/>
                  </a:lnTo>
                  <a:cubicBezTo>
                    <a:pt x="940544" y="3124200"/>
                    <a:pt x="838200" y="3226544"/>
                    <a:pt x="838200" y="3352800"/>
                  </a:cubicBezTo>
                  <a:lnTo>
                    <a:pt x="838200" y="3657600"/>
                  </a:lnTo>
                  <a:lnTo>
                    <a:pt x="304800" y="3657600"/>
                  </a:lnTo>
                  <a:close/>
                  <a:moveTo>
                    <a:pt x="1371600" y="3276600"/>
                  </a:moveTo>
                  <a:lnTo>
                    <a:pt x="1524000" y="3276600"/>
                  </a:lnTo>
                  <a:cubicBezTo>
                    <a:pt x="1566085" y="3276600"/>
                    <a:pt x="1600200" y="3310715"/>
                    <a:pt x="1600200" y="3352800"/>
                  </a:cubicBezTo>
                  <a:lnTo>
                    <a:pt x="1600200" y="3657600"/>
                  </a:lnTo>
                  <a:lnTo>
                    <a:pt x="1371600" y="3657600"/>
                  </a:lnTo>
                  <a:close/>
                  <a:moveTo>
                    <a:pt x="1219200" y="3657600"/>
                  </a:moveTo>
                  <a:lnTo>
                    <a:pt x="990600" y="3657600"/>
                  </a:lnTo>
                  <a:lnTo>
                    <a:pt x="990600" y="3352800"/>
                  </a:lnTo>
                  <a:cubicBezTo>
                    <a:pt x="990600" y="3310715"/>
                    <a:pt x="1024715" y="3276600"/>
                    <a:pt x="1066800" y="3276600"/>
                  </a:cubicBezTo>
                  <a:lnTo>
                    <a:pt x="1219200" y="3276600"/>
                  </a:lnTo>
                  <a:close/>
                </a:path>
              </a:pathLst>
            </a:custGeom>
            <a:solidFill>
              <a:srgbClr val="000000"/>
            </a:solid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65" name="Groupe 64">
            <a:extLst>
              <a:ext uri="{FF2B5EF4-FFF2-40B4-BE49-F238E27FC236}">
                <a16:creationId xmlns:a16="http://schemas.microsoft.com/office/drawing/2014/main" id="{3651F678-D5D9-5341-B621-9B5C03D06F10}"/>
              </a:ext>
            </a:extLst>
          </p:cNvPr>
          <p:cNvGrpSpPr/>
          <p:nvPr/>
        </p:nvGrpSpPr>
        <p:grpSpPr>
          <a:xfrm>
            <a:off x="962111" y="4084933"/>
            <a:ext cx="350021" cy="384496"/>
            <a:chOff x="1524582" y="5157947"/>
            <a:chExt cx="1362965" cy="1497211"/>
          </a:xfrm>
        </p:grpSpPr>
        <p:sp>
          <p:nvSpPr>
            <p:cNvPr id="64" name="Ellipse 63">
              <a:extLst>
                <a:ext uri="{FF2B5EF4-FFF2-40B4-BE49-F238E27FC236}">
                  <a16:creationId xmlns:a16="http://schemas.microsoft.com/office/drawing/2014/main" id="{6B831168-DA22-0648-BBDB-4CB852D0B169}"/>
                </a:ext>
              </a:extLst>
            </p:cNvPr>
            <p:cNvSpPr/>
            <p:nvPr/>
          </p:nvSpPr>
          <p:spPr>
            <a:xfrm>
              <a:off x="1962665" y="5740797"/>
              <a:ext cx="924882" cy="914361"/>
            </a:xfrm>
            <a:prstGeom prst="ellipse">
              <a:avLst/>
            </a:prstGeom>
            <a:solidFill>
              <a:srgbClr val="FFC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Neutra Text" panose="02000000000000000000" pitchFamily="2" charset="0"/>
                  <a:ea typeface="Open Sans" panose="020B0606030504020204" pitchFamily="34" charset="0"/>
                  <a:cs typeface="Open Sans" panose="020B0606030504020204" pitchFamily="34" charset="0"/>
                </a:rPr>
                <a:t>X</a:t>
              </a:r>
            </a:p>
          </p:txBody>
        </p:sp>
        <p:grpSp>
          <p:nvGrpSpPr>
            <p:cNvPr id="60" name="Graphique 56">
              <a:extLst>
                <a:ext uri="{FF2B5EF4-FFF2-40B4-BE49-F238E27FC236}">
                  <a16:creationId xmlns:a16="http://schemas.microsoft.com/office/drawing/2014/main" id="{CC882C4C-02E5-1446-BDC5-9C23785AC682}"/>
                </a:ext>
              </a:extLst>
            </p:cNvPr>
            <p:cNvGrpSpPr/>
            <p:nvPr/>
          </p:nvGrpSpPr>
          <p:grpSpPr>
            <a:xfrm>
              <a:off x="1524582" y="5157947"/>
              <a:ext cx="765637" cy="1125938"/>
              <a:chOff x="3810000" y="1066800"/>
              <a:chExt cx="2590800" cy="3810000"/>
            </a:xfrm>
            <a:solidFill>
              <a:srgbClr val="000000"/>
            </a:solidFill>
          </p:grpSpPr>
          <p:sp>
            <p:nvSpPr>
              <p:cNvPr id="61" name="Forme libre 60">
                <a:extLst>
                  <a:ext uri="{FF2B5EF4-FFF2-40B4-BE49-F238E27FC236}">
                    <a16:creationId xmlns:a16="http://schemas.microsoft.com/office/drawing/2014/main" id="{935C7440-D50D-114C-B955-1C121C6DD7BA}"/>
                  </a:ext>
                </a:extLst>
              </p:cNvPr>
              <p:cNvSpPr/>
              <p:nvPr/>
            </p:nvSpPr>
            <p:spPr>
              <a:xfrm>
                <a:off x="3810000" y="3276600"/>
                <a:ext cx="2590800" cy="1600200"/>
              </a:xfrm>
              <a:custGeom>
                <a:avLst/>
                <a:gdLst>
                  <a:gd name="connsiteX0" fmla="*/ 1905000 w 2590800"/>
                  <a:gd name="connsiteY0" fmla="*/ 0 h 1600200"/>
                  <a:gd name="connsiteX1" fmla="*/ 685800 w 2590800"/>
                  <a:gd name="connsiteY1" fmla="*/ 0 h 1600200"/>
                  <a:gd name="connsiteX2" fmla="*/ 0 w 2590800"/>
                  <a:gd name="connsiteY2" fmla="*/ 685800 h 1600200"/>
                  <a:gd name="connsiteX3" fmla="*/ 0 w 2590800"/>
                  <a:gd name="connsiteY3" fmla="*/ 1371600 h 1600200"/>
                  <a:gd name="connsiteX4" fmla="*/ 228600 w 2590800"/>
                  <a:gd name="connsiteY4" fmla="*/ 1600200 h 1600200"/>
                  <a:gd name="connsiteX5" fmla="*/ 2362200 w 2590800"/>
                  <a:gd name="connsiteY5" fmla="*/ 1600200 h 1600200"/>
                  <a:gd name="connsiteX6" fmla="*/ 2590800 w 2590800"/>
                  <a:gd name="connsiteY6" fmla="*/ 1371600 h 1600200"/>
                  <a:gd name="connsiteX7" fmla="*/ 2590800 w 2590800"/>
                  <a:gd name="connsiteY7" fmla="*/ 685800 h 1600200"/>
                  <a:gd name="connsiteX8" fmla="*/ 1905000 w 2590800"/>
                  <a:gd name="connsiteY8" fmla="*/ 0 h 1600200"/>
                  <a:gd name="connsiteX9" fmla="*/ 2438400 w 2590800"/>
                  <a:gd name="connsiteY9" fmla="*/ 1371600 h 1600200"/>
                  <a:gd name="connsiteX10" fmla="*/ 2362200 w 2590800"/>
                  <a:gd name="connsiteY10" fmla="*/ 1447800 h 1600200"/>
                  <a:gd name="connsiteX11" fmla="*/ 228600 w 2590800"/>
                  <a:gd name="connsiteY11" fmla="*/ 1447800 h 1600200"/>
                  <a:gd name="connsiteX12" fmla="*/ 152400 w 2590800"/>
                  <a:gd name="connsiteY12" fmla="*/ 1371600 h 1600200"/>
                  <a:gd name="connsiteX13" fmla="*/ 152400 w 2590800"/>
                  <a:gd name="connsiteY13" fmla="*/ 685800 h 1600200"/>
                  <a:gd name="connsiteX14" fmla="*/ 685800 w 2590800"/>
                  <a:gd name="connsiteY14" fmla="*/ 152400 h 1600200"/>
                  <a:gd name="connsiteX15" fmla="*/ 1905000 w 2590800"/>
                  <a:gd name="connsiteY15" fmla="*/ 152400 h 1600200"/>
                  <a:gd name="connsiteX16" fmla="*/ 2438400 w 2590800"/>
                  <a:gd name="connsiteY16" fmla="*/ 6858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0800" h="1600200">
                    <a:moveTo>
                      <a:pt x="1905000" y="0"/>
                    </a:moveTo>
                    <a:lnTo>
                      <a:pt x="685800" y="0"/>
                    </a:lnTo>
                    <a:cubicBezTo>
                      <a:pt x="307235" y="462"/>
                      <a:pt x="462" y="307234"/>
                      <a:pt x="0" y="685800"/>
                    </a:cubicBezTo>
                    <a:lnTo>
                      <a:pt x="0" y="1371600"/>
                    </a:lnTo>
                    <a:cubicBezTo>
                      <a:pt x="0" y="1497852"/>
                      <a:pt x="102348" y="1600200"/>
                      <a:pt x="228600" y="1600200"/>
                    </a:cubicBezTo>
                    <a:lnTo>
                      <a:pt x="2362200" y="1600200"/>
                    </a:lnTo>
                    <a:cubicBezTo>
                      <a:pt x="2488452" y="1600200"/>
                      <a:pt x="2590800" y="1497852"/>
                      <a:pt x="2590800" y="1371600"/>
                    </a:cubicBezTo>
                    <a:lnTo>
                      <a:pt x="2590800" y="685800"/>
                    </a:lnTo>
                    <a:cubicBezTo>
                      <a:pt x="2590338" y="307234"/>
                      <a:pt x="2283566" y="462"/>
                      <a:pt x="1905000" y="0"/>
                    </a:cubicBezTo>
                    <a:close/>
                    <a:moveTo>
                      <a:pt x="2438400" y="1371600"/>
                    </a:moveTo>
                    <a:cubicBezTo>
                      <a:pt x="2438400" y="1413684"/>
                      <a:pt x="2404284" y="1447800"/>
                      <a:pt x="2362200" y="1447800"/>
                    </a:cubicBezTo>
                    <a:lnTo>
                      <a:pt x="228600" y="1447800"/>
                    </a:lnTo>
                    <a:cubicBezTo>
                      <a:pt x="186516" y="1447800"/>
                      <a:pt x="152400" y="1413684"/>
                      <a:pt x="152400" y="1371600"/>
                    </a:cubicBezTo>
                    <a:lnTo>
                      <a:pt x="152400" y="685800"/>
                    </a:lnTo>
                    <a:cubicBezTo>
                      <a:pt x="152736" y="391351"/>
                      <a:pt x="391351" y="152736"/>
                      <a:pt x="685800" y="152400"/>
                    </a:cubicBezTo>
                    <a:lnTo>
                      <a:pt x="1905000" y="152400"/>
                    </a:lnTo>
                    <a:cubicBezTo>
                      <a:pt x="2199450" y="152736"/>
                      <a:pt x="2438064" y="391351"/>
                      <a:pt x="2438400" y="685800"/>
                    </a:cubicBezTo>
                    <a:close/>
                  </a:path>
                </a:pathLst>
              </a:custGeom>
              <a:solidFill>
                <a:srgbClr val="000000"/>
              </a:solid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62" name="Forme libre 61">
                <a:extLst>
                  <a:ext uri="{FF2B5EF4-FFF2-40B4-BE49-F238E27FC236}">
                    <a16:creationId xmlns:a16="http://schemas.microsoft.com/office/drawing/2014/main" id="{601C2B9B-235A-3548-A8F4-19D97783CA3A}"/>
                  </a:ext>
                </a:extLst>
              </p:cNvPr>
              <p:cNvSpPr/>
              <p:nvPr/>
            </p:nvSpPr>
            <p:spPr>
              <a:xfrm>
                <a:off x="4297679" y="1066800"/>
                <a:ext cx="1615440" cy="1981199"/>
              </a:xfrm>
              <a:custGeom>
                <a:avLst/>
                <a:gdLst>
                  <a:gd name="connsiteX0" fmla="*/ 807720 w 1615440"/>
                  <a:gd name="connsiteY0" fmla="*/ 1981200 h 1981199"/>
                  <a:gd name="connsiteX1" fmla="*/ 1615440 w 1615440"/>
                  <a:gd name="connsiteY1" fmla="*/ 1173480 h 1981199"/>
                  <a:gd name="connsiteX2" fmla="*/ 1615440 w 1615440"/>
                  <a:gd name="connsiteY2" fmla="*/ 807720 h 1981199"/>
                  <a:gd name="connsiteX3" fmla="*/ 807720 w 1615440"/>
                  <a:gd name="connsiteY3" fmla="*/ 0 h 1981199"/>
                  <a:gd name="connsiteX4" fmla="*/ 0 w 1615440"/>
                  <a:gd name="connsiteY4" fmla="*/ 807720 h 1981199"/>
                  <a:gd name="connsiteX5" fmla="*/ 0 w 1615440"/>
                  <a:gd name="connsiteY5" fmla="*/ 1173480 h 1981199"/>
                  <a:gd name="connsiteX6" fmla="*/ 807720 w 1615440"/>
                  <a:gd name="connsiteY6" fmla="*/ 1981200 h 1981199"/>
                  <a:gd name="connsiteX7" fmla="*/ 152400 w 1615440"/>
                  <a:gd name="connsiteY7" fmla="*/ 807720 h 1981199"/>
                  <a:gd name="connsiteX8" fmla="*/ 807720 w 1615440"/>
                  <a:gd name="connsiteY8" fmla="*/ 152400 h 1981199"/>
                  <a:gd name="connsiteX9" fmla="*/ 1463040 w 1615440"/>
                  <a:gd name="connsiteY9" fmla="*/ 807720 h 1981199"/>
                  <a:gd name="connsiteX10" fmla="*/ 1463040 w 1615440"/>
                  <a:gd name="connsiteY10" fmla="*/ 1173480 h 1981199"/>
                  <a:gd name="connsiteX11" fmla="*/ 807720 w 1615440"/>
                  <a:gd name="connsiteY11" fmla="*/ 1828800 h 1981199"/>
                  <a:gd name="connsiteX12" fmla="*/ 152400 w 1615440"/>
                  <a:gd name="connsiteY12" fmla="*/ 1173480 h 198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5440" h="1981199">
                    <a:moveTo>
                      <a:pt x="807720" y="1981200"/>
                    </a:moveTo>
                    <a:cubicBezTo>
                      <a:pt x="1253603" y="1980696"/>
                      <a:pt x="1614936" y="1619363"/>
                      <a:pt x="1615440" y="1173480"/>
                    </a:cubicBezTo>
                    <a:lnTo>
                      <a:pt x="1615440" y="807720"/>
                    </a:lnTo>
                    <a:cubicBezTo>
                      <a:pt x="1615440" y="361629"/>
                      <a:pt x="1253812" y="0"/>
                      <a:pt x="807720" y="0"/>
                    </a:cubicBezTo>
                    <a:cubicBezTo>
                      <a:pt x="361629" y="0"/>
                      <a:pt x="0" y="361629"/>
                      <a:pt x="0" y="807720"/>
                    </a:cubicBezTo>
                    <a:lnTo>
                      <a:pt x="0" y="1173480"/>
                    </a:lnTo>
                    <a:cubicBezTo>
                      <a:pt x="504" y="1619363"/>
                      <a:pt x="361837" y="1980696"/>
                      <a:pt x="807720" y="1981200"/>
                    </a:cubicBezTo>
                    <a:close/>
                    <a:moveTo>
                      <a:pt x="152400" y="807720"/>
                    </a:moveTo>
                    <a:cubicBezTo>
                      <a:pt x="152400" y="445797"/>
                      <a:pt x="445797" y="152400"/>
                      <a:pt x="807720" y="152400"/>
                    </a:cubicBezTo>
                    <a:cubicBezTo>
                      <a:pt x="1169643" y="152400"/>
                      <a:pt x="1463040" y="445797"/>
                      <a:pt x="1463040" y="807720"/>
                    </a:cubicBezTo>
                    <a:lnTo>
                      <a:pt x="1463040" y="1173480"/>
                    </a:lnTo>
                    <a:cubicBezTo>
                      <a:pt x="1463040" y="1535403"/>
                      <a:pt x="1169643" y="1828800"/>
                      <a:pt x="807720" y="1828800"/>
                    </a:cubicBezTo>
                    <a:cubicBezTo>
                      <a:pt x="445797" y="1828800"/>
                      <a:pt x="152400" y="1535403"/>
                      <a:pt x="152400" y="1173480"/>
                    </a:cubicBezTo>
                    <a:close/>
                  </a:path>
                </a:pathLst>
              </a:custGeom>
              <a:solidFill>
                <a:srgbClr val="000000"/>
              </a:solid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grpSp>
      </p:grpSp>
      <p:grpSp>
        <p:nvGrpSpPr>
          <p:cNvPr id="71" name="Groupe 70">
            <a:extLst>
              <a:ext uri="{FF2B5EF4-FFF2-40B4-BE49-F238E27FC236}">
                <a16:creationId xmlns:a16="http://schemas.microsoft.com/office/drawing/2014/main" id="{A70D1FBB-9CC2-7947-8AA7-437F25DDDFFF}"/>
              </a:ext>
            </a:extLst>
          </p:cNvPr>
          <p:cNvGrpSpPr/>
          <p:nvPr/>
        </p:nvGrpSpPr>
        <p:grpSpPr>
          <a:xfrm>
            <a:off x="983722" y="5498934"/>
            <a:ext cx="350021" cy="384496"/>
            <a:chOff x="1524582" y="5157947"/>
            <a:chExt cx="1362965" cy="1497211"/>
          </a:xfrm>
        </p:grpSpPr>
        <p:sp>
          <p:nvSpPr>
            <p:cNvPr id="72" name="Ellipse 71">
              <a:extLst>
                <a:ext uri="{FF2B5EF4-FFF2-40B4-BE49-F238E27FC236}">
                  <a16:creationId xmlns:a16="http://schemas.microsoft.com/office/drawing/2014/main" id="{6874872A-A751-EE4B-9A2F-19C8A490D736}"/>
                </a:ext>
              </a:extLst>
            </p:cNvPr>
            <p:cNvSpPr/>
            <p:nvPr/>
          </p:nvSpPr>
          <p:spPr>
            <a:xfrm>
              <a:off x="1962665" y="5740797"/>
              <a:ext cx="924882" cy="914361"/>
            </a:xfrm>
            <a:prstGeom prst="ellipse">
              <a:avLst/>
            </a:prstGeom>
            <a:solidFill>
              <a:srgbClr val="FFC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Neutra Text" panose="02000000000000000000" pitchFamily="2" charset="0"/>
                  <a:ea typeface="Open Sans" panose="020B0606030504020204" pitchFamily="34" charset="0"/>
                  <a:cs typeface="Open Sans" panose="020B0606030504020204" pitchFamily="34" charset="0"/>
                </a:rPr>
                <a:t>?</a:t>
              </a:r>
            </a:p>
          </p:txBody>
        </p:sp>
        <p:grpSp>
          <p:nvGrpSpPr>
            <p:cNvPr id="73" name="Graphique 56">
              <a:extLst>
                <a:ext uri="{FF2B5EF4-FFF2-40B4-BE49-F238E27FC236}">
                  <a16:creationId xmlns:a16="http://schemas.microsoft.com/office/drawing/2014/main" id="{46E32DA2-377B-6B40-B107-529E867A5C5E}"/>
                </a:ext>
              </a:extLst>
            </p:cNvPr>
            <p:cNvGrpSpPr/>
            <p:nvPr/>
          </p:nvGrpSpPr>
          <p:grpSpPr>
            <a:xfrm>
              <a:off x="1524582" y="5157947"/>
              <a:ext cx="765637" cy="1125938"/>
              <a:chOff x="3810000" y="1066800"/>
              <a:chExt cx="2590800" cy="3810000"/>
            </a:xfrm>
            <a:solidFill>
              <a:srgbClr val="000000"/>
            </a:solidFill>
          </p:grpSpPr>
          <p:sp>
            <p:nvSpPr>
              <p:cNvPr id="74" name="Forme libre 73">
                <a:extLst>
                  <a:ext uri="{FF2B5EF4-FFF2-40B4-BE49-F238E27FC236}">
                    <a16:creationId xmlns:a16="http://schemas.microsoft.com/office/drawing/2014/main" id="{58B46F9B-0EAB-0641-9AB7-35AA3D6F5C7C}"/>
                  </a:ext>
                </a:extLst>
              </p:cNvPr>
              <p:cNvSpPr/>
              <p:nvPr/>
            </p:nvSpPr>
            <p:spPr>
              <a:xfrm>
                <a:off x="3810000" y="3276600"/>
                <a:ext cx="2590800" cy="1600200"/>
              </a:xfrm>
              <a:custGeom>
                <a:avLst/>
                <a:gdLst>
                  <a:gd name="connsiteX0" fmla="*/ 1905000 w 2590800"/>
                  <a:gd name="connsiteY0" fmla="*/ 0 h 1600200"/>
                  <a:gd name="connsiteX1" fmla="*/ 685800 w 2590800"/>
                  <a:gd name="connsiteY1" fmla="*/ 0 h 1600200"/>
                  <a:gd name="connsiteX2" fmla="*/ 0 w 2590800"/>
                  <a:gd name="connsiteY2" fmla="*/ 685800 h 1600200"/>
                  <a:gd name="connsiteX3" fmla="*/ 0 w 2590800"/>
                  <a:gd name="connsiteY3" fmla="*/ 1371600 h 1600200"/>
                  <a:gd name="connsiteX4" fmla="*/ 228600 w 2590800"/>
                  <a:gd name="connsiteY4" fmla="*/ 1600200 h 1600200"/>
                  <a:gd name="connsiteX5" fmla="*/ 2362200 w 2590800"/>
                  <a:gd name="connsiteY5" fmla="*/ 1600200 h 1600200"/>
                  <a:gd name="connsiteX6" fmla="*/ 2590800 w 2590800"/>
                  <a:gd name="connsiteY6" fmla="*/ 1371600 h 1600200"/>
                  <a:gd name="connsiteX7" fmla="*/ 2590800 w 2590800"/>
                  <a:gd name="connsiteY7" fmla="*/ 685800 h 1600200"/>
                  <a:gd name="connsiteX8" fmla="*/ 1905000 w 2590800"/>
                  <a:gd name="connsiteY8" fmla="*/ 0 h 1600200"/>
                  <a:gd name="connsiteX9" fmla="*/ 2438400 w 2590800"/>
                  <a:gd name="connsiteY9" fmla="*/ 1371600 h 1600200"/>
                  <a:gd name="connsiteX10" fmla="*/ 2362200 w 2590800"/>
                  <a:gd name="connsiteY10" fmla="*/ 1447800 h 1600200"/>
                  <a:gd name="connsiteX11" fmla="*/ 228600 w 2590800"/>
                  <a:gd name="connsiteY11" fmla="*/ 1447800 h 1600200"/>
                  <a:gd name="connsiteX12" fmla="*/ 152400 w 2590800"/>
                  <a:gd name="connsiteY12" fmla="*/ 1371600 h 1600200"/>
                  <a:gd name="connsiteX13" fmla="*/ 152400 w 2590800"/>
                  <a:gd name="connsiteY13" fmla="*/ 685800 h 1600200"/>
                  <a:gd name="connsiteX14" fmla="*/ 685800 w 2590800"/>
                  <a:gd name="connsiteY14" fmla="*/ 152400 h 1600200"/>
                  <a:gd name="connsiteX15" fmla="*/ 1905000 w 2590800"/>
                  <a:gd name="connsiteY15" fmla="*/ 152400 h 1600200"/>
                  <a:gd name="connsiteX16" fmla="*/ 2438400 w 2590800"/>
                  <a:gd name="connsiteY16" fmla="*/ 6858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0800" h="1600200">
                    <a:moveTo>
                      <a:pt x="1905000" y="0"/>
                    </a:moveTo>
                    <a:lnTo>
                      <a:pt x="685800" y="0"/>
                    </a:lnTo>
                    <a:cubicBezTo>
                      <a:pt x="307235" y="462"/>
                      <a:pt x="462" y="307234"/>
                      <a:pt x="0" y="685800"/>
                    </a:cubicBezTo>
                    <a:lnTo>
                      <a:pt x="0" y="1371600"/>
                    </a:lnTo>
                    <a:cubicBezTo>
                      <a:pt x="0" y="1497852"/>
                      <a:pt x="102348" y="1600200"/>
                      <a:pt x="228600" y="1600200"/>
                    </a:cubicBezTo>
                    <a:lnTo>
                      <a:pt x="2362200" y="1600200"/>
                    </a:lnTo>
                    <a:cubicBezTo>
                      <a:pt x="2488452" y="1600200"/>
                      <a:pt x="2590800" y="1497852"/>
                      <a:pt x="2590800" y="1371600"/>
                    </a:cubicBezTo>
                    <a:lnTo>
                      <a:pt x="2590800" y="685800"/>
                    </a:lnTo>
                    <a:cubicBezTo>
                      <a:pt x="2590338" y="307234"/>
                      <a:pt x="2283566" y="462"/>
                      <a:pt x="1905000" y="0"/>
                    </a:cubicBezTo>
                    <a:close/>
                    <a:moveTo>
                      <a:pt x="2438400" y="1371600"/>
                    </a:moveTo>
                    <a:cubicBezTo>
                      <a:pt x="2438400" y="1413684"/>
                      <a:pt x="2404284" y="1447800"/>
                      <a:pt x="2362200" y="1447800"/>
                    </a:cubicBezTo>
                    <a:lnTo>
                      <a:pt x="228600" y="1447800"/>
                    </a:lnTo>
                    <a:cubicBezTo>
                      <a:pt x="186516" y="1447800"/>
                      <a:pt x="152400" y="1413684"/>
                      <a:pt x="152400" y="1371600"/>
                    </a:cubicBezTo>
                    <a:lnTo>
                      <a:pt x="152400" y="685800"/>
                    </a:lnTo>
                    <a:cubicBezTo>
                      <a:pt x="152736" y="391351"/>
                      <a:pt x="391351" y="152736"/>
                      <a:pt x="685800" y="152400"/>
                    </a:cubicBezTo>
                    <a:lnTo>
                      <a:pt x="1905000" y="152400"/>
                    </a:lnTo>
                    <a:cubicBezTo>
                      <a:pt x="2199450" y="152736"/>
                      <a:pt x="2438064" y="391351"/>
                      <a:pt x="2438400" y="685800"/>
                    </a:cubicBezTo>
                    <a:close/>
                  </a:path>
                </a:pathLst>
              </a:custGeom>
              <a:solidFill>
                <a:srgbClr val="000000"/>
              </a:solid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75" name="Forme libre 74">
                <a:extLst>
                  <a:ext uri="{FF2B5EF4-FFF2-40B4-BE49-F238E27FC236}">
                    <a16:creationId xmlns:a16="http://schemas.microsoft.com/office/drawing/2014/main" id="{7F2577CC-11C3-714D-983D-554DD5406D86}"/>
                  </a:ext>
                </a:extLst>
              </p:cNvPr>
              <p:cNvSpPr/>
              <p:nvPr/>
            </p:nvSpPr>
            <p:spPr>
              <a:xfrm>
                <a:off x="4297679" y="1066800"/>
                <a:ext cx="1615440" cy="1981199"/>
              </a:xfrm>
              <a:custGeom>
                <a:avLst/>
                <a:gdLst>
                  <a:gd name="connsiteX0" fmla="*/ 807720 w 1615440"/>
                  <a:gd name="connsiteY0" fmla="*/ 1981200 h 1981199"/>
                  <a:gd name="connsiteX1" fmla="*/ 1615440 w 1615440"/>
                  <a:gd name="connsiteY1" fmla="*/ 1173480 h 1981199"/>
                  <a:gd name="connsiteX2" fmla="*/ 1615440 w 1615440"/>
                  <a:gd name="connsiteY2" fmla="*/ 807720 h 1981199"/>
                  <a:gd name="connsiteX3" fmla="*/ 807720 w 1615440"/>
                  <a:gd name="connsiteY3" fmla="*/ 0 h 1981199"/>
                  <a:gd name="connsiteX4" fmla="*/ 0 w 1615440"/>
                  <a:gd name="connsiteY4" fmla="*/ 807720 h 1981199"/>
                  <a:gd name="connsiteX5" fmla="*/ 0 w 1615440"/>
                  <a:gd name="connsiteY5" fmla="*/ 1173480 h 1981199"/>
                  <a:gd name="connsiteX6" fmla="*/ 807720 w 1615440"/>
                  <a:gd name="connsiteY6" fmla="*/ 1981200 h 1981199"/>
                  <a:gd name="connsiteX7" fmla="*/ 152400 w 1615440"/>
                  <a:gd name="connsiteY7" fmla="*/ 807720 h 1981199"/>
                  <a:gd name="connsiteX8" fmla="*/ 807720 w 1615440"/>
                  <a:gd name="connsiteY8" fmla="*/ 152400 h 1981199"/>
                  <a:gd name="connsiteX9" fmla="*/ 1463040 w 1615440"/>
                  <a:gd name="connsiteY9" fmla="*/ 807720 h 1981199"/>
                  <a:gd name="connsiteX10" fmla="*/ 1463040 w 1615440"/>
                  <a:gd name="connsiteY10" fmla="*/ 1173480 h 1981199"/>
                  <a:gd name="connsiteX11" fmla="*/ 807720 w 1615440"/>
                  <a:gd name="connsiteY11" fmla="*/ 1828800 h 1981199"/>
                  <a:gd name="connsiteX12" fmla="*/ 152400 w 1615440"/>
                  <a:gd name="connsiteY12" fmla="*/ 1173480 h 198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5440" h="1981199">
                    <a:moveTo>
                      <a:pt x="807720" y="1981200"/>
                    </a:moveTo>
                    <a:cubicBezTo>
                      <a:pt x="1253603" y="1980696"/>
                      <a:pt x="1614936" y="1619363"/>
                      <a:pt x="1615440" y="1173480"/>
                    </a:cubicBezTo>
                    <a:lnTo>
                      <a:pt x="1615440" y="807720"/>
                    </a:lnTo>
                    <a:cubicBezTo>
                      <a:pt x="1615440" y="361629"/>
                      <a:pt x="1253812" y="0"/>
                      <a:pt x="807720" y="0"/>
                    </a:cubicBezTo>
                    <a:cubicBezTo>
                      <a:pt x="361629" y="0"/>
                      <a:pt x="0" y="361629"/>
                      <a:pt x="0" y="807720"/>
                    </a:cubicBezTo>
                    <a:lnTo>
                      <a:pt x="0" y="1173480"/>
                    </a:lnTo>
                    <a:cubicBezTo>
                      <a:pt x="504" y="1619363"/>
                      <a:pt x="361837" y="1980696"/>
                      <a:pt x="807720" y="1981200"/>
                    </a:cubicBezTo>
                    <a:close/>
                    <a:moveTo>
                      <a:pt x="152400" y="807720"/>
                    </a:moveTo>
                    <a:cubicBezTo>
                      <a:pt x="152400" y="445797"/>
                      <a:pt x="445797" y="152400"/>
                      <a:pt x="807720" y="152400"/>
                    </a:cubicBezTo>
                    <a:cubicBezTo>
                      <a:pt x="1169643" y="152400"/>
                      <a:pt x="1463040" y="445797"/>
                      <a:pt x="1463040" y="807720"/>
                    </a:cubicBezTo>
                    <a:lnTo>
                      <a:pt x="1463040" y="1173480"/>
                    </a:lnTo>
                    <a:cubicBezTo>
                      <a:pt x="1463040" y="1535403"/>
                      <a:pt x="1169643" y="1828800"/>
                      <a:pt x="807720" y="1828800"/>
                    </a:cubicBezTo>
                    <a:cubicBezTo>
                      <a:pt x="445797" y="1828800"/>
                      <a:pt x="152400" y="1535403"/>
                      <a:pt x="152400" y="1173480"/>
                    </a:cubicBezTo>
                    <a:close/>
                  </a:path>
                </a:pathLst>
              </a:custGeom>
              <a:solidFill>
                <a:srgbClr val="000000"/>
              </a:solid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grpSp>
      </p:grpSp>
      <p:grpSp>
        <p:nvGrpSpPr>
          <p:cNvPr id="9" name="Graphique 54">
            <a:extLst>
              <a:ext uri="{FF2B5EF4-FFF2-40B4-BE49-F238E27FC236}">
                <a16:creationId xmlns:a16="http://schemas.microsoft.com/office/drawing/2014/main" id="{DEE82E36-A865-154B-9DD3-7025A42C8805}"/>
              </a:ext>
            </a:extLst>
          </p:cNvPr>
          <p:cNvGrpSpPr/>
          <p:nvPr/>
        </p:nvGrpSpPr>
        <p:grpSpPr>
          <a:xfrm>
            <a:off x="972106" y="2873852"/>
            <a:ext cx="355712" cy="394084"/>
            <a:chOff x="972106" y="2602916"/>
            <a:chExt cx="355712" cy="394084"/>
          </a:xfrm>
        </p:grpSpPr>
        <p:sp>
          <p:nvSpPr>
            <p:cNvPr id="10" name="Forme libre 9">
              <a:extLst>
                <a:ext uri="{FF2B5EF4-FFF2-40B4-BE49-F238E27FC236}">
                  <a16:creationId xmlns:a16="http://schemas.microsoft.com/office/drawing/2014/main" id="{1A6E8473-D06E-4643-B332-DC2107B4C888}"/>
                </a:ext>
              </a:extLst>
            </p:cNvPr>
            <p:cNvSpPr/>
            <p:nvPr/>
          </p:nvSpPr>
          <p:spPr>
            <a:xfrm>
              <a:off x="1086443" y="2723356"/>
              <a:ext cx="241376" cy="273644"/>
            </a:xfrm>
            <a:custGeom>
              <a:avLst/>
              <a:gdLst>
                <a:gd name="connsiteX0" fmla="*/ 120688 w 241376"/>
                <a:gd name="connsiteY0" fmla="*/ 76224 h 273644"/>
                <a:gd name="connsiteX1" fmla="*/ 107984 w 241376"/>
                <a:gd name="connsiteY1" fmla="*/ 63520 h 273644"/>
                <a:gd name="connsiteX2" fmla="*/ 120688 w 241376"/>
                <a:gd name="connsiteY2" fmla="*/ 50816 h 273644"/>
                <a:gd name="connsiteX3" fmla="*/ 133392 w 241376"/>
                <a:gd name="connsiteY3" fmla="*/ 63520 h 273644"/>
                <a:gd name="connsiteX4" fmla="*/ 120688 w 241376"/>
                <a:gd name="connsiteY4" fmla="*/ 76224 h 273644"/>
                <a:gd name="connsiteX5" fmla="*/ 209617 w 241376"/>
                <a:gd name="connsiteY5" fmla="*/ 0 h 273644"/>
                <a:gd name="connsiteX6" fmla="*/ 31760 w 241376"/>
                <a:gd name="connsiteY6" fmla="*/ 0 h 273644"/>
                <a:gd name="connsiteX7" fmla="*/ 0 w 241376"/>
                <a:gd name="connsiteY7" fmla="*/ 31760 h 273644"/>
                <a:gd name="connsiteX8" fmla="*/ 0 w 241376"/>
                <a:gd name="connsiteY8" fmla="*/ 142539 h 273644"/>
                <a:gd name="connsiteX9" fmla="*/ 48085 w 241376"/>
                <a:gd name="connsiteY9" fmla="*/ 232357 h 273644"/>
                <a:gd name="connsiteX10" fmla="*/ 76224 w 241376"/>
                <a:gd name="connsiteY10" fmla="*/ 251413 h 273644"/>
                <a:gd name="connsiteX11" fmla="*/ 76224 w 241376"/>
                <a:gd name="connsiteY11" fmla="*/ 194245 h 273644"/>
                <a:gd name="connsiteX12" fmla="*/ 53357 w 241376"/>
                <a:gd name="connsiteY12" fmla="*/ 177094 h 273644"/>
                <a:gd name="connsiteX13" fmla="*/ 50816 w 241376"/>
                <a:gd name="connsiteY13" fmla="*/ 172013 h 273644"/>
                <a:gd name="connsiteX14" fmla="*/ 50816 w 241376"/>
                <a:gd name="connsiteY14" fmla="*/ 145207 h 273644"/>
                <a:gd name="connsiteX15" fmla="*/ 32567 w 241376"/>
                <a:gd name="connsiteY15" fmla="*/ 114254 h 273644"/>
                <a:gd name="connsiteX16" fmla="*/ 63520 w 241376"/>
                <a:gd name="connsiteY16" fmla="*/ 96004 h 273644"/>
                <a:gd name="connsiteX17" fmla="*/ 81770 w 241376"/>
                <a:gd name="connsiteY17" fmla="*/ 126958 h 273644"/>
                <a:gd name="connsiteX18" fmla="*/ 63520 w 241376"/>
                <a:gd name="connsiteY18" fmla="*/ 145207 h 273644"/>
                <a:gd name="connsiteX19" fmla="*/ 63520 w 241376"/>
                <a:gd name="connsiteY19" fmla="*/ 168328 h 273644"/>
                <a:gd name="connsiteX20" fmla="*/ 86387 w 241376"/>
                <a:gd name="connsiteY20" fmla="*/ 185479 h 273644"/>
                <a:gd name="connsiteX21" fmla="*/ 88928 w 241376"/>
                <a:gd name="connsiteY21" fmla="*/ 190560 h 273644"/>
                <a:gd name="connsiteX22" fmla="*/ 88928 w 241376"/>
                <a:gd name="connsiteY22" fmla="*/ 259607 h 273644"/>
                <a:gd name="connsiteX23" fmla="*/ 103093 w 241376"/>
                <a:gd name="connsiteY23" fmla="*/ 269008 h 273644"/>
                <a:gd name="connsiteX24" fmla="*/ 114336 w 241376"/>
                <a:gd name="connsiteY24" fmla="*/ 273645 h 273644"/>
                <a:gd name="connsiteX25" fmla="*/ 114336 w 241376"/>
                <a:gd name="connsiteY25" fmla="*/ 88039 h 273644"/>
                <a:gd name="connsiteX26" fmla="*/ 96087 w 241376"/>
                <a:gd name="connsiteY26" fmla="*/ 57086 h 273644"/>
                <a:gd name="connsiteX27" fmla="*/ 127040 w 241376"/>
                <a:gd name="connsiteY27" fmla="*/ 38836 h 273644"/>
                <a:gd name="connsiteX28" fmla="*/ 145290 w 241376"/>
                <a:gd name="connsiteY28" fmla="*/ 69790 h 273644"/>
                <a:gd name="connsiteX29" fmla="*/ 127040 w 241376"/>
                <a:gd name="connsiteY29" fmla="*/ 88039 h 273644"/>
                <a:gd name="connsiteX30" fmla="*/ 127040 w 241376"/>
                <a:gd name="connsiteY30" fmla="*/ 273645 h 273644"/>
                <a:gd name="connsiteX31" fmla="*/ 138283 w 241376"/>
                <a:gd name="connsiteY31" fmla="*/ 269008 h 273644"/>
                <a:gd name="connsiteX32" fmla="*/ 152448 w 241376"/>
                <a:gd name="connsiteY32" fmla="*/ 259607 h 273644"/>
                <a:gd name="connsiteX33" fmla="*/ 152448 w 241376"/>
                <a:gd name="connsiteY33" fmla="*/ 190560 h 273644"/>
                <a:gd name="connsiteX34" fmla="*/ 154989 w 241376"/>
                <a:gd name="connsiteY34" fmla="*/ 185479 h 273644"/>
                <a:gd name="connsiteX35" fmla="*/ 177856 w 241376"/>
                <a:gd name="connsiteY35" fmla="*/ 168328 h 273644"/>
                <a:gd name="connsiteX36" fmla="*/ 177856 w 241376"/>
                <a:gd name="connsiteY36" fmla="*/ 145207 h 273644"/>
                <a:gd name="connsiteX37" fmla="*/ 159607 w 241376"/>
                <a:gd name="connsiteY37" fmla="*/ 114254 h 273644"/>
                <a:gd name="connsiteX38" fmla="*/ 190560 w 241376"/>
                <a:gd name="connsiteY38" fmla="*/ 96004 h 273644"/>
                <a:gd name="connsiteX39" fmla="*/ 208810 w 241376"/>
                <a:gd name="connsiteY39" fmla="*/ 126958 h 273644"/>
                <a:gd name="connsiteX40" fmla="*/ 190560 w 241376"/>
                <a:gd name="connsiteY40" fmla="*/ 145207 h 273644"/>
                <a:gd name="connsiteX41" fmla="*/ 190560 w 241376"/>
                <a:gd name="connsiteY41" fmla="*/ 171504 h 273644"/>
                <a:gd name="connsiteX42" fmla="*/ 188020 w 241376"/>
                <a:gd name="connsiteY42" fmla="*/ 176586 h 273644"/>
                <a:gd name="connsiteX43" fmla="*/ 165152 w 241376"/>
                <a:gd name="connsiteY43" fmla="*/ 193736 h 273644"/>
                <a:gd name="connsiteX44" fmla="*/ 165152 w 241376"/>
                <a:gd name="connsiteY44" fmla="*/ 250905 h 273644"/>
                <a:gd name="connsiteX45" fmla="*/ 193292 w 241376"/>
                <a:gd name="connsiteY45" fmla="*/ 231849 h 273644"/>
                <a:gd name="connsiteX46" fmla="*/ 241377 w 241376"/>
                <a:gd name="connsiteY46" fmla="*/ 142539 h 273644"/>
                <a:gd name="connsiteX47" fmla="*/ 241377 w 241376"/>
                <a:gd name="connsiteY47" fmla="*/ 31760 h 273644"/>
                <a:gd name="connsiteX48" fmla="*/ 209617 w 241376"/>
                <a:gd name="connsiteY48" fmla="*/ 0 h 273644"/>
                <a:gd name="connsiteX49" fmla="*/ 69872 w 241376"/>
                <a:gd name="connsiteY49" fmla="*/ 120688 h 273644"/>
                <a:gd name="connsiteX50" fmla="*/ 57168 w 241376"/>
                <a:gd name="connsiteY50" fmla="*/ 107984 h 273644"/>
                <a:gd name="connsiteX51" fmla="*/ 44464 w 241376"/>
                <a:gd name="connsiteY51" fmla="*/ 120688 h 273644"/>
                <a:gd name="connsiteX52" fmla="*/ 57168 w 241376"/>
                <a:gd name="connsiteY52" fmla="*/ 133392 h 273644"/>
                <a:gd name="connsiteX53" fmla="*/ 69872 w 241376"/>
                <a:gd name="connsiteY53" fmla="*/ 120688 h 273644"/>
                <a:gd name="connsiteX54" fmla="*/ 196912 w 241376"/>
                <a:gd name="connsiteY54" fmla="*/ 120688 h 273644"/>
                <a:gd name="connsiteX55" fmla="*/ 184208 w 241376"/>
                <a:gd name="connsiteY55" fmla="*/ 107984 h 273644"/>
                <a:gd name="connsiteX56" fmla="*/ 171504 w 241376"/>
                <a:gd name="connsiteY56" fmla="*/ 120688 h 273644"/>
                <a:gd name="connsiteX57" fmla="*/ 184208 w 241376"/>
                <a:gd name="connsiteY57" fmla="*/ 133392 h 273644"/>
                <a:gd name="connsiteX58" fmla="*/ 196912 w 241376"/>
                <a:gd name="connsiteY58" fmla="*/ 120688 h 27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1376" h="273644">
                  <a:moveTo>
                    <a:pt x="120688" y="76224"/>
                  </a:moveTo>
                  <a:cubicBezTo>
                    <a:pt x="113672" y="76224"/>
                    <a:pt x="107984" y="70537"/>
                    <a:pt x="107984" y="63520"/>
                  </a:cubicBezTo>
                  <a:cubicBezTo>
                    <a:pt x="107984" y="56504"/>
                    <a:pt x="113672" y="50816"/>
                    <a:pt x="120688" y="50816"/>
                  </a:cubicBezTo>
                  <a:cubicBezTo>
                    <a:pt x="127705" y="50816"/>
                    <a:pt x="133392" y="56504"/>
                    <a:pt x="133392" y="63520"/>
                  </a:cubicBezTo>
                  <a:cubicBezTo>
                    <a:pt x="133392" y="70537"/>
                    <a:pt x="127705" y="76224"/>
                    <a:pt x="120688" y="76224"/>
                  </a:cubicBezTo>
                  <a:close/>
                  <a:moveTo>
                    <a:pt x="209617" y="0"/>
                  </a:moveTo>
                  <a:lnTo>
                    <a:pt x="31760" y="0"/>
                  </a:lnTo>
                  <a:cubicBezTo>
                    <a:pt x="14220" y="0"/>
                    <a:pt x="0" y="14220"/>
                    <a:pt x="0" y="31760"/>
                  </a:cubicBezTo>
                  <a:lnTo>
                    <a:pt x="0" y="142539"/>
                  </a:lnTo>
                  <a:cubicBezTo>
                    <a:pt x="10" y="178633"/>
                    <a:pt x="18053" y="212335"/>
                    <a:pt x="48085" y="232357"/>
                  </a:cubicBezTo>
                  <a:lnTo>
                    <a:pt x="76224" y="251413"/>
                  </a:lnTo>
                  <a:lnTo>
                    <a:pt x="76224" y="194245"/>
                  </a:lnTo>
                  <a:lnTo>
                    <a:pt x="53357" y="177094"/>
                  </a:lnTo>
                  <a:cubicBezTo>
                    <a:pt x="51757" y="175894"/>
                    <a:pt x="50816" y="174012"/>
                    <a:pt x="50816" y="172013"/>
                  </a:cubicBezTo>
                  <a:lnTo>
                    <a:pt x="50816" y="145207"/>
                  </a:lnTo>
                  <a:cubicBezTo>
                    <a:pt x="37229" y="141699"/>
                    <a:pt x="29059" y="127841"/>
                    <a:pt x="32567" y="114254"/>
                  </a:cubicBezTo>
                  <a:cubicBezTo>
                    <a:pt x="36075" y="100667"/>
                    <a:pt x="49933" y="92497"/>
                    <a:pt x="63520" y="96004"/>
                  </a:cubicBezTo>
                  <a:cubicBezTo>
                    <a:pt x="77107" y="99513"/>
                    <a:pt x="85278" y="113371"/>
                    <a:pt x="81770" y="126958"/>
                  </a:cubicBezTo>
                  <a:cubicBezTo>
                    <a:pt x="79459" y="135908"/>
                    <a:pt x="72470" y="142896"/>
                    <a:pt x="63520" y="145207"/>
                  </a:cubicBezTo>
                  <a:lnTo>
                    <a:pt x="63520" y="168328"/>
                  </a:lnTo>
                  <a:lnTo>
                    <a:pt x="86387" y="185479"/>
                  </a:lnTo>
                  <a:cubicBezTo>
                    <a:pt x="87987" y="186679"/>
                    <a:pt x="88928" y="188561"/>
                    <a:pt x="88928" y="190560"/>
                  </a:cubicBezTo>
                  <a:lnTo>
                    <a:pt x="88928" y="259607"/>
                  </a:lnTo>
                  <a:lnTo>
                    <a:pt x="103093" y="269008"/>
                  </a:lnTo>
                  <a:cubicBezTo>
                    <a:pt x="106507" y="271263"/>
                    <a:pt x="110325" y="272838"/>
                    <a:pt x="114336" y="273645"/>
                  </a:cubicBezTo>
                  <a:lnTo>
                    <a:pt x="114336" y="88039"/>
                  </a:lnTo>
                  <a:cubicBezTo>
                    <a:pt x="100749" y="84531"/>
                    <a:pt x="92579" y="70673"/>
                    <a:pt x="96087" y="57086"/>
                  </a:cubicBezTo>
                  <a:cubicBezTo>
                    <a:pt x="99595" y="43499"/>
                    <a:pt x="113453" y="35328"/>
                    <a:pt x="127040" y="38836"/>
                  </a:cubicBezTo>
                  <a:cubicBezTo>
                    <a:pt x="140627" y="42344"/>
                    <a:pt x="148798" y="56203"/>
                    <a:pt x="145290" y="69790"/>
                  </a:cubicBezTo>
                  <a:cubicBezTo>
                    <a:pt x="142979" y="78740"/>
                    <a:pt x="135990" y="85728"/>
                    <a:pt x="127040" y="88039"/>
                  </a:cubicBezTo>
                  <a:lnTo>
                    <a:pt x="127040" y="273645"/>
                  </a:lnTo>
                  <a:cubicBezTo>
                    <a:pt x="131052" y="272838"/>
                    <a:pt x="134869" y="271263"/>
                    <a:pt x="138283" y="269008"/>
                  </a:cubicBezTo>
                  <a:lnTo>
                    <a:pt x="152448" y="259607"/>
                  </a:lnTo>
                  <a:lnTo>
                    <a:pt x="152448" y="190560"/>
                  </a:lnTo>
                  <a:cubicBezTo>
                    <a:pt x="152448" y="188561"/>
                    <a:pt x="153390" y="186679"/>
                    <a:pt x="154989" y="185479"/>
                  </a:cubicBezTo>
                  <a:lnTo>
                    <a:pt x="177856" y="168328"/>
                  </a:lnTo>
                  <a:lnTo>
                    <a:pt x="177856" y="145207"/>
                  </a:lnTo>
                  <a:cubicBezTo>
                    <a:pt x="164269" y="141699"/>
                    <a:pt x="156099" y="127841"/>
                    <a:pt x="159607" y="114254"/>
                  </a:cubicBezTo>
                  <a:cubicBezTo>
                    <a:pt x="163115" y="100667"/>
                    <a:pt x="176974" y="92497"/>
                    <a:pt x="190560" y="96004"/>
                  </a:cubicBezTo>
                  <a:cubicBezTo>
                    <a:pt x="204147" y="99513"/>
                    <a:pt x="212318" y="113371"/>
                    <a:pt x="208810" y="126958"/>
                  </a:cubicBezTo>
                  <a:cubicBezTo>
                    <a:pt x="206499" y="135908"/>
                    <a:pt x="199510" y="142896"/>
                    <a:pt x="190560" y="145207"/>
                  </a:cubicBezTo>
                  <a:lnTo>
                    <a:pt x="190560" y="171504"/>
                  </a:lnTo>
                  <a:cubicBezTo>
                    <a:pt x="190560" y="173504"/>
                    <a:pt x="189619" y="175386"/>
                    <a:pt x="188020" y="176586"/>
                  </a:cubicBezTo>
                  <a:lnTo>
                    <a:pt x="165152" y="193736"/>
                  </a:lnTo>
                  <a:lnTo>
                    <a:pt x="165152" y="250905"/>
                  </a:lnTo>
                  <a:lnTo>
                    <a:pt x="193292" y="231849"/>
                  </a:lnTo>
                  <a:cubicBezTo>
                    <a:pt x="223174" y="211927"/>
                    <a:pt x="241197" y="178453"/>
                    <a:pt x="241377" y="142539"/>
                  </a:cubicBezTo>
                  <a:lnTo>
                    <a:pt x="241377" y="31760"/>
                  </a:lnTo>
                  <a:cubicBezTo>
                    <a:pt x="241377" y="14220"/>
                    <a:pt x="227157" y="0"/>
                    <a:pt x="209617" y="0"/>
                  </a:cubicBezTo>
                  <a:close/>
                  <a:moveTo>
                    <a:pt x="69872" y="120688"/>
                  </a:moveTo>
                  <a:cubicBezTo>
                    <a:pt x="69872" y="113672"/>
                    <a:pt x="64185" y="107984"/>
                    <a:pt x="57168" y="107984"/>
                  </a:cubicBezTo>
                  <a:cubicBezTo>
                    <a:pt x="50152" y="107984"/>
                    <a:pt x="44464" y="113672"/>
                    <a:pt x="44464" y="120688"/>
                  </a:cubicBezTo>
                  <a:cubicBezTo>
                    <a:pt x="44464" y="127705"/>
                    <a:pt x="50152" y="133392"/>
                    <a:pt x="57168" y="133392"/>
                  </a:cubicBezTo>
                  <a:cubicBezTo>
                    <a:pt x="64185" y="133392"/>
                    <a:pt x="69872" y="127705"/>
                    <a:pt x="69872" y="120688"/>
                  </a:cubicBezTo>
                  <a:close/>
                  <a:moveTo>
                    <a:pt x="196912" y="120688"/>
                  </a:moveTo>
                  <a:cubicBezTo>
                    <a:pt x="196912" y="113672"/>
                    <a:pt x="191225" y="107984"/>
                    <a:pt x="184208" y="107984"/>
                  </a:cubicBezTo>
                  <a:cubicBezTo>
                    <a:pt x="177192" y="107984"/>
                    <a:pt x="171504" y="113672"/>
                    <a:pt x="171504" y="120688"/>
                  </a:cubicBezTo>
                  <a:cubicBezTo>
                    <a:pt x="171504" y="127705"/>
                    <a:pt x="177192" y="133392"/>
                    <a:pt x="184208" y="133392"/>
                  </a:cubicBezTo>
                  <a:cubicBezTo>
                    <a:pt x="191225" y="133392"/>
                    <a:pt x="196912" y="127705"/>
                    <a:pt x="196912" y="120688"/>
                  </a:cubicBezTo>
                  <a:close/>
                </a:path>
              </a:pathLst>
            </a:custGeom>
            <a:solidFill>
              <a:srgbClr val="FF877B"/>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11" name="Forme libre 10">
              <a:extLst>
                <a:ext uri="{FF2B5EF4-FFF2-40B4-BE49-F238E27FC236}">
                  <a16:creationId xmlns:a16="http://schemas.microsoft.com/office/drawing/2014/main" id="{CC0170A2-540A-C94F-96AF-4F53A8F001AC}"/>
                </a:ext>
              </a:extLst>
            </p:cNvPr>
            <p:cNvSpPr/>
            <p:nvPr/>
          </p:nvSpPr>
          <p:spPr>
            <a:xfrm>
              <a:off x="972106" y="2602916"/>
              <a:ext cx="279488" cy="318368"/>
            </a:xfrm>
            <a:custGeom>
              <a:avLst/>
              <a:gdLst>
                <a:gd name="connsiteX0" fmla="*/ 1842 w 279488"/>
                <a:gd name="connsiteY0" fmla="*/ 231282 h 318368"/>
                <a:gd name="connsiteX1" fmla="*/ 0 w 279488"/>
                <a:gd name="connsiteY1" fmla="*/ 235792 h 318368"/>
                <a:gd name="connsiteX2" fmla="*/ 0 w 279488"/>
                <a:gd name="connsiteY2" fmla="*/ 312016 h 318368"/>
                <a:gd name="connsiteX3" fmla="*/ 6352 w 279488"/>
                <a:gd name="connsiteY3" fmla="*/ 318368 h 318368"/>
                <a:gd name="connsiteX4" fmla="*/ 12704 w 279488"/>
                <a:gd name="connsiteY4" fmla="*/ 312016 h 318368"/>
                <a:gd name="connsiteX5" fmla="*/ 12704 w 279488"/>
                <a:gd name="connsiteY5" fmla="*/ 238396 h 318368"/>
                <a:gd name="connsiteX6" fmla="*/ 38112 w 279488"/>
                <a:gd name="connsiteY6" fmla="*/ 212988 h 318368"/>
                <a:gd name="connsiteX7" fmla="*/ 38112 w 279488"/>
                <a:gd name="connsiteY7" fmla="*/ 216609 h 318368"/>
                <a:gd name="connsiteX8" fmla="*/ 139744 w 279488"/>
                <a:gd name="connsiteY8" fmla="*/ 318241 h 318368"/>
                <a:gd name="connsiteX9" fmla="*/ 241377 w 279488"/>
                <a:gd name="connsiteY9" fmla="*/ 216609 h 318368"/>
                <a:gd name="connsiteX10" fmla="*/ 241377 w 279488"/>
                <a:gd name="connsiteY10" fmla="*/ 212988 h 318368"/>
                <a:gd name="connsiteX11" fmla="*/ 266785 w 279488"/>
                <a:gd name="connsiteY11" fmla="*/ 238396 h 318368"/>
                <a:gd name="connsiteX12" fmla="*/ 266785 w 279488"/>
                <a:gd name="connsiteY12" fmla="*/ 311825 h 318368"/>
                <a:gd name="connsiteX13" fmla="*/ 273137 w 279488"/>
                <a:gd name="connsiteY13" fmla="*/ 318178 h 318368"/>
                <a:gd name="connsiteX14" fmla="*/ 279489 w 279488"/>
                <a:gd name="connsiteY14" fmla="*/ 311825 h 318368"/>
                <a:gd name="connsiteX15" fmla="*/ 279489 w 279488"/>
                <a:gd name="connsiteY15" fmla="*/ 235601 h 318368"/>
                <a:gd name="connsiteX16" fmla="*/ 277647 w 279488"/>
                <a:gd name="connsiteY16" fmla="*/ 231091 h 318368"/>
                <a:gd name="connsiteX17" fmla="*/ 241377 w 279488"/>
                <a:gd name="connsiteY17" fmla="*/ 195012 h 318368"/>
                <a:gd name="connsiteX18" fmla="*/ 241377 w 279488"/>
                <a:gd name="connsiteY18" fmla="*/ 123996 h 318368"/>
                <a:gd name="connsiteX19" fmla="*/ 277647 w 279488"/>
                <a:gd name="connsiteY19" fmla="*/ 87726 h 318368"/>
                <a:gd name="connsiteX20" fmla="*/ 279489 w 279488"/>
                <a:gd name="connsiteY20" fmla="*/ 83216 h 318368"/>
                <a:gd name="connsiteX21" fmla="*/ 279489 w 279488"/>
                <a:gd name="connsiteY21" fmla="*/ 6992 h 318368"/>
                <a:gd name="connsiteX22" fmla="*/ 273137 w 279488"/>
                <a:gd name="connsiteY22" fmla="*/ 640 h 318368"/>
                <a:gd name="connsiteX23" fmla="*/ 266785 w 279488"/>
                <a:gd name="connsiteY23" fmla="*/ 6992 h 318368"/>
                <a:gd name="connsiteX24" fmla="*/ 266785 w 279488"/>
                <a:gd name="connsiteY24" fmla="*/ 80612 h 318368"/>
                <a:gd name="connsiteX25" fmla="*/ 241377 w 279488"/>
                <a:gd name="connsiteY25" fmla="*/ 106020 h 318368"/>
                <a:gd name="connsiteX26" fmla="*/ 209617 w 279488"/>
                <a:gd name="connsiteY26" fmla="*/ 76610 h 318368"/>
                <a:gd name="connsiteX27" fmla="*/ 203265 w 279488"/>
                <a:gd name="connsiteY27" fmla="*/ 76610 h 318368"/>
                <a:gd name="connsiteX28" fmla="*/ 203265 w 279488"/>
                <a:gd name="connsiteY28" fmla="*/ 63906 h 318368"/>
                <a:gd name="connsiteX29" fmla="*/ 186813 w 279488"/>
                <a:gd name="connsiteY29" fmla="*/ 21411 h 318368"/>
                <a:gd name="connsiteX30" fmla="*/ 197357 w 279488"/>
                <a:gd name="connsiteY30" fmla="*/ 10867 h 318368"/>
                <a:gd name="connsiteX31" fmla="*/ 197394 w 279488"/>
                <a:gd name="connsiteY31" fmla="*/ 1884 h 318368"/>
                <a:gd name="connsiteX32" fmla="*/ 197357 w 279488"/>
                <a:gd name="connsiteY32" fmla="*/ 1847 h 318368"/>
                <a:gd name="connsiteX33" fmla="*/ 188401 w 279488"/>
                <a:gd name="connsiteY33" fmla="*/ 1847 h 318368"/>
                <a:gd name="connsiteX34" fmla="*/ 177348 w 279488"/>
                <a:gd name="connsiteY34" fmla="*/ 12963 h 318368"/>
                <a:gd name="connsiteX35" fmla="*/ 102141 w 279488"/>
                <a:gd name="connsiteY35" fmla="*/ 12963 h 318368"/>
                <a:gd name="connsiteX36" fmla="*/ 91723 w 279488"/>
                <a:gd name="connsiteY36" fmla="*/ 2673 h 318368"/>
                <a:gd name="connsiteX37" fmla="*/ 82640 w 279488"/>
                <a:gd name="connsiteY37" fmla="*/ 2609 h 318368"/>
                <a:gd name="connsiteX38" fmla="*/ 82576 w 279488"/>
                <a:gd name="connsiteY38" fmla="*/ 11693 h 318368"/>
                <a:gd name="connsiteX39" fmla="*/ 92549 w 279488"/>
                <a:gd name="connsiteY39" fmla="*/ 21665 h 318368"/>
                <a:gd name="connsiteX40" fmla="*/ 76224 w 279488"/>
                <a:gd name="connsiteY40" fmla="*/ 64160 h 318368"/>
                <a:gd name="connsiteX41" fmla="*/ 76224 w 279488"/>
                <a:gd name="connsiteY41" fmla="*/ 76864 h 318368"/>
                <a:gd name="connsiteX42" fmla="*/ 69872 w 279488"/>
                <a:gd name="connsiteY42" fmla="*/ 76864 h 318368"/>
                <a:gd name="connsiteX43" fmla="*/ 38112 w 279488"/>
                <a:gd name="connsiteY43" fmla="*/ 106274 h 318368"/>
                <a:gd name="connsiteX44" fmla="*/ 12704 w 279488"/>
                <a:gd name="connsiteY44" fmla="*/ 80866 h 318368"/>
                <a:gd name="connsiteX45" fmla="*/ 12704 w 279488"/>
                <a:gd name="connsiteY45" fmla="*/ 7183 h 318368"/>
                <a:gd name="connsiteX46" fmla="*/ 6352 w 279488"/>
                <a:gd name="connsiteY46" fmla="*/ 831 h 318368"/>
                <a:gd name="connsiteX47" fmla="*/ 0 w 279488"/>
                <a:gd name="connsiteY47" fmla="*/ 7183 h 318368"/>
                <a:gd name="connsiteX48" fmla="*/ 0 w 279488"/>
                <a:gd name="connsiteY48" fmla="*/ 83407 h 318368"/>
                <a:gd name="connsiteX49" fmla="*/ 1842 w 279488"/>
                <a:gd name="connsiteY49" fmla="*/ 87917 h 318368"/>
                <a:gd name="connsiteX50" fmla="*/ 38112 w 279488"/>
                <a:gd name="connsiteY50" fmla="*/ 123996 h 318368"/>
                <a:gd name="connsiteX51" fmla="*/ 38112 w 279488"/>
                <a:gd name="connsiteY51" fmla="*/ 195012 h 318368"/>
                <a:gd name="connsiteX52" fmla="*/ 228673 w 279488"/>
                <a:gd name="connsiteY52" fmla="*/ 108625 h 318368"/>
                <a:gd name="connsiteX53" fmla="*/ 228673 w 279488"/>
                <a:gd name="connsiteY53" fmla="*/ 216609 h 318368"/>
                <a:gd name="connsiteX54" fmla="*/ 146096 w 279488"/>
                <a:gd name="connsiteY54" fmla="*/ 305156 h 318368"/>
                <a:gd name="connsiteX55" fmla="*/ 146096 w 279488"/>
                <a:gd name="connsiteY55" fmla="*/ 89568 h 318368"/>
                <a:gd name="connsiteX56" fmla="*/ 158801 w 279488"/>
                <a:gd name="connsiteY56" fmla="*/ 89568 h 318368"/>
                <a:gd name="connsiteX57" fmla="*/ 158801 w 279488"/>
                <a:gd name="connsiteY57" fmla="*/ 168969 h 318368"/>
                <a:gd name="connsiteX58" fmla="*/ 159753 w 279488"/>
                <a:gd name="connsiteY58" fmla="*/ 172399 h 318368"/>
                <a:gd name="connsiteX59" fmla="*/ 176396 w 279488"/>
                <a:gd name="connsiteY59" fmla="*/ 198760 h 318368"/>
                <a:gd name="connsiteX60" fmla="*/ 171505 w 279488"/>
                <a:gd name="connsiteY60" fmla="*/ 211845 h 318368"/>
                <a:gd name="connsiteX61" fmla="*/ 192149 w 279488"/>
                <a:gd name="connsiteY61" fmla="*/ 232489 h 318368"/>
                <a:gd name="connsiteX62" fmla="*/ 212793 w 279488"/>
                <a:gd name="connsiteY62" fmla="*/ 211845 h 318368"/>
                <a:gd name="connsiteX63" fmla="*/ 192149 w 279488"/>
                <a:gd name="connsiteY63" fmla="*/ 191201 h 318368"/>
                <a:gd name="connsiteX64" fmla="*/ 187067 w 279488"/>
                <a:gd name="connsiteY64" fmla="*/ 191899 h 318368"/>
                <a:gd name="connsiteX65" fmla="*/ 171505 w 279488"/>
                <a:gd name="connsiteY65" fmla="*/ 167190 h 318368"/>
                <a:gd name="connsiteX66" fmla="*/ 171505 w 279488"/>
                <a:gd name="connsiteY66" fmla="*/ 89568 h 318368"/>
                <a:gd name="connsiteX67" fmla="*/ 190561 w 279488"/>
                <a:gd name="connsiteY67" fmla="*/ 89568 h 318368"/>
                <a:gd name="connsiteX68" fmla="*/ 190561 w 279488"/>
                <a:gd name="connsiteY68" fmla="*/ 140385 h 318368"/>
                <a:gd name="connsiteX69" fmla="*/ 192403 w 279488"/>
                <a:gd name="connsiteY69" fmla="*/ 144895 h 318368"/>
                <a:gd name="connsiteX70" fmla="*/ 205107 w 279488"/>
                <a:gd name="connsiteY70" fmla="*/ 157599 h 318368"/>
                <a:gd name="connsiteX71" fmla="*/ 214090 w 279488"/>
                <a:gd name="connsiteY71" fmla="*/ 157635 h 318368"/>
                <a:gd name="connsiteX72" fmla="*/ 214127 w 279488"/>
                <a:gd name="connsiteY72" fmla="*/ 157599 h 318368"/>
                <a:gd name="connsiteX73" fmla="*/ 214127 w 279488"/>
                <a:gd name="connsiteY73" fmla="*/ 148642 h 318368"/>
                <a:gd name="connsiteX74" fmla="*/ 203265 w 279488"/>
                <a:gd name="connsiteY74" fmla="*/ 137780 h 318368"/>
                <a:gd name="connsiteX75" fmla="*/ 203265 w 279488"/>
                <a:gd name="connsiteY75" fmla="*/ 89568 h 318368"/>
                <a:gd name="connsiteX76" fmla="*/ 209617 w 279488"/>
                <a:gd name="connsiteY76" fmla="*/ 89568 h 318368"/>
                <a:gd name="connsiteX77" fmla="*/ 228673 w 279488"/>
                <a:gd name="connsiteY77" fmla="*/ 108625 h 318368"/>
                <a:gd name="connsiteX78" fmla="*/ 192149 w 279488"/>
                <a:gd name="connsiteY78" fmla="*/ 203905 h 318368"/>
                <a:gd name="connsiteX79" fmla="*/ 200089 w 279488"/>
                <a:gd name="connsiteY79" fmla="*/ 211845 h 318368"/>
                <a:gd name="connsiteX80" fmla="*/ 192149 w 279488"/>
                <a:gd name="connsiteY80" fmla="*/ 219785 h 318368"/>
                <a:gd name="connsiteX81" fmla="*/ 184209 w 279488"/>
                <a:gd name="connsiteY81" fmla="*/ 211845 h 318368"/>
                <a:gd name="connsiteX82" fmla="*/ 192149 w 279488"/>
                <a:gd name="connsiteY82" fmla="*/ 203905 h 318368"/>
                <a:gd name="connsiteX83" fmla="*/ 139744 w 279488"/>
                <a:gd name="connsiteY83" fmla="*/ 13344 h 318368"/>
                <a:gd name="connsiteX84" fmla="*/ 190561 w 279488"/>
                <a:gd name="connsiteY84" fmla="*/ 64160 h 318368"/>
                <a:gd name="connsiteX85" fmla="*/ 190561 w 279488"/>
                <a:gd name="connsiteY85" fmla="*/ 76864 h 318368"/>
                <a:gd name="connsiteX86" fmla="*/ 88928 w 279488"/>
                <a:gd name="connsiteY86" fmla="*/ 76864 h 318368"/>
                <a:gd name="connsiteX87" fmla="*/ 88928 w 279488"/>
                <a:gd name="connsiteY87" fmla="*/ 64160 h 318368"/>
                <a:gd name="connsiteX88" fmla="*/ 139744 w 279488"/>
                <a:gd name="connsiteY88" fmla="*/ 13344 h 318368"/>
                <a:gd name="connsiteX89" fmla="*/ 50816 w 279488"/>
                <a:gd name="connsiteY89" fmla="*/ 108625 h 318368"/>
                <a:gd name="connsiteX90" fmla="*/ 69872 w 279488"/>
                <a:gd name="connsiteY90" fmla="*/ 89568 h 318368"/>
                <a:gd name="connsiteX91" fmla="*/ 76224 w 279488"/>
                <a:gd name="connsiteY91" fmla="*/ 89568 h 318368"/>
                <a:gd name="connsiteX92" fmla="*/ 76224 w 279488"/>
                <a:gd name="connsiteY92" fmla="*/ 137780 h 318368"/>
                <a:gd name="connsiteX93" fmla="*/ 65362 w 279488"/>
                <a:gd name="connsiteY93" fmla="*/ 148642 h 318368"/>
                <a:gd name="connsiteX94" fmla="*/ 65362 w 279488"/>
                <a:gd name="connsiteY94" fmla="*/ 157599 h 318368"/>
                <a:gd name="connsiteX95" fmla="*/ 74345 w 279488"/>
                <a:gd name="connsiteY95" fmla="*/ 157635 h 318368"/>
                <a:gd name="connsiteX96" fmla="*/ 74382 w 279488"/>
                <a:gd name="connsiteY96" fmla="*/ 157599 h 318368"/>
                <a:gd name="connsiteX97" fmla="*/ 87086 w 279488"/>
                <a:gd name="connsiteY97" fmla="*/ 144895 h 318368"/>
                <a:gd name="connsiteX98" fmla="*/ 88928 w 279488"/>
                <a:gd name="connsiteY98" fmla="*/ 140385 h 318368"/>
                <a:gd name="connsiteX99" fmla="*/ 88928 w 279488"/>
                <a:gd name="connsiteY99" fmla="*/ 89568 h 318368"/>
                <a:gd name="connsiteX100" fmla="*/ 107984 w 279488"/>
                <a:gd name="connsiteY100" fmla="*/ 89568 h 318368"/>
                <a:gd name="connsiteX101" fmla="*/ 107984 w 279488"/>
                <a:gd name="connsiteY101" fmla="*/ 167190 h 318368"/>
                <a:gd name="connsiteX102" fmla="*/ 92422 w 279488"/>
                <a:gd name="connsiteY102" fmla="*/ 191899 h 318368"/>
                <a:gd name="connsiteX103" fmla="*/ 87340 w 279488"/>
                <a:gd name="connsiteY103" fmla="*/ 191201 h 318368"/>
                <a:gd name="connsiteX104" fmla="*/ 66696 w 279488"/>
                <a:gd name="connsiteY104" fmla="*/ 211845 h 318368"/>
                <a:gd name="connsiteX105" fmla="*/ 87340 w 279488"/>
                <a:gd name="connsiteY105" fmla="*/ 232489 h 318368"/>
                <a:gd name="connsiteX106" fmla="*/ 107984 w 279488"/>
                <a:gd name="connsiteY106" fmla="*/ 211845 h 318368"/>
                <a:gd name="connsiteX107" fmla="*/ 103093 w 279488"/>
                <a:gd name="connsiteY107" fmla="*/ 198760 h 318368"/>
                <a:gd name="connsiteX108" fmla="*/ 119736 w 279488"/>
                <a:gd name="connsiteY108" fmla="*/ 172399 h 318368"/>
                <a:gd name="connsiteX109" fmla="*/ 120688 w 279488"/>
                <a:gd name="connsiteY109" fmla="*/ 168969 h 318368"/>
                <a:gd name="connsiteX110" fmla="*/ 120688 w 279488"/>
                <a:gd name="connsiteY110" fmla="*/ 89568 h 318368"/>
                <a:gd name="connsiteX111" fmla="*/ 133392 w 279488"/>
                <a:gd name="connsiteY111" fmla="*/ 89568 h 318368"/>
                <a:gd name="connsiteX112" fmla="*/ 133392 w 279488"/>
                <a:gd name="connsiteY112" fmla="*/ 305156 h 318368"/>
                <a:gd name="connsiteX113" fmla="*/ 50816 w 279488"/>
                <a:gd name="connsiteY113" fmla="*/ 216609 h 318368"/>
                <a:gd name="connsiteX114" fmla="*/ 95280 w 279488"/>
                <a:gd name="connsiteY114" fmla="*/ 211845 h 318368"/>
                <a:gd name="connsiteX115" fmla="*/ 87340 w 279488"/>
                <a:gd name="connsiteY115" fmla="*/ 219785 h 318368"/>
                <a:gd name="connsiteX116" fmla="*/ 79400 w 279488"/>
                <a:gd name="connsiteY116" fmla="*/ 211845 h 318368"/>
                <a:gd name="connsiteX117" fmla="*/ 87340 w 279488"/>
                <a:gd name="connsiteY117" fmla="*/ 203905 h 318368"/>
                <a:gd name="connsiteX118" fmla="*/ 95280 w 279488"/>
                <a:gd name="connsiteY118" fmla="*/ 211845 h 31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79488" h="318368">
                  <a:moveTo>
                    <a:pt x="1842" y="231282"/>
                  </a:moveTo>
                  <a:cubicBezTo>
                    <a:pt x="653" y="232481"/>
                    <a:pt x="-10" y="234104"/>
                    <a:pt x="0" y="235792"/>
                  </a:cubicBezTo>
                  <a:lnTo>
                    <a:pt x="0" y="312016"/>
                  </a:lnTo>
                  <a:cubicBezTo>
                    <a:pt x="0" y="315524"/>
                    <a:pt x="2844" y="318368"/>
                    <a:pt x="6352" y="318368"/>
                  </a:cubicBezTo>
                  <a:cubicBezTo>
                    <a:pt x="9860" y="318368"/>
                    <a:pt x="12704" y="315524"/>
                    <a:pt x="12704" y="312016"/>
                  </a:cubicBezTo>
                  <a:lnTo>
                    <a:pt x="12704" y="238396"/>
                  </a:lnTo>
                  <a:lnTo>
                    <a:pt x="38112" y="212988"/>
                  </a:lnTo>
                  <a:lnTo>
                    <a:pt x="38112" y="216609"/>
                  </a:lnTo>
                  <a:cubicBezTo>
                    <a:pt x="38112" y="272739"/>
                    <a:pt x="83614" y="318241"/>
                    <a:pt x="139744" y="318241"/>
                  </a:cubicBezTo>
                  <a:cubicBezTo>
                    <a:pt x="195875" y="318241"/>
                    <a:pt x="241377" y="272739"/>
                    <a:pt x="241377" y="216609"/>
                  </a:cubicBezTo>
                  <a:lnTo>
                    <a:pt x="241377" y="212988"/>
                  </a:lnTo>
                  <a:lnTo>
                    <a:pt x="266785" y="238396"/>
                  </a:lnTo>
                  <a:lnTo>
                    <a:pt x="266785" y="311825"/>
                  </a:lnTo>
                  <a:cubicBezTo>
                    <a:pt x="266785" y="315334"/>
                    <a:pt x="269629" y="318178"/>
                    <a:pt x="273137" y="318178"/>
                  </a:cubicBezTo>
                  <a:cubicBezTo>
                    <a:pt x="276645" y="318178"/>
                    <a:pt x="279489" y="315334"/>
                    <a:pt x="279489" y="311825"/>
                  </a:cubicBezTo>
                  <a:lnTo>
                    <a:pt x="279489" y="235601"/>
                  </a:lnTo>
                  <a:cubicBezTo>
                    <a:pt x="279498" y="233913"/>
                    <a:pt x="278836" y="232290"/>
                    <a:pt x="277647" y="231091"/>
                  </a:cubicBezTo>
                  <a:lnTo>
                    <a:pt x="241377" y="195012"/>
                  </a:lnTo>
                  <a:lnTo>
                    <a:pt x="241377" y="123996"/>
                  </a:lnTo>
                  <a:lnTo>
                    <a:pt x="277647" y="87726"/>
                  </a:lnTo>
                  <a:cubicBezTo>
                    <a:pt x="278836" y="86528"/>
                    <a:pt x="279498" y="84905"/>
                    <a:pt x="279489" y="83216"/>
                  </a:cubicBezTo>
                  <a:lnTo>
                    <a:pt x="279489" y="6992"/>
                  </a:lnTo>
                  <a:cubicBezTo>
                    <a:pt x="279489" y="3484"/>
                    <a:pt x="276645" y="640"/>
                    <a:pt x="273137" y="640"/>
                  </a:cubicBezTo>
                  <a:cubicBezTo>
                    <a:pt x="269629" y="640"/>
                    <a:pt x="266785" y="3484"/>
                    <a:pt x="266785" y="6992"/>
                  </a:cubicBezTo>
                  <a:lnTo>
                    <a:pt x="266785" y="80612"/>
                  </a:lnTo>
                  <a:lnTo>
                    <a:pt x="241377" y="106020"/>
                  </a:lnTo>
                  <a:cubicBezTo>
                    <a:pt x="240144" y="89403"/>
                    <a:pt x="226279" y="76565"/>
                    <a:pt x="209617" y="76610"/>
                  </a:cubicBezTo>
                  <a:lnTo>
                    <a:pt x="203265" y="76610"/>
                  </a:lnTo>
                  <a:lnTo>
                    <a:pt x="203265" y="63906"/>
                  </a:lnTo>
                  <a:cubicBezTo>
                    <a:pt x="203225" y="48194"/>
                    <a:pt x="197364" y="33054"/>
                    <a:pt x="186813" y="21411"/>
                  </a:cubicBezTo>
                  <a:lnTo>
                    <a:pt x="197357" y="10867"/>
                  </a:lnTo>
                  <a:cubicBezTo>
                    <a:pt x="199848" y="8397"/>
                    <a:pt x="199864" y="4375"/>
                    <a:pt x="197394" y="1884"/>
                  </a:cubicBezTo>
                  <a:cubicBezTo>
                    <a:pt x="197382" y="1872"/>
                    <a:pt x="197369" y="1859"/>
                    <a:pt x="197357" y="1847"/>
                  </a:cubicBezTo>
                  <a:cubicBezTo>
                    <a:pt x="194880" y="-616"/>
                    <a:pt x="190878" y="-616"/>
                    <a:pt x="188401" y="1847"/>
                  </a:cubicBezTo>
                  <a:lnTo>
                    <a:pt x="177348" y="12963"/>
                  </a:lnTo>
                  <a:cubicBezTo>
                    <a:pt x="155055" y="-3722"/>
                    <a:pt x="124434" y="-3722"/>
                    <a:pt x="102141" y="12963"/>
                  </a:cubicBezTo>
                  <a:lnTo>
                    <a:pt x="91723" y="2673"/>
                  </a:lnTo>
                  <a:cubicBezTo>
                    <a:pt x="89233" y="147"/>
                    <a:pt x="85165" y="119"/>
                    <a:pt x="82640" y="2609"/>
                  </a:cubicBezTo>
                  <a:cubicBezTo>
                    <a:pt x="80114" y="5100"/>
                    <a:pt x="80086" y="9167"/>
                    <a:pt x="82576" y="11693"/>
                  </a:cubicBezTo>
                  <a:lnTo>
                    <a:pt x="92549" y="21665"/>
                  </a:lnTo>
                  <a:cubicBezTo>
                    <a:pt x="82044" y="33327"/>
                    <a:pt x="76229" y="48465"/>
                    <a:pt x="76224" y="64160"/>
                  </a:cubicBezTo>
                  <a:lnTo>
                    <a:pt x="76224" y="76864"/>
                  </a:lnTo>
                  <a:lnTo>
                    <a:pt x="69872" y="76864"/>
                  </a:lnTo>
                  <a:cubicBezTo>
                    <a:pt x="53210" y="76819"/>
                    <a:pt x="39345" y="89657"/>
                    <a:pt x="38112" y="106274"/>
                  </a:cubicBezTo>
                  <a:lnTo>
                    <a:pt x="12704" y="80866"/>
                  </a:lnTo>
                  <a:lnTo>
                    <a:pt x="12704" y="7183"/>
                  </a:lnTo>
                  <a:cubicBezTo>
                    <a:pt x="12704" y="3675"/>
                    <a:pt x="9860" y="831"/>
                    <a:pt x="6352" y="831"/>
                  </a:cubicBezTo>
                  <a:cubicBezTo>
                    <a:pt x="2844" y="831"/>
                    <a:pt x="0" y="3675"/>
                    <a:pt x="0" y="7183"/>
                  </a:cubicBezTo>
                  <a:lnTo>
                    <a:pt x="0" y="83407"/>
                  </a:lnTo>
                  <a:cubicBezTo>
                    <a:pt x="-10" y="85095"/>
                    <a:pt x="653" y="86718"/>
                    <a:pt x="1842" y="87917"/>
                  </a:cubicBezTo>
                  <a:lnTo>
                    <a:pt x="38112" y="123996"/>
                  </a:lnTo>
                  <a:lnTo>
                    <a:pt x="38112" y="195012"/>
                  </a:lnTo>
                  <a:close/>
                  <a:moveTo>
                    <a:pt x="228673" y="108625"/>
                  </a:moveTo>
                  <a:lnTo>
                    <a:pt x="228673" y="216609"/>
                  </a:lnTo>
                  <a:cubicBezTo>
                    <a:pt x="228592" y="263198"/>
                    <a:pt x="192567" y="301828"/>
                    <a:pt x="146096" y="305156"/>
                  </a:cubicBezTo>
                  <a:lnTo>
                    <a:pt x="146096" y="89568"/>
                  </a:lnTo>
                  <a:lnTo>
                    <a:pt x="158801" y="89568"/>
                  </a:lnTo>
                  <a:lnTo>
                    <a:pt x="158801" y="168969"/>
                  </a:lnTo>
                  <a:cubicBezTo>
                    <a:pt x="158785" y="170179"/>
                    <a:pt x="159116" y="171370"/>
                    <a:pt x="159753" y="172399"/>
                  </a:cubicBezTo>
                  <a:lnTo>
                    <a:pt x="176396" y="198760"/>
                  </a:lnTo>
                  <a:cubicBezTo>
                    <a:pt x="173241" y="202389"/>
                    <a:pt x="171504" y="207036"/>
                    <a:pt x="171505" y="211845"/>
                  </a:cubicBezTo>
                  <a:cubicBezTo>
                    <a:pt x="171505" y="223246"/>
                    <a:pt x="180747" y="232489"/>
                    <a:pt x="192149" y="232489"/>
                  </a:cubicBezTo>
                  <a:cubicBezTo>
                    <a:pt x="203550" y="232489"/>
                    <a:pt x="212793" y="223246"/>
                    <a:pt x="212793" y="211845"/>
                  </a:cubicBezTo>
                  <a:cubicBezTo>
                    <a:pt x="212793" y="200444"/>
                    <a:pt x="203550" y="191201"/>
                    <a:pt x="192149" y="191201"/>
                  </a:cubicBezTo>
                  <a:cubicBezTo>
                    <a:pt x="190434" y="191238"/>
                    <a:pt x="188728" y="191472"/>
                    <a:pt x="187067" y="191899"/>
                  </a:cubicBezTo>
                  <a:lnTo>
                    <a:pt x="171505" y="167190"/>
                  </a:lnTo>
                  <a:lnTo>
                    <a:pt x="171505" y="89568"/>
                  </a:lnTo>
                  <a:lnTo>
                    <a:pt x="190561" y="89568"/>
                  </a:lnTo>
                  <a:lnTo>
                    <a:pt x="190561" y="140385"/>
                  </a:lnTo>
                  <a:cubicBezTo>
                    <a:pt x="190551" y="142073"/>
                    <a:pt x="191214" y="143696"/>
                    <a:pt x="192403" y="144895"/>
                  </a:cubicBezTo>
                  <a:lnTo>
                    <a:pt x="205107" y="157599"/>
                  </a:lnTo>
                  <a:cubicBezTo>
                    <a:pt x="207577" y="160089"/>
                    <a:pt x="211599" y="160106"/>
                    <a:pt x="214090" y="157635"/>
                  </a:cubicBezTo>
                  <a:cubicBezTo>
                    <a:pt x="214102" y="157623"/>
                    <a:pt x="214114" y="157611"/>
                    <a:pt x="214127" y="157599"/>
                  </a:cubicBezTo>
                  <a:cubicBezTo>
                    <a:pt x="216589" y="155121"/>
                    <a:pt x="216589" y="151119"/>
                    <a:pt x="214127" y="148642"/>
                  </a:cubicBezTo>
                  <a:lnTo>
                    <a:pt x="203265" y="137780"/>
                  </a:lnTo>
                  <a:lnTo>
                    <a:pt x="203265" y="89568"/>
                  </a:lnTo>
                  <a:lnTo>
                    <a:pt x="209617" y="89568"/>
                  </a:lnTo>
                  <a:cubicBezTo>
                    <a:pt x="220141" y="89568"/>
                    <a:pt x="228673" y="98100"/>
                    <a:pt x="228673" y="108625"/>
                  </a:cubicBezTo>
                  <a:close/>
                  <a:moveTo>
                    <a:pt x="192149" y="203905"/>
                  </a:moveTo>
                  <a:cubicBezTo>
                    <a:pt x="196534" y="203905"/>
                    <a:pt x="200089" y="207459"/>
                    <a:pt x="200089" y="211845"/>
                  </a:cubicBezTo>
                  <a:cubicBezTo>
                    <a:pt x="200089" y="216230"/>
                    <a:pt x="196534" y="219785"/>
                    <a:pt x="192149" y="219785"/>
                  </a:cubicBezTo>
                  <a:cubicBezTo>
                    <a:pt x="187763" y="219785"/>
                    <a:pt x="184209" y="216230"/>
                    <a:pt x="184209" y="211845"/>
                  </a:cubicBezTo>
                  <a:cubicBezTo>
                    <a:pt x="184243" y="207474"/>
                    <a:pt x="187778" y="203939"/>
                    <a:pt x="192149" y="203905"/>
                  </a:cubicBezTo>
                  <a:close/>
                  <a:moveTo>
                    <a:pt x="139744" y="13344"/>
                  </a:moveTo>
                  <a:cubicBezTo>
                    <a:pt x="167810" y="13344"/>
                    <a:pt x="190561" y="36095"/>
                    <a:pt x="190561" y="64160"/>
                  </a:cubicBezTo>
                  <a:lnTo>
                    <a:pt x="190561" y="76864"/>
                  </a:lnTo>
                  <a:lnTo>
                    <a:pt x="88928" y="76864"/>
                  </a:lnTo>
                  <a:lnTo>
                    <a:pt x="88928" y="64160"/>
                  </a:lnTo>
                  <a:cubicBezTo>
                    <a:pt x="88928" y="36095"/>
                    <a:pt x="111679" y="13344"/>
                    <a:pt x="139744" y="13344"/>
                  </a:cubicBezTo>
                  <a:close/>
                  <a:moveTo>
                    <a:pt x="50816" y="108625"/>
                  </a:moveTo>
                  <a:cubicBezTo>
                    <a:pt x="50816" y="98100"/>
                    <a:pt x="59348" y="89568"/>
                    <a:pt x="69872" y="89568"/>
                  </a:cubicBezTo>
                  <a:lnTo>
                    <a:pt x="76224" y="89568"/>
                  </a:lnTo>
                  <a:lnTo>
                    <a:pt x="76224" y="137780"/>
                  </a:lnTo>
                  <a:lnTo>
                    <a:pt x="65362" y="148642"/>
                  </a:lnTo>
                  <a:cubicBezTo>
                    <a:pt x="62900" y="151119"/>
                    <a:pt x="62900" y="155121"/>
                    <a:pt x="65362" y="157599"/>
                  </a:cubicBezTo>
                  <a:cubicBezTo>
                    <a:pt x="67833" y="160089"/>
                    <a:pt x="71855" y="160106"/>
                    <a:pt x="74345" y="157635"/>
                  </a:cubicBezTo>
                  <a:cubicBezTo>
                    <a:pt x="74357" y="157623"/>
                    <a:pt x="74370" y="157611"/>
                    <a:pt x="74382" y="157599"/>
                  </a:cubicBezTo>
                  <a:lnTo>
                    <a:pt x="87086" y="144895"/>
                  </a:lnTo>
                  <a:cubicBezTo>
                    <a:pt x="88275" y="143696"/>
                    <a:pt x="88938" y="142073"/>
                    <a:pt x="88928" y="140385"/>
                  </a:cubicBezTo>
                  <a:lnTo>
                    <a:pt x="88928" y="89568"/>
                  </a:lnTo>
                  <a:lnTo>
                    <a:pt x="107984" y="89568"/>
                  </a:lnTo>
                  <a:lnTo>
                    <a:pt x="107984" y="167190"/>
                  </a:lnTo>
                  <a:lnTo>
                    <a:pt x="92422" y="191899"/>
                  </a:lnTo>
                  <a:cubicBezTo>
                    <a:pt x="90761" y="191472"/>
                    <a:pt x="89055" y="191238"/>
                    <a:pt x="87340" y="191201"/>
                  </a:cubicBezTo>
                  <a:cubicBezTo>
                    <a:pt x="75939" y="191201"/>
                    <a:pt x="66696" y="200444"/>
                    <a:pt x="66696" y="211845"/>
                  </a:cubicBezTo>
                  <a:cubicBezTo>
                    <a:pt x="66696" y="223246"/>
                    <a:pt x="75939" y="232489"/>
                    <a:pt x="87340" y="232489"/>
                  </a:cubicBezTo>
                  <a:cubicBezTo>
                    <a:pt x="98742" y="232489"/>
                    <a:pt x="107984" y="223246"/>
                    <a:pt x="107984" y="211845"/>
                  </a:cubicBezTo>
                  <a:cubicBezTo>
                    <a:pt x="107985" y="207036"/>
                    <a:pt x="106248" y="202389"/>
                    <a:pt x="103093" y="198760"/>
                  </a:cubicBezTo>
                  <a:lnTo>
                    <a:pt x="119736" y="172399"/>
                  </a:lnTo>
                  <a:cubicBezTo>
                    <a:pt x="120373" y="171370"/>
                    <a:pt x="120704" y="170179"/>
                    <a:pt x="120688" y="168969"/>
                  </a:cubicBezTo>
                  <a:lnTo>
                    <a:pt x="120688" y="89568"/>
                  </a:lnTo>
                  <a:lnTo>
                    <a:pt x="133392" y="89568"/>
                  </a:lnTo>
                  <a:lnTo>
                    <a:pt x="133392" y="305156"/>
                  </a:lnTo>
                  <a:cubicBezTo>
                    <a:pt x="86922" y="301828"/>
                    <a:pt x="50897" y="263198"/>
                    <a:pt x="50816" y="216609"/>
                  </a:cubicBezTo>
                  <a:close/>
                  <a:moveTo>
                    <a:pt x="95280" y="211845"/>
                  </a:moveTo>
                  <a:cubicBezTo>
                    <a:pt x="95280" y="216230"/>
                    <a:pt x="91726" y="219785"/>
                    <a:pt x="87340" y="219785"/>
                  </a:cubicBezTo>
                  <a:cubicBezTo>
                    <a:pt x="82955" y="219785"/>
                    <a:pt x="79400" y="216230"/>
                    <a:pt x="79400" y="211845"/>
                  </a:cubicBezTo>
                  <a:cubicBezTo>
                    <a:pt x="79400" y="207459"/>
                    <a:pt x="82955" y="203905"/>
                    <a:pt x="87340" y="203905"/>
                  </a:cubicBezTo>
                  <a:cubicBezTo>
                    <a:pt x="91726" y="203905"/>
                    <a:pt x="95280" y="207459"/>
                    <a:pt x="95280" y="211845"/>
                  </a:cubicBezTo>
                  <a:close/>
                </a:path>
              </a:pathLst>
            </a:custGeom>
            <a:solidFill>
              <a:srgbClr val="000000"/>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12" name="Graphique 53">
            <a:extLst>
              <a:ext uri="{FF2B5EF4-FFF2-40B4-BE49-F238E27FC236}">
                <a16:creationId xmlns:a16="http://schemas.microsoft.com/office/drawing/2014/main" id="{FA8AE412-554E-B34F-91AF-E67FF6E7AF7C}"/>
              </a:ext>
            </a:extLst>
          </p:cNvPr>
          <p:cNvGrpSpPr/>
          <p:nvPr/>
        </p:nvGrpSpPr>
        <p:grpSpPr>
          <a:xfrm>
            <a:off x="934520" y="3412165"/>
            <a:ext cx="406544" cy="406870"/>
            <a:chOff x="934520" y="3224359"/>
            <a:chExt cx="406544" cy="406870"/>
          </a:xfrm>
        </p:grpSpPr>
        <p:grpSp>
          <p:nvGrpSpPr>
            <p:cNvPr id="13" name="Graphique 53">
              <a:extLst>
                <a:ext uri="{FF2B5EF4-FFF2-40B4-BE49-F238E27FC236}">
                  <a16:creationId xmlns:a16="http://schemas.microsoft.com/office/drawing/2014/main" id="{FA8AE412-554E-B34F-91AF-E67FF6E7AF7C}"/>
                </a:ext>
              </a:extLst>
            </p:cNvPr>
            <p:cNvGrpSpPr/>
            <p:nvPr/>
          </p:nvGrpSpPr>
          <p:grpSpPr>
            <a:xfrm>
              <a:off x="1035520" y="3325698"/>
              <a:ext cx="305544" cy="305531"/>
              <a:chOff x="1035520" y="3325698"/>
              <a:chExt cx="305544" cy="305531"/>
            </a:xfrm>
            <a:solidFill>
              <a:srgbClr val="FD9D59"/>
            </a:solidFill>
          </p:grpSpPr>
          <p:sp>
            <p:nvSpPr>
              <p:cNvPr id="18" name="Forme libre 17">
                <a:extLst>
                  <a:ext uri="{FF2B5EF4-FFF2-40B4-BE49-F238E27FC236}">
                    <a16:creationId xmlns:a16="http://schemas.microsoft.com/office/drawing/2014/main" id="{4DDE69FE-B481-B643-9D88-15895E67A2E5}"/>
                  </a:ext>
                </a:extLst>
              </p:cNvPr>
              <p:cNvSpPr/>
              <p:nvPr/>
            </p:nvSpPr>
            <p:spPr>
              <a:xfrm>
                <a:off x="1035520" y="3325698"/>
                <a:ext cx="185720" cy="185669"/>
              </a:xfrm>
              <a:custGeom>
                <a:avLst/>
                <a:gdLst>
                  <a:gd name="connsiteX0" fmla="*/ 185720 w 185720"/>
                  <a:gd name="connsiteY0" fmla="*/ 0 h 185669"/>
                  <a:gd name="connsiteX1" fmla="*/ 178066 w 185720"/>
                  <a:gd name="connsiteY1" fmla="*/ 4580 h 185669"/>
                  <a:gd name="connsiteX2" fmla="*/ 4567 w 185720"/>
                  <a:gd name="connsiteY2" fmla="*/ 178047 h 185669"/>
                  <a:gd name="connsiteX3" fmla="*/ 0 w 185720"/>
                  <a:gd name="connsiteY3" fmla="*/ 185669 h 185669"/>
                  <a:gd name="connsiteX4" fmla="*/ 147621 w 185720"/>
                  <a:gd name="connsiteY4" fmla="*/ 147595 h 18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20" h="185669">
                    <a:moveTo>
                      <a:pt x="185720" y="0"/>
                    </a:moveTo>
                    <a:cubicBezTo>
                      <a:pt x="182839" y="892"/>
                      <a:pt x="180214" y="2462"/>
                      <a:pt x="178066" y="4580"/>
                    </a:cubicBezTo>
                    <a:lnTo>
                      <a:pt x="4567" y="178047"/>
                    </a:lnTo>
                    <a:cubicBezTo>
                      <a:pt x="2459" y="180188"/>
                      <a:pt x="893" y="182801"/>
                      <a:pt x="0" y="185669"/>
                    </a:cubicBezTo>
                    <a:lnTo>
                      <a:pt x="147621" y="147595"/>
                    </a:lnTo>
                    <a:close/>
                  </a:path>
                </a:pathLst>
              </a:custGeom>
              <a:solidFill>
                <a:srgbClr val="FF877B"/>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19" name="Forme libre 18">
                <a:extLst>
                  <a:ext uri="{FF2B5EF4-FFF2-40B4-BE49-F238E27FC236}">
                    <a16:creationId xmlns:a16="http://schemas.microsoft.com/office/drawing/2014/main" id="{1E605F81-5FDC-DF49-9157-BF7407B2A5E0}"/>
                  </a:ext>
                </a:extLst>
              </p:cNvPr>
              <p:cNvSpPr/>
              <p:nvPr/>
            </p:nvSpPr>
            <p:spPr>
              <a:xfrm>
                <a:off x="1201276" y="3326091"/>
                <a:ext cx="139725" cy="127827"/>
              </a:xfrm>
              <a:custGeom>
                <a:avLst/>
                <a:gdLst>
                  <a:gd name="connsiteX0" fmla="*/ 139725 w 139725"/>
                  <a:gd name="connsiteY0" fmla="*/ 107216 h 127827"/>
                  <a:gd name="connsiteX1" fmla="*/ 135355 w 139725"/>
                  <a:gd name="connsiteY1" fmla="*/ 100228 h 127827"/>
                  <a:gd name="connsiteX2" fmla="*/ 39255 w 139725"/>
                  <a:gd name="connsiteY2" fmla="*/ 4161 h 127827"/>
                  <a:gd name="connsiteX3" fmla="*/ 32980 w 139725"/>
                  <a:gd name="connsiteY3" fmla="*/ 0 h 127827"/>
                  <a:gd name="connsiteX4" fmla="*/ 0 w 139725"/>
                  <a:gd name="connsiteY4" fmla="*/ 127828 h 127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25" h="127827">
                    <a:moveTo>
                      <a:pt x="139725" y="107216"/>
                    </a:moveTo>
                    <a:cubicBezTo>
                      <a:pt x="138800" y="104594"/>
                      <a:pt x="137308" y="102208"/>
                      <a:pt x="135355" y="100228"/>
                    </a:cubicBezTo>
                    <a:lnTo>
                      <a:pt x="39255" y="4161"/>
                    </a:lnTo>
                    <a:cubicBezTo>
                      <a:pt x="37463" y="2368"/>
                      <a:pt x="35329" y="953"/>
                      <a:pt x="32980" y="0"/>
                    </a:cubicBezTo>
                    <a:lnTo>
                      <a:pt x="0" y="127828"/>
                    </a:lnTo>
                    <a:close/>
                  </a:path>
                </a:pathLst>
              </a:custGeom>
              <a:solidFill>
                <a:srgbClr val="FF877B"/>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20" name="Forme libre 19">
                <a:extLst>
                  <a:ext uri="{FF2B5EF4-FFF2-40B4-BE49-F238E27FC236}">
                    <a16:creationId xmlns:a16="http://schemas.microsoft.com/office/drawing/2014/main" id="{CD7EDD3E-8306-A74E-A4ED-A275A84BD38D}"/>
                  </a:ext>
                </a:extLst>
              </p:cNvPr>
              <p:cNvSpPr/>
              <p:nvPr/>
            </p:nvSpPr>
            <p:spPr>
              <a:xfrm>
                <a:off x="1155979" y="3446138"/>
                <a:ext cx="185085" cy="185091"/>
              </a:xfrm>
              <a:custGeom>
                <a:avLst/>
                <a:gdLst>
                  <a:gd name="connsiteX0" fmla="*/ 41847 w 185085"/>
                  <a:gd name="connsiteY0" fmla="*/ 21133 h 185091"/>
                  <a:gd name="connsiteX1" fmla="*/ 38531 w 185085"/>
                  <a:gd name="connsiteY1" fmla="*/ 33971 h 185091"/>
                  <a:gd name="connsiteX2" fmla="*/ 33971 w 185085"/>
                  <a:gd name="connsiteY2" fmla="*/ 38538 h 185091"/>
                  <a:gd name="connsiteX3" fmla="*/ 21127 w 185085"/>
                  <a:gd name="connsiteY3" fmla="*/ 41847 h 185091"/>
                  <a:gd name="connsiteX4" fmla="*/ 0 w 185085"/>
                  <a:gd name="connsiteY4" fmla="*/ 185091 h 185091"/>
                  <a:gd name="connsiteX5" fmla="*/ 7165 w 185085"/>
                  <a:gd name="connsiteY5" fmla="*/ 180645 h 185091"/>
                  <a:gd name="connsiteX6" fmla="*/ 180639 w 185085"/>
                  <a:gd name="connsiteY6" fmla="*/ 7165 h 185091"/>
                  <a:gd name="connsiteX7" fmla="*/ 185085 w 185085"/>
                  <a:gd name="connsiteY7" fmla="*/ 0 h 18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085" h="185091">
                    <a:moveTo>
                      <a:pt x="41847" y="21133"/>
                    </a:moveTo>
                    <a:lnTo>
                      <a:pt x="38531" y="33971"/>
                    </a:lnTo>
                    <a:cubicBezTo>
                      <a:pt x="37955" y="36210"/>
                      <a:pt x="36208" y="37958"/>
                      <a:pt x="33971" y="38538"/>
                    </a:cubicBezTo>
                    <a:lnTo>
                      <a:pt x="21127" y="41847"/>
                    </a:lnTo>
                    <a:lnTo>
                      <a:pt x="0" y="185091"/>
                    </a:lnTo>
                    <a:cubicBezTo>
                      <a:pt x="2693" y="184167"/>
                      <a:pt x="5142" y="182648"/>
                      <a:pt x="7165" y="180645"/>
                    </a:cubicBezTo>
                    <a:lnTo>
                      <a:pt x="180639" y="7165"/>
                    </a:lnTo>
                    <a:cubicBezTo>
                      <a:pt x="182643" y="5143"/>
                      <a:pt x="184163" y="2693"/>
                      <a:pt x="185085" y="0"/>
                    </a:cubicBezTo>
                    <a:close/>
                  </a:path>
                </a:pathLst>
              </a:custGeom>
              <a:solidFill>
                <a:srgbClr val="FF877B"/>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31" name="Forme libre 30">
                <a:extLst>
                  <a:ext uri="{FF2B5EF4-FFF2-40B4-BE49-F238E27FC236}">
                    <a16:creationId xmlns:a16="http://schemas.microsoft.com/office/drawing/2014/main" id="{FC5C87E2-DF2C-D446-9674-3AD26966DFC0}"/>
                  </a:ext>
                </a:extLst>
              </p:cNvPr>
              <p:cNvSpPr/>
              <p:nvPr/>
            </p:nvSpPr>
            <p:spPr>
              <a:xfrm>
                <a:off x="1035926" y="3491415"/>
                <a:ext cx="127834" cy="139744"/>
              </a:xfrm>
              <a:custGeom>
                <a:avLst/>
                <a:gdLst>
                  <a:gd name="connsiteX0" fmla="*/ 0 w 127834"/>
                  <a:gd name="connsiteY0" fmla="*/ 32986 h 139744"/>
                  <a:gd name="connsiteX1" fmla="*/ 4167 w 127834"/>
                  <a:gd name="connsiteY1" fmla="*/ 39275 h 139744"/>
                  <a:gd name="connsiteX2" fmla="*/ 100267 w 127834"/>
                  <a:gd name="connsiteY2" fmla="*/ 135368 h 139744"/>
                  <a:gd name="connsiteX3" fmla="*/ 107222 w 127834"/>
                  <a:gd name="connsiteY3" fmla="*/ 139744 h 139744"/>
                  <a:gd name="connsiteX4" fmla="*/ 127834 w 127834"/>
                  <a:gd name="connsiteY4" fmla="*/ 0 h 139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39744">
                    <a:moveTo>
                      <a:pt x="0" y="32986"/>
                    </a:moveTo>
                    <a:cubicBezTo>
                      <a:pt x="952" y="35341"/>
                      <a:pt x="2369" y="37480"/>
                      <a:pt x="4167" y="39275"/>
                    </a:cubicBezTo>
                    <a:lnTo>
                      <a:pt x="100267" y="135368"/>
                    </a:lnTo>
                    <a:cubicBezTo>
                      <a:pt x="102236" y="137319"/>
                      <a:pt x="104611" y="138813"/>
                      <a:pt x="107222" y="139744"/>
                    </a:cubicBezTo>
                    <a:lnTo>
                      <a:pt x="127834" y="0"/>
                    </a:lnTo>
                    <a:close/>
                  </a:path>
                </a:pathLst>
              </a:custGeom>
              <a:solidFill>
                <a:srgbClr val="FF877B"/>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grpSp>
        <p:sp>
          <p:nvSpPr>
            <p:cNvPr id="32" name="Forme libre 31">
              <a:extLst>
                <a:ext uri="{FF2B5EF4-FFF2-40B4-BE49-F238E27FC236}">
                  <a16:creationId xmlns:a16="http://schemas.microsoft.com/office/drawing/2014/main" id="{C457646A-50D9-2545-A2E2-A86FB54CF46F}"/>
                </a:ext>
              </a:extLst>
            </p:cNvPr>
            <p:cNvSpPr/>
            <p:nvPr/>
          </p:nvSpPr>
          <p:spPr>
            <a:xfrm>
              <a:off x="947190" y="3278388"/>
              <a:ext cx="215560" cy="165117"/>
            </a:xfrm>
            <a:custGeom>
              <a:avLst/>
              <a:gdLst>
                <a:gd name="connsiteX0" fmla="*/ 205950 w 215560"/>
                <a:gd name="connsiteY0" fmla="*/ 146782 h 165117"/>
                <a:gd name="connsiteX1" fmla="*/ 154353 w 215560"/>
                <a:gd name="connsiteY1" fmla="*/ 139903 h 165117"/>
                <a:gd name="connsiteX2" fmla="*/ 65837 w 215560"/>
                <a:gd name="connsiteY2" fmla="*/ 51381 h 165117"/>
                <a:gd name="connsiteX3" fmla="*/ 64656 w 215560"/>
                <a:gd name="connsiteY3" fmla="*/ 44032 h 165117"/>
                <a:gd name="connsiteX4" fmla="*/ 52530 w 215560"/>
                <a:gd name="connsiteY4" fmla="*/ 0 h 165117"/>
                <a:gd name="connsiteX5" fmla="*/ 52530 w 215560"/>
                <a:gd name="connsiteY5" fmla="*/ 10163 h 165117"/>
                <a:gd name="connsiteX6" fmla="*/ 60438 w 215560"/>
                <a:gd name="connsiteY6" fmla="*/ 28717 h 165117"/>
                <a:gd name="connsiteX7" fmla="*/ 34185 w 215560"/>
                <a:gd name="connsiteY7" fmla="*/ 54970 h 165117"/>
                <a:gd name="connsiteX8" fmla="*/ 7932 w 215560"/>
                <a:gd name="connsiteY8" fmla="*/ 28717 h 165117"/>
                <a:gd name="connsiteX9" fmla="*/ 15847 w 215560"/>
                <a:gd name="connsiteY9" fmla="*/ 10163 h 165117"/>
                <a:gd name="connsiteX10" fmla="*/ 15847 w 215560"/>
                <a:gd name="connsiteY10" fmla="*/ 0 h 165117"/>
                <a:gd name="connsiteX11" fmla="*/ 5297 w 215560"/>
                <a:gd name="connsiteY11" fmla="*/ 47035 h 165117"/>
                <a:gd name="connsiteX12" fmla="*/ 49513 w 215560"/>
                <a:gd name="connsiteY12" fmla="*/ 59188 h 165117"/>
                <a:gd name="connsiteX13" fmla="*/ 56868 w 215560"/>
                <a:gd name="connsiteY13" fmla="*/ 60363 h 165117"/>
                <a:gd name="connsiteX14" fmla="*/ 145371 w 215560"/>
                <a:gd name="connsiteY14" fmla="*/ 148885 h 165117"/>
                <a:gd name="connsiteX15" fmla="*/ 212207 w 215560"/>
                <a:gd name="connsiteY15" fmla="*/ 157835 h 165117"/>
                <a:gd name="connsiteX16" fmla="*/ 215497 w 215560"/>
                <a:gd name="connsiteY16" fmla="*/ 152982 h 165117"/>
                <a:gd name="connsiteX17" fmla="*/ 213706 w 215560"/>
                <a:gd name="connsiteY17" fmla="*/ 147684 h 165117"/>
                <a:gd name="connsiteX18" fmla="*/ 205950 w 215560"/>
                <a:gd name="connsiteY18" fmla="*/ 146782 h 16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560" h="165117">
                  <a:moveTo>
                    <a:pt x="205950" y="146782"/>
                  </a:moveTo>
                  <a:cubicBezTo>
                    <a:pt x="189162" y="156362"/>
                    <a:pt x="168044" y="153546"/>
                    <a:pt x="154353" y="139903"/>
                  </a:cubicBezTo>
                  <a:lnTo>
                    <a:pt x="65837" y="51381"/>
                  </a:lnTo>
                  <a:cubicBezTo>
                    <a:pt x="63899" y="49443"/>
                    <a:pt x="63423" y="46480"/>
                    <a:pt x="64656" y="44032"/>
                  </a:cubicBezTo>
                  <a:cubicBezTo>
                    <a:pt x="72574" y="28424"/>
                    <a:pt x="67322" y="9354"/>
                    <a:pt x="52530" y="0"/>
                  </a:cubicBezTo>
                  <a:lnTo>
                    <a:pt x="52530" y="10163"/>
                  </a:lnTo>
                  <a:cubicBezTo>
                    <a:pt x="57567" y="15024"/>
                    <a:pt x="60420" y="21718"/>
                    <a:pt x="60438" y="28717"/>
                  </a:cubicBezTo>
                  <a:cubicBezTo>
                    <a:pt x="60438" y="43217"/>
                    <a:pt x="48684" y="54970"/>
                    <a:pt x="34185" y="54970"/>
                  </a:cubicBezTo>
                  <a:cubicBezTo>
                    <a:pt x="19686" y="54970"/>
                    <a:pt x="7932" y="43217"/>
                    <a:pt x="7932" y="28717"/>
                  </a:cubicBezTo>
                  <a:cubicBezTo>
                    <a:pt x="7954" y="21717"/>
                    <a:pt x="10809" y="15024"/>
                    <a:pt x="15847" y="10163"/>
                  </a:cubicBezTo>
                  <a:lnTo>
                    <a:pt x="15847" y="0"/>
                  </a:lnTo>
                  <a:cubicBezTo>
                    <a:pt x="-55" y="10075"/>
                    <a:pt x="-4778" y="31133"/>
                    <a:pt x="5297" y="47035"/>
                  </a:cubicBezTo>
                  <a:cubicBezTo>
                    <a:pt x="14700" y="61876"/>
                    <a:pt x="33845" y="67138"/>
                    <a:pt x="49513" y="59188"/>
                  </a:cubicBezTo>
                  <a:cubicBezTo>
                    <a:pt x="51961" y="57950"/>
                    <a:pt x="54928" y="58424"/>
                    <a:pt x="56868" y="60363"/>
                  </a:cubicBezTo>
                  <a:lnTo>
                    <a:pt x="145371" y="148885"/>
                  </a:lnTo>
                  <a:cubicBezTo>
                    <a:pt x="163108" y="166547"/>
                    <a:pt x="190448" y="170208"/>
                    <a:pt x="212207" y="157835"/>
                  </a:cubicBezTo>
                  <a:cubicBezTo>
                    <a:pt x="214003" y="156822"/>
                    <a:pt x="215221" y="155026"/>
                    <a:pt x="215497" y="152982"/>
                  </a:cubicBezTo>
                  <a:cubicBezTo>
                    <a:pt x="215778" y="151032"/>
                    <a:pt x="215112" y="149064"/>
                    <a:pt x="213706" y="147684"/>
                  </a:cubicBezTo>
                  <a:cubicBezTo>
                    <a:pt x="211625" y="145657"/>
                    <a:pt x="208440" y="145287"/>
                    <a:pt x="205950" y="146782"/>
                  </a:cubicBezTo>
                  <a:close/>
                </a:path>
              </a:pathLst>
            </a:custGeom>
            <a:no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33" name="Forme libre 32">
              <a:extLst>
                <a:ext uri="{FF2B5EF4-FFF2-40B4-BE49-F238E27FC236}">
                  <a16:creationId xmlns:a16="http://schemas.microsoft.com/office/drawing/2014/main" id="{7277E993-6AF1-5544-8279-F4BFABEB264C}"/>
                </a:ext>
              </a:extLst>
            </p:cNvPr>
            <p:cNvSpPr/>
            <p:nvPr/>
          </p:nvSpPr>
          <p:spPr>
            <a:xfrm>
              <a:off x="975738" y="3237196"/>
              <a:ext cx="11281" cy="63557"/>
            </a:xfrm>
            <a:custGeom>
              <a:avLst/>
              <a:gdLst>
                <a:gd name="connsiteX0" fmla="*/ 5637 w 11281"/>
                <a:gd name="connsiteY0" fmla="*/ 63557 h 63557"/>
                <a:gd name="connsiteX1" fmla="*/ 11278 w 11281"/>
                <a:gd name="connsiteY1" fmla="*/ 57916 h 63557"/>
                <a:gd name="connsiteX2" fmla="*/ 11278 w 11281"/>
                <a:gd name="connsiteY2" fmla="*/ 5830 h 63557"/>
                <a:gd name="connsiteX3" fmla="*/ 5830 w 11281"/>
                <a:gd name="connsiteY3" fmla="*/ 3 h 63557"/>
                <a:gd name="connsiteX4" fmla="*/ 3 w 11281"/>
                <a:gd name="connsiteY4" fmla="*/ 5451 h 63557"/>
                <a:gd name="connsiteX5" fmla="*/ 3 w 11281"/>
                <a:gd name="connsiteY5" fmla="*/ 5830 h 63557"/>
                <a:gd name="connsiteX6" fmla="*/ 3 w 11281"/>
                <a:gd name="connsiteY6" fmla="*/ 57916 h 63557"/>
                <a:gd name="connsiteX7" fmla="*/ 5637 w 11281"/>
                <a:gd name="connsiteY7" fmla="*/ 63557 h 6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1" h="63557">
                  <a:moveTo>
                    <a:pt x="5637" y="63557"/>
                  </a:moveTo>
                  <a:cubicBezTo>
                    <a:pt x="8750" y="63550"/>
                    <a:pt x="11271" y="61029"/>
                    <a:pt x="11278" y="57916"/>
                  </a:cubicBezTo>
                  <a:lnTo>
                    <a:pt x="11278" y="5830"/>
                  </a:lnTo>
                  <a:cubicBezTo>
                    <a:pt x="11383" y="2716"/>
                    <a:pt x="8943" y="108"/>
                    <a:pt x="5830" y="3"/>
                  </a:cubicBezTo>
                  <a:cubicBezTo>
                    <a:pt x="2716" y="-101"/>
                    <a:pt x="108" y="2338"/>
                    <a:pt x="3" y="5451"/>
                  </a:cubicBezTo>
                  <a:cubicBezTo>
                    <a:pt x="-1" y="5578"/>
                    <a:pt x="-1" y="5704"/>
                    <a:pt x="3" y="5830"/>
                  </a:cubicBezTo>
                  <a:lnTo>
                    <a:pt x="3" y="57916"/>
                  </a:lnTo>
                  <a:cubicBezTo>
                    <a:pt x="7" y="61028"/>
                    <a:pt x="2526" y="63550"/>
                    <a:pt x="5637" y="63557"/>
                  </a:cubicBezTo>
                  <a:close/>
                </a:path>
              </a:pathLst>
            </a:custGeom>
            <a:no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49" name="Forme libre 48">
              <a:extLst>
                <a:ext uri="{FF2B5EF4-FFF2-40B4-BE49-F238E27FC236}">
                  <a16:creationId xmlns:a16="http://schemas.microsoft.com/office/drawing/2014/main" id="{EE4BE3FF-7E69-3B4B-AC90-B8C5F6ECF489}"/>
                </a:ext>
              </a:extLst>
            </p:cNvPr>
            <p:cNvSpPr/>
            <p:nvPr/>
          </p:nvSpPr>
          <p:spPr>
            <a:xfrm>
              <a:off x="967833" y="3307404"/>
              <a:ext cx="27046" cy="13243"/>
            </a:xfrm>
            <a:custGeom>
              <a:avLst/>
              <a:gdLst>
                <a:gd name="connsiteX0" fmla="*/ 13542 w 27046"/>
                <a:gd name="connsiteY0" fmla="*/ 13244 h 13243"/>
                <a:gd name="connsiteX1" fmla="*/ 27047 w 27046"/>
                <a:gd name="connsiteY1" fmla="*/ 0 h 13243"/>
                <a:gd name="connsiteX2" fmla="*/ 1450 w 27046"/>
                <a:gd name="connsiteY2" fmla="*/ 1450 h 13243"/>
                <a:gd name="connsiteX3" fmla="*/ 0 w 27046"/>
                <a:gd name="connsiteY3" fmla="*/ 0 h 13243"/>
                <a:gd name="connsiteX4" fmla="*/ 13542 w 27046"/>
                <a:gd name="connsiteY4" fmla="*/ 13244 h 1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46" h="13243">
                  <a:moveTo>
                    <a:pt x="13542" y="13244"/>
                  </a:moveTo>
                  <a:cubicBezTo>
                    <a:pt x="20889" y="13219"/>
                    <a:pt x="26878" y="7345"/>
                    <a:pt x="27047" y="0"/>
                  </a:cubicBezTo>
                  <a:cubicBezTo>
                    <a:pt x="20379" y="7469"/>
                    <a:pt x="8919" y="8118"/>
                    <a:pt x="1450" y="1450"/>
                  </a:cubicBezTo>
                  <a:cubicBezTo>
                    <a:pt x="940" y="995"/>
                    <a:pt x="456" y="510"/>
                    <a:pt x="0" y="0"/>
                  </a:cubicBezTo>
                  <a:cubicBezTo>
                    <a:pt x="169" y="7359"/>
                    <a:pt x="6181" y="13239"/>
                    <a:pt x="13542" y="13244"/>
                  </a:cubicBezTo>
                  <a:close/>
                </a:path>
              </a:pathLst>
            </a:custGeom>
            <a:no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57" name="Forme libre 56">
              <a:extLst>
                <a:ext uri="{FF2B5EF4-FFF2-40B4-BE49-F238E27FC236}">
                  <a16:creationId xmlns:a16="http://schemas.microsoft.com/office/drawing/2014/main" id="{42852E51-181C-C34E-B4C7-D7DA8D97BC23}"/>
                </a:ext>
              </a:extLst>
            </p:cNvPr>
            <p:cNvSpPr/>
            <p:nvPr/>
          </p:nvSpPr>
          <p:spPr>
            <a:xfrm>
              <a:off x="934520" y="3224359"/>
              <a:ext cx="240964" cy="231863"/>
            </a:xfrm>
            <a:custGeom>
              <a:avLst/>
              <a:gdLst>
                <a:gd name="connsiteX0" fmla="*/ 212307 w 240964"/>
                <a:gd name="connsiteY0" fmla="*/ 189790 h 231863"/>
                <a:gd name="connsiteX1" fmla="*/ 176011 w 240964"/>
                <a:gd name="connsiteY1" fmla="*/ 184944 h 231863"/>
                <a:gd name="connsiteX2" fmla="*/ 90570 w 240964"/>
                <a:gd name="connsiteY2" fmla="*/ 99509 h 231863"/>
                <a:gd name="connsiteX3" fmla="*/ 65200 w 240964"/>
                <a:gd name="connsiteY3" fmla="*/ 39800 h 231863"/>
                <a:gd name="connsiteX4" fmla="*/ 65200 w 240964"/>
                <a:gd name="connsiteY4" fmla="*/ 18686 h 231863"/>
                <a:gd name="connsiteX5" fmla="*/ 47200 w 240964"/>
                <a:gd name="connsiteY5" fmla="*/ 3 h 231863"/>
                <a:gd name="connsiteX6" fmla="*/ 28517 w 240964"/>
                <a:gd name="connsiteY6" fmla="*/ 18003 h 231863"/>
                <a:gd name="connsiteX7" fmla="*/ 28517 w 240964"/>
                <a:gd name="connsiteY7" fmla="*/ 18686 h 231863"/>
                <a:gd name="connsiteX8" fmla="*/ 28517 w 240964"/>
                <a:gd name="connsiteY8" fmla="*/ 39781 h 231863"/>
                <a:gd name="connsiteX9" fmla="*/ 3722 w 240964"/>
                <a:gd name="connsiteY9" fmla="*/ 101081 h 231863"/>
                <a:gd name="connsiteX10" fmla="*/ 46856 w 240964"/>
                <a:gd name="connsiteY10" fmla="*/ 129586 h 231863"/>
                <a:gd name="connsiteX11" fmla="*/ 63625 w 240964"/>
                <a:gd name="connsiteY11" fmla="*/ 126454 h 231863"/>
                <a:gd name="connsiteX12" fmla="*/ 149060 w 240964"/>
                <a:gd name="connsiteY12" fmla="*/ 211895 h 231863"/>
                <a:gd name="connsiteX13" fmla="*/ 231229 w 240964"/>
                <a:gd name="connsiteY13" fmla="*/ 222884 h 231863"/>
                <a:gd name="connsiteX14" fmla="*/ 240789 w 240964"/>
                <a:gd name="connsiteY14" fmla="*/ 208688 h 231863"/>
                <a:gd name="connsiteX15" fmla="*/ 235390 w 240964"/>
                <a:gd name="connsiteY15" fmla="*/ 192719 h 231863"/>
                <a:gd name="connsiteX16" fmla="*/ 212307 w 240964"/>
                <a:gd name="connsiteY16" fmla="*/ 189790 h 231863"/>
                <a:gd name="connsiteX17" fmla="*/ 41221 w 240964"/>
                <a:gd name="connsiteY17" fmla="*/ 18686 h 231863"/>
                <a:gd name="connsiteX18" fmla="*/ 46670 w 240964"/>
                <a:gd name="connsiteY18" fmla="*/ 12859 h 231863"/>
                <a:gd name="connsiteX19" fmla="*/ 52496 w 240964"/>
                <a:gd name="connsiteY19" fmla="*/ 18308 h 231863"/>
                <a:gd name="connsiteX20" fmla="*/ 52496 w 240964"/>
                <a:gd name="connsiteY20" fmla="*/ 18686 h 231863"/>
                <a:gd name="connsiteX21" fmla="*/ 52496 w 240964"/>
                <a:gd name="connsiteY21" fmla="*/ 70773 h 231863"/>
                <a:gd name="connsiteX22" fmla="*/ 47048 w 240964"/>
                <a:gd name="connsiteY22" fmla="*/ 76599 h 231863"/>
                <a:gd name="connsiteX23" fmla="*/ 41221 w 240964"/>
                <a:gd name="connsiteY23" fmla="*/ 71151 h 231863"/>
                <a:gd name="connsiteX24" fmla="*/ 41221 w 240964"/>
                <a:gd name="connsiteY24" fmla="*/ 70773 h 231863"/>
                <a:gd name="connsiteX25" fmla="*/ 46856 w 240964"/>
                <a:gd name="connsiteY25" fmla="*/ 89098 h 231863"/>
                <a:gd name="connsiteX26" fmla="*/ 60360 w 240964"/>
                <a:gd name="connsiteY26" fmla="*/ 83045 h 231863"/>
                <a:gd name="connsiteX27" fmla="*/ 46837 w 240964"/>
                <a:gd name="connsiteY27" fmla="*/ 96568 h 231863"/>
                <a:gd name="connsiteX28" fmla="*/ 33313 w 240964"/>
                <a:gd name="connsiteY28" fmla="*/ 83045 h 231863"/>
                <a:gd name="connsiteX29" fmla="*/ 46856 w 240964"/>
                <a:gd name="connsiteY29" fmla="*/ 89098 h 231863"/>
                <a:gd name="connsiteX30" fmla="*/ 228193 w 240964"/>
                <a:gd name="connsiteY30" fmla="*/ 207004 h 231863"/>
                <a:gd name="connsiteX31" fmla="*/ 224903 w 240964"/>
                <a:gd name="connsiteY31" fmla="*/ 211857 h 231863"/>
                <a:gd name="connsiteX32" fmla="*/ 158041 w 240964"/>
                <a:gd name="connsiteY32" fmla="*/ 202914 h 231863"/>
                <a:gd name="connsiteX33" fmla="*/ 69526 w 240964"/>
                <a:gd name="connsiteY33" fmla="*/ 114392 h 231863"/>
                <a:gd name="connsiteX34" fmla="*/ 62170 w 240964"/>
                <a:gd name="connsiteY34" fmla="*/ 113217 h 231863"/>
                <a:gd name="connsiteX35" fmla="*/ 46856 w 240964"/>
                <a:gd name="connsiteY35" fmla="*/ 116882 h 231863"/>
                <a:gd name="connsiteX36" fmla="*/ 12663 w 240964"/>
                <a:gd name="connsiteY36" fmla="*/ 82906 h 231863"/>
                <a:gd name="connsiteX37" fmla="*/ 28517 w 240964"/>
                <a:gd name="connsiteY37" fmla="*/ 53997 h 231863"/>
                <a:gd name="connsiteX38" fmla="*/ 28517 w 240964"/>
                <a:gd name="connsiteY38" fmla="*/ 64160 h 231863"/>
                <a:gd name="connsiteX39" fmla="*/ 20603 w 240964"/>
                <a:gd name="connsiteY39" fmla="*/ 82714 h 231863"/>
                <a:gd name="connsiteX40" fmla="*/ 46856 w 240964"/>
                <a:gd name="connsiteY40" fmla="*/ 108967 h 231863"/>
                <a:gd name="connsiteX41" fmla="*/ 73109 w 240964"/>
                <a:gd name="connsiteY41" fmla="*/ 82714 h 231863"/>
                <a:gd name="connsiteX42" fmla="*/ 65200 w 240964"/>
                <a:gd name="connsiteY42" fmla="*/ 64160 h 231863"/>
                <a:gd name="connsiteX43" fmla="*/ 65200 w 240964"/>
                <a:gd name="connsiteY43" fmla="*/ 53997 h 231863"/>
                <a:gd name="connsiteX44" fmla="*/ 77326 w 240964"/>
                <a:gd name="connsiteY44" fmla="*/ 98029 h 231863"/>
                <a:gd name="connsiteX45" fmla="*/ 78508 w 240964"/>
                <a:gd name="connsiteY45" fmla="*/ 105378 h 231863"/>
                <a:gd name="connsiteX46" fmla="*/ 167023 w 240964"/>
                <a:gd name="connsiteY46" fmla="*/ 193932 h 231863"/>
                <a:gd name="connsiteX47" fmla="*/ 218621 w 240964"/>
                <a:gd name="connsiteY47" fmla="*/ 200811 h 231863"/>
                <a:gd name="connsiteX48" fmla="*/ 226402 w 240964"/>
                <a:gd name="connsiteY48" fmla="*/ 201707 h 231863"/>
                <a:gd name="connsiteX49" fmla="*/ 228193 w 240964"/>
                <a:gd name="connsiteY49" fmla="*/ 207004 h 23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0964" h="231863">
                  <a:moveTo>
                    <a:pt x="212307" y="189790"/>
                  </a:moveTo>
                  <a:cubicBezTo>
                    <a:pt x="200497" y="196531"/>
                    <a:pt x="185638" y="194547"/>
                    <a:pt x="176011" y="184944"/>
                  </a:cubicBezTo>
                  <a:lnTo>
                    <a:pt x="90570" y="99509"/>
                  </a:lnTo>
                  <a:cubicBezTo>
                    <a:pt x="99635" y="76021"/>
                    <a:pt x="88400" y="49579"/>
                    <a:pt x="65200" y="39800"/>
                  </a:cubicBezTo>
                  <a:lnTo>
                    <a:pt x="65200" y="18686"/>
                  </a:lnTo>
                  <a:cubicBezTo>
                    <a:pt x="65389" y="8556"/>
                    <a:pt x="57330" y="192"/>
                    <a:pt x="47200" y="3"/>
                  </a:cubicBezTo>
                  <a:cubicBezTo>
                    <a:pt x="37071" y="-185"/>
                    <a:pt x="28706" y="7874"/>
                    <a:pt x="28517" y="18003"/>
                  </a:cubicBezTo>
                  <a:cubicBezTo>
                    <a:pt x="28513" y="18231"/>
                    <a:pt x="28513" y="18459"/>
                    <a:pt x="28517" y="18686"/>
                  </a:cubicBezTo>
                  <a:lnTo>
                    <a:pt x="28517" y="39781"/>
                  </a:lnTo>
                  <a:cubicBezTo>
                    <a:pt x="4743" y="49861"/>
                    <a:pt x="-6359" y="77306"/>
                    <a:pt x="3722" y="101081"/>
                  </a:cubicBezTo>
                  <a:cubicBezTo>
                    <a:pt x="11061" y="118390"/>
                    <a:pt x="28054" y="129621"/>
                    <a:pt x="46856" y="129586"/>
                  </a:cubicBezTo>
                  <a:cubicBezTo>
                    <a:pt x="52592" y="129596"/>
                    <a:pt x="58279" y="128534"/>
                    <a:pt x="63625" y="126454"/>
                  </a:cubicBezTo>
                  <a:lnTo>
                    <a:pt x="149060" y="211895"/>
                  </a:lnTo>
                  <a:cubicBezTo>
                    <a:pt x="170855" y="233633"/>
                    <a:pt x="204487" y="238130"/>
                    <a:pt x="231229" y="222884"/>
                  </a:cubicBezTo>
                  <a:cubicBezTo>
                    <a:pt x="236467" y="219915"/>
                    <a:pt x="240007" y="214658"/>
                    <a:pt x="240789" y="208688"/>
                  </a:cubicBezTo>
                  <a:cubicBezTo>
                    <a:pt x="241596" y="202812"/>
                    <a:pt x="239596" y="196899"/>
                    <a:pt x="235390" y="192719"/>
                  </a:cubicBezTo>
                  <a:cubicBezTo>
                    <a:pt x="229235" y="186650"/>
                    <a:pt x="219782" y="185451"/>
                    <a:pt x="212307" y="189790"/>
                  </a:cubicBezTo>
                  <a:close/>
                  <a:moveTo>
                    <a:pt x="41221" y="18686"/>
                  </a:moveTo>
                  <a:cubicBezTo>
                    <a:pt x="41117" y="15573"/>
                    <a:pt x="43556" y="12964"/>
                    <a:pt x="46670" y="12859"/>
                  </a:cubicBezTo>
                  <a:cubicBezTo>
                    <a:pt x="49783" y="12755"/>
                    <a:pt x="52392" y="15194"/>
                    <a:pt x="52496" y="18308"/>
                  </a:cubicBezTo>
                  <a:cubicBezTo>
                    <a:pt x="52501" y="18434"/>
                    <a:pt x="52501" y="18560"/>
                    <a:pt x="52496" y="18686"/>
                  </a:cubicBezTo>
                  <a:lnTo>
                    <a:pt x="52496" y="70773"/>
                  </a:lnTo>
                  <a:cubicBezTo>
                    <a:pt x="52601" y="73886"/>
                    <a:pt x="50162" y="76494"/>
                    <a:pt x="47048" y="76599"/>
                  </a:cubicBezTo>
                  <a:cubicBezTo>
                    <a:pt x="43935" y="76704"/>
                    <a:pt x="41326" y="74264"/>
                    <a:pt x="41221" y="71151"/>
                  </a:cubicBezTo>
                  <a:cubicBezTo>
                    <a:pt x="41217" y="71025"/>
                    <a:pt x="41217" y="70899"/>
                    <a:pt x="41221" y="70773"/>
                  </a:cubicBezTo>
                  <a:close/>
                  <a:moveTo>
                    <a:pt x="46856" y="89098"/>
                  </a:moveTo>
                  <a:cubicBezTo>
                    <a:pt x="52010" y="89078"/>
                    <a:pt x="56916" y="86880"/>
                    <a:pt x="60360" y="83045"/>
                  </a:cubicBezTo>
                  <a:cubicBezTo>
                    <a:pt x="60360" y="90513"/>
                    <a:pt x="54305" y="96568"/>
                    <a:pt x="46837" y="96568"/>
                  </a:cubicBezTo>
                  <a:cubicBezTo>
                    <a:pt x="39368" y="96568"/>
                    <a:pt x="33313" y="90513"/>
                    <a:pt x="33313" y="83045"/>
                  </a:cubicBezTo>
                  <a:cubicBezTo>
                    <a:pt x="36765" y="86891"/>
                    <a:pt x="41687" y="89092"/>
                    <a:pt x="46856" y="89098"/>
                  </a:cubicBezTo>
                  <a:close/>
                  <a:moveTo>
                    <a:pt x="228193" y="207004"/>
                  </a:moveTo>
                  <a:cubicBezTo>
                    <a:pt x="227917" y="209048"/>
                    <a:pt x="226699" y="210845"/>
                    <a:pt x="224903" y="211857"/>
                  </a:cubicBezTo>
                  <a:cubicBezTo>
                    <a:pt x="203139" y="224245"/>
                    <a:pt x="175784" y="220585"/>
                    <a:pt x="158041" y="202914"/>
                  </a:cubicBezTo>
                  <a:lnTo>
                    <a:pt x="69526" y="114392"/>
                  </a:lnTo>
                  <a:cubicBezTo>
                    <a:pt x="67585" y="112453"/>
                    <a:pt x="64618" y="111979"/>
                    <a:pt x="62170" y="113217"/>
                  </a:cubicBezTo>
                  <a:cubicBezTo>
                    <a:pt x="57425" y="115628"/>
                    <a:pt x="52178" y="116884"/>
                    <a:pt x="46856" y="116882"/>
                  </a:cubicBezTo>
                  <a:cubicBezTo>
                    <a:pt x="28031" y="116942"/>
                    <a:pt x="12722" y="101730"/>
                    <a:pt x="12663" y="82906"/>
                  </a:cubicBezTo>
                  <a:cubicBezTo>
                    <a:pt x="12625" y="71184"/>
                    <a:pt x="18613" y="60266"/>
                    <a:pt x="28517" y="53997"/>
                  </a:cubicBezTo>
                  <a:lnTo>
                    <a:pt x="28517" y="64160"/>
                  </a:lnTo>
                  <a:cubicBezTo>
                    <a:pt x="23480" y="69021"/>
                    <a:pt x="20625" y="75714"/>
                    <a:pt x="20603" y="82714"/>
                  </a:cubicBezTo>
                  <a:cubicBezTo>
                    <a:pt x="20603" y="97213"/>
                    <a:pt x="32357" y="108967"/>
                    <a:pt x="46856" y="108967"/>
                  </a:cubicBezTo>
                  <a:cubicBezTo>
                    <a:pt x="61355" y="108967"/>
                    <a:pt x="73109" y="97213"/>
                    <a:pt x="73109" y="82714"/>
                  </a:cubicBezTo>
                  <a:cubicBezTo>
                    <a:pt x="73090" y="75714"/>
                    <a:pt x="70237" y="69021"/>
                    <a:pt x="65200" y="64160"/>
                  </a:cubicBezTo>
                  <a:lnTo>
                    <a:pt x="65200" y="53997"/>
                  </a:lnTo>
                  <a:cubicBezTo>
                    <a:pt x="79993" y="63351"/>
                    <a:pt x="85245" y="82421"/>
                    <a:pt x="77326" y="98029"/>
                  </a:cubicBezTo>
                  <a:cubicBezTo>
                    <a:pt x="76093" y="100477"/>
                    <a:pt x="76570" y="103440"/>
                    <a:pt x="78508" y="105378"/>
                  </a:cubicBezTo>
                  <a:lnTo>
                    <a:pt x="167023" y="193932"/>
                  </a:lnTo>
                  <a:cubicBezTo>
                    <a:pt x="180715" y="207575"/>
                    <a:pt x="201833" y="210391"/>
                    <a:pt x="218621" y="200811"/>
                  </a:cubicBezTo>
                  <a:cubicBezTo>
                    <a:pt x="221115" y="199301"/>
                    <a:pt x="224315" y="199670"/>
                    <a:pt x="226402" y="201707"/>
                  </a:cubicBezTo>
                  <a:cubicBezTo>
                    <a:pt x="227808" y="203086"/>
                    <a:pt x="228474" y="205054"/>
                    <a:pt x="228193" y="207004"/>
                  </a:cubicBezTo>
                  <a:close/>
                </a:path>
              </a:pathLst>
            </a:custGeom>
            <a:solidFill>
              <a:srgbClr val="000000"/>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58" name="Forme libre 57">
              <a:extLst>
                <a:ext uri="{FF2B5EF4-FFF2-40B4-BE49-F238E27FC236}">
                  <a16:creationId xmlns:a16="http://schemas.microsoft.com/office/drawing/2014/main" id="{4B58757F-CA92-114D-91A7-8F0FCC1FDED0}"/>
                </a:ext>
              </a:extLst>
            </p:cNvPr>
            <p:cNvSpPr/>
            <p:nvPr/>
          </p:nvSpPr>
          <p:spPr>
            <a:xfrm>
              <a:off x="1091869" y="3300752"/>
              <a:ext cx="90521" cy="101779"/>
            </a:xfrm>
            <a:custGeom>
              <a:avLst/>
              <a:gdLst>
                <a:gd name="connsiteX0" fmla="*/ 90395 w 90521"/>
                <a:gd name="connsiteY0" fmla="*/ 71589 h 101779"/>
                <a:gd name="connsiteX1" fmla="*/ 65869 w 90521"/>
                <a:gd name="connsiteY1" fmla="*/ 33318 h 101779"/>
                <a:gd name="connsiteX2" fmla="*/ 76338 w 90521"/>
                <a:gd name="connsiteY2" fmla="*/ 27830 h 101779"/>
                <a:gd name="connsiteX3" fmla="*/ 79014 w 90521"/>
                <a:gd name="connsiteY3" fmla="*/ 19254 h 101779"/>
                <a:gd name="connsiteX4" fmla="*/ 74845 w 90521"/>
                <a:gd name="connsiteY4" fmla="*/ 16021 h 101779"/>
                <a:gd name="connsiteX5" fmla="*/ 7818 w 90521"/>
                <a:gd name="connsiteY5" fmla="*/ 173 h 101779"/>
                <a:gd name="connsiteX6" fmla="*/ 172 w 90521"/>
                <a:gd name="connsiteY6" fmla="*/ 4887 h 101779"/>
                <a:gd name="connsiteX7" fmla="*/ 374 w 90521"/>
                <a:gd name="connsiteY7" fmla="*/ 8501 h 101779"/>
                <a:gd name="connsiteX8" fmla="*/ 24512 w 90521"/>
                <a:gd name="connsiteY8" fmla="*/ 75972 h 101779"/>
                <a:gd name="connsiteX9" fmla="*/ 32633 w 90521"/>
                <a:gd name="connsiteY9" fmla="*/ 79811 h 101779"/>
                <a:gd name="connsiteX10" fmla="*/ 36472 w 90521"/>
                <a:gd name="connsiteY10" fmla="*/ 75972 h 101779"/>
                <a:gd name="connsiteX11" fmla="*/ 41313 w 90521"/>
                <a:gd name="connsiteY11" fmla="*/ 62474 h 101779"/>
                <a:gd name="connsiteX12" fmla="*/ 56024 w 90521"/>
                <a:gd name="connsiteY12" fmla="*/ 95561 h 101779"/>
                <a:gd name="connsiteX13" fmla="*/ 62376 w 90521"/>
                <a:gd name="connsiteY13" fmla="*/ 101780 h 101779"/>
                <a:gd name="connsiteX14" fmla="*/ 62509 w 90521"/>
                <a:gd name="connsiteY14" fmla="*/ 101780 h 101779"/>
                <a:gd name="connsiteX15" fmla="*/ 68728 w 90521"/>
                <a:gd name="connsiteY15" fmla="*/ 95301 h 101779"/>
                <a:gd name="connsiteX16" fmla="*/ 46972 w 90521"/>
                <a:gd name="connsiteY16" fmla="*/ 50545 h 101779"/>
                <a:gd name="connsiteX17" fmla="*/ 42443 w 90521"/>
                <a:gd name="connsiteY17" fmla="*/ 46835 h 101779"/>
                <a:gd name="connsiteX18" fmla="*/ 33503 w 90521"/>
                <a:gd name="connsiteY18" fmla="*/ 47711 h 101779"/>
                <a:gd name="connsiteX19" fmla="*/ 32432 w 90521"/>
                <a:gd name="connsiteY19" fmla="*/ 49598 h 101779"/>
                <a:gd name="connsiteX20" fmla="*/ 30527 w 90521"/>
                <a:gd name="connsiteY20" fmla="*/ 54997 h 101779"/>
                <a:gd name="connsiteX21" fmla="*/ 16298 w 90521"/>
                <a:gd name="connsiteY21" fmla="*/ 15221 h 101779"/>
                <a:gd name="connsiteX22" fmla="*/ 55433 w 90521"/>
                <a:gd name="connsiteY22" fmla="*/ 24476 h 101779"/>
                <a:gd name="connsiteX23" fmla="*/ 51622 w 90521"/>
                <a:gd name="connsiteY23" fmla="*/ 26483 h 101779"/>
                <a:gd name="connsiteX24" fmla="*/ 48945 w 90521"/>
                <a:gd name="connsiteY24" fmla="*/ 35058 h 101779"/>
                <a:gd name="connsiteX25" fmla="*/ 50536 w 90521"/>
                <a:gd name="connsiteY25" fmla="*/ 37015 h 101779"/>
                <a:gd name="connsiteX26" fmla="*/ 55058 w 90521"/>
                <a:gd name="connsiteY26" fmla="*/ 40731 h 101779"/>
                <a:gd name="connsiteX27" fmla="*/ 78313 w 90521"/>
                <a:gd name="connsiteY27" fmla="*/ 75311 h 101779"/>
                <a:gd name="connsiteX28" fmla="*/ 86630 w 90521"/>
                <a:gd name="connsiteY28" fmla="*/ 78707 h 101779"/>
                <a:gd name="connsiteX29" fmla="*/ 90395 w 90521"/>
                <a:gd name="connsiteY29" fmla="*/ 71589 h 10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521" h="101779">
                  <a:moveTo>
                    <a:pt x="90395" y="71589"/>
                  </a:moveTo>
                  <a:cubicBezTo>
                    <a:pt x="85880" y="56825"/>
                    <a:pt x="77396" y="43587"/>
                    <a:pt x="65869" y="33318"/>
                  </a:cubicBezTo>
                  <a:lnTo>
                    <a:pt x="76338" y="27830"/>
                  </a:lnTo>
                  <a:cubicBezTo>
                    <a:pt x="79444" y="26200"/>
                    <a:pt x="80643" y="22361"/>
                    <a:pt x="79014" y="19254"/>
                  </a:cubicBezTo>
                  <a:cubicBezTo>
                    <a:pt x="78159" y="17623"/>
                    <a:pt x="76637" y="16444"/>
                    <a:pt x="74845" y="16021"/>
                  </a:cubicBezTo>
                  <a:lnTo>
                    <a:pt x="7818" y="173"/>
                  </a:lnTo>
                  <a:cubicBezTo>
                    <a:pt x="4405" y="-637"/>
                    <a:pt x="982" y="1474"/>
                    <a:pt x="172" y="4887"/>
                  </a:cubicBezTo>
                  <a:cubicBezTo>
                    <a:pt x="-113" y="6085"/>
                    <a:pt x="-43" y="7341"/>
                    <a:pt x="374" y="8501"/>
                  </a:cubicBezTo>
                  <a:lnTo>
                    <a:pt x="24512" y="75972"/>
                  </a:lnTo>
                  <a:cubicBezTo>
                    <a:pt x="25694" y="79275"/>
                    <a:pt x="29330" y="80994"/>
                    <a:pt x="32633" y="79811"/>
                  </a:cubicBezTo>
                  <a:cubicBezTo>
                    <a:pt x="34423" y="79170"/>
                    <a:pt x="35831" y="77762"/>
                    <a:pt x="36472" y="75972"/>
                  </a:cubicBezTo>
                  <a:lnTo>
                    <a:pt x="41313" y="62474"/>
                  </a:lnTo>
                  <a:cubicBezTo>
                    <a:pt x="50475" y="71070"/>
                    <a:pt x="55779" y="83000"/>
                    <a:pt x="56024" y="95561"/>
                  </a:cubicBezTo>
                  <a:cubicBezTo>
                    <a:pt x="56096" y="99017"/>
                    <a:pt x="58919" y="101780"/>
                    <a:pt x="62376" y="101780"/>
                  </a:cubicBezTo>
                  <a:lnTo>
                    <a:pt x="62509" y="101780"/>
                  </a:lnTo>
                  <a:cubicBezTo>
                    <a:pt x="66015" y="101707"/>
                    <a:pt x="68799" y="98806"/>
                    <a:pt x="68728" y="95301"/>
                  </a:cubicBezTo>
                  <a:cubicBezTo>
                    <a:pt x="68388" y="77914"/>
                    <a:pt x="60435" y="61553"/>
                    <a:pt x="46972" y="50545"/>
                  </a:cubicBezTo>
                  <a:lnTo>
                    <a:pt x="42443" y="46835"/>
                  </a:lnTo>
                  <a:cubicBezTo>
                    <a:pt x="39732" y="44608"/>
                    <a:pt x="35730" y="45000"/>
                    <a:pt x="33503" y="47711"/>
                  </a:cubicBezTo>
                  <a:cubicBezTo>
                    <a:pt x="33040" y="48274"/>
                    <a:pt x="32678" y="48913"/>
                    <a:pt x="32432" y="49598"/>
                  </a:cubicBezTo>
                  <a:lnTo>
                    <a:pt x="30527" y="54997"/>
                  </a:lnTo>
                  <a:lnTo>
                    <a:pt x="16298" y="15221"/>
                  </a:lnTo>
                  <a:lnTo>
                    <a:pt x="55433" y="24476"/>
                  </a:lnTo>
                  <a:lnTo>
                    <a:pt x="51622" y="26483"/>
                  </a:lnTo>
                  <a:cubicBezTo>
                    <a:pt x="48514" y="28112"/>
                    <a:pt x="47317" y="31951"/>
                    <a:pt x="48945" y="35058"/>
                  </a:cubicBezTo>
                  <a:cubicBezTo>
                    <a:pt x="49339" y="35810"/>
                    <a:pt x="49880" y="36475"/>
                    <a:pt x="50536" y="37015"/>
                  </a:cubicBezTo>
                  <a:lnTo>
                    <a:pt x="55058" y="40731"/>
                  </a:lnTo>
                  <a:cubicBezTo>
                    <a:pt x="66061" y="49702"/>
                    <a:pt x="74154" y="61737"/>
                    <a:pt x="78313" y="75311"/>
                  </a:cubicBezTo>
                  <a:cubicBezTo>
                    <a:pt x="79672" y="78545"/>
                    <a:pt x="83395" y="80065"/>
                    <a:pt x="86630" y="78707"/>
                  </a:cubicBezTo>
                  <a:cubicBezTo>
                    <a:pt x="89420" y="77534"/>
                    <a:pt x="90996" y="74555"/>
                    <a:pt x="90395" y="71589"/>
                  </a:cubicBezTo>
                  <a:close/>
                </a:path>
              </a:pathLst>
            </a:custGeom>
            <a:solidFill>
              <a:srgbClr val="000000"/>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59" name="Graphique 55">
            <a:extLst>
              <a:ext uri="{FF2B5EF4-FFF2-40B4-BE49-F238E27FC236}">
                <a16:creationId xmlns:a16="http://schemas.microsoft.com/office/drawing/2014/main" id="{13B8DF4F-2D12-1745-821E-648693738479}"/>
              </a:ext>
            </a:extLst>
          </p:cNvPr>
          <p:cNvGrpSpPr/>
          <p:nvPr/>
        </p:nvGrpSpPr>
        <p:grpSpPr>
          <a:xfrm>
            <a:off x="915497" y="4785071"/>
            <a:ext cx="393824" cy="355704"/>
            <a:chOff x="915497" y="4680395"/>
            <a:chExt cx="393824" cy="355704"/>
          </a:xfrm>
        </p:grpSpPr>
        <p:sp>
          <p:nvSpPr>
            <p:cNvPr id="63" name="Forme libre 62">
              <a:extLst>
                <a:ext uri="{FF2B5EF4-FFF2-40B4-BE49-F238E27FC236}">
                  <a16:creationId xmlns:a16="http://schemas.microsoft.com/office/drawing/2014/main" id="{1A149614-1E0F-284B-8984-78A7590461BA}"/>
                </a:ext>
              </a:extLst>
            </p:cNvPr>
            <p:cNvSpPr/>
            <p:nvPr/>
          </p:nvSpPr>
          <p:spPr>
            <a:xfrm>
              <a:off x="1029833" y="4782019"/>
              <a:ext cx="279488" cy="254080"/>
            </a:xfrm>
            <a:custGeom>
              <a:avLst/>
              <a:gdLst>
                <a:gd name="connsiteX0" fmla="*/ 260433 w 279488"/>
                <a:gd name="connsiteY0" fmla="*/ 38112 h 254080"/>
                <a:gd name="connsiteX1" fmla="*/ 126589 w 279488"/>
                <a:gd name="connsiteY1" fmla="*/ 38112 h 254080"/>
                <a:gd name="connsiteX2" fmla="*/ 82576 w 279488"/>
                <a:gd name="connsiteY2" fmla="*/ 0 h 254080"/>
                <a:gd name="connsiteX3" fmla="*/ 76224 w 279488"/>
                <a:gd name="connsiteY3" fmla="*/ 6352 h 254080"/>
                <a:gd name="connsiteX4" fmla="*/ 76224 w 279488"/>
                <a:gd name="connsiteY4" fmla="*/ 38112 h 254080"/>
                <a:gd name="connsiteX5" fmla="*/ 19056 w 279488"/>
                <a:gd name="connsiteY5" fmla="*/ 38112 h 254080"/>
                <a:gd name="connsiteX6" fmla="*/ 0 w 279488"/>
                <a:gd name="connsiteY6" fmla="*/ 57168 h 254080"/>
                <a:gd name="connsiteX7" fmla="*/ 0 w 279488"/>
                <a:gd name="connsiteY7" fmla="*/ 235025 h 254080"/>
                <a:gd name="connsiteX8" fmla="*/ 19056 w 279488"/>
                <a:gd name="connsiteY8" fmla="*/ 254081 h 254080"/>
                <a:gd name="connsiteX9" fmla="*/ 260433 w 279488"/>
                <a:gd name="connsiteY9" fmla="*/ 254081 h 254080"/>
                <a:gd name="connsiteX10" fmla="*/ 279489 w 279488"/>
                <a:gd name="connsiteY10" fmla="*/ 235025 h 254080"/>
                <a:gd name="connsiteX11" fmla="*/ 279489 w 279488"/>
                <a:gd name="connsiteY11" fmla="*/ 57168 h 254080"/>
                <a:gd name="connsiteX12" fmla="*/ 260433 w 279488"/>
                <a:gd name="connsiteY12" fmla="*/ 38112 h 254080"/>
                <a:gd name="connsiteX13" fmla="*/ 177856 w 279488"/>
                <a:gd name="connsiteY13" fmla="*/ 196912 h 254080"/>
                <a:gd name="connsiteX14" fmla="*/ 63520 w 279488"/>
                <a:gd name="connsiteY14" fmla="*/ 196912 h 254080"/>
                <a:gd name="connsiteX15" fmla="*/ 57168 w 279488"/>
                <a:gd name="connsiteY15" fmla="*/ 190560 h 254080"/>
                <a:gd name="connsiteX16" fmla="*/ 63520 w 279488"/>
                <a:gd name="connsiteY16" fmla="*/ 184208 h 254080"/>
                <a:gd name="connsiteX17" fmla="*/ 177856 w 279488"/>
                <a:gd name="connsiteY17" fmla="*/ 184208 h 254080"/>
                <a:gd name="connsiteX18" fmla="*/ 184208 w 279488"/>
                <a:gd name="connsiteY18" fmla="*/ 190560 h 254080"/>
                <a:gd name="connsiteX19" fmla="*/ 177856 w 279488"/>
                <a:gd name="connsiteY19" fmla="*/ 196912 h 254080"/>
                <a:gd name="connsiteX20" fmla="*/ 215969 w 279488"/>
                <a:gd name="connsiteY20" fmla="*/ 152448 h 254080"/>
                <a:gd name="connsiteX21" fmla="*/ 63520 w 279488"/>
                <a:gd name="connsiteY21" fmla="*/ 152448 h 254080"/>
                <a:gd name="connsiteX22" fmla="*/ 57168 w 279488"/>
                <a:gd name="connsiteY22" fmla="*/ 146096 h 254080"/>
                <a:gd name="connsiteX23" fmla="*/ 63520 w 279488"/>
                <a:gd name="connsiteY23" fmla="*/ 139744 h 254080"/>
                <a:gd name="connsiteX24" fmla="*/ 215969 w 279488"/>
                <a:gd name="connsiteY24" fmla="*/ 139744 h 254080"/>
                <a:gd name="connsiteX25" fmla="*/ 222321 w 279488"/>
                <a:gd name="connsiteY25" fmla="*/ 146096 h 254080"/>
                <a:gd name="connsiteX26" fmla="*/ 215969 w 279488"/>
                <a:gd name="connsiteY26" fmla="*/ 152448 h 254080"/>
                <a:gd name="connsiteX27" fmla="*/ 215969 w 279488"/>
                <a:gd name="connsiteY27" fmla="*/ 107984 h 254080"/>
                <a:gd name="connsiteX28" fmla="*/ 82576 w 279488"/>
                <a:gd name="connsiteY28" fmla="*/ 107984 h 254080"/>
                <a:gd name="connsiteX29" fmla="*/ 76224 w 279488"/>
                <a:gd name="connsiteY29" fmla="*/ 101632 h 254080"/>
                <a:gd name="connsiteX30" fmla="*/ 82576 w 279488"/>
                <a:gd name="connsiteY30" fmla="*/ 95280 h 254080"/>
                <a:gd name="connsiteX31" fmla="*/ 215969 w 279488"/>
                <a:gd name="connsiteY31" fmla="*/ 95280 h 254080"/>
                <a:gd name="connsiteX32" fmla="*/ 222321 w 279488"/>
                <a:gd name="connsiteY32" fmla="*/ 101632 h 254080"/>
                <a:gd name="connsiteX33" fmla="*/ 215969 w 279488"/>
                <a:gd name="connsiteY33" fmla="*/ 107984 h 25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9488" h="254080">
                  <a:moveTo>
                    <a:pt x="260433" y="38112"/>
                  </a:moveTo>
                  <a:lnTo>
                    <a:pt x="126589" y="38112"/>
                  </a:lnTo>
                  <a:cubicBezTo>
                    <a:pt x="123403" y="16249"/>
                    <a:pt x="104670" y="27"/>
                    <a:pt x="82576" y="0"/>
                  </a:cubicBezTo>
                  <a:cubicBezTo>
                    <a:pt x="79068" y="0"/>
                    <a:pt x="76224" y="2844"/>
                    <a:pt x="76224" y="6352"/>
                  </a:cubicBezTo>
                  <a:lnTo>
                    <a:pt x="76224" y="38112"/>
                  </a:lnTo>
                  <a:lnTo>
                    <a:pt x="19056" y="38112"/>
                  </a:lnTo>
                  <a:cubicBezTo>
                    <a:pt x="8531" y="38112"/>
                    <a:pt x="0" y="46643"/>
                    <a:pt x="0" y="57168"/>
                  </a:cubicBezTo>
                  <a:lnTo>
                    <a:pt x="0" y="235025"/>
                  </a:lnTo>
                  <a:cubicBezTo>
                    <a:pt x="0" y="245549"/>
                    <a:pt x="8531" y="254081"/>
                    <a:pt x="19056" y="254081"/>
                  </a:cubicBezTo>
                  <a:lnTo>
                    <a:pt x="260433" y="254081"/>
                  </a:lnTo>
                  <a:cubicBezTo>
                    <a:pt x="270957" y="254081"/>
                    <a:pt x="279489" y="245549"/>
                    <a:pt x="279489" y="235025"/>
                  </a:cubicBezTo>
                  <a:lnTo>
                    <a:pt x="279489" y="57168"/>
                  </a:lnTo>
                  <a:cubicBezTo>
                    <a:pt x="279489" y="46643"/>
                    <a:pt x="270957" y="38112"/>
                    <a:pt x="260433" y="38112"/>
                  </a:cubicBezTo>
                  <a:close/>
                  <a:moveTo>
                    <a:pt x="177856" y="196912"/>
                  </a:moveTo>
                  <a:lnTo>
                    <a:pt x="63520" y="196912"/>
                  </a:lnTo>
                  <a:cubicBezTo>
                    <a:pt x="60012" y="196912"/>
                    <a:pt x="57168" y="194069"/>
                    <a:pt x="57168" y="190560"/>
                  </a:cubicBezTo>
                  <a:cubicBezTo>
                    <a:pt x="57168" y="187052"/>
                    <a:pt x="60012" y="184208"/>
                    <a:pt x="63520" y="184208"/>
                  </a:cubicBezTo>
                  <a:lnTo>
                    <a:pt x="177856" y="184208"/>
                  </a:lnTo>
                  <a:cubicBezTo>
                    <a:pt x="181365" y="184208"/>
                    <a:pt x="184208" y="187052"/>
                    <a:pt x="184208" y="190560"/>
                  </a:cubicBezTo>
                  <a:cubicBezTo>
                    <a:pt x="184208" y="194069"/>
                    <a:pt x="181365" y="196912"/>
                    <a:pt x="177856" y="196912"/>
                  </a:cubicBezTo>
                  <a:close/>
                  <a:moveTo>
                    <a:pt x="215969" y="152448"/>
                  </a:moveTo>
                  <a:lnTo>
                    <a:pt x="63520" y="152448"/>
                  </a:lnTo>
                  <a:cubicBezTo>
                    <a:pt x="60012" y="152448"/>
                    <a:pt x="57168" y="149605"/>
                    <a:pt x="57168" y="146096"/>
                  </a:cubicBezTo>
                  <a:cubicBezTo>
                    <a:pt x="57168" y="142588"/>
                    <a:pt x="60012" y="139744"/>
                    <a:pt x="63520" y="139744"/>
                  </a:cubicBezTo>
                  <a:lnTo>
                    <a:pt x="215969" y="139744"/>
                  </a:lnTo>
                  <a:cubicBezTo>
                    <a:pt x="219477" y="139744"/>
                    <a:pt x="222321" y="142588"/>
                    <a:pt x="222321" y="146096"/>
                  </a:cubicBezTo>
                  <a:cubicBezTo>
                    <a:pt x="222321" y="149605"/>
                    <a:pt x="219477" y="152448"/>
                    <a:pt x="215969" y="152448"/>
                  </a:cubicBezTo>
                  <a:close/>
                  <a:moveTo>
                    <a:pt x="215969" y="107984"/>
                  </a:moveTo>
                  <a:lnTo>
                    <a:pt x="82576" y="107984"/>
                  </a:lnTo>
                  <a:cubicBezTo>
                    <a:pt x="79068" y="107984"/>
                    <a:pt x="76224" y="105140"/>
                    <a:pt x="76224" y="101632"/>
                  </a:cubicBezTo>
                  <a:cubicBezTo>
                    <a:pt x="76224" y="98124"/>
                    <a:pt x="79068" y="95280"/>
                    <a:pt x="82576" y="95280"/>
                  </a:cubicBezTo>
                  <a:lnTo>
                    <a:pt x="215969" y="95280"/>
                  </a:lnTo>
                  <a:cubicBezTo>
                    <a:pt x="219477" y="95280"/>
                    <a:pt x="222321" y="98124"/>
                    <a:pt x="222321" y="101632"/>
                  </a:cubicBezTo>
                  <a:cubicBezTo>
                    <a:pt x="222321" y="105140"/>
                    <a:pt x="219477" y="107984"/>
                    <a:pt x="215969" y="107984"/>
                  </a:cubicBezTo>
                  <a:close/>
                </a:path>
              </a:pathLst>
            </a:custGeom>
            <a:solidFill>
              <a:srgbClr val="FFCE87"/>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grpSp>
          <p:nvGrpSpPr>
            <p:cNvPr id="66" name="Graphique 55">
              <a:extLst>
                <a:ext uri="{FF2B5EF4-FFF2-40B4-BE49-F238E27FC236}">
                  <a16:creationId xmlns:a16="http://schemas.microsoft.com/office/drawing/2014/main" id="{13B8DF4F-2D12-1745-821E-648693738479}"/>
                </a:ext>
              </a:extLst>
            </p:cNvPr>
            <p:cNvGrpSpPr/>
            <p:nvPr/>
          </p:nvGrpSpPr>
          <p:grpSpPr>
            <a:xfrm>
              <a:off x="915497" y="4680395"/>
              <a:ext cx="317600" cy="275923"/>
              <a:chOff x="915497" y="4680395"/>
              <a:chExt cx="317600" cy="275923"/>
            </a:xfrm>
            <a:solidFill>
              <a:srgbClr val="000000"/>
            </a:solidFill>
          </p:grpSpPr>
          <p:sp>
            <p:nvSpPr>
              <p:cNvPr id="67" name="Forme libre 66">
                <a:extLst>
                  <a:ext uri="{FF2B5EF4-FFF2-40B4-BE49-F238E27FC236}">
                    <a16:creationId xmlns:a16="http://schemas.microsoft.com/office/drawing/2014/main" id="{903C4768-67DD-514D-9C06-4C26B2A635F6}"/>
                  </a:ext>
                </a:extLst>
              </p:cNvPr>
              <p:cNvSpPr/>
              <p:nvPr/>
            </p:nvSpPr>
            <p:spPr>
              <a:xfrm>
                <a:off x="915497" y="4680395"/>
                <a:ext cx="317600" cy="275923"/>
              </a:xfrm>
              <a:custGeom>
                <a:avLst/>
                <a:gdLst>
                  <a:gd name="connsiteX0" fmla="*/ 293920 w 317600"/>
                  <a:gd name="connsiteY0" fmla="*/ 570 h 275923"/>
                  <a:gd name="connsiteX1" fmla="*/ 14432 w 317600"/>
                  <a:gd name="connsiteY1" fmla="*/ 70442 h 275923"/>
                  <a:gd name="connsiteX2" fmla="*/ 0 w 317600"/>
                  <a:gd name="connsiteY2" fmla="*/ 88920 h 275923"/>
                  <a:gd name="connsiteX3" fmla="*/ 0 w 317600"/>
                  <a:gd name="connsiteY3" fmla="*/ 145307 h 275923"/>
                  <a:gd name="connsiteX4" fmla="*/ 14432 w 317600"/>
                  <a:gd name="connsiteY4" fmla="*/ 163791 h 275923"/>
                  <a:gd name="connsiteX5" fmla="*/ 76224 w 317600"/>
                  <a:gd name="connsiteY5" fmla="*/ 179252 h 275923"/>
                  <a:gd name="connsiteX6" fmla="*/ 76224 w 317600"/>
                  <a:gd name="connsiteY6" fmla="*/ 256867 h 275923"/>
                  <a:gd name="connsiteX7" fmla="*/ 95280 w 317600"/>
                  <a:gd name="connsiteY7" fmla="*/ 275923 h 275923"/>
                  <a:gd name="connsiteX8" fmla="*/ 112837 w 317600"/>
                  <a:gd name="connsiteY8" fmla="*/ 275923 h 275923"/>
                  <a:gd name="connsiteX9" fmla="*/ 129880 w 317600"/>
                  <a:gd name="connsiteY9" fmla="*/ 265391 h 275923"/>
                  <a:gd name="connsiteX10" fmla="*/ 162205 w 317600"/>
                  <a:gd name="connsiteY10" fmla="*/ 200715 h 275923"/>
                  <a:gd name="connsiteX11" fmla="*/ 293920 w 317600"/>
                  <a:gd name="connsiteY11" fmla="*/ 233644 h 275923"/>
                  <a:gd name="connsiteX12" fmla="*/ 317031 w 317600"/>
                  <a:gd name="connsiteY12" fmla="*/ 219782 h 275923"/>
                  <a:gd name="connsiteX13" fmla="*/ 317601 w 317600"/>
                  <a:gd name="connsiteY13" fmla="*/ 215192 h 275923"/>
                  <a:gd name="connsiteX14" fmla="*/ 317601 w 317600"/>
                  <a:gd name="connsiteY14" fmla="*/ 19048 h 275923"/>
                  <a:gd name="connsiteX15" fmla="*/ 298536 w 317600"/>
                  <a:gd name="connsiteY15" fmla="*/ 0 h 275923"/>
                  <a:gd name="connsiteX16" fmla="*/ 293920 w 317600"/>
                  <a:gd name="connsiteY16" fmla="*/ 570 h 275923"/>
                  <a:gd name="connsiteX17" fmla="*/ 88928 w 317600"/>
                  <a:gd name="connsiteY17" fmla="*/ 169330 h 275923"/>
                  <a:gd name="connsiteX18" fmla="*/ 88928 w 317600"/>
                  <a:gd name="connsiteY18" fmla="*/ 64916 h 275923"/>
                  <a:gd name="connsiteX19" fmla="*/ 247729 w 317600"/>
                  <a:gd name="connsiteY19" fmla="*/ 25215 h 275923"/>
                  <a:gd name="connsiteX20" fmla="*/ 247729 w 317600"/>
                  <a:gd name="connsiteY20" fmla="*/ 209030 h 275923"/>
                  <a:gd name="connsiteX21" fmla="*/ 17519 w 317600"/>
                  <a:gd name="connsiteY21" fmla="*/ 151481 h 275923"/>
                  <a:gd name="connsiteX22" fmla="*/ 12704 w 317600"/>
                  <a:gd name="connsiteY22" fmla="*/ 145319 h 275923"/>
                  <a:gd name="connsiteX23" fmla="*/ 12704 w 317600"/>
                  <a:gd name="connsiteY23" fmla="*/ 88920 h 275923"/>
                  <a:gd name="connsiteX24" fmla="*/ 17519 w 317600"/>
                  <a:gd name="connsiteY24" fmla="*/ 82752 h 275923"/>
                  <a:gd name="connsiteX25" fmla="*/ 76224 w 317600"/>
                  <a:gd name="connsiteY25" fmla="*/ 68092 h 275923"/>
                  <a:gd name="connsiteX26" fmla="*/ 76224 w 317600"/>
                  <a:gd name="connsiteY26" fmla="*/ 166154 h 275923"/>
                  <a:gd name="connsiteX27" fmla="*/ 118516 w 317600"/>
                  <a:gd name="connsiteY27" fmla="*/ 259706 h 275923"/>
                  <a:gd name="connsiteX28" fmla="*/ 112837 w 317600"/>
                  <a:gd name="connsiteY28" fmla="*/ 263219 h 275923"/>
                  <a:gd name="connsiteX29" fmla="*/ 95280 w 317600"/>
                  <a:gd name="connsiteY29" fmla="*/ 263219 h 275923"/>
                  <a:gd name="connsiteX30" fmla="*/ 88928 w 317600"/>
                  <a:gd name="connsiteY30" fmla="*/ 256867 h 275923"/>
                  <a:gd name="connsiteX31" fmla="*/ 88928 w 317600"/>
                  <a:gd name="connsiteY31" fmla="*/ 182428 h 275923"/>
                  <a:gd name="connsiteX32" fmla="*/ 149577 w 317600"/>
                  <a:gd name="connsiteY32" fmla="*/ 197590 h 275923"/>
                  <a:gd name="connsiteX33" fmla="*/ 304897 w 317600"/>
                  <a:gd name="connsiteY33" fmla="*/ 215192 h 275923"/>
                  <a:gd name="connsiteX34" fmla="*/ 298545 w 317600"/>
                  <a:gd name="connsiteY34" fmla="*/ 221544 h 275923"/>
                  <a:gd name="connsiteX35" fmla="*/ 297001 w 317600"/>
                  <a:gd name="connsiteY35" fmla="*/ 221353 h 275923"/>
                  <a:gd name="connsiteX36" fmla="*/ 260433 w 317600"/>
                  <a:gd name="connsiteY36" fmla="*/ 212206 h 275923"/>
                  <a:gd name="connsiteX37" fmla="*/ 260433 w 317600"/>
                  <a:gd name="connsiteY37" fmla="*/ 22039 h 275923"/>
                  <a:gd name="connsiteX38" fmla="*/ 297001 w 317600"/>
                  <a:gd name="connsiteY38" fmla="*/ 12892 h 275923"/>
                  <a:gd name="connsiteX39" fmla="*/ 304706 w 317600"/>
                  <a:gd name="connsiteY39" fmla="*/ 17511 h 275923"/>
                  <a:gd name="connsiteX40" fmla="*/ 304897 w 317600"/>
                  <a:gd name="connsiteY40" fmla="*/ 19048 h 27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7600" h="275923">
                    <a:moveTo>
                      <a:pt x="293920" y="570"/>
                    </a:moveTo>
                    <a:lnTo>
                      <a:pt x="14432" y="70442"/>
                    </a:lnTo>
                    <a:cubicBezTo>
                      <a:pt x="5953" y="72563"/>
                      <a:pt x="4" y="80179"/>
                      <a:pt x="0" y="88920"/>
                    </a:cubicBezTo>
                    <a:lnTo>
                      <a:pt x="0" y="145307"/>
                    </a:lnTo>
                    <a:cubicBezTo>
                      <a:pt x="1" y="154049"/>
                      <a:pt x="5951" y="161669"/>
                      <a:pt x="14432" y="163791"/>
                    </a:cubicBezTo>
                    <a:lnTo>
                      <a:pt x="76224" y="179252"/>
                    </a:lnTo>
                    <a:lnTo>
                      <a:pt x="76224" y="256867"/>
                    </a:lnTo>
                    <a:cubicBezTo>
                      <a:pt x="76224" y="267392"/>
                      <a:pt x="84756" y="275923"/>
                      <a:pt x="95280" y="275923"/>
                    </a:cubicBezTo>
                    <a:lnTo>
                      <a:pt x="112837" y="275923"/>
                    </a:lnTo>
                    <a:cubicBezTo>
                      <a:pt x="120061" y="275949"/>
                      <a:pt x="126671" y="271864"/>
                      <a:pt x="129880" y="265391"/>
                    </a:cubicBezTo>
                    <a:lnTo>
                      <a:pt x="162205" y="200715"/>
                    </a:lnTo>
                    <a:lnTo>
                      <a:pt x="293920" y="233644"/>
                    </a:lnTo>
                    <a:cubicBezTo>
                      <a:pt x="304130" y="236198"/>
                      <a:pt x="314478" y="229992"/>
                      <a:pt x="317031" y="219782"/>
                    </a:cubicBezTo>
                    <a:cubicBezTo>
                      <a:pt x="317407" y="218280"/>
                      <a:pt x="317598" y="216739"/>
                      <a:pt x="317601" y="215192"/>
                    </a:cubicBezTo>
                    <a:lnTo>
                      <a:pt x="317601" y="19048"/>
                    </a:lnTo>
                    <a:cubicBezTo>
                      <a:pt x="317596" y="8523"/>
                      <a:pt x="309061" y="-5"/>
                      <a:pt x="298536" y="0"/>
                    </a:cubicBezTo>
                    <a:cubicBezTo>
                      <a:pt x="296980" y="1"/>
                      <a:pt x="295430" y="192"/>
                      <a:pt x="293920" y="570"/>
                    </a:cubicBezTo>
                    <a:close/>
                    <a:moveTo>
                      <a:pt x="88928" y="169330"/>
                    </a:moveTo>
                    <a:lnTo>
                      <a:pt x="88928" y="64916"/>
                    </a:lnTo>
                    <a:lnTo>
                      <a:pt x="247729" y="25215"/>
                    </a:lnTo>
                    <a:lnTo>
                      <a:pt x="247729" y="209030"/>
                    </a:lnTo>
                    <a:close/>
                    <a:moveTo>
                      <a:pt x="17519" y="151481"/>
                    </a:moveTo>
                    <a:cubicBezTo>
                      <a:pt x="14690" y="150775"/>
                      <a:pt x="12705" y="148235"/>
                      <a:pt x="12704" y="145319"/>
                    </a:cubicBezTo>
                    <a:lnTo>
                      <a:pt x="12704" y="88920"/>
                    </a:lnTo>
                    <a:cubicBezTo>
                      <a:pt x="12702" y="86002"/>
                      <a:pt x="14688" y="83458"/>
                      <a:pt x="17519" y="82752"/>
                    </a:cubicBezTo>
                    <a:lnTo>
                      <a:pt x="76224" y="68092"/>
                    </a:lnTo>
                    <a:lnTo>
                      <a:pt x="76224" y="166154"/>
                    </a:lnTo>
                    <a:close/>
                    <a:moveTo>
                      <a:pt x="118516" y="259706"/>
                    </a:moveTo>
                    <a:cubicBezTo>
                      <a:pt x="117447" y="261864"/>
                      <a:pt x="115245" y="263227"/>
                      <a:pt x="112837" y="263219"/>
                    </a:cubicBezTo>
                    <a:lnTo>
                      <a:pt x="95280" y="263219"/>
                    </a:lnTo>
                    <a:cubicBezTo>
                      <a:pt x="91772" y="263219"/>
                      <a:pt x="88928" y="260375"/>
                      <a:pt x="88928" y="256867"/>
                    </a:cubicBezTo>
                    <a:lnTo>
                      <a:pt x="88928" y="182428"/>
                    </a:lnTo>
                    <a:lnTo>
                      <a:pt x="149577" y="197590"/>
                    </a:lnTo>
                    <a:close/>
                    <a:moveTo>
                      <a:pt x="304897" y="215192"/>
                    </a:moveTo>
                    <a:cubicBezTo>
                      <a:pt x="304897" y="218700"/>
                      <a:pt x="302053" y="221544"/>
                      <a:pt x="298545" y="221544"/>
                    </a:cubicBezTo>
                    <a:cubicBezTo>
                      <a:pt x="298025" y="221544"/>
                      <a:pt x="297506" y="221479"/>
                      <a:pt x="297001" y="221353"/>
                    </a:cubicBezTo>
                    <a:lnTo>
                      <a:pt x="260433" y="212206"/>
                    </a:lnTo>
                    <a:lnTo>
                      <a:pt x="260433" y="22039"/>
                    </a:lnTo>
                    <a:lnTo>
                      <a:pt x="297001" y="12892"/>
                    </a:lnTo>
                    <a:cubicBezTo>
                      <a:pt x="300404" y="12040"/>
                      <a:pt x="303854" y="14108"/>
                      <a:pt x="304706" y="17511"/>
                    </a:cubicBezTo>
                    <a:cubicBezTo>
                      <a:pt x="304833" y="18013"/>
                      <a:pt x="304896" y="18529"/>
                      <a:pt x="304897" y="19048"/>
                    </a:cubicBezTo>
                    <a:close/>
                  </a:path>
                </a:pathLst>
              </a:custGeom>
              <a:solidFill>
                <a:srgbClr val="000000"/>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68" name="Forme libre 67">
                <a:extLst>
                  <a:ext uri="{FF2B5EF4-FFF2-40B4-BE49-F238E27FC236}">
                    <a16:creationId xmlns:a16="http://schemas.microsoft.com/office/drawing/2014/main" id="{35917C4C-5E51-5A49-BC83-1854F39CD924}"/>
                  </a:ext>
                </a:extLst>
              </p:cNvPr>
              <p:cNvSpPr/>
              <p:nvPr/>
            </p:nvSpPr>
            <p:spPr>
              <a:xfrm>
                <a:off x="940905" y="4772110"/>
                <a:ext cx="38112" cy="12704"/>
              </a:xfrm>
              <a:custGeom>
                <a:avLst/>
                <a:gdLst>
                  <a:gd name="connsiteX0" fmla="*/ 6352 w 38112"/>
                  <a:gd name="connsiteY0" fmla="*/ 12704 h 12704"/>
                  <a:gd name="connsiteX1" fmla="*/ 31760 w 38112"/>
                  <a:gd name="connsiteY1" fmla="*/ 12704 h 12704"/>
                  <a:gd name="connsiteX2" fmla="*/ 38112 w 38112"/>
                  <a:gd name="connsiteY2" fmla="*/ 6352 h 12704"/>
                  <a:gd name="connsiteX3" fmla="*/ 31760 w 38112"/>
                  <a:gd name="connsiteY3" fmla="*/ 0 h 12704"/>
                  <a:gd name="connsiteX4" fmla="*/ 6352 w 38112"/>
                  <a:gd name="connsiteY4" fmla="*/ 0 h 12704"/>
                  <a:gd name="connsiteX5" fmla="*/ 0 w 38112"/>
                  <a:gd name="connsiteY5" fmla="*/ 6352 h 12704"/>
                  <a:gd name="connsiteX6" fmla="*/ 6352 w 38112"/>
                  <a:gd name="connsiteY6" fmla="*/ 12704 h 1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12" h="12704">
                    <a:moveTo>
                      <a:pt x="6352" y="12704"/>
                    </a:moveTo>
                    <a:lnTo>
                      <a:pt x="31760" y="12704"/>
                    </a:lnTo>
                    <a:cubicBezTo>
                      <a:pt x="35268" y="12704"/>
                      <a:pt x="38112" y="9860"/>
                      <a:pt x="38112" y="6352"/>
                    </a:cubicBezTo>
                    <a:cubicBezTo>
                      <a:pt x="38112" y="2844"/>
                      <a:pt x="35268" y="0"/>
                      <a:pt x="31760" y="0"/>
                    </a:cubicBezTo>
                    <a:lnTo>
                      <a:pt x="6352" y="0"/>
                    </a:lnTo>
                    <a:cubicBezTo>
                      <a:pt x="2844" y="0"/>
                      <a:pt x="0" y="2844"/>
                      <a:pt x="0" y="6352"/>
                    </a:cubicBezTo>
                    <a:cubicBezTo>
                      <a:pt x="0" y="9860"/>
                      <a:pt x="2844" y="12704"/>
                      <a:pt x="6352" y="12704"/>
                    </a:cubicBezTo>
                    <a:close/>
                  </a:path>
                </a:pathLst>
              </a:custGeom>
              <a:solidFill>
                <a:srgbClr val="000000"/>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69" name="Forme libre 68">
                <a:extLst>
                  <a:ext uri="{FF2B5EF4-FFF2-40B4-BE49-F238E27FC236}">
                    <a16:creationId xmlns:a16="http://schemas.microsoft.com/office/drawing/2014/main" id="{AA49A53D-CE3D-F742-BB9F-C27B8D0BE2B9}"/>
                  </a:ext>
                </a:extLst>
              </p:cNvPr>
              <p:cNvSpPr/>
              <p:nvPr/>
            </p:nvSpPr>
            <p:spPr>
              <a:xfrm>
                <a:off x="940905" y="4810222"/>
                <a:ext cx="38112" cy="12704"/>
              </a:xfrm>
              <a:custGeom>
                <a:avLst/>
                <a:gdLst>
                  <a:gd name="connsiteX0" fmla="*/ 31760 w 38112"/>
                  <a:gd name="connsiteY0" fmla="*/ 0 h 12704"/>
                  <a:gd name="connsiteX1" fmla="*/ 6352 w 38112"/>
                  <a:gd name="connsiteY1" fmla="*/ 0 h 12704"/>
                  <a:gd name="connsiteX2" fmla="*/ 0 w 38112"/>
                  <a:gd name="connsiteY2" fmla="*/ 6352 h 12704"/>
                  <a:gd name="connsiteX3" fmla="*/ 6352 w 38112"/>
                  <a:gd name="connsiteY3" fmla="*/ 12704 h 12704"/>
                  <a:gd name="connsiteX4" fmla="*/ 31760 w 38112"/>
                  <a:gd name="connsiteY4" fmla="*/ 12704 h 12704"/>
                  <a:gd name="connsiteX5" fmla="*/ 38112 w 38112"/>
                  <a:gd name="connsiteY5" fmla="*/ 6352 h 12704"/>
                  <a:gd name="connsiteX6" fmla="*/ 31760 w 38112"/>
                  <a:gd name="connsiteY6" fmla="*/ 0 h 1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12" h="12704">
                    <a:moveTo>
                      <a:pt x="31760" y="0"/>
                    </a:moveTo>
                    <a:lnTo>
                      <a:pt x="6352" y="0"/>
                    </a:lnTo>
                    <a:cubicBezTo>
                      <a:pt x="2844" y="0"/>
                      <a:pt x="0" y="2844"/>
                      <a:pt x="0" y="6352"/>
                    </a:cubicBezTo>
                    <a:cubicBezTo>
                      <a:pt x="0" y="9860"/>
                      <a:pt x="2844" y="12704"/>
                      <a:pt x="6352" y="12704"/>
                    </a:cubicBezTo>
                    <a:lnTo>
                      <a:pt x="31760" y="12704"/>
                    </a:lnTo>
                    <a:cubicBezTo>
                      <a:pt x="35268" y="12704"/>
                      <a:pt x="38112" y="9860"/>
                      <a:pt x="38112" y="6352"/>
                    </a:cubicBezTo>
                    <a:cubicBezTo>
                      <a:pt x="38112" y="2844"/>
                      <a:pt x="35268" y="0"/>
                      <a:pt x="31760" y="0"/>
                    </a:cubicBezTo>
                    <a:close/>
                  </a:path>
                </a:pathLst>
              </a:custGeom>
              <a:solidFill>
                <a:srgbClr val="000000"/>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grpSp>
      </p:grpSp>
      <p:sp>
        <p:nvSpPr>
          <p:cNvPr id="70" name="ZoneTexte 69">
            <a:extLst>
              <a:ext uri="{FF2B5EF4-FFF2-40B4-BE49-F238E27FC236}">
                <a16:creationId xmlns:a16="http://schemas.microsoft.com/office/drawing/2014/main" id="{BE55296B-57CE-974A-B3EE-4F5B305AF48D}"/>
              </a:ext>
            </a:extLst>
          </p:cNvPr>
          <p:cNvSpPr txBox="1"/>
          <p:nvPr/>
        </p:nvSpPr>
        <p:spPr>
          <a:xfrm>
            <a:off x="-2090057" y="5508171"/>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270663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10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p:tgtEl>
                                          <p:spTgt spid="9"/>
                                        </p:tgtEl>
                                        <p:attrNameLst>
                                          <p:attrName>ppt_x</p:attrName>
                                        </p:attrNameLst>
                                      </p:cBhvr>
                                      <p:tavLst>
                                        <p:tav tm="0">
                                          <p:val>
                                            <p:strVal val="#ppt_x-#ppt_w*1.125000"/>
                                          </p:val>
                                        </p:tav>
                                        <p:tav tm="100000">
                                          <p:val>
                                            <p:strVal val="#ppt_x"/>
                                          </p:val>
                                        </p:tav>
                                      </p:tavLst>
                                    </p:anim>
                                    <p:animEffect transition="in" filter="wipe(right)">
                                      <p:cBhvr>
                                        <p:cTn id="17" dur="500"/>
                                        <p:tgtEl>
                                          <p:spTgt spid="9"/>
                                        </p:tgtEl>
                                      </p:cBhvr>
                                    </p:animEffect>
                                  </p:childTnLst>
                                </p:cTn>
                              </p:par>
                              <p:par>
                                <p:cTn id="18" presetID="2" presetClass="entr" presetSubtype="8"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0-#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dissolve">
                                      <p:cBhvr>
                                        <p:cTn id="25" dur="1000"/>
                                        <p:tgtEl>
                                          <p:spTgt spid="37"/>
                                        </p:tgtEl>
                                      </p:cBhvr>
                                    </p:animEffect>
                                  </p:childTnLst>
                                </p:cTn>
                              </p:par>
                            </p:childTnLst>
                          </p:cTn>
                        </p:par>
                        <p:par>
                          <p:cTn id="26" fill="hold">
                            <p:stCondLst>
                              <p:cond delay="1500"/>
                            </p:stCondLst>
                            <p:childTnLst>
                              <p:par>
                                <p:cTn id="27" presetID="22" presetClass="entr" presetSubtype="1"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1000"/>
                                        <p:tgtEl>
                                          <p:spTgt spid="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ppt_x</p:attrName>
                                        </p:attrNameLst>
                                      </p:cBhvr>
                                      <p:tavLst>
                                        <p:tav tm="0">
                                          <p:val>
                                            <p:strVal val="#ppt_x-#ppt_w*1.125000"/>
                                          </p:val>
                                        </p:tav>
                                        <p:tav tm="100000">
                                          <p:val>
                                            <p:strVal val="#ppt_x"/>
                                          </p:val>
                                        </p:tav>
                                      </p:tavLst>
                                    </p:anim>
                                    <p:animEffect transition="in" filter="wipe(right)">
                                      <p:cBhvr>
                                        <p:cTn id="38" dur="500"/>
                                        <p:tgtEl>
                                          <p:spTgt spid="12"/>
                                        </p:tgtEl>
                                      </p:cBhvr>
                                    </p:animEffect>
                                  </p:childTnLst>
                                </p:cTn>
                              </p:par>
                              <p:par>
                                <p:cTn id="39" presetID="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dissolve">
                                      <p:cBhvr>
                                        <p:cTn id="46" dur="1000"/>
                                        <p:tgtEl>
                                          <p:spTgt spid="40"/>
                                        </p:tgtEl>
                                      </p:cBhvr>
                                    </p:animEffect>
                                  </p:childTnLst>
                                </p:cTn>
                              </p:par>
                            </p:childTnLst>
                          </p:cTn>
                        </p:par>
                        <p:par>
                          <p:cTn id="47" fill="hold">
                            <p:stCondLst>
                              <p:cond delay="1500"/>
                            </p:stCondLst>
                            <p:childTnLst>
                              <p:par>
                                <p:cTn id="48" presetID="22" presetClass="entr" presetSubtype="1"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up)">
                                      <p:cBhvr>
                                        <p:cTn id="50" dur="1000"/>
                                        <p:tgtEl>
                                          <p:spTgt spid="5"/>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up)">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8" fill="hold" nodeType="clickEffect">
                                  <p:stCondLst>
                                    <p:cond delay="0"/>
                                  </p:stCondLst>
                                  <p:childTnLst>
                                    <p:set>
                                      <p:cBhvr>
                                        <p:cTn id="57" dur="1" fill="hold">
                                          <p:stCondLst>
                                            <p:cond delay="0"/>
                                          </p:stCondLst>
                                        </p:cTn>
                                        <p:tgtEl>
                                          <p:spTgt spid="65"/>
                                        </p:tgtEl>
                                        <p:attrNameLst>
                                          <p:attrName>style.visibility</p:attrName>
                                        </p:attrNameLst>
                                      </p:cBhvr>
                                      <p:to>
                                        <p:strVal val="visible"/>
                                      </p:to>
                                    </p:set>
                                    <p:anim calcmode="lin" valueType="num">
                                      <p:cBhvr additive="base">
                                        <p:cTn id="58" dur="500"/>
                                        <p:tgtEl>
                                          <p:spTgt spid="65"/>
                                        </p:tgtEl>
                                        <p:attrNameLst>
                                          <p:attrName>ppt_x</p:attrName>
                                        </p:attrNameLst>
                                      </p:cBhvr>
                                      <p:tavLst>
                                        <p:tav tm="0">
                                          <p:val>
                                            <p:strVal val="#ppt_x-#ppt_w*1.125000"/>
                                          </p:val>
                                        </p:tav>
                                        <p:tav tm="100000">
                                          <p:val>
                                            <p:strVal val="#ppt_x"/>
                                          </p:val>
                                        </p:tav>
                                      </p:tavLst>
                                    </p:anim>
                                    <p:animEffect transition="in" filter="wipe(right)">
                                      <p:cBhvr>
                                        <p:cTn id="59" dur="500"/>
                                        <p:tgtEl>
                                          <p:spTgt spid="65"/>
                                        </p:tgtEl>
                                      </p:cBhvr>
                                    </p:animEffect>
                                  </p:childTnLst>
                                </p:cTn>
                              </p:par>
                              <p:par>
                                <p:cTn id="60" presetID="2" presetClass="entr" presetSubtype="8"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1000" fill="hold"/>
                                        <p:tgtEl>
                                          <p:spTgt spid="15"/>
                                        </p:tgtEl>
                                        <p:attrNameLst>
                                          <p:attrName>ppt_x</p:attrName>
                                        </p:attrNameLst>
                                      </p:cBhvr>
                                      <p:tavLst>
                                        <p:tav tm="0">
                                          <p:val>
                                            <p:strVal val="0-#ppt_w/2"/>
                                          </p:val>
                                        </p:tav>
                                        <p:tav tm="100000">
                                          <p:val>
                                            <p:strVal val="#ppt_x"/>
                                          </p:val>
                                        </p:tav>
                                      </p:tavLst>
                                    </p:anim>
                                    <p:anim calcmode="lin" valueType="num">
                                      <p:cBhvr additive="base">
                                        <p:cTn id="63" dur="1000" fill="hold"/>
                                        <p:tgtEl>
                                          <p:spTgt spid="15"/>
                                        </p:tgtEl>
                                        <p:attrNameLst>
                                          <p:attrName>ppt_y</p:attrName>
                                        </p:attrNameLst>
                                      </p:cBhvr>
                                      <p:tavLst>
                                        <p:tav tm="0">
                                          <p:val>
                                            <p:strVal val="#ppt_y"/>
                                          </p:val>
                                        </p:tav>
                                        <p:tav tm="100000">
                                          <p:val>
                                            <p:strVal val="#ppt_y"/>
                                          </p:val>
                                        </p:tav>
                                      </p:tavLst>
                                    </p:anim>
                                  </p:childTnLst>
                                </p:cTn>
                              </p:par>
                            </p:childTnLst>
                          </p:cTn>
                        </p:par>
                        <p:par>
                          <p:cTn id="64" fill="hold">
                            <p:stCondLst>
                              <p:cond delay="1000"/>
                            </p:stCondLst>
                            <p:childTnLst>
                              <p:par>
                                <p:cTn id="65" presetID="9" presetClass="entr" presetSubtype="0"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dissolve">
                                      <p:cBhvr>
                                        <p:cTn id="67" dur="1000"/>
                                        <p:tgtEl>
                                          <p:spTgt spid="43"/>
                                        </p:tgtEl>
                                      </p:cBhvr>
                                    </p:animEffect>
                                  </p:childTnLst>
                                </p:cTn>
                              </p:par>
                            </p:childTnLst>
                          </p:cTn>
                        </p:par>
                        <p:par>
                          <p:cTn id="68" fill="hold">
                            <p:stCondLst>
                              <p:cond delay="2000"/>
                            </p:stCondLst>
                            <p:childTnLst>
                              <p:par>
                                <p:cTn id="69" presetID="22" presetClass="entr" presetSubtype="1"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up)">
                                      <p:cBhvr>
                                        <p:cTn id="71" dur="500"/>
                                        <p:tgtEl>
                                          <p:spTgt spid="28"/>
                                        </p:tgtEl>
                                      </p:cBhvr>
                                    </p:animEffect>
                                  </p:childTnLst>
                                </p:cTn>
                              </p:par>
                              <p:par>
                                <p:cTn id="72" presetID="22" presetClass="entr" presetSubtype="1"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up)">
                                      <p:cBhvr>
                                        <p:cTn id="74" dur="10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8" fill="hold" nodeType="click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additive="base">
                                        <p:cTn id="79" dur="500"/>
                                        <p:tgtEl>
                                          <p:spTgt spid="59"/>
                                        </p:tgtEl>
                                        <p:attrNameLst>
                                          <p:attrName>ppt_x</p:attrName>
                                        </p:attrNameLst>
                                      </p:cBhvr>
                                      <p:tavLst>
                                        <p:tav tm="0">
                                          <p:val>
                                            <p:strVal val="#ppt_x-#ppt_w*1.125000"/>
                                          </p:val>
                                        </p:tav>
                                        <p:tav tm="100000">
                                          <p:val>
                                            <p:strVal val="#ppt_x"/>
                                          </p:val>
                                        </p:tav>
                                      </p:tavLst>
                                    </p:anim>
                                    <p:animEffect transition="in" filter="wipe(right)">
                                      <p:cBhvr>
                                        <p:cTn id="80" dur="500"/>
                                        <p:tgtEl>
                                          <p:spTgt spid="59"/>
                                        </p:tgtEl>
                                      </p:cBhvr>
                                    </p:animEffect>
                                  </p:childTnLst>
                                </p:cTn>
                              </p:par>
                              <p:par>
                                <p:cTn id="81" presetID="2" presetClass="entr" presetSubtype="8"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1000" fill="hold"/>
                                        <p:tgtEl>
                                          <p:spTgt spid="16"/>
                                        </p:tgtEl>
                                        <p:attrNameLst>
                                          <p:attrName>ppt_x</p:attrName>
                                        </p:attrNameLst>
                                      </p:cBhvr>
                                      <p:tavLst>
                                        <p:tav tm="0">
                                          <p:val>
                                            <p:strVal val="0-#ppt_w/2"/>
                                          </p:val>
                                        </p:tav>
                                        <p:tav tm="100000">
                                          <p:val>
                                            <p:strVal val="#ppt_x"/>
                                          </p:val>
                                        </p:tav>
                                      </p:tavLst>
                                    </p:anim>
                                    <p:anim calcmode="lin" valueType="num">
                                      <p:cBhvr additive="base">
                                        <p:cTn id="84" dur="1000" fill="hold"/>
                                        <p:tgtEl>
                                          <p:spTgt spid="16"/>
                                        </p:tgtEl>
                                        <p:attrNameLst>
                                          <p:attrName>ppt_y</p:attrName>
                                        </p:attrNameLst>
                                      </p:cBhvr>
                                      <p:tavLst>
                                        <p:tav tm="0">
                                          <p:val>
                                            <p:strVal val="#ppt_y"/>
                                          </p:val>
                                        </p:tav>
                                        <p:tav tm="100000">
                                          <p:val>
                                            <p:strVal val="#ppt_y"/>
                                          </p:val>
                                        </p:tav>
                                      </p:tavLst>
                                    </p:anim>
                                  </p:childTnLst>
                                </p:cTn>
                              </p:par>
                            </p:childTnLst>
                          </p:cTn>
                        </p:par>
                        <p:par>
                          <p:cTn id="85" fill="hold">
                            <p:stCondLst>
                              <p:cond delay="1000"/>
                            </p:stCondLst>
                            <p:childTnLst>
                              <p:par>
                                <p:cTn id="86" presetID="9" presetClass="entr" presetSubtype="0" fill="hold" nodeType="after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dissolve">
                                      <p:cBhvr>
                                        <p:cTn id="88" dur="1000"/>
                                        <p:tgtEl>
                                          <p:spTgt spid="46"/>
                                        </p:tgtEl>
                                      </p:cBhvr>
                                    </p:animEffect>
                                  </p:childTnLst>
                                </p:cTn>
                              </p:par>
                            </p:childTnLst>
                          </p:cTn>
                        </p:par>
                        <p:par>
                          <p:cTn id="89" fill="hold">
                            <p:stCondLst>
                              <p:cond delay="2000"/>
                            </p:stCondLst>
                            <p:childTnLst>
                              <p:par>
                                <p:cTn id="90" presetID="22" presetClass="entr" presetSubtype="1" fill="hold" nodeType="after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wipe(up)">
                                      <p:cBhvr>
                                        <p:cTn id="92" dur="1000"/>
                                        <p:tgtEl>
                                          <p:spTgt spid="7"/>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wipe(up)">
                                      <p:cBhvr>
                                        <p:cTn id="95" dur="500"/>
                                        <p:tgtEl>
                                          <p:spTgt spid="27"/>
                                        </p:tgtEl>
                                      </p:cBhvr>
                                    </p:animEffect>
                                  </p:childTnLst>
                                </p:cTn>
                              </p:par>
                            </p:childTnLst>
                          </p:cTn>
                        </p:par>
                      </p:childTnLst>
                    </p:cTn>
                  </p:par>
                  <p:par>
                    <p:cTn id="96" fill="hold">
                      <p:stCondLst>
                        <p:cond delay="indefinite"/>
                      </p:stCondLst>
                      <p:childTnLst>
                        <p:par>
                          <p:cTn id="97" fill="hold">
                            <p:stCondLst>
                              <p:cond delay="0"/>
                            </p:stCondLst>
                            <p:childTnLst>
                              <p:par>
                                <p:cTn id="98" presetID="12" presetClass="entr" presetSubtype="8" fill="hold" nodeType="clickEffect">
                                  <p:stCondLst>
                                    <p:cond delay="0"/>
                                  </p:stCondLst>
                                  <p:childTnLst>
                                    <p:set>
                                      <p:cBhvr>
                                        <p:cTn id="99" dur="1" fill="hold">
                                          <p:stCondLst>
                                            <p:cond delay="0"/>
                                          </p:stCondLst>
                                        </p:cTn>
                                        <p:tgtEl>
                                          <p:spTgt spid="71"/>
                                        </p:tgtEl>
                                        <p:attrNameLst>
                                          <p:attrName>style.visibility</p:attrName>
                                        </p:attrNameLst>
                                      </p:cBhvr>
                                      <p:to>
                                        <p:strVal val="visible"/>
                                      </p:to>
                                    </p:set>
                                    <p:anim calcmode="lin" valueType="num">
                                      <p:cBhvr additive="base">
                                        <p:cTn id="100" dur="500"/>
                                        <p:tgtEl>
                                          <p:spTgt spid="71"/>
                                        </p:tgtEl>
                                        <p:attrNameLst>
                                          <p:attrName>ppt_x</p:attrName>
                                        </p:attrNameLst>
                                      </p:cBhvr>
                                      <p:tavLst>
                                        <p:tav tm="0">
                                          <p:val>
                                            <p:strVal val="#ppt_x-#ppt_w*1.125000"/>
                                          </p:val>
                                        </p:tav>
                                        <p:tav tm="100000">
                                          <p:val>
                                            <p:strVal val="#ppt_x"/>
                                          </p:val>
                                        </p:tav>
                                      </p:tavLst>
                                    </p:anim>
                                    <p:animEffect transition="in" filter="wipe(right)">
                                      <p:cBhvr>
                                        <p:cTn id="101" dur="500"/>
                                        <p:tgtEl>
                                          <p:spTgt spid="71"/>
                                        </p:tgtEl>
                                      </p:cBhvr>
                                    </p:animEffect>
                                  </p:childTnLst>
                                </p:cTn>
                              </p:par>
                            </p:childTnLst>
                          </p:cTn>
                        </p:par>
                        <p:par>
                          <p:cTn id="102" fill="hold">
                            <p:stCondLst>
                              <p:cond delay="500"/>
                            </p:stCondLst>
                            <p:childTnLst>
                              <p:par>
                                <p:cTn id="103" presetID="2" presetClass="entr" presetSubtype="8" fill="hold" grpId="0" nodeType="afterEffect">
                                  <p:stCondLst>
                                    <p:cond delay="0"/>
                                  </p:stCondLst>
                                  <p:childTnLst>
                                    <p:set>
                                      <p:cBhvr>
                                        <p:cTn id="104" dur="1" fill="hold">
                                          <p:stCondLst>
                                            <p:cond delay="0"/>
                                          </p:stCondLst>
                                        </p:cTn>
                                        <p:tgtEl>
                                          <p:spTgt spid="17"/>
                                        </p:tgtEl>
                                        <p:attrNameLst>
                                          <p:attrName>style.visibility</p:attrName>
                                        </p:attrNameLst>
                                      </p:cBhvr>
                                      <p:to>
                                        <p:strVal val="visible"/>
                                      </p:to>
                                    </p:set>
                                    <p:anim calcmode="lin" valueType="num">
                                      <p:cBhvr additive="base">
                                        <p:cTn id="105" dur="1000" fill="hold"/>
                                        <p:tgtEl>
                                          <p:spTgt spid="17"/>
                                        </p:tgtEl>
                                        <p:attrNameLst>
                                          <p:attrName>ppt_x</p:attrName>
                                        </p:attrNameLst>
                                      </p:cBhvr>
                                      <p:tavLst>
                                        <p:tav tm="0">
                                          <p:val>
                                            <p:strVal val="0-#ppt_w/2"/>
                                          </p:val>
                                        </p:tav>
                                        <p:tav tm="100000">
                                          <p:val>
                                            <p:strVal val="#ppt_x"/>
                                          </p:val>
                                        </p:tav>
                                      </p:tavLst>
                                    </p:anim>
                                    <p:anim calcmode="lin" valueType="num">
                                      <p:cBhvr additive="base">
                                        <p:cTn id="106" dur="1000" fill="hold"/>
                                        <p:tgtEl>
                                          <p:spTgt spid="17"/>
                                        </p:tgtEl>
                                        <p:attrNameLst>
                                          <p:attrName>ppt_y</p:attrName>
                                        </p:attrNameLst>
                                      </p:cBhvr>
                                      <p:tavLst>
                                        <p:tav tm="0">
                                          <p:val>
                                            <p:strVal val="#ppt_y"/>
                                          </p:val>
                                        </p:tav>
                                        <p:tav tm="100000">
                                          <p:val>
                                            <p:strVal val="#ppt_y"/>
                                          </p:val>
                                        </p:tav>
                                      </p:tavLst>
                                    </p:anim>
                                  </p:childTnLst>
                                </p:cTn>
                              </p:par>
                            </p:childTnLst>
                          </p:cTn>
                        </p:par>
                        <p:par>
                          <p:cTn id="107" fill="hold">
                            <p:stCondLst>
                              <p:cond delay="1500"/>
                            </p:stCondLst>
                            <p:childTnLst>
                              <p:par>
                                <p:cTn id="108" presetID="9" presetClass="entr" presetSubtype="0" fill="hold" nodeType="after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dissolve">
                                      <p:cBhvr>
                                        <p:cTn id="110" dur="1000"/>
                                        <p:tgtEl>
                                          <p:spTgt spid="34"/>
                                        </p:tgtEl>
                                      </p:cBhvr>
                                    </p:animEffect>
                                  </p:childTnLst>
                                </p:cTn>
                              </p:par>
                            </p:childTnLst>
                          </p:cTn>
                        </p:par>
                        <p:par>
                          <p:cTn id="111" fill="hold">
                            <p:stCondLst>
                              <p:cond delay="2500"/>
                            </p:stCondLst>
                            <p:childTnLst>
                              <p:par>
                                <p:cTn id="112" presetID="22" presetClass="entr" presetSubtype="1" fill="hold" nodeType="after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wipe(up)">
                                      <p:cBhvr>
                                        <p:cTn id="114" dur="1000"/>
                                        <p:tgtEl>
                                          <p:spTgt spid="8"/>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up)">
                                      <p:cBhvr>
                                        <p:cTn id="117" dur="500"/>
                                        <p:tgtEl>
                                          <p:spTgt spid="29"/>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wipe(up)">
                                      <p:cBhvr>
                                        <p:cTn id="122" dur="500"/>
                                        <p:tgtEl>
                                          <p:spTgt spid="21"/>
                                        </p:tgtEl>
                                      </p:cBhvr>
                                    </p:animEffect>
                                  </p:childTnLst>
                                </p:cTn>
                              </p:par>
                            </p:childTnLst>
                          </p:cTn>
                        </p:par>
                        <p:par>
                          <p:cTn id="123" fill="hold">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3"/>
                                        </p:tgtEl>
                                        <p:attrNameLst>
                                          <p:attrName>style.visibility</p:attrName>
                                        </p:attrNameLst>
                                      </p:cBhvr>
                                      <p:to>
                                        <p:strVal val="visible"/>
                                      </p:to>
                                    </p:set>
                                    <p:animEffect transition="in" filter="wipe(left)">
                                      <p:cBhvr>
                                        <p:cTn id="126" dur="500"/>
                                        <p:tgtEl>
                                          <p:spTgt spid="3"/>
                                        </p:tgtEl>
                                      </p:cBhvr>
                                    </p:animEffect>
                                  </p:childTnLst>
                                </p:cTn>
                              </p:par>
                            </p:childTnLst>
                          </p:cTn>
                        </p:par>
                        <p:par>
                          <p:cTn id="127" fill="hold">
                            <p:stCondLst>
                              <p:cond delay="1000"/>
                            </p:stCondLst>
                            <p:childTnLst>
                              <p:par>
                                <p:cTn id="128" presetID="22" presetClass="entr" presetSubtype="4" fill="hold" grpId="0" nodeType="afterEffect">
                                  <p:stCondLst>
                                    <p:cond delay="0"/>
                                  </p:stCondLst>
                                  <p:childTnLst>
                                    <p:set>
                                      <p:cBhvr>
                                        <p:cTn id="129" dur="1" fill="hold">
                                          <p:stCondLst>
                                            <p:cond delay="0"/>
                                          </p:stCondLst>
                                        </p:cTn>
                                        <p:tgtEl>
                                          <p:spTgt spid="30"/>
                                        </p:tgtEl>
                                        <p:attrNameLst>
                                          <p:attrName>style.visibility</p:attrName>
                                        </p:attrNameLst>
                                      </p:cBhvr>
                                      <p:to>
                                        <p:strVal val="visible"/>
                                      </p:to>
                                    </p:set>
                                    <p:animEffect transition="in" filter="wipe(down)">
                                      <p:cBhvr>
                                        <p:cTn id="13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A9B36CD0-84C8-AE40-801B-F84473CDED12}"/>
              </a:ext>
            </a:extLst>
          </p:cNvPr>
          <p:cNvSpPr txBox="1">
            <a:spLocks/>
          </p:cNvSpPr>
          <p:nvPr/>
        </p:nvSpPr>
        <p:spPr>
          <a:xfrm>
            <a:off x="6242917" y="2355502"/>
            <a:ext cx="5276346" cy="41669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fr-FR" sz="1400" b="1">
                <a:latin typeface="Open Sans" panose="020B0606030504020204" pitchFamily="34" charset="0"/>
                <a:ea typeface="Open Sans" panose="020B0606030504020204" pitchFamily="34" charset="0"/>
                <a:cs typeface="Open Sans" panose="020B0606030504020204" pitchFamily="34" charset="0"/>
              </a:rPr>
              <a:t>Classification</a:t>
            </a:r>
          </a:p>
          <a:p>
            <a:pPr marL="0" indent="0" algn="just">
              <a:lnSpc>
                <a:spcPct val="100000"/>
              </a:lnSpc>
              <a:buNone/>
            </a:pPr>
            <a:r>
              <a:rPr lang="fr-FR" sz="1400">
                <a:latin typeface="Open Sans Light" panose="020B0306030504020204" pitchFamily="34" charset="0"/>
                <a:ea typeface="Open Sans Light" panose="020B0306030504020204" pitchFamily="34" charset="0"/>
                <a:cs typeface="Open Sans Light" panose="020B0306030504020204" pitchFamily="34" charset="0"/>
              </a:rPr>
              <a:t>L’IA analyse les emails et les catégorise. Elle corrige les faux positifs et les faux négatifs.</a:t>
            </a:r>
          </a:p>
          <a:p>
            <a:pPr marL="0" indent="0" algn="just">
              <a:lnSpc>
                <a:spcPct val="100000"/>
              </a:lnSpc>
              <a:buNone/>
            </a:pPr>
            <a:r>
              <a:rPr lang="fr-FR" sz="1400" b="1">
                <a:latin typeface="Open Sans" panose="020B0606030504020204" pitchFamily="34" charset="0"/>
                <a:ea typeface="Open Sans" panose="020B0606030504020204" pitchFamily="34" charset="0"/>
                <a:cs typeface="Open Sans" panose="020B0606030504020204" pitchFamily="34" charset="0"/>
              </a:rPr>
              <a:t>Collecte</a:t>
            </a:r>
          </a:p>
          <a:p>
            <a:pPr marL="0" indent="0" algn="just">
              <a:lnSpc>
                <a:spcPct val="100000"/>
              </a:lnSpc>
              <a:buNone/>
            </a:pPr>
            <a:r>
              <a:rPr lang="fr-FR" sz="1400">
                <a:latin typeface="Open Sans Light" panose="020B0306030504020204" pitchFamily="34" charset="0"/>
                <a:ea typeface="Open Sans Light" panose="020B0306030504020204" pitchFamily="34" charset="0"/>
                <a:cs typeface="Open Sans Light" panose="020B0306030504020204" pitchFamily="34" charset="0"/>
              </a:rPr>
              <a:t>L’IA regroupe les emails similaires en clusters afin de détecter les nouvelles vagues de menaces.</a:t>
            </a:r>
          </a:p>
          <a:p>
            <a:pPr marL="0" indent="0" algn="just">
              <a:lnSpc>
                <a:spcPct val="100000"/>
              </a:lnSpc>
              <a:buNone/>
            </a:pPr>
            <a:r>
              <a:rPr lang="fr-FR" sz="1400" b="1">
                <a:latin typeface="Open Sans" panose="020B0606030504020204" pitchFamily="34" charset="0"/>
                <a:ea typeface="Open Sans" panose="020B0606030504020204" pitchFamily="34" charset="0"/>
                <a:cs typeface="Open Sans" panose="020B0606030504020204" pitchFamily="34" charset="0"/>
              </a:rPr>
              <a:t>Validation</a:t>
            </a:r>
          </a:p>
          <a:p>
            <a:pPr marL="0" indent="0" algn="just">
              <a:lnSpc>
                <a:spcPct val="100000"/>
              </a:lnSpc>
              <a:buNone/>
            </a:pPr>
            <a:r>
              <a:rPr lang="fr-FR" sz="1400">
                <a:latin typeface="Open Sans Light" panose="020B0306030504020204" pitchFamily="34" charset="0"/>
                <a:ea typeface="Open Sans Light" panose="020B0306030504020204" pitchFamily="34" charset="0"/>
                <a:cs typeface="Open Sans Light" panose="020B0306030504020204" pitchFamily="34" charset="0"/>
              </a:rPr>
              <a:t>Le </a:t>
            </a:r>
            <a:r>
              <a:rPr lang="fr-FR" sz="1400" err="1">
                <a:latin typeface="Open Sans Light" panose="020B0306030504020204" pitchFamily="34" charset="0"/>
                <a:ea typeface="Open Sans Light" panose="020B0306030504020204" pitchFamily="34" charset="0"/>
                <a:cs typeface="Open Sans Light" panose="020B0306030504020204" pitchFamily="34" charset="0"/>
              </a:rPr>
              <a:t>Lab</a:t>
            </a:r>
            <a:r>
              <a:rPr lang="fr-FR" sz="1400">
                <a:latin typeface="Open Sans Light" panose="020B0306030504020204" pitchFamily="34" charset="0"/>
                <a:ea typeface="Open Sans Light" panose="020B0306030504020204" pitchFamily="34" charset="0"/>
                <a:cs typeface="Open Sans Light" panose="020B0306030504020204" pitchFamily="34" charset="0"/>
              </a:rPr>
              <a:t> IA intervient pour évaluer la qualité des clusters avant de les labelliser manuellement.</a:t>
            </a:r>
          </a:p>
          <a:p>
            <a:pPr marL="0" indent="0" algn="just">
              <a:lnSpc>
                <a:spcPct val="100000"/>
              </a:lnSpc>
              <a:buNone/>
            </a:pPr>
            <a:r>
              <a:rPr lang="fr-FR" sz="1400" b="1">
                <a:latin typeface="Open Sans" panose="020B0606030504020204" pitchFamily="34" charset="0"/>
                <a:ea typeface="Open Sans" panose="020B0606030504020204" pitchFamily="34" charset="0"/>
                <a:cs typeface="Open Sans" panose="020B0606030504020204" pitchFamily="34" charset="0"/>
              </a:rPr>
              <a:t>Entraînement</a:t>
            </a:r>
            <a:endParaRPr lang="fr-FR" sz="1400" b="1">
              <a:latin typeface="Open Sans Light" panose="020B0306030504020204" pitchFamily="34" charset="0"/>
              <a:ea typeface="Open Sans Light" panose="020B0306030504020204" pitchFamily="34" charset="0"/>
              <a:cs typeface="Open Sans Light" panose="020B0306030504020204" pitchFamily="34" charset="0"/>
            </a:endParaRPr>
          </a:p>
          <a:p>
            <a:pPr marL="0" indent="0" algn="just">
              <a:lnSpc>
                <a:spcPct val="100000"/>
              </a:lnSpc>
              <a:buNone/>
            </a:pPr>
            <a:r>
              <a:rPr lang="fr-FR" sz="1400">
                <a:latin typeface="Open Sans Light" panose="020B0306030504020204" pitchFamily="34" charset="0"/>
                <a:ea typeface="Open Sans Light" panose="020B0306030504020204" pitchFamily="34" charset="0"/>
                <a:cs typeface="Open Sans Light" panose="020B0306030504020204" pitchFamily="34" charset="0"/>
              </a:rPr>
              <a:t>L'IA entraîne une nouvelle version du modèle de classification à l'aide des données fraîchement collectées.</a:t>
            </a:r>
          </a:p>
        </p:txBody>
      </p:sp>
      <p:sp>
        <p:nvSpPr>
          <p:cNvPr id="6" name="Flèche en arc 7">
            <a:extLst>
              <a:ext uri="{FF2B5EF4-FFF2-40B4-BE49-F238E27FC236}">
                <a16:creationId xmlns:a16="http://schemas.microsoft.com/office/drawing/2014/main" id="{E3C12DA0-DBAA-9B4B-9D77-3FDEAF98D3FE}"/>
              </a:ext>
            </a:extLst>
          </p:cNvPr>
          <p:cNvSpPr/>
          <p:nvPr/>
        </p:nvSpPr>
        <p:spPr>
          <a:xfrm>
            <a:off x="1423453" y="2314325"/>
            <a:ext cx="3768890" cy="3768890"/>
          </a:xfrm>
          <a:prstGeom prst="circularArrow">
            <a:avLst>
              <a:gd name="adj1" fmla="val 3862"/>
              <a:gd name="adj2" fmla="val 586098"/>
              <a:gd name="adj3" fmla="val 12904904"/>
              <a:gd name="adj4" fmla="val 17352650"/>
              <a:gd name="adj5" fmla="val 5757"/>
            </a:avLst>
          </a:prstGeom>
          <a:solidFill>
            <a:schemeClr val="tx1"/>
          </a:solidFill>
          <a:ln w="28575">
            <a:noFill/>
          </a:ln>
        </p:spPr>
        <p:style>
          <a:lnRef idx="2">
            <a:schemeClr val="dk1">
              <a:shade val="50000"/>
            </a:schemeClr>
          </a:lnRef>
          <a:fillRef idx="1">
            <a:schemeClr val="dk1"/>
          </a:fillRef>
          <a:effectRef idx="0">
            <a:schemeClr val="dk1"/>
          </a:effectRef>
          <a:fontRef idx="minor">
            <a:schemeClr val="lt1"/>
          </a:fontRef>
        </p:style>
      </p:sp>
      <p:sp>
        <p:nvSpPr>
          <p:cNvPr id="7" name="Rectangle : coins arrondis 4">
            <a:extLst>
              <a:ext uri="{FF2B5EF4-FFF2-40B4-BE49-F238E27FC236}">
                <a16:creationId xmlns:a16="http://schemas.microsoft.com/office/drawing/2014/main" id="{A33FB3A2-7AE0-5D41-9789-3A0B84C7F062}"/>
              </a:ext>
            </a:extLst>
          </p:cNvPr>
          <p:cNvSpPr txBox="1"/>
          <p:nvPr/>
        </p:nvSpPr>
        <p:spPr>
          <a:xfrm>
            <a:off x="4351560" y="4079341"/>
            <a:ext cx="1204702" cy="385392"/>
          </a:xfrm>
          <a:prstGeom prst="roundRect">
            <a:avLst/>
          </a:prstGeom>
          <a:solidFill>
            <a:srgbClr val="F5F5F5"/>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kern="1200" dirty="0">
                <a:solidFill>
                  <a:schemeClr val="tx1"/>
                </a:solidFill>
                <a:latin typeface="Neutra Text" panose="02000000000000000000" pitchFamily="50" charset="0"/>
              </a:rPr>
              <a:t>Collecte</a:t>
            </a:r>
          </a:p>
        </p:txBody>
      </p:sp>
      <p:sp>
        <p:nvSpPr>
          <p:cNvPr id="8" name="Rectangle : coins arrondis 4">
            <a:extLst>
              <a:ext uri="{FF2B5EF4-FFF2-40B4-BE49-F238E27FC236}">
                <a16:creationId xmlns:a16="http://schemas.microsoft.com/office/drawing/2014/main" id="{0A4A1791-AD28-7344-86A1-532AAAA9727B}"/>
              </a:ext>
            </a:extLst>
          </p:cNvPr>
          <p:cNvSpPr txBox="1"/>
          <p:nvPr/>
        </p:nvSpPr>
        <p:spPr>
          <a:xfrm>
            <a:off x="2757785" y="2448565"/>
            <a:ext cx="1717077" cy="385392"/>
          </a:xfrm>
          <a:prstGeom prst="roundRect">
            <a:avLst/>
          </a:prstGeom>
          <a:solidFill>
            <a:srgbClr val="F5F5F5"/>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kern="1200">
                <a:solidFill>
                  <a:schemeClr val="tx1"/>
                </a:solidFill>
                <a:latin typeface="Neutra Text" panose="02000000000000000000" pitchFamily="50" charset="0"/>
              </a:rPr>
              <a:t>Classification</a:t>
            </a:r>
          </a:p>
        </p:txBody>
      </p:sp>
      <p:sp>
        <p:nvSpPr>
          <p:cNvPr id="9" name="Rectangle : coins arrondis 4">
            <a:extLst>
              <a:ext uri="{FF2B5EF4-FFF2-40B4-BE49-F238E27FC236}">
                <a16:creationId xmlns:a16="http://schemas.microsoft.com/office/drawing/2014/main" id="{687D306B-ED8C-5845-897A-B63DCD1DF1AC}"/>
              </a:ext>
            </a:extLst>
          </p:cNvPr>
          <p:cNvSpPr txBox="1"/>
          <p:nvPr/>
        </p:nvSpPr>
        <p:spPr>
          <a:xfrm>
            <a:off x="2692913" y="5583551"/>
            <a:ext cx="1419072" cy="385392"/>
          </a:xfrm>
          <a:prstGeom prst="roundRect">
            <a:avLst/>
          </a:prstGeom>
          <a:solidFill>
            <a:srgbClr val="F5F5F5"/>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kern="1200">
                <a:solidFill>
                  <a:schemeClr val="tx1"/>
                </a:solidFill>
                <a:latin typeface="Neutra Text" panose="02000000000000000000" pitchFamily="50" charset="0"/>
              </a:rPr>
              <a:t>Validation</a:t>
            </a:r>
          </a:p>
        </p:txBody>
      </p:sp>
      <p:sp>
        <p:nvSpPr>
          <p:cNvPr id="10" name="Rectangle : coins arrondis 4">
            <a:extLst>
              <a:ext uri="{FF2B5EF4-FFF2-40B4-BE49-F238E27FC236}">
                <a16:creationId xmlns:a16="http://schemas.microsoft.com/office/drawing/2014/main" id="{D27858C9-8290-584C-95D2-49BDECC856EF}"/>
              </a:ext>
            </a:extLst>
          </p:cNvPr>
          <p:cNvSpPr txBox="1"/>
          <p:nvPr/>
        </p:nvSpPr>
        <p:spPr>
          <a:xfrm>
            <a:off x="784360" y="4122822"/>
            <a:ext cx="1717078" cy="385392"/>
          </a:xfrm>
          <a:prstGeom prst="roundRect">
            <a:avLst/>
          </a:prstGeom>
          <a:solidFill>
            <a:srgbClr val="F5F5F5"/>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kern="1200">
                <a:solidFill>
                  <a:schemeClr val="tx1"/>
                </a:solidFill>
                <a:latin typeface="Neutra Text" panose="02000000000000000000" pitchFamily="50" charset="0"/>
              </a:rPr>
              <a:t>Entraînement</a:t>
            </a:r>
          </a:p>
        </p:txBody>
      </p:sp>
      <p:sp>
        <p:nvSpPr>
          <p:cNvPr id="11" name="Flèche : droite 47">
            <a:extLst>
              <a:ext uri="{FF2B5EF4-FFF2-40B4-BE49-F238E27FC236}">
                <a16:creationId xmlns:a16="http://schemas.microsoft.com/office/drawing/2014/main" id="{7717FBE0-1D20-5543-B4F4-071F7AAAE61A}"/>
              </a:ext>
            </a:extLst>
          </p:cNvPr>
          <p:cNvSpPr/>
          <p:nvPr/>
        </p:nvSpPr>
        <p:spPr>
          <a:xfrm>
            <a:off x="1642899" y="2497733"/>
            <a:ext cx="897017" cy="287056"/>
          </a:xfrm>
          <a:prstGeom prst="rightArrow">
            <a:avLst/>
          </a:prstGeom>
          <a:solidFill>
            <a:schemeClr val="tx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grpSp>
        <p:nvGrpSpPr>
          <p:cNvPr id="15" name="Graphique 18">
            <a:extLst>
              <a:ext uri="{FF2B5EF4-FFF2-40B4-BE49-F238E27FC236}">
                <a16:creationId xmlns:a16="http://schemas.microsoft.com/office/drawing/2014/main" id="{559ED09F-83E1-0843-95D0-6667BF57EF04}"/>
              </a:ext>
            </a:extLst>
          </p:cNvPr>
          <p:cNvGrpSpPr/>
          <p:nvPr/>
        </p:nvGrpSpPr>
        <p:grpSpPr>
          <a:xfrm>
            <a:off x="2874086" y="3879080"/>
            <a:ext cx="858453" cy="859045"/>
            <a:chOff x="3671156" y="4994505"/>
            <a:chExt cx="858453" cy="859045"/>
          </a:xfrm>
        </p:grpSpPr>
        <p:sp>
          <p:nvSpPr>
            <p:cNvPr id="18" name="Forme libre 17">
              <a:extLst>
                <a:ext uri="{FF2B5EF4-FFF2-40B4-BE49-F238E27FC236}">
                  <a16:creationId xmlns:a16="http://schemas.microsoft.com/office/drawing/2014/main" id="{1E56AC86-319A-604B-9A79-8818282DA5CC}"/>
                </a:ext>
              </a:extLst>
            </p:cNvPr>
            <p:cNvSpPr/>
            <p:nvPr/>
          </p:nvSpPr>
          <p:spPr>
            <a:xfrm>
              <a:off x="4087291" y="5244072"/>
              <a:ext cx="442318" cy="609478"/>
            </a:xfrm>
            <a:custGeom>
              <a:avLst/>
              <a:gdLst>
                <a:gd name="connsiteX0" fmla="*/ 401182 w 442318"/>
                <a:gd name="connsiteY0" fmla="*/ 292777 h 609478"/>
                <a:gd name="connsiteX1" fmla="*/ 235007 w 442318"/>
                <a:gd name="connsiteY1" fmla="*/ 125495 h 609478"/>
                <a:gd name="connsiteX2" fmla="*/ 235007 w 442318"/>
                <a:gd name="connsiteY2" fmla="*/ 51686 h 609478"/>
                <a:gd name="connsiteX3" fmla="*/ 245145 w 442318"/>
                <a:gd name="connsiteY3" fmla="*/ 13852 h 609478"/>
                <a:gd name="connsiteX4" fmla="*/ 207311 w 442318"/>
                <a:gd name="connsiteY4" fmla="*/ 3715 h 609478"/>
                <a:gd name="connsiteX5" fmla="*/ 197173 w 442318"/>
                <a:gd name="connsiteY5" fmla="*/ 41548 h 609478"/>
                <a:gd name="connsiteX6" fmla="*/ 207311 w 442318"/>
                <a:gd name="connsiteY6" fmla="*/ 51686 h 609478"/>
                <a:gd name="connsiteX7" fmla="*/ 207311 w 442318"/>
                <a:gd name="connsiteY7" fmla="*/ 125495 h 609478"/>
                <a:gd name="connsiteX8" fmla="*/ 41136 w 442318"/>
                <a:gd name="connsiteY8" fmla="*/ 292777 h 609478"/>
                <a:gd name="connsiteX9" fmla="*/ 1883 w 442318"/>
                <a:gd name="connsiteY9" fmla="*/ 360568 h 609478"/>
                <a:gd name="connsiteX10" fmla="*/ 41136 w 442318"/>
                <a:gd name="connsiteY10" fmla="*/ 399822 h 609478"/>
                <a:gd name="connsiteX11" fmla="*/ 41136 w 442318"/>
                <a:gd name="connsiteY11" fmla="*/ 595631 h 609478"/>
                <a:gd name="connsiteX12" fmla="*/ 54984 w 442318"/>
                <a:gd name="connsiteY12" fmla="*/ 609479 h 609478"/>
                <a:gd name="connsiteX13" fmla="*/ 387334 w 442318"/>
                <a:gd name="connsiteY13" fmla="*/ 609479 h 609478"/>
                <a:gd name="connsiteX14" fmla="*/ 401182 w 442318"/>
                <a:gd name="connsiteY14" fmla="*/ 595631 h 609478"/>
                <a:gd name="connsiteX15" fmla="*/ 401182 w 442318"/>
                <a:gd name="connsiteY15" fmla="*/ 399822 h 609478"/>
                <a:gd name="connsiteX16" fmla="*/ 440435 w 442318"/>
                <a:gd name="connsiteY16" fmla="*/ 332031 h 609478"/>
                <a:gd name="connsiteX17" fmla="*/ 401182 w 442318"/>
                <a:gd name="connsiteY17" fmla="*/ 292777 h 609478"/>
                <a:gd name="connsiteX18" fmla="*/ 41136 w 442318"/>
                <a:gd name="connsiteY18" fmla="*/ 370187 h 609478"/>
                <a:gd name="connsiteX19" fmla="*/ 31451 w 442318"/>
                <a:gd name="connsiteY19" fmla="*/ 332236 h 609478"/>
                <a:gd name="connsiteX20" fmla="*/ 41136 w 442318"/>
                <a:gd name="connsiteY20" fmla="*/ 322550 h 609478"/>
                <a:gd name="connsiteX21" fmla="*/ 304246 w 442318"/>
                <a:gd name="connsiteY21" fmla="*/ 484848 h 609478"/>
                <a:gd name="connsiteX22" fmla="*/ 138072 w 442318"/>
                <a:gd name="connsiteY22" fmla="*/ 484848 h 609478"/>
                <a:gd name="connsiteX23" fmla="*/ 124224 w 442318"/>
                <a:gd name="connsiteY23" fmla="*/ 471000 h 609478"/>
                <a:gd name="connsiteX24" fmla="*/ 138072 w 442318"/>
                <a:gd name="connsiteY24" fmla="*/ 457152 h 609478"/>
                <a:gd name="connsiteX25" fmla="*/ 304246 w 442318"/>
                <a:gd name="connsiteY25" fmla="*/ 457152 h 609478"/>
                <a:gd name="connsiteX26" fmla="*/ 318094 w 442318"/>
                <a:gd name="connsiteY26" fmla="*/ 471000 h 609478"/>
                <a:gd name="connsiteX27" fmla="*/ 304246 w 442318"/>
                <a:gd name="connsiteY27" fmla="*/ 484848 h 609478"/>
                <a:gd name="connsiteX28" fmla="*/ 331942 w 442318"/>
                <a:gd name="connsiteY28" fmla="*/ 374065 h 609478"/>
                <a:gd name="connsiteX29" fmla="*/ 318094 w 442318"/>
                <a:gd name="connsiteY29" fmla="*/ 387912 h 609478"/>
                <a:gd name="connsiteX30" fmla="*/ 124224 w 442318"/>
                <a:gd name="connsiteY30" fmla="*/ 387912 h 609478"/>
                <a:gd name="connsiteX31" fmla="*/ 110376 w 442318"/>
                <a:gd name="connsiteY31" fmla="*/ 374065 h 609478"/>
                <a:gd name="connsiteX32" fmla="*/ 110376 w 442318"/>
                <a:gd name="connsiteY32" fmla="*/ 304825 h 609478"/>
                <a:gd name="connsiteX33" fmla="*/ 124224 w 442318"/>
                <a:gd name="connsiteY33" fmla="*/ 290977 h 609478"/>
                <a:gd name="connsiteX34" fmla="*/ 318094 w 442318"/>
                <a:gd name="connsiteY34" fmla="*/ 290977 h 609478"/>
                <a:gd name="connsiteX35" fmla="*/ 331942 w 442318"/>
                <a:gd name="connsiteY35" fmla="*/ 304825 h 609478"/>
                <a:gd name="connsiteX36" fmla="*/ 401182 w 442318"/>
                <a:gd name="connsiteY36" fmla="*/ 370187 h 609478"/>
                <a:gd name="connsiteX37" fmla="*/ 401182 w 442318"/>
                <a:gd name="connsiteY37" fmla="*/ 322550 h 609478"/>
                <a:gd name="connsiteX38" fmla="*/ 410867 w 442318"/>
                <a:gd name="connsiteY38" fmla="*/ 360502 h 609478"/>
                <a:gd name="connsiteX39" fmla="*/ 401182 w 442318"/>
                <a:gd name="connsiteY39" fmla="*/ 370187 h 609478"/>
                <a:gd name="connsiteX40" fmla="*/ 138072 w 442318"/>
                <a:gd name="connsiteY40" fmla="*/ 318673 h 609478"/>
                <a:gd name="connsiteX41" fmla="*/ 304246 w 442318"/>
                <a:gd name="connsiteY41" fmla="*/ 318673 h 609478"/>
                <a:gd name="connsiteX42" fmla="*/ 304246 w 442318"/>
                <a:gd name="connsiteY42" fmla="*/ 360217 h 609478"/>
                <a:gd name="connsiteX43" fmla="*/ 138072 w 442318"/>
                <a:gd name="connsiteY43" fmla="*/ 360217 h 60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2318" h="609478">
                  <a:moveTo>
                    <a:pt x="401182" y="292777"/>
                  </a:moveTo>
                  <a:cubicBezTo>
                    <a:pt x="395095" y="203452"/>
                    <a:pt x="324290" y="132175"/>
                    <a:pt x="235007" y="125495"/>
                  </a:cubicBezTo>
                  <a:lnTo>
                    <a:pt x="235007" y="51686"/>
                  </a:lnTo>
                  <a:cubicBezTo>
                    <a:pt x="248254" y="44037"/>
                    <a:pt x="252792" y="27099"/>
                    <a:pt x="245145" y="13852"/>
                  </a:cubicBezTo>
                  <a:cubicBezTo>
                    <a:pt x="237497" y="606"/>
                    <a:pt x="220558" y="-3933"/>
                    <a:pt x="207311" y="3715"/>
                  </a:cubicBezTo>
                  <a:cubicBezTo>
                    <a:pt x="194064" y="11363"/>
                    <a:pt x="189526" y="28302"/>
                    <a:pt x="197173" y="41548"/>
                  </a:cubicBezTo>
                  <a:cubicBezTo>
                    <a:pt x="199605" y="45759"/>
                    <a:pt x="203101" y="49255"/>
                    <a:pt x="207311" y="51686"/>
                  </a:cubicBezTo>
                  <a:lnTo>
                    <a:pt x="207311" y="125495"/>
                  </a:lnTo>
                  <a:cubicBezTo>
                    <a:pt x="118028" y="132175"/>
                    <a:pt x="47223" y="203452"/>
                    <a:pt x="41136" y="292777"/>
                  </a:cubicBezTo>
                  <a:cubicBezTo>
                    <a:pt x="11577" y="300658"/>
                    <a:pt x="-5998" y="331009"/>
                    <a:pt x="1883" y="360568"/>
                  </a:cubicBezTo>
                  <a:cubicBezTo>
                    <a:pt x="6994" y="379738"/>
                    <a:pt x="21967" y="394710"/>
                    <a:pt x="41136" y="399822"/>
                  </a:cubicBezTo>
                  <a:lnTo>
                    <a:pt x="41136" y="595631"/>
                  </a:lnTo>
                  <a:cubicBezTo>
                    <a:pt x="41136" y="603279"/>
                    <a:pt x="47336" y="609479"/>
                    <a:pt x="54984" y="609479"/>
                  </a:cubicBezTo>
                  <a:lnTo>
                    <a:pt x="387334" y="609479"/>
                  </a:lnTo>
                  <a:cubicBezTo>
                    <a:pt x="394982" y="609479"/>
                    <a:pt x="401182" y="603279"/>
                    <a:pt x="401182" y="595631"/>
                  </a:cubicBezTo>
                  <a:lnTo>
                    <a:pt x="401182" y="399822"/>
                  </a:lnTo>
                  <a:cubicBezTo>
                    <a:pt x="430741" y="391941"/>
                    <a:pt x="448316" y="361590"/>
                    <a:pt x="440435" y="332031"/>
                  </a:cubicBezTo>
                  <a:cubicBezTo>
                    <a:pt x="435324" y="312861"/>
                    <a:pt x="420351" y="297889"/>
                    <a:pt x="401182" y="292777"/>
                  </a:cubicBezTo>
                  <a:close/>
                  <a:moveTo>
                    <a:pt x="41136" y="370187"/>
                  </a:moveTo>
                  <a:cubicBezTo>
                    <a:pt x="27982" y="362381"/>
                    <a:pt x="23645" y="345390"/>
                    <a:pt x="31451" y="332236"/>
                  </a:cubicBezTo>
                  <a:cubicBezTo>
                    <a:pt x="33818" y="328247"/>
                    <a:pt x="37148" y="324917"/>
                    <a:pt x="41136" y="322550"/>
                  </a:cubicBezTo>
                  <a:close/>
                  <a:moveTo>
                    <a:pt x="304246" y="484848"/>
                  </a:moveTo>
                  <a:lnTo>
                    <a:pt x="138072" y="484848"/>
                  </a:lnTo>
                  <a:cubicBezTo>
                    <a:pt x="130424" y="484848"/>
                    <a:pt x="124224" y="478648"/>
                    <a:pt x="124224" y="471000"/>
                  </a:cubicBezTo>
                  <a:cubicBezTo>
                    <a:pt x="124224" y="463352"/>
                    <a:pt x="130424" y="457152"/>
                    <a:pt x="138072" y="457152"/>
                  </a:cubicBezTo>
                  <a:lnTo>
                    <a:pt x="304246" y="457152"/>
                  </a:lnTo>
                  <a:cubicBezTo>
                    <a:pt x="311895" y="457152"/>
                    <a:pt x="318094" y="463352"/>
                    <a:pt x="318094" y="471000"/>
                  </a:cubicBezTo>
                  <a:cubicBezTo>
                    <a:pt x="318094" y="478648"/>
                    <a:pt x="311895" y="484848"/>
                    <a:pt x="304246" y="484848"/>
                  </a:cubicBezTo>
                  <a:close/>
                  <a:moveTo>
                    <a:pt x="331942" y="374065"/>
                  </a:moveTo>
                  <a:cubicBezTo>
                    <a:pt x="331942" y="381713"/>
                    <a:pt x="325742" y="387912"/>
                    <a:pt x="318094" y="387912"/>
                  </a:cubicBezTo>
                  <a:lnTo>
                    <a:pt x="124224" y="387912"/>
                  </a:lnTo>
                  <a:cubicBezTo>
                    <a:pt x="116576" y="387912"/>
                    <a:pt x="110376" y="381713"/>
                    <a:pt x="110376" y="374065"/>
                  </a:cubicBezTo>
                  <a:lnTo>
                    <a:pt x="110376" y="304825"/>
                  </a:lnTo>
                  <a:cubicBezTo>
                    <a:pt x="110376" y="297177"/>
                    <a:pt x="116576" y="290977"/>
                    <a:pt x="124224" y="290977"/>
                  </a:cubicBezTo>
                  <a:lnTo>
                    <a:pt x="318094" y="290977"/>
                  </a:lnTo>
                  <a:cubicBezTo>
                    <a:pt x="325742" y="290977"/>
                    <a:pt x="331942" y="297177"/>
                    <a:pt x="331942" y="304825"/>
                  </a:cubicBezTo>
                  <a:close/>
                  <a:moveTo>
                    <a:pt x="401182" y="370187"/>
                  </a:moveTo>
                  <a:lnTo>
                    <a:pt x="401182" y="322550"/>
                  </a:lnTo>
                  <a:cubicBezTo>
                    <a:pt x="414336" y="330356"/>
                    <a:pt x="418673" y="347348"/>
                    <a:pt x="410867" y="360502"/>
                  </a:cubicBezTo>
                  <a:cubicBezTo>
                    <a:pt x="408500" y="364490"/>
                    <a:pt x="405170" y="367821"/>
                    <a:pt x="401182" y="370187"/>
                  </a:cubicBezTo>
                  <a:close/>
                  <a:moveTo>
                    <a:pt x="138072" y="318673"/>
                  </a:moveTo>
                  <a:lnTo>
                    <a:pt x="304246" y="318673"/>
                  </a:lnTo>
                  <a:lnTo>
                    <a:pt x="304246" y="360217"/>
                  </a:lnTo>
                  <a:lnTo>
                    <a:pt x="138072" y="360217"/>
                  </a:lnTo>
                  <a:close/>
                </a:path>
              </a:pathLst>
            </a:custGeom>
            <a:solidFill>
              <a:srgbClr val="FD9E59"/>
            </a:solidFill>
            <a:ln w="13841" cap="flat">
              <a:noFill/>
              <a:prstDash val="solid"/>
              <a:miter/>
            </a:ln>
          </p:spPr>
          <p:txBody>
            <a:bodyPr rtlCol="0" anchor="ctr"/>
            <a:lstStyle/>
            <a:p>
              <a:endParaRPr lang="fr-FR"/>
            </a:p>
          </p:txBody>
        </p:sp>
        <p:sp>
          <p:nvSpPr>
            <p:cNvPr id="19" name="Forme libre 18">
              <a:extLst>
                <a:ext uri="{FF2B5EF4-FFF2-40B4-BE49-F238E27FC236}">
                  <a16:creationId xmlns:a16="http://schemas.microsoft.com/office/drawing/2014/main" id="{4BDA22F9-6222-544D-9655-AB3BA2347069}"/>
                </a:ext>
              </a:extLst>
            </p:cNvPr>
            <p:cNvSpPr/>
            <p:nvPr/>
          </p:nvSpPr>
          <p:spPr>
            <a:xfrm>
              <a:off x="3671156" y="4994505"/>
              <a:ext cx="692686" cy="692872"/>
            </a:xfrm>
            <a:custGeom>
              <a:avLst/>
              <a:gdLst>
                <a:gd name="connsiteX0" fmla="*/ 538698 w 692686"/>
                <a:gd name="connsiteY0" fmla="*/ 20694 h 692872"/>
                <a:gd name="connsiteX1" fmla="*/ 489676 w 692686"/>
                <a:gd name="connsiteY1" fmla="*/ 477 h 692872"/>
                <a:gd name="connsiteX2" fmla="*/ 411020 w 692686"/>
                <a:gd name="connsiteY2" fmla="*/ 477 h 692872"/>
                <a:gd name="connsiteX3" fmla="*/ 361998 w 692686"/>
                <a:gd name="connsiteY3" fmla="*/ 20694 h 692872"/>
                <a:gd name="connsiteX4" fmla="*/ 348151 w 692686"/>
                <a:gd name="connsiteY4" fmla="*/ 34542 h 692872"/>
                <a:gd name="connsiteX5" fmla="*/ 242955 w 692686"/>
                <a:gd name="connsiteY5" fmla="*/ 12329 h 692872"/>
                <a:gd name="connsiteX6" fmla="*/ 216180 w 692686"/>
                <a:gd name="connsiteY6" fmla="*/ 42574 h 692872"/>
                <a:gd name="connsiteX7" fmla="*/ 201086 w 692686"/>
                <a:gd name="connsiteY7" fmla="*/ 42020 h 692872"/>
                <a:gd name="connsiteX8" fmla="*/ 83379 w 692686"/>
                <a:gd name="connsiteY8" fmla="*/ 154881 h 692872"/>
                <a:gd name="connsiteX9" fmla="*/ 70487 w 692686"/>
                <a:gd name="connsiteY9" fmla="*/ 525575 h 692872"/>
                <a:gd name="connsiteX10" fmla="*/ 83379 w 692686"/>
                <a:gd name="connsiteY10" fmla="*/ 538467 h 692872"/>
                <a:gd name="connsiteX11" fmla="*/ 200809 w 692686"/>
                <a:gd name="connsiteY11" fmla="*/ 650220 h 692872"/>
                <a:gd name="connsiteX12" fmla="*/ 215626 w 692686"/>
                <a:gd name="connsiteY12" fmla="*/ 649250 h 692872"/>
                <a:gd name="connsiteX13" fmla="*/ 317628 w 692686"/>
                <a:gd name="connsiteY13" fmla="*/ 683851 h 692872"/>
                <a:gd name="connsiteX14" fmla="*/ 347181 w 692686"/>
                <a:gd name="connsiteY14" fmla="*/ 657974 h 692872"/>
                <a:gd name="connsiteX15" fmla="*/ 361721 w 692686"/>
                <a:gd name="connsiteY15" fmla="*/ 672653 h 692872"/>
                <a:gd name="connsiteX16" fmla="*/ 411020 w 692686"/>
                <a:gd name="connsiteY16" fmla="*/ 692871 h 692872"/>
                <a:gd name="connsiteX17" fmla="*/ 489676 w 692686"/>
                <a:gd name="connsiteY17" fmla="*/ 692871 h 692872"/>
                <a:gd name="connsiteX18" fmla="*/ 538698 w 692686"/>
                <a:gd name="connsiteY18" fmla="*/ 672653 h 692872"/>
                <a:gd name="connsiteX19" fmla="*/ 672468 w 692686"/>
                <a:gd name="connsiteY19" fmla="*/ 538883 h 692872"/>
                <a:gd name="connsiteX20" fmla="*/ 692686 w 692686"/>
                <a:gd name="connsiteY20" fmla="*/ 489861 h 692872"/>
                <a:gd name="connsiteX21" fmla="*/ 692686 w 692686"/>
                <a:gd name="connsiteY21" fmla="*/ 203487 h 692872"/>
                <a:gd name="connsiteX22" fmla="*/ 672468 w 692686"/>
                <a:gd name="connsiteY22" fmla="*/ 154465 h 692872"/>
                <a:gd name="connsiteX23" fmla="*/ 284173 w 692686"/>
                <a:gd name="connsiteY23" fmla="*/ 664067 h 692872"/>
                <a:gd name="connsiteX24" fmla="*/ 235663 w 692686"/>
                <a:gd name="connsiteY24" fmla="*/ 615921 h 692872"/>
                <a:gd name="connsiteX25" fmla="*/ 251908 w 692686"/>
                <a:gd name="connsiteY25" fmla="*/ 579595 h 692872"/>
                <a:gd name="connsiteX26" fmla="*/ 252946 w 692686"/>
                <a:gd name="connsiteY26" fmla="*/ 560001 h 692872"/>
                <a:gd name="connsiteX27" fmla="*/ 233352 w 692686"/>
                <a:gd name="connsiteY27" fmla="*/ 558962 h 692872"/>
                <a:gd name="connsiteX28" fmla="*/ 208010 w 692686"/>
                <a:gd name="connsiteY28" fmla="*/ 615600 h 692872"/>
                <a:gd name="connsiteX29" fmla="*/ 208010 w 692686"/>
                <a:gd name="connsiteY29" fmla="*/ 622247 h 692872"/>
                <a:gd name="connsiteX30" fmla="*/ 200809 w 692686"/>
                <a:gd name="connsiteY30" fmla="*/ 622247 h 692872"/>
                <a:gd name="connsiteX31" fmla="*/ 111075 w 692686"/>
                <a:gd name="connsiteY31" fmla="*/ 532513 h 692872"/>
                <a:gd name="connsiteX32" fmla="*/ 138770 w 692686"/>
                <a:gd name="connsiteY32" fmla="*/ 467427 h 692872"/>
                <a:gd name="connsiteX33" fmla="*/ 138770 w 692686"/>
                <a:gd name="connsiteY33" fmla="*/ 447902 h 692872"/>
                <a:gd name="connsiteX34" fmla="*/ 119187 w 692686"/>
                <a:gd name="connsiteY34" fmla="*/ 447822 h 692872"/>
                <a:gd name="connsiteX35" fmla="*/ 119106 w 692686"/>
                <a:gd name="connsiteY35" fmla="*/ 447902 h 692872"/>
                <a:gd name="connsiteX36" fmla="*/ 86564 w 692686"/>
                <a:gd name="connsiteY36" fmla="*/ 503293 h 692872"/>
                <a:gd name="connsiteX37" fmla="*/ 86564 w 692686"/>
                <a:gd name="connsiteY37" fmla="*/ 190747 h 692872"/>
                <a:gd name="connsiteX38" fmla="*/ 120353 w 692686"/>
                <a:gd name="connsiteY38" fmla="*/ 246831 h 692872"/>
                <a:gd name="connsiteX39" fmla="*/ 139948 w 692686"/>
                <a:gd name="connsiteY39" fmla="*/ 246069 h 692872"/>
                <a:gd name="connsiteX40" fmla="*/ 139186 w 692686"/>
                <a:gd name="connsiteY40" fmla="*/ 226474 h 692872"/>
                <a:gd name="connsiteX41" fmla="*/ 132802 w 692686"/>
                <a:gd name="connsiteY41" fmla="*/ 99339 h 692872"/>
                <a:gd name="connsiteX42" fmla="*/ 201086 w 692686"/>
                <a:gd name="connsiteY42" fmla="*/ 69716 h 692872"/>
                <a:gd name="connsiteX43" fmla="*/ 208287 w 692686"/>
                <a:gd name="connsiteY43" fmla="*/ 69716 h 692872"/>
                <a:gd name="connsiteX44" fmla="*/ 208287 w 692686"/>
                <a:gd name="connsiteY44" fmla="*/ 76225 h 692872"/>
                <a:gd name="connsiteX45" fmla="*/ 233628 w 692686"/>
                <a:gd name="connsiteY45" fmla="*/ 133001 h 692872"/>
                <a:gd name="connsiteX46" fmla="*/ 253223 w 692686"/>
                <a:gd name="connsiteY46" fmla="*/ 131962 h 692872"/>
                <a:gd name="connsiteX47" fmla="*/ 252185 w 692686"/>
                <a:gd name="connsiteY47" fmla="*/ 112368 h 692872"/>
                <a:gd name="connsiteX48" fmla="*/ 247770 w 692686"/>
                <a:gd name="connsiteY48" fmla="*/ 43966 h 692872"/>
                <a:gd name="connsiteX49" fmla="*/ 316172 w 692686"/>
                <a:gd name="connsiteY49" fmla="*/ 39552 h 692872"/>
                <a:gd name="connsiteX50" fmla="*/ 332641 w 692686"/>
                <a:gd name="connsiteY50" fmla="*/ 76640 h 692872"/>
                <a:gd name="connsiteX51" fmla="*/ 332641 w 692686"/>
                <a:gd name="connsiteY51" fmla="*/ 195870 h 692872"/>
                <a:gd name="connsiteX52" fmla="*/ 263401 w 692686"/>
                <a:gd name="connsiteY52" fmla="*/ 166651 h 692872"/>
                <a:gd name="connsiteX53" fmla="*/ 249554 w 692686"/>
                <a:gd name="connsiteY53" fmla="*/ 180499 h 692872"/>
                <a:gd name="connsiteX54" fmla="*/ 263401 w 692686"/>
                <a:gd name="connsiteY54" fmla="*/ 194347 h 692872"/>
                <a:gd name="connsiteX55" fmla="*/ 332641 w 692686"/>
                <a:gd name="connsiteY55" fmla="*/ 263586 h 692872"/>
                <a:gd name="connsiteX56" fmla="*/ 332641 w 692686"/>
                <a:gd name="connsiteY56" fmla="*/ 445409 h 692872"/>
                <a:gd name="connsiteX57" fmla="*/ 263401 w 692686"/>
                <a:gd name="connsiteY57" fmla="*/ 415913 h 692872"/>
                <a:gd name="connsiteX58" fmla="*/ 249554 w 692686"/>
                <a:gd name="connsiteY58" fmla="*/ 429761 h 692872"/>
                <a:gd name="connsiteX59" fmla="*/ 263401 w 692686"/>
                <a:gd name="connsiteY59" fmla="*/ 443609 h 692872"/>
                <a:gd name="connsiteX60" fmla="*/ 332641 w 692686"/>
                <a:gd name="connsiteY60" fmla="*/ 512849 h 692872"/>
                <a:gd name="connsiteX61" fmla="*/ 332641 w 692686"/>
                <a:gd name="connsiteY61" fmla="*/ 615323 h 692872"/>
                <a:gd name="connsiteX62" fmla="*/ 284452 w 692686"/>
                <a:gd name="connsiteY62" fmla="*/ 664066 h 692872"/>
                <a:gd name="connsiteX63" fmla="*/ 284173 w 692686"/>
                <a:gd name="connsiteY63" fmla="*/ 664067 h 692872"/>
                <a:gd name="connsiteX64" fmla="*/ 519587 w 692686"/>
                <a:gd name="connsiteY64" fmla="*/ 652989 h 692872"/>
                <a:gd name="connsiteX65" fmla="*/ 490230 w 692686"/>
                <a:gd name="connsiteY65" fmla="*/ 665175 h 692872"/>
                <a:gd name="connsiteX66" fmla="*/ 411020 w 692686"/>
                <a:gd name="connsiteY66" fmla="*/ 665175 h 692872"/>
                <a:gd name="connsiteX67" fmla="*/ 381662 w 692686"/>
                <a:gd name="connsiteY67" fmla="*/ 652989 h 692872"/>
                <a:gd name="connsiteX68" fmla="*/ 366014 w 692686"/>
                <a:gd name="connsiteY68" fmla="*/ 637480 h 692872"/>
                <a:gd name="connsiteX69" fmla="*/ 431238 w 692686"/>
                <a:gd name="connsiteY69" fmla="*/ 572256 h 692872"/>
                <a:gd name="connsiteX70" fmla="*/ 441070 w 692686"/>
                <a:gd name="connsiteY70" fmla="*/ 568240 h 692872"/>
                <a:gd name="connsiteX71" fmla="*/ 473612 w 692686"/>
                <a:gd name="connsiteY71" fmla="*/ 568240 h 692872"/>
                <a:gd name="connsiteX72" fmla="*/ 526628 w 692686"/>
                <a:gd name="connsiteY72" fmla="*/ 593560 h 692872"/>
                <a:gd name="connsiteX73" fmla="*/ 551949 w 692686"/>
                <a:gd name="connsiteY73" fmla="*/ 540544 h 692872"/>
                <a:gd name="connsiteX74" fmla="*/ 498932 w 692686"/>
                <a:gd name="connsiteY74" fmla="*/ 515225 h 692872"/>
                <a:gd name="connsiteX75" fmla="*/ 473612 w 692686"/>
                <a:gd name="connsiteY75" fmla="*/ 540544 h 692872"/>
                <a:gd name="connsiteX76" fmla="*/ 441070 w 692686"/>
                <a:gd name="connsiteY76" fmla="*/ 540544 h 692872"/>
                <a:gd name="connsiteX77" fmla="*/ 411712 w 692686"/>
                <a:gd name="connsiteY77" fmla="*/ 552730 h 692872"/>
                <a:gd name="connsiteX78" fmla="*/ 360337 w 692686"/>
                <a:gd name="connsiteY78" fmla="*/ 604106 h 692872"/>
                <a:gd name="connsiteX79" fmla="*/ 360337 w 692686"/>
                <a:gd name="connsiteY79" fmla="*/ 518526 h 692872"/>
                <a:gd name="connsiteX80" fmla="*/ 397864 w 692686"/>
                <a:gd name="connsiteY80" fmla="*/ 481137 h 692872"/>
                <a:gd name="connsiteX81" fmla="*/ 397864 w 692686"/>
                <a:gd name="connsiteY81" fmla="*/ 461473 h 692872"/>
                <a:gd name="connsiteX82" fmla="*/ 378200 w 692686"/>
                <a:gd name="connsiteY82" fmla="*/ 461473 h 692872"/>
                <a:gd name="connsiteX83" fmla="*/ 360337 w 692686"/>
                <a:gd name="connsiteY83" fmla="*/ 479475 h 692872"/>
                <a:gd name="connsiteX84" fmla="*/ 360337 w 692686"/>
                <a:gd name="connsiteY84" fmla="*/ 393895 h 692872"/>
                <a:gd name="connsiteX85" fmla="*/ 431238 w 692686"/>
                <a:gd name="connsiteY85" fmla="*/ 322994 h 692872"/>
                <a:gd name="connsiteX86" fmla="*/ 441070 w 692686"/>
                <a:gd name="connsiteY86" fmla="*/ 318978 h 692872"/>
                <a:gd name="connsiteX87" fmla="*/ 515156 w 692686"/>
                <a:gd name="connsiteY87" fmla="*/ 318978 h 692872"/>
                <a:gd name="connsiteX88" fmla="*/ 568171 w 692686"/>
                <a:gd name="connsiteY88" fmla="*/ 344298 h 692872"/>
                <a:gd name="connsiteX89" fmla="*/ 593492 w 692686"/>
                <a:gd name="connsiteY89" fmla="*/ 291282 h 692872"/>
                <a:gd name="connsiteX90" fmla="*/ 540476 w 692686"/>
                <a:gd name="connsiteY90" fmla="*/ 265963 h 692872"/>
                <a:gd name="connsiteX91" fmla="*/ 515156 w 692686"/>
                <a:gd name="connsiteY91" fmla="*/ 291282 h 692872"/>
                <a:gd name="connsiteX92" fmla="*/ 441070 w 692686"/>
                <a:gd name="connsiteY92" fmla="*/ 291282 h 692872"/>
                <a:gd name="connsiteX93" fmla="*/ 411712 w 692686"/>
                <a:gd name="connsiteY93" fmla="*/ 303468 h 692872"/>
                <a:gd name="connsiteX94" fmla="*/ 360337 w 692686"/>
                <a:gd name="connsiteY94" fmla="*/ 354844 h 692872"/>
                <a:gd name="connsiteX95" fmla="*/ 360337 w 692686"/>
                <a:gd name="connsiteY95" fmla="*/ 213873 h 692872"/>
                <a:gd name="connsiteX96" fmla="*/ 397864 w 692686"/>
                <a:gd name="connsiteY96" fmla="*/ 176483 h 692872"/>
                <a:gd name="connsiteX97" fmla="*/ 397864 w 692686"/>
                <a:gd name="connsiteY97" fmla="*/ 156819 h 692872"/>
                <a:gd name="connsiteX98" fmla="*/ 378200 w 692686"/>
                <a:gd name="connsiteY98" fmla="*/ 156819 h 692872"/>
                <a:gd name="connsiteX99" fmla="*/ 360337 w 692686"/>
                <a:gd name="connsiteY99" fmla="*/ 174821 h 692872"/>
                <a:gd name="connsiteX100" fmla="*/ 360337 w 692686"/>
                <a:gd name="connsiteY100" fmla="*/ 61546 h 692872"/>
                <a:gd name="connsiteX101" fmla="*/ 381662 w 692686"/>
                <a:gd name="connsiteY101" fmla="*/ 40358 h 692872"/>
                <a:gd name="connsiteX102" fmla="*/ 388725 w 692686"/>
                <a:gd name="connsiteY102" fmla="*/ 34681 h 692872"/>
                <a:gd name="connsiteX103" fmla="*/ 419744 w 692686"/>
                <a:gd name="connsiteY103" fmla="*/ 65700 h 692872"/>
                <a:gd name="connsiteX104" fmla="*/ 439408 w 692686"/>
                <a:gd name="connsiteY104" fmla="*/ 65700 h 692872"/>
                <a:gd name="connsiteX105" fmla="*/ 439408 w 692686"/>
                <a:gd name="connsiteY105" fmla="*/ 46036 h 692872"/>
                <a:gd name="connsiteX106" fmla="*/ 421406 w 692686"/>
                <a:gd name="connsiteY106" fmla="*/ 28172 h 692872"/>
                <a:gd name="connsiteX107" fmla="*/ 489676 w 692686"/>
                <a:gd name="connsiteY107" fmla="*/ 28172 h 692872"/>
                <a:gd name="connsiteX108" fmla="*/ 519034 w 692686"/>
                <a:gd name="connsiteY108" fmla="*/ 40358 h 692872"/>
                <a:gd name="connsiteX109" fmla="*/ 548530 w 692686"/>
                <a:gd name="connsiteY109" fmla="*/ 69716 h 692872"/>
                <a:gd name="connsiteX110" fmla="*/ 512663 w 692686"/>
                <a:gd name="connsiteY110" fmla="*/ 69716 h 692872"/>
                <a:gd name="connsiteX111" fmla="*/ 498816 w 692686"/>
                <a:gd name="connsiteY111" fmla="*/ 83564 h 692872"/>
                <a:gd name="connsiteX112" fmla="*/ 512663 w 692686"/>
                <a:gd name="connsiteY112" fmla="*/ 97412 h 692872"/>
                <a:gd name="connsiteX113" fmla="*/ 576225 w 692686"/>
                <a:gd name="connsiteY113" fmla="*/ 97412 h 692872"/>
                <a:gd name="connsiteX114" fmla="*/ 652804 w 692686"/>
                <a:gd name="connsiteY114" fmla="*/ 174129 h 692872"/>
                <a:gd name="connsiteX115" fmla="*/ 664990 w 692686"/>
                <a:gd name="connsiteY115" fmla="*/ 203487 h 692872"/>
                <a:gd name="connsiteX116" fmla="*/ 664990 w 692686"/>
                <a:gd name="connsiteY116" fmla="*/ 230213 h 692872"/>
                <a:gd name="connsiteX117" fmla="*/ 613615 w 692686"/>
                <a:gd name="connsiteY117" fmla="*/ 178837 h 692872"/>
                <a:gd name="connsiteX118" fmla="*/ 584257 w 692686"/>
                <a:gd name="connsiteY118" fmla="*/ 166651 h 692872"/>
                <a:gd name="connsiteX119" fmla="*/ 510171 w 692686"/>
                <a:gd name="connsiteY119" fmla="*/ 166651 h 692872"/>
                <a:gd name="connsiteX120" fmla="*/ 457156 w 692686"/>
                <a:gd name="connsiteY120" fmla="*/ 141332 h 692872"/>
                <a:gd name="connsiteX121" fmla="*/ 431835 w 692686"/>
                <a:gd name="connsiteY121" fmla="*/ 194347 h 692872"/>
                <a:gd name="connsiteX122" fmla="*/ 484851 w 692686"/>
                <a:gd name="connsiteY122" fmla="*/ 219667 h 692872"/>
                <a:gd name="connsiteX123" fmla="*/ 510171 w 692686"/>
                <a:gd name="connsiteY123" fmla="*/ 194347 h 692872"/>
                <a:gd name="connsiteX124" fmla="*/ 584257 w 692686"/>
                <a:gd name="connsiteY124" fmla="*/ 194347 h 692872"/>
                <a:gd name="connsiteX125" fmla="*/ 594089 w 692686"/>
                <a:gd name="connsiteY125" fmla="*/ 198363 h 692872"/>
                <a:gd name="connsiteX126" fmla="*/ 664990 w 692686"/>
                <a:gd name="connsiteY126" fmla="*/ 269264 h 692872"/>
                <a:gd name="connsiteX127" fmla="*/ 664990 w 692686"/>
                <a:gd name="connsiteY127" fmla="*/ 354844 h 692872"/>
                <a:gd name="connsiteX128" fmla="*/ 647127 w 692686"/>
                <a:gd name="connsiteY128" fmla="*/ 336842 h 692872"/>
                <a:gd name="connsiteX129" fmla="*/ 627463 w 692686"/>
                <a:gd name="connsiteY129" fmla="*/ 336842 h 692872"/>
                <a:gd name="connsiteX130" fmla="*/ 627463 w 692686"/>
                <a:gd name="connsiteY130" fmla="*/ 356506 h 692872"/>
                <a:gd name="connsiteX131" fmla="*/ 664990 w 692686"/>
                <a:gd name="connsiteY131" fmla="*/ 393895 h 692872"/>
                <a:gd name="connsiteX132" fmla="*/ 664990 w 692686"/>
                <a:gd name="connsiteY132" fmla="*/ 479475 h 692872"/>
                <a:gd name="connsiteX133" fmla="*/ 613615 w 692686"/>
                <a:gd name="connsiteY133" fmla="*/ 428099 h 692872"/>
                <a:gd name="connsiteX134" fmla="*/ 584257 w 692686"/>
                <a:gd name="connsiteY134" fmla="*/ 415913 h 692872"/>
                <a:gd name="connsiteX135" fmla="*/ 524019 w 692686"/>
                <a:gd name="connsiteY135" fmla="*/ 415913 h 692872"/>
                <a:gd name="connsiteX136" fmla="*/ 471003 w 692686"/>
                <a:gd name="connsiteY136" fmla="*/ 390594 h 692872"/>
                <a:gd name="connsiteX137" fmla="*/ 445683 w 692686"/>
                <a:gd name="connsiteY137" fmla="*/ 443609 h 692872"/>
                <a:gd name="connsiteX138" fmla="*/ 498699 w 692686"/>
                <a:gd name="connsiteY138" fmla="*/ 468929 h 692872"/>
                <a:gd name="connsiteX139" fmla="*/ 524019 w 692686"/>
                <a:gd name="connsiteY139" fmla="*/ 443609 h 692872"/>
                <a:gd name="connsiteX140" fmla="*/ 584257 w 692686"/>
                <a:gd name="connsiteY140" fmla="*/ 443609 h 692872"/>
                <a:gd name="connsiteX141" fmla="*/ 594089 w 692686"/>
                <a:gd name="connsiteY141" fmla="*/ 447625 h 692872"/>
                <a:gd name="connsiteX142" fmla="*/ 658482 w 692686"/>
                <a:gd name="connsiteY142" fmla="*/ 512018 h 692872"/>
                <a:gd name="connsiteX143" fmla="*/ 652804 w 692686"/>
                <a:gd name="connsiteY143" fmla="*/ 519219 h 692872"/>
                <a:gd name="connsiteX144" fmla="*/ 498816 w 692686"/>
                <a:gd name="connsiteY144" fmla="*/ 554392 h 692872"/>
                <a:gd name="connsiteX145" fmla="*/ 512663 w 692686"/>
                <a:gd name="connsiteY145" fmla="*/ 540544 h 692872"/>
                <a:gd name="connsiteX146" fmla="*/ 526511 w 692686"/>
                <a:gd name="connsiteY146" fmla="*/ 554392 h 692872"/>
                <a:gd name="connsiteX147" fmla="*/ 512663 w 692686"/>
                <a:gd name="connsiteY147" fmla="*/ 568240 h 692872"/>
                <a:gd name="connsiteX148" fmla="*/ 498816 w 692686"/>
                <a:gd name="connsiteY148" fmla="*/ 554392 h 692872"/>
                <a:gd name="connsiteX149" fmla="*/ 540359 w 692686"/>
                <a:gd name="connsiteY149" fmla="*/ 305130 h 692872"/>
                <a:gd name="connsiteX150" fmla="*/ 554207 w 692686"/>
                <a:gd name="connsiteY150" fmla="*/ 291282 h 692872"/>
                <a:gd name="connsiteX151" fmla="*/ 568055 w 692686"/>
                <a:gd name="connsiteY151" fmla="*/ 305130 h 692872"/>
                <a:gd name="connsiteX152" fmla="*/ 554207 w 692686"/>
                <a:gd name="connsiteY152" fmla="*/ 318978 h 692872"/>
                <a:gd name="connsiteX153" fmla="*/ 540359 w 692686"/>
                <a:gd name="connsiteY153" fmla="*/ 305130 h 692872"/>
                <a:gd name="connsiteX154" fmla="*/ 484968 w 692686"/>
                <a:gd name="connsiteY154" fmla="*/ 180499 h 692872"/>
                <a:gd name="connsiteX155" fmla="*/ 471120 w 692686"/>
                <a:gd name="connsiteY155" fmla="*/ 194347 h 692872"/>
                <a:gd name="connsiteX156" fmla="*/ 457272 w 692686"/>
                <a:gd name="connsiteY156" fmla="*/ 180499 h 692872"/>
                <a:gd name="connsiteX157" fmla="*/ 471120 w 692686"/>
                <a:gd name="connsiteY157" fmla="*/ 166651 h 692872"/>
                <a:gd name="connsiteX158" fmla="*/ 484968 w 692686"/>
                <a:gd name="connsiteY158" fmla="*/ 180499 h 692872"/>
                <a:gd name="connsiteX159" fmla="*/ 498816 w 692686"/>
                <a:gd name="connsiteY159" fmla="*/ 429761 h 692872"/>
                <a:gd name="connsiteX160" fmla="*/ 484968 w 692686"/>
                <a:gd name="connsiteY160" fmla="*/ 443609 h 692872"/>
                <a:gd name="connsiteX161" fmla="*/ 471120 w 692686"/>
                <a:gd name="connsiteY161" fmla="*/ 429761 h 692872"/>
                <a:gd name="connsiteX162" fmla="*/ 484968 w 692686"/>
                <a:gd name="connsiteY162" fmla="*/ 415913 h 692872"/>
                <a:gd name="connsiteX163" fmla="*/ 498816 w 692686"/>
                <a:gd name="connsiteY163" fmla="*/ 429761 h 692872"/>
                <a:gd name="connsiteX164" fmla="*/ 193331 w 692686"/>
                <a:gd name="connsiteY164" fmla="*/ 305130 h 692872"/>
                <a:gd name="connsiteX165" fmla="*/ 179483 w 692686"/>
                <a:gd name="connsiteY165" fmla="*/ 318978 h 692872"/>
                <a:gd name="connsiteX166" fmla="*/ 111075 w 692686"/>
                <a:gd name="connsiteY166" fmla="*/ 387387 h 692872"/>
                <a:gd name="connsiteX167" fmla="*/ 97227 w 692686"/>
                <a:gd name="connsiteY167" fmla="*/ 401235 h 692872"/>
                <a:gd name="connsiteX168" fmla="*/ 83379 w 692686"/>
                <a:gd name="connsiteY168" fmla="*/ 387387 h 692872"/>
                <a:gd name="connsiteX169" fmla="*/ 179483 w 692686"/>
                <a:gd name="connsiteY169" fmla="*/ 291282 h 692872"/>
                <a:gd name="connsiteX170" fmla="*/ 193331 w 692686"/>
                <a:gd name="connsiteY170" fmla="*/ 305130 h 69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692686" h="692872">
                  <a:moveTo>
                    <a:pt x="538698" y="20694"/>
                  </a:moveTo>
                  <a:cubicBezTo>
                    <a:pt x="525687" y="7717"/>
                    <a:pt x="508052" y="444"/>
                    <a:pt x="489676" y="477"/>
                  </a:cubicBezTo>
                  <a:lnTo>
                    <a:pt x="411020" y="477"/>
                  </a:lnTo>
                  <a:cubicBezTo>
                    <a:pt x="392683" y="636"/>
                    <a:pt x="375117" y="7881"/>
                    <a:pt x="361998" y="20694"/>
                  </a:cubicBezTo>
                  <a:lnTo>
                    <a:pt x="348151" y="34542"/>
                  </a:lnTo>
                  <a:cubicBezTo>
                    <a:pt x="325235" y="-641"/>
                    <a:pt x="278138" y="-10586"/>
                    <a:pt x="242955" y="12329"/>
                  </a:cubicBezTo>
                  <a:cubicBezTo>
                    <a:pt x="231465" y="19812"/>
                    <a:pt x="222215" y="30263"/>
                    <a:pt x="216180" y="42574"/>
                  </a:cubicBezTo>
                  <a:cubicBezTo>
                    <a:pt x="211163" y="42099"/>
                    <a:pt x="206124" y="41914"/>
                    <a:pt x="201086" y="42020"/>
                  </a:cubicBezTo>
                  <a:cubicBezTo>
                    <a:pt x="137924" y="41967"/>
                    <a:pt x="85980" y="91773"/>
                    <a:pt x="83379" y="154881"/>
                  </a:cubicBezTo>
                  <a:cubicBezTo>
                    <a:pt x="-22546" y="253685"/>
                    <a:pt x="-28318" y="419651"/>
                    <a:pt x="70487" y="525575"/>
                  </a:cubicBezTo>
                  <a:cubicBezTo>
                    <a:pt x="74634" y="530020"/>
                    <a:pt x="78933" y="534321"/>
                    <a:pt x="83379" y="538467"/>
                  </a:cubicBezTo>
                  <a:cubicBezTo>
                    <a:pt x="86616" y="601000"/>
                    <a:pt x="138193" y="650082"/>
                    <a:pt x="200809" y="650220"/>
                  </a:cubicBezTo>
                  <a:cubicBezTo>
                    <a:pt x="205765" y="650246"/>
                    <a:pt x="210716" y="649922"/>
                    <a:pt x="215626" y="649250"/>
                  </a:cubicBezTo>
                  <a:cubicBezTo>
                    <a:pt x="234239" y="686972"/>
                    <a:pt x="279907" y="702464"/>
                    <a:pt x="317628" y="683851"/>
                  </a:cubicBezTo>
                  <a:cubicBezTo>
                    <a:pt x="329572" y="677958"/>
                    <a:pt x="339763" y="669036"/>
                    <a:pt x="347181" y="657974"/>
                  </a:cubicBezTo>
                  <a:lnTo>
                    <a:pt x="361721" y="672653"/>
                  </a:lnTo>
                  <a:cubicBezTo>
                    <a:pt x="374799" y="685699"/>
                    <a:pt x="392548" y="692978"/>
                    <a:pt x="411020" y="692871"/>
                  </a:cubicBezTo>
                  <a:lnTo>
                    <a:pt x="489676" y="692871"/>
                  </a:lnTo>
                  <a:cubicBezTo>
                    <a:pt x="508052" y="692904"/>
                    <a:pt x="525687" y="685630"/>
                    <a:pt x="538698" y="672653"/>
                  </a:cubicBezTo>
                  <a:lnTo>
                    <a:pt x="672468" y="538883"/>
                  </a:lnTo>
                  <a:cubicBezTo>
                    <a:pt x="685271" y="525756"/>
                    <a:pt x="692512" y="508196"/>
                    <a:pt x="692686" y="489861"/>
                  </a:cubicBezTo>
                  <a:lnTo>
                    <a:pt x="692686" y="203487"/>
                  </a:lnTo>
                  <a:cubicBezTo>
                    <a:pt x="692719" y="185110"/>
                    <a:pt x="685445" y="167475"/>
                    <a:pt x="672468" y="154465"/>
                  </a:cubicBezTo>
                  <a:close/>
                  <a:moveTo>
                    <a:pt x="284173" y="664067"/>
                  </a:moveTo>
                  <a:cubicBezTo>
                    <a:pt x="257481" y="664167"/>
                    <a:pt x="235762" y="642612"/>
                    <a:pt x="235663" y="615921"/>
                  </a:cubicBezTo>
                  <a:cubicBezTo>
                    <a:pt x="235610" y="602041"/>
                    <a:pt x="241527" y="588810"/>
                    <a:pt x="251908" y="579595"/>
                  </a:cubicBezTo>
                  <a:cubicBezTo>
                    <a:pt x="257606" y="574472"/>
                    <a:pt x="258070" y="565699"/>
                    <a:pt x="252946" y="560001"/>
                  </a:cubicBezTo>
                  <a:cubicBezTo>
                    <a:pt x="247823" y="554302"/>
                    <a:pt x="239050" y="553838"/>
                    <a:pt x="233352" y="558962"/>
                  </a:cubicBezTo>
                  <a:cubicBezTo>
                    <a:pt x="217248" y="573389"/>
                    <a:pt x="208035" y="593979"/>
                    <a:pt x="208010" y="615600"/>
                  </a:cubicBezTo>
                  <a:lnTo>
                    <a:pt x="208010" y="622247"/>
                  </a:lnTo>
                  <a:lnTo>
                    <a:pt x="200809" y="622247"/>
                  </a:lnTo>
                  <a:cubicBezTo>
                    <a:pt x="151344" y="622020"/>
                    <a:pt x="111302" y="581977"/>
                    <a:pt x="111075" y="532513"/>
                  </a:cubicBezTo>
                  <a:cubicBezTo>
                    <a:pt x="110940" y="507927"/>
                    <a:pt x="120962" y="484377"/>
                    <a:pt x="138770" y="467427"/>
                  </a:cubicBezTo>
                  <a:cubicBezTo>
                    <a:pt x="144139" y="462027"/>
                    <a:pt x="144139" y="453303"/>
                    <a:pt x="138770" y="447902"/>
                  </a:cubicBezTo>
                  <a:cubicBezTo>
                    <a:pt x="133385" y="442472"/>
                    <a:pt x="124617" y="442436"/>
                    <a:pt x="119187" y="447822"/>
                  </a:cubicBezTo>
                  <a:cubicBezTo>
                    <a:pt x="119160" y="447848"/>
                    <a:pt x="119133" y="447876"/>
                    <a:pt x="119106" y="447902"/>
                  </a:cubicBezTo>
                  <a:cubicBezTo>
                    <a:pt x="103344" y="463000"/>
                    <a:pt x="92079" y="482175"/>
                    <a:pt x="86564" y="503293"/>
                  </a:cubicBezTo>
                  <a:cubicBezTo>
                    <a:pt x="7430" y="414138"/>
                    <a:pt x="7430" y="279902"/>
                    <a:pt x="86564" y="190747"/>
                  </a:cubicBezTo>
                  <a:cubicBezTo>
                    <a:pt x="92310" y="212255"/>
                    <a:pt x="104024" y="231698"/>
                    <a:pt x="120353" y="246831"/>
                  </a:cubicBezTo>
                  <a:cubicBezTo>
                    <a:pt x="125974" y="252032"/>
                    <a:pt x="134746" y="251690"/>
                    <a:pt x="139948" y="246069"/>
                  </a:cubicBezTo>
                  <a:cubicBezTo>
                    <a:pt x="145149" y="240448"/>
                    <a:pt x="144807" y="231675"/>
                    <a:pt x="139186" y="226474"/>
                  </a:cubicBezTo>
                  <a:cubicBezTo>
                    <a:pt x="102315" y="193130"/>
                    <a:pt x="99457" y="136209"/>
                    <a:pt x="132802" y="99339"/>
                  </a:cubicBezTo>
                  <a:cubicBezTo>
                    <a:pt x="150223" y="80075"/>
                    <a:pt x="175117" y="69276"/>
                    <a:pt x="201086" y="69716"/>
                  </a:cubicBezTo>
                  <a:lnTo>
                    <a:pt x="208287" y="69716"/>
                  </a:lnTo>
                  <a:lnTo>
                    <a:pt x="208287" y="76225"/>
                  </a:lnTo>
                  <a:cubicBezTo>
                    <a:pt x="208308" y="97886"/>
                    <a:pt x="217518" y="118521"/>
                    <a:pt x="233628" y="133001"/>
                  </a:cubicBezTo>
                  <a:cubicBezTo>
                    <a:pt x="239327" y="138125"/>
                    <a:pt x="248100" y="137661"/>
                    <a:pt x="253223" y="131962"/>
                  </a:cubicBezTo>
                  <a:cubicBezTo>
                    <a:pt x="258347" y="126264"/>
                    <a:pt x="257883" y="117492"/>
                    <a:pt x="252185" y="112368"/>
                  </a:cubicBezTo>
                  <a:cubicBezTo>
                    <a:pt x="232078" y="94698"/>
                    <a:pt x="230101" y="64074"/>
                    <a:pt x="247770" y="43966"/>
                  </a:cubicBezTo>
                  <a:cubicBezTo>
                    <a:pt x="265440" y="23859"/>
                    <a:pt x="296064" y="21882"/>
                    <a:pt x="316172" y="39552"/>
                  </a:cubicBezTo>
                  <a:cubicBezTo>
                    <a:pt x="326822" y="48911"/>
                    <a:pt x="332840" y="62463"/>
                    <a:pt x="332641" y="76640"/>
                  </a:cubicBezTo>
                  <a:lnTo>
                    <a:pt x="332641" y="195870"/>
                  </a:lnTo>
                  <a:cubicBezTo>
                    <a:pt x="314430" y="177216"/>
                    <a:pt x="289472" y="166684"/>
                    <a:pt x="263401" y="166651"/>
                  </a:cubicBezTo>
                  <a:cubicBezTo>
                    <a:pt x="255753" y="166651"/>
                    <a:pt x="249554" y="172851"/>
                    <a:pt x="249554" y="180499"/>
                  </a:cubicBezTo>
                  <a:cubicBezTo>
                    <a:pt x="249554" y="188147"/>
                    <a:pt x="255753" y="194347"/>
                    <a:pt x="263401" y="194347"/>
                  </a:cubicBezTo>
                  <a:cubicBezTo>
                    <a:pt x="301641" y="194347"/>
                    <a:pt x="332641" y="225347"/>
                    <a:pt x="332641" y="263586"/>
                  </a:cubicBezTo>
                  <a:lnTo>
                    <a:pt x="332641" y="445409"/>
                  </a:lnTo>
                  <a:cubicBezTo>
                    <a:pt x="314475" y="426654"/>
                    <a:pt x="289512" y="416019"/>
                    <a:pt x="263401" y="415913"/>
                  </a:cubicBezTo>
                  <a:cubicBezTo>
                    <a:pt x="255753" y="415913"/>
                    <a:pt x="249554" y="422113"/>
                    <a:pt x="249554" y="429761"/>
                  </a:cubicBezTo>
                  <a:cubicBezTo>
                    <a:pt x="249554" y="437409"/>
                    <a:pt x="255753" y="443609"/>
                    <a:pt x="263401" y="443609"/>
                  </a:cubicBezTo>
                  <a:cubicBezTo>
                    <a:pt x="301641" y="443609"/>
                    <a:pt x="332641" y="474609"/>
                    <a:pt x="332641" y="512849"/>
                  </a:cubicBezTo>
                  <a:lnTo>
                    <a:pt x="332641" y="615323"/>
                  </a:lnTo>
                  <a:cubicBezTo>
                    <a:pt x="332793" y="642091"/>
                    <a:pt x="311218" y="663914"/>
                    <a:pt x="284452" y="664066"/>
                  </a:cubicBezTo>
                  <a:cubicBezTo>
                    <a:pt x="284359" y="664067"/>
                    <a:pt x="284266" y="664067"/>
                    <a:pt x="284173" y="664067"/>
                  </a:cubicBezTo>
                  <a:close/>
                  <a:moveTo>
                    <a:pt x="519587" y="652989"/>
                  </a:moveTo>
                  <a:cubicBezTo>
                    <a:pt x="511804" y="660783"/>
                    <a:pt x="501245" y="665166"/>
                    <a:pt x="490230" y="665175"/>
                  </a:cubicBezTo>
                  <a:lnTo>
                    <a:pt x="411020" y="665175"/>
                  </a:lnTo>
                  <a:cubicBezTo>
                    <a:pt x="400005" y="665166"/>
                    <a:pt x="389446" y="660783"/>
                    <a:pt x="381662" y="652989"/>
                  </a:cubicBezTo>
                  <a:lnTo>
                    <a:pt x="366014" y="637480"/>
                  </a:lnTo>
                  <a:lnTo>
                    <a:pt x="431238" y="572256"/>
                  </a:lnTo>
                  <a:cubicBezTo>
                    <a:pt x="433891" y="569726"/>
                    <a:pt x="437403" y="568291"/>
                    <a:pt x="441070" y="568240"/>
                  </a:cubicBezTo>
                  <a:lnTo>
                    <a:pt x="473612" y="568240"/>
                  </a:lnTo>
                  <a:cubicBezTo>
                    <a:pt x="481261" y="589872"/>
                    <a:pt x="504996" y="601208"/>
                    <a:pt x="526628" y="593560"/>
                  </a:cubicBezTo>
                  <a:cubicBezTo>
                    <a:pt x="548259" y="585911"/>
                    <a:pt x="559595" y="562176"/>
                    <a:pt x="551949" y="540544"/>
                  </a:cubicBezTo>
                  <a:cubicBezTo>
                    <a:pt x="544300" y="518913"/>
                    <a:pt x="520564" y="507577"/>
                    <a:pt x="498932" y="515225"/>
                  </a:cubicBezTo>
                  <a:cubicBezTo>
                    <a:pt x="487102" y="519407"/>
                    <a:pt x="477796" y="528714"/>
                    <a:pt x="473612" y="540544"/>
                  </a:cubicBezTo>
                  <a:lnTo>
                    <a:pt x="441070" y="540544"/>
                  </a:lnTo>
                  <a:cubicBezTo>
                    <a:pt x="430055" y="540554"/>
                    <a:pt x="419496" y="544937"/>
                    <a:pt x="411712" y="552730"/>
                  </a:cubicBezTo>
                  <a:lnTo>
                    <a:pt x="360337" y="604106"/>
                  </a:lnTo>
                  <a:lnTo>
                    <a:pt x="360337" y="518526"/>
                  </a:lnTo>
                  <a:lnTo>
                    <a:pt x="397864" y="481137"/>
                  </a:lnTo>
                  <a:cubicBezTo>
                    <a:pt x="403294" y="475707"/>
                    <a:pt x="403294" y="466903"/>
                    <a:pt x="397864" y="461473"/>
                  </a:cubicBezTo>
                  <a:cubicBezTo>
                    <a:pt x="392435" y="456043"/>
                    <a:pt x="383630" y="456043"/>
                    <a:pt x="378200" y="461473"/>
                  </a:cubicBezTo>
                  <a:lnTo>
                    <a:pt x="360337" y="479475"/>
                  </a:lnTo>
                  <a:lnTo>
                    <a:pt x="360337" y="393895"/>
                  </a:lnTo>
                  <a:lnTo>
                    <a:pt x="431238" y="322994"/>
                  </a:lnTo>
                  <a:cubicBezTo>
                    <a:pt x="433891" y="320464"/>
                    <a:pt x="437403" y="319029"/>
                    <a:pt x="441070" y="318978"/>
                  </a:cubicBezTo>
                  <a:lnTo>
                    <a:pt x="515156" y="318978"/>
                  </a:lnTo>
                  <a:cubicBezTo>
                    <a:pt x="522804" y="340610"/>
                    <a:pt x="546540" y="351946"/>
                    <a:pt x="568171" y="344298"/>
                  </a:cubicBezTo>
                  <a:cubicBezTo>
                    <a:pt x="589803" y="336649"/>
                    <a:pt x="601139" y="312914"/>
                    <a:pt x="593492" y="291282"/>
                  </a:cubicBezTo>
                  <a:cubicBezTo>
                    <a:pt x="585844" y="269650"/>
                    <a:pt x="562107" y="258315"/>
                    <a:pt x="540476" y="265963"/>
                  </a:cubicBezTo>
                  <a:cubicBezTo>
                    <a:pt x="528645" y="270145"/>
                    <a:pt x="519340" y="279452"/>
                    <a:pt x="515156" y="291282"/>
                  </a:cubicBezTo>
                  <a:lnTo>
                    <a:pt x="441070" y="291282"/>
                  </a:lnTo>
                  <a:cubicBezTo>
                    <a:pt x="430055" y="291292"/>
                    <a:pt x="419496" y="295675"/>
                    <a:pt x="411712" y="303468"/>
                  </a:cubicBezTo>
                  <a:lnTo>
                    <a:pt x="360337" y="354844"/>
                  </a:lnTo>
                  <a:lnTo>
                    <a:pt x="360337" y="213873"/>
                  </a:lnTo>
                  <a:lnTo>
                    <a:pt x="397864" y="176483"/>
                  </a:lnTo>
                  <a:cubicBezTo>
                    <a:pt x="403294" y="171053"/>
                    <a:pt x="403294" y="162249"/>
                    <a:pt x="397864" y="156819"/>
                  </a:cubicBezTo>
                  <a:cubicBezTo>
                    <a:pt x="392435" y="151389"/>
                    <a:pt x="383630" y="151389"/>
                    <a:pt x="378200" y="156819"/>
                  </a:cubicBezTo>
                  <a:lnTo>
                    <a:pt x="360337" y="174821"/>
                  </a:lnTo>
                  <a:lnTo>
                    <a:pt x="360337" y="61546"/>
                  </a:lnTo>
                  <a:lnTo>
                    <a:pt x="381662" y="40358"/>
                  </a:lnTo>
                  <a:cubicBezTo>
                    <a:pt x="383792" y="38203"/>
                    <a:pt x="386162" y="36298"/>
                    <a:pt x="388725" y="34681"/>
                  </a:cubicBezTo>
                  <a:lnTo>
                    <a:pt x="419744" y="65700"/>
                  </a:lnTo>
                  <a:cubicBezTo>
                    <a:pt x="425174" y="71130"/>
                    <a:pt x="433978" y="71130"/>
                    <a:pt x="439408" y="65700"/>
                  </a:cubicBezTo>
                  <a:cubicBezTo>
                    <a:pt x="444838" y="60270"/>
                    <a:pt x="444838" y="51466"/>
                    <a:pt x="439408" y="46036"/>
                  </a:cubicBezTo>
                  <a:lnTo>
                    <a:pt x="421406" y="28172"/>
                  </a:lnTo>
                  <a:lnTo>
                    <a:pt x="489676" y="28172"/>
                  </a:lnTo>
                  <a:cubicBezTo>
                    <a:pt x="500691" y="28182"/>
                    <a:pt x="511250" y="32565"/>
                    <a:pt x="519034" y="40358"/>
                  </a:cubicBezTo>
                  <a:lnTo>
                    <a:pt x="548530" y="69716"/>
                  </a:lnTo>
                  <a:lnTo>
                    <a:pt x="512663" y="69716"/>
                  </a:lnTo>
                  <a:cubicBezTo>
                    <a:pt x="505015" y="69716"/>
                    <a:pt x="498816" y="75916"/>
                    <a:pt x="498816" y="83564"/>
                  </a:cubicBezTo>
                  <a:cubicBezTo>
                    <a:pt x="498816" y="91212"/>
                    <a:pt x="505015" y="97412"/>
                    <a:pt x="512663" y="97412"/>
                  </a:cubicBezTo>
                  <a:lnTo>
                    <a:pt x="576225" y="97412"/>
                  </a:lnTo>
                  <a:lnTo>
                    <a:pt x="652804" y="174129"/>
                  </a:lnTo>
                  <a:cubicBezTo>
                    <a:pt x="660598" y="181913"/>
                    <a:pt x="664981" y="192472"/>
                    <a:pt x="664990" y="203487"/>
                  </a:cubicBezTo>
                  <a:lnTo>
                    <a:pt x="664990" y="230213"/>
                  </a:lnTo>
                  <a:lnTo>
                    <a:pt x="613615" y="178837"/>
                  </a:lnTo>
                  <a:cubicBezTo>
                    <a:pt x="605831" y="171044"/>
                    <a:pt x="595272" y="166661"/>
                    <a:pt x="584257" y="166651"/>
                  </a:cubicBezTo>
                  <a:lnTo>
                    <a:pt x="510171" y="166651"/>
                  </a:lnTo>
                  <a:cubicBezTo>
                    <a:pt x="502523" y="145019"/>
                    <a:pt x="478787" y="133684"/>
                    <a:pt x="457156" y="141332"/>
                  </a:cubicBezTo>
                  <a:cubicBezTo>
                    <a:pt x="435524" y="148980"/>
                    <a:pt x="424188" y="172715"/>
                    <a:pt x="431835" y="194347"/>
                  </a:cubicBezTo>
                  <a:cubicBezTo>
                    <a:pt x="439483" y="215979"/>
                    <a:pt x="463220" y="227315"/>
                    <a:pt x="484851" y="219667"/>
                  </a:cubicBezTo>
                  <a:cubicBezTo>
                    <a:pt x="496682" y="215484"/>
                    <a:pt x="505987" y="206177"/>
                    <a:pt x="510171" y="194347"/>
                  </a:cubicBezTo>
                  <a:lnTo>
                    <a:pt x="584257" y="194347"/>
                  </a:lnTo>
                  <a:cubicBezTo>
                    <a:pt x="587924" y="194398"/>
                    <a:pt x="591436" y="195833"/>
                    <a:pt x="594089" y="198363"/>
                  </a:cubicBezTo>
                  <a:lnTo>
                    <a:pt x="664990" y="269264"/>
                  </a:lnTo>
                  <a:lnTo>
                    <a:pt x="664990" y="354844"/>
                  </a:lnTo>
                  <a:lnTo>
                    <a:pt x="647127" y="336842"/>
                  </a:lnTo>
                  <a:cubicBezTo>
                    <a:pt x="641697" y="331412"/>
                    <a:pt x="632892" y="331412"/>
                    <a:pt x="627463" y="336842"/>
                  </a:cubicBezTo>
                  <a:cubicBezTo>
                    <a:pt x="622033" y="342272"/>
                    <a:pt x="622033" y="351076"/>
                    <a:pt x="627463" y="356506"/>
                  </a:cubicBezTo>
                  <a:lnTo>
                    <a:pt x="664990" y="393895"/>
                  </a:lnTo>
                  <a:lnTo>
                    <a:pt x="664990" y="479475"/>
                  </a:lnTo>
                  <a:lnTo>
                    <a:pt x="613615" y="428099"/>
                  </a:lnTo>
                  <a:cubicBezTo>
                    <a:pt x="605831" y="420306"/>
                    <a:pt x="595272" y="415923"/>
                    <a:pt x="584257" y="415913"/>
                  </a:cubicBezTo>
                  <a:lnTo>
                    <a:pt x="524019" y="415913"/>
                  </a:lnTo>
                  <a:cubicBezTo>
                    <a:pt x="516371" y="394281"/>
                    <a:pt x="492635" y="382946"/>
                    <a:pt x="471003" y="390594"/>
                  </a:cubicBezTo>
                  <a:cubicBezTo>
                    <a:pt x="449372" y="398242"/>
                    <a:pt x="438036" y="421977"/>
                    <a:pt x="445683" y="443609"/>
                  </a:cubicBezTo>
                  <a:cubicBezTo>
                    <a:pt x="453331" y="465241"/>
                    <a:pt x="477067" y="476577"/>
                    <a:pt x="498699" y="468929"/>
                  </a:cubicBezTo>
                  <a:cubicBezTo>
                    <a:pt x="510530" y="464747"/>
                    <a:pt x="519835" y="455439"/>
                    <a:pt x="524019" y="443609"/>
                  </a:cubicBezTo>
                  <a:lnTo>
                    <a:pt x="584257" y="443609"/>
                  </a:lnTo>
                  <a:cubicBezTo>
                    <a:pt x="587924" y="443660"/>
                    <a:pt x="591436" y="445095"/>
                    <a:pt x="594089" y="447625"/>
                  </a:cubicBezTo>
                  <a:lnTo>
                    <a:pt x="658482" y="512018"/>
                  </a:lnTo>
                  <a:cubicBezTo>
                    <a:pt x="656903" y="514649"/>
                    <a:pt x="654995" y="517069"/>
                    <a:pt x="652804" y="519219"/>
                  </a:cubicBezTo>
                  <a:close/>
                  <a:moveTo>
                    <a:pt x="498816" y="554392"/>
                  </a:moveTo>
                  <a:cubicBezTo>
                    <a:pt x="498816" y="546744"/>
                    <a:pt x="505015" y="540544"/>
                    <a:pt x="512663" y="540544"/>
                  </a:cubicBezTo>
                  <a:cubicBezTo>
                    <a:pt x="520312" y="540544"/>
                    <a:pt x="526511" y="546744"/>
                    <a:pt x="526511" y="554392"/>
                  </a:cubicBezTo>
                  <a:cubicBezTo>
                    <a:pt x="526511" y="562040"/>
                    <a:pt x="520312" y="568240"/>
                    <a:pt x="512663" y="568240"/>
                  </a:cubicBezTo>
                  <a:cubicBezTo>
                    <a:pt x="505015" y="568240"/>
                    <a:pt x="498816" y="562040"/>
                    <a:pt x="498816" y="554392"/>
                  </a:cubicBezTo>
                  <a:close/>
                  <a:moveTo>
                    <a:pt x="540359" y="305130"/>
                  </a:moveTo>
                  <a:cubicBezTo>
                    <a:pt x="540359" y="297482"/>
                    <a:pt x="546559" y="291282"/>
                    <a:pt x="554207" y="291282"/>
                  </a:cubicBezTo>
                  <a:cubicBezTo>
                    <a:pt x="561855" y="291282"/>
                    <a:pt x="568055" y="297482"/>
                    <a:pt x="568055" y="305130"/>
                  </a:cubicBezTo>
                  <a:cubicBezTo>
                    <a:pt x="568055" y="312778"/>
                    <a:pt x="561855" y="318978"/>
                    <a:pt x="554207" y="318978"/>
                  </a:cubicBezTo>
                  <a:cubicBezTo>
                    <a:pt x="546559" y="318978"/>
                    <a:pt x="540359" y="312778"/>
                    <a:pt x="540359" y="305130"/>
                  </a:cubicBezTo>
                  <a:close/>
                  <a:moveTo>
                    <a:pt x="484968" y="180499"/>
                  </a:moveTo>
                  <a:cubicBezTo>
                    <a:pt x="484968" y="188147"/>
                    <a:pt x="478768" y="194347"/>
                    <a:pt x="471120" y="194347"/>
                  </a:cubicBezTo>
                  <a:cubicBezTo>
                    <a:pt x="463472" y="194347"/>
                    <a:pt x="457272" y="188147"/>
                    <a:pt x="457272" y="180499"/>
                  </a:cubicBezTo>
                  <a:cubicBezTo>
                    <a:pt x="457272" y="172851"/>
                    <a:pt x="463472" y="166651"/>
                    <a:pt x="471120" y="166651"/>
                  </a:cubicBezTo>
                  <a:cubicBezTo>
                    <a:pt x="478768" y="166651"/>
                    <a:pt x="484968" y="172851"/>
                    <a:pt x="484968" y="180499"/>
                  </a:cubicBezTo>
                  <a:close/>
                  <a:moveTo>
                    <a:pt x="498816" y="429761"/>
                  </a:moveTo>
                  <a:cubicBezTo>
                    <a:pt x="498816" y="437409"/>
                    <a:pt x="492616" y="443609"/>
                    <a:pt x="484968" y="443609"/>
                  </a:cubicBezTo>
                  <a:cubicBezTo>
                    <a:pt x="477320" y="443609"/>
                    <a:pt x="471120" y="437409"/>
                    <a:pt x="471120" y="429761"/>
                  </a:cubicBezTo>
                  <a:cubicBezTo>
                    <a:pt x="471120" y="422113"/>
                    <a:pt x="477320" y="415913"/>
                    <a:pt x="484968" y="415913"/>
                  </a:cubicBezTo>
                  <a:cubicBezTo>
                    <a:pt x="492616" y="415913"/>
                    <a:pt x="498816" y="422113"/>
                    <a:pt x="498816" y="429761"/>
                  </a:cubicBezTo>
                  <a:close/>
                  <a:moveTo>
                    <a:pt x="193331" y="305130"/>
                  </a:moveTo>
                  <a:cubicBezTo>
                    <a:pt x="193331" y="312778"/>
                    <a:pt x="187131" y="318978"/>
                    <a:pt x="179483" y="318978"/>
                  </a:cubicBezTo>
                  <a:cubicBezTo>
                    <a:pt x="141889" y="319427"/>
                    <a:pt x="111523" y="349792"/>
                    <a:pt x="111075" y="387387"/>
                  </a:cubicBezTo>
                  <a:cubicBezTo>
                    <a:pt x="111075" y="395035"/>
                    <a:pt x="104875" y="401235"/>
                    <a:pt x="97227" y="401235"/>
                  </a:cubicBezTo>
                  <a:cubicBezTo>
                    <a:pt x="89579" y="401235"/>
                    <a:pt x="83379" y="395035"/>
                    <a:pt x="83379" y="387387"/>
                  </a:cubicBezTo>
                  <a:cubicBezTo>
                    <a:pt x="83379" y="334309"/>
                    <a:pt x="126406" y="291282"/>
                    <a:pt x="179483" y="291282"/>
                  </a:cubicBezTo>
                  <a:cubicBezTo>
                    <a:pt x="187131" y="291282"/>
                    <a:pt x="193331" y="297482"/>
                    <a:pt x="193331" y="305130"/>
                  </a:cubicBezTo>
                  <a:close/>
                </a:path>
              </a:pathLst>
            </a:custGeom>
            <a:solidFill>
              <a:srgbClr val="000000"/>
            </a:solidFill>
            <a:ln w="13841" cap="flat">
              <a:noFill/>
              <a:prstDash val="solid"/>
              <a:miter/>
            </a:ln>
          </p:spPr>
          <p:txBody>
            <a:bodyPr rtlCol="0" anchor="ctr"/>
            <a:lstStyle/>
            <a:p>
              <a:endParaRPr lang="fr-FR"/>
            </a:p>
          </p:txBody>
        </p:sp>
      </p:grpSp>
      <p:pic>
        <p:nvPicPr>
          <p:cNvPr id="20" name="Graphique 19">
            <a:extLst>
              <a:ext uri="{FF2B5EF4-FFF2-40B4-BE49-F238E27FC236}">
                <a16:creationId xmlns:a16="http://schemas.microsoft.com/office/drawing/2014/main" id="{1A6120BB-B607-3E41-9B6E-15D811AB35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3738" y="6044250"/>
            <a:ext cx="602297" cy="602297"/>
          </a:xfrm>
          <a:prstGeom prst="rect">
            <a:avLst/>
          </a:prstGeom>
        </p:spPr>
      </p:pic>
      <p:sp>
        <p:nvSpPr>
          <p:cNvPr id="3" name="Titre 2">
            <a:extLst>
              <a:ext uri="{FF2B5EF4-FFF2-40B4-BE49-F238E27FC236}">
                <a16:creationId xmlns:a16="http://schemas.microsoft.com/office/drawing/2014/main" id="{44D225DA-5080-5E4C-A3C7-BB6C7214E5E2}"/>
              </a:ext>
            </a:extLst>
          </p:cNvPr>
          <p:cNvSpPr>
            <a:spLocks noGrp="1"/>
          </p:cNvSpPr>
          <p:nvPr>
            <p:ph type="title"/>
          </p:nvPr>
        </p:nvSpPr>
        <p:spPr>
          <a:xfrm>
            <a:off x="287863" y="483960"/>
            <a:ext cx="11616267" cy="1325563"/>
          </a:xfrm>
        </p:spPr>
        <p:txBody>
          <a:bodyPr>
            <a:normAutofit fontScale="90000"/>
          </a:bodyPr>
          <a:lstStyle/>
          <a:p>
            <a:pPr>
              <a:lnSpc>
                <a:spcPct val="130000"/>
              </a:lnSpc>
            </a:pPr>
            <a:r>
              <a:rPr lang="fr-FR" sz="4000" dirty="0"/>
              <a:t>L’IA </a:t>
            </a:r>
            <a:r>
              <a:rPr lang="fr-FR" sz="4000" dirty="0" err="1"/>
              <a:t>Mailinblack</a:t>
            </a:r>
            <a:r>
              <a:rPr lang="fr-FR" sz="4000" dirty="0"/>
              <a:t> pour lutter contre le </a:t>
            </a:r>
            <a:r>
              <a:rPr lang="fr-FR" sz="4000" dirty="0" err="1"/>
              <a:t>phishing</a:t>
            </a:r>
            <a:br>
              <a:rPr lang="fr-FR" sz="4800" dirty="0"/>
            </a:br>
            <a:r>
              <a:rPr lang="fr-FR" sz="2700" b="0" dirty="0">
                <a:latin typeface="Neutra Text Light" panose="02000000000000000000" pitchFamily="2" charset="0"/>
                <a:ea typeface="Open Sans Light" panose="020B0306030504020204" pitchFamily="34" charset="0"/>
                <a:cs typeface="Open Sans Light" panose="020B0306030504020204" pitchFamily="34" charset="0"/>
              </a:rPr>
              <a:t>Notre modèle de </a:t>
            </a:r>
            <a:r>
              <a:rPr lang="fr-FR" sz="2700" b="0" dirty="0" err="1">
                <a:latin typeface="Neutra Text Light" panose="02000000000000000000" pitchFamily="2" charset="0"/>
                <a:ea typeface="Open Sans Light" panose="020B0306030504020204" pitchFamily="34" charset="0"/>
                <a:cs typeface="Open Sans Light" panose="020B0306030504020204" pitchFamily="34" charset="0"/>
              </a:rPr>
              <a:t>Deep</a:t>
            </a:r>
            <a:r>
              <a:rPr lang="fr-FR" sz="2700" b="0" dirty="0">
                <a:latin typeface="Neutra Text Light" panose="02000000000000000000" pitchFamily="2" charset="0"/>
                <a:ea typeface="Open Sans Light" panose="020B0306030504020204" pitchFamily="34" charset="0"/>
                <a:cs typeface="Open Sans Light" panose="020B0306030504020204" pitchFamily="34" charset="0"/>
              </a:rPr>
              <a:t> Learning à la performance unique</a:t>
            </a:r>
          </a:p>
        </p:txBody>
      </p:sp>
      <p:pic>
        <p:nvPicPr>
          <p:cNvPr id="25" name="Graphique 24">
            <a:extLst>
              <a:ext uri="{FF2B5EF4-FFF2-40B4-BE49-F238E27FC236}">
                <a16:creationId xmlns:a16="http://schemas.microsoft.com/office/drawing/2014/main" id="{4D3A22D5-25E2-E041-BCE5-BBCC3AA4F1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5609" y="2347339"/>
            <a:ext cx="587844" cy="587844"/>
          </a:xfrm>
          <a:prstGeom prst="rect">
            <a:avLst/>
          </a:prstGeom>
        </p:spPr>
      </p:pic>
    </p:spTree>
    <p:extLst>
      <p:ext uri="{BB962C8B-B14F-4D97-AF65-F5344CB8AC3E}">
        <p14:creationId xmlns:p14="http://schemas.microsoft.com/office/powerpoint/2010/main" val="2022520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FC7692-9373-2E4B-B56C-A692CB0BAA1C}"/>
              </a:ext>
            </a:extLst>
          </p:cNvPr>
          <p:cNvSpPr/>
          <p:nvPr/>
        </p:nvSpPr>
        <p:spPr>
          <a:xfrm>
            <a:off x="0" y="3379382"/>
            <a:ext cx="12192000" cy="2704227"/>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space réservé du contenu 2">
            <a:extLst>
              <a:ext uri="{FF2B5EF4-FFF2-40B4-BE49-F238E27FC236}">
                <a16:creationId xmlns:a16="http://schemas.microsoft.com/office/drawing/2014/main" id="{A6982A78-F351-3648-8205-BA99CD24ADA0}"/>
              </a:ext>
            </a:extLst>
          </p:cNvPr>
          <p:cNvSpPr txBox="1">
            <a:spLocks/>
          </p:cNvSpPr>
          <p:nvPr/>
        </p:nvSpPr>
        <p:spPr>
          <a:xfrm>
            <a:off x="4537355" y="1032908"/>
            <a:ext cx="7132131" cy="712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lnSpc>
                <a:spcPct val="110000"/>
              </a:lnSpc>
              <a:buNone/>
            </a:pPr>
            <a:r>
              <a:rPr lang="fr-FR" sz="1600" dirty="0">
                <a:latin typeface="Open Sans Light" panose="020B0306030504020204" pitchFamily="34" charset="0"/>
                <a:ea typeface="Open Sans Light" panose="020B0306030504020204" pitchFamily="34" charset="0"/>
                <a:cs typeface="Open Sans Light" panose="020B0306030504020204" pitchFamily="34" charset="0"/>
              </a:rPr>
              <a:t>L’option</a:t>
            </a:r>
            <a:r>
              <a:rPr lang="fr-FR" sz="1600" i="1" dirty="0">
                <a:latin typeface="Open Sans Light" panose="020B0306030504020204" pitchFamily="34" charset="0"/>
                <a:ea typeface="Open Sans Light" panose="020B0306030504020204" pitchFamily="34" charset="0"/>
                <a:cs typeface="Open Sans Light" panose="020B0306030504020204" pitchFamily="34" charset="0"/>
              </a:rPr>
              <a:t> </a:t>
            </a:r>
            <a:r>
              <a:rPr lang="fr-FR" sz="1600" i="1" dirty="0" err="1">
                <a:latin typeface="Open Sans Light" panose="020B0306030504020204" pitchFamily="34" charset="0"/>
                <a:ea typeface="Open Sans Light" panose="020B0306030504020204" pitchFamily="34" charset="0"/>
                <a:cs typeface="Open Sans Light" panose="020B0306030504020204" pitchFamily="34" charset="0"/>
              </a:rPr>
              <a:t>Mailinblack</a:t>
            </a:r>
            <a:r>
              <a:rPr lang="fr-FR" sz="1600" i="1" dirty="0">
                <a:latin typeface="Open Sans Light" panose="020B0306030504020204" pitchFamily="34" charset="0"/>
                <a:ea typeface="Open Sans Light" panose="020B0306030504020204" pitchFamily="34" charset="0"/>
                <a:cs typeface="Open Sans Light" panose="020B0306030504020204" pitchFamily="34" charset="0"/>
              </a:rPr>
              <a:t> </a:t>
            </a:r>
            <a:r>
              <a:rPr lang="fr-FR" sz="1600" i="1" dirty="0" err="1">
                <a:latin typeface="Open Sans Light" panose="020B0306030504020204" pitchFamily="34" charset="0"/>
                <a:ea typeface="Open Sans Light" panose="020B0306030504020204" pitchFamily="34" charset="0"/>
                <a:cs typeface="Open Sans Light" panose="020B0306030504020204" pitchFamily="34" charset="0"/>
              </a:rPr>
              <a:t>Protect</a:t>
            </a:r>
            <a:r>
              <a:rPr lang="fr-FR" sz="1600" i="1" dirty="0">
                <a:latin typeface="Open Sans Light" panose="020B0306030504020204" pitchFamily="34" charset="0"/>
                <a:ea typeface="Open Sans Light" panose="020B0306030504020204" pitchFamily="34" charset="0"/>
                <a:cs typeface="Open Sans Light" panose="020B0306030504020204" pitchFamily="34" charset="0"/>
              </a:rPr>
              <a:t> Out </a:t>
            </a:r>
            <a:r>
              <a:rPr lang="fr-FR" sz="1600" dirty="0">
                <a:latin typeface="Open Sans Light" panose="020B0306030504020204" pitchFamily="34" charset="0"/>
                <a:ea typeface="Open Sans Light" panose="020B0306030504020204" pitchFamily="34" charset="0"/>
                <a:cs typeface="Open Sans Light" panose="020B0306030504020204" pitchFamily="34" charset="0"/>
              </a:rPr>
              <a:t>vous permet de sécuriser tous les messages que vous envoyez grâce aux processus de sécurisation </a:t>
            </a:r>
            <a:r>
              <a:rPr lang="fr-FR" sz="1600" dirty="0" err="1">
                <a:latin typeface="Open Sans Light" panose="020B0306030504020204" pitchFamily="34" charset="0"/>
                <a:ea typeface="Open Sans Light" panose="020B0306030504020204" pitchFamily="34" charset="0"/>
                <a:cs typeface="Open Sans Light" panose="020B0306030504020204" pitchFamily="34" charset="0"/>
              </a:rPr>
              <a:t>Mailinblack</a:t>
            </a:r>
            <a:endParaRPr lang="fr-FR"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Espace réservé du contenu 6">
            <a:extLst>
              <a:ext uri="{FF2B5EF4-FFF2-40B4-BE49-F238E27FC236}">
                <a16:creationId xmlns:a16="http://schemas.microsoft.com/office/drawing/2014/main" id="{07ED8C44-778B-8641-B926-4FC7D0E4F82A}"/>
              </a:ext>
            </a:extLst>
          </p:cNvPr>
          <p:cNvSpPr txBox="1">
            <a:spLocks/>
          </p:cNvSpPr>
          <p:nvPr/>
        </p:nvSpPr>
        <p:spPr>
          <a:xfrm>
            <a:off x="1323137" y="4477869"/>
            <a:ext cx="2253342" cy="132556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fr-FR" sz="2800" b="1" dirty="0">
                <a:latin typeface="Neutra Text" panose="02000000000000000000" pitchFamily="2" charset="0"/>
                <a:ea typeface="Open Sans Light" panose="020B0306030504020204" pitchFamily="34" charset="0"/>
                <a:cs typeface="Open Sans Light" panose="020B0306030504020204" pitchFamily="34" charset="0"/>
              </a:rPr>
              <a:t>1</a:t>
            </a:r>
          </a:p>
          <a:p>
            <a:pPr algn="ctr">
              <a:lnSpc>
                <a:spcPct val="100000"/>
              </a:lnSpc>
            </a:pPr>
            <a:r>
              <a:rPr lang="fr-FR" dirty="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Vos destinataires sont automatiquement ajoutés à votre liste blanche</a:t>
            </a:r>
          </a:p>
        </p:txBody>
      </p:sp>
      <p:sp>
        <p:nvSpPr>
          <p:cNvPr id="38" name="Espace réservé du contenu 6">
            <a:extLst>
              <a:ext uri="{FF2B5EF4-FFF2-40B4-BE49-F238E27FC236}">
                <a16:creationId xmlns:a16="http://schemas.microsoft.com/office/drawing/2014/main" id="{1E594468-BF40-C54F-A9BF-02F9E3E36E04}"/>
              </a:ext>
            </a:extLst>
          </p:cNvPr>
          <p:cNvSpPr txBox="1">
            <a:spLocks/>
          </p:cNvSpPr>
          <p:nvPr/>
        </p:nvSpPr>
        <p:spPr>
          <a:xfrm>
            <a:off x="6205790" y="4439516"/>
            <a:ext cx="2147248" cy="136391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b="1" dirty="0">
                <a:latin typeface="Neutra Text" panose="02000000000000000000" pitchFamily="2" charset="0"/>
                <a:ea typeface="Open Sans Light" panose="020B0306030504020204" pitchFamily="34" charset="0"/>
                <a:cs typeface="Open Sans Light" panose="020B0306030504020204" pitchFamily="34" charset="0"/>
              </a:rPr>
              <a:t>3</a:t>
            </a:r>
          </a:p>
          <a:p>
            <a:pPr marL="0" indent="0" algn="ctr">
              <a:lnSpc>
                <a:spcPct val="100000"/>
              </a:lnSpc>
              <a:buNone/>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Un scan antiviral est réalisé sur tous vos emails envoyés</a:t>
            </a:r>
            <a:endParaRPr lang="fr-FR" sz="1400" dirty="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9" name="Espace réservé du contenu 6">
            <a:extLst>
              <a:ext uri="{FF2B5EF4-FFF2-40B4-BE49-F238E27FC236}">
                <a16:creationId xmlns:a16="http://schemas.microsoft.com/office/drawing/2014/main" id="{AB3E5EBB-BF81-6242-A20C-73D1BC0B9D82}"/>
              </a:ext>
            </a:extLst>
          </p:cNvPr>
          <p:cNvSpPr txBox="1">
            <a:spLocks/>
          </p:cNvSpPr>
          <p:nvPr/>
        </p:nvSpPr>
        <p:spPr>
          <a:xfrm>
            <a:off x="3819508" y="4439516"/>
            <a:ext cx="1975195" cy="136391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b="1" dirty="0">
                <a:latin typeface="Neutra Text" panose="02000000000000000000" pitchFamily="2" charset="0"/>
                <a:ea typeface="Open Sans Light" panose="020B0306030504020204" pitchFamily="34" charset="0"/>
                <a:cs typeface="Open Sans Light" panose="020B0306030504020204" pitchFamily="34" charset="0"/>
              </a:rPr>
              <a:t>2</a:t>
            </a:r>
          </a:p>
          <a:p>
            <a:pPr marL="0" indent="0" algn="ctr">
              <a:lnSpc>
                <a:spcPct val="100000"/>
              </a:lnSpc>
              <a:buNone/>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Vos adresses IP d'envoi ne sont pas </a:t>
            </a:r>
            <a:r>
              <a:rPr lang="fr-FR" sz="1400" dirty="0" err="1">
                <a:latin typeface="Open Sans Light" panose="020B0306030504020204" pitchFamily="34" charset="0"/>
                <a:ea typeface="Open Sans Light" panose="020B0306030504020204" pitchFamily="34" charset="0"/>
                <a:cs typeface="Open Sans Light" panose="020B0306030504020204" pitchFamily="34" charset="0"/>
              </a:rPr>
              <a:t>blacklistées</a:t>
            </a:r>
            <a:endParaRPr lang="fr-FR" sz="1400" dirty="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Espace réservé du contenu 6">
            <a:extLst>
              <a:ext uri="{FF2B5EF4-FFF2-40B4-BE49-F238E27FC236}">
                <a16:creationId xmlns:a16="http://schemas.microsoft.com/office/drawing/2014/main" id="{0E52BA34-04F4-BC4C-A3A3-66038F47F711}"/>
              </a:ext>
            </a:extLst>
          </p:cNvPr>
          <p:cNvSpPr txBox="1">
            <a:spLocks/>
          </p:cNvSpPr>
          <p:nvPr/>
        </p:nvSpPr>
        <p:spPr>
          <a:xfrm>
            <a:off x="8775032" y="4364560"/>
            <a:ext cx="2387969" cy="14807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b="1" dirty="0">
                <a:latin typeface="Neutra Text" panose="02000000000000000000" pitchFamily="2" charset="0"/>
                <a:ea typeface="Open Sans Light" panose="020B0306030504020204" pitchFamily="34" charset="0"/>
                <a:cs typeface="Open Sans Light" panose="020B0306030504020204" pitchFamily="34" charset="0"/>
              </a:rPr>
              <a:t>4</a:t>
            </a:r>
          </a:p>
          <a:p>
            <a:pPr marL="0" indent="0" algn="ctr">
              <a:lnSpc>
                <a:spcPct val="100000"/>
              </a:lnSpc>
              <a:buNone/>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En cas d'usurpation détectée, le mot de passe </a:t>
            </a:r>
            <a:r>
              <a:rPr lang="fr-FR" sz="1400" dirty="0" err="1">
                <a:latin typeface="Open Sans Light" panose="020B0306030504020204" pitchFamily="34" charset="0"/>
                <a:ea typeface="Open Sans Light" panose="020B0306030504020204" pitchFamily="34" charset="0"/>
                <a:cs typeface="Open Sans Light" panose="020B0306030504020204" pitchFamily="34" charset="0"/>
              </a:rPr>
              <a:t>Mailinblack</a:t>
            </a:r>
            <a:r>
              <a:rPr lang="fr-FR" sz="1400" dirty="0">
                <a:latin typeface="Open Sans Light" panose="020B0306030504020204" pitchFamily="34" charset="0"/>
                <a:ea typeface="Open Sans Light" panose="020B0306030504020204" pitchFamily="34" charset="0"/>
                <a:cs typeface="Open Sans Light" panose="020B0306030504020204" pitchFamily="34" charset="0"/>
              </a:rPr>
              <a:t> est réinitialisé</a:t>
            </a:r>
            <a:endParaRPr lang="fr-FR" sz="1400" dirty="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1" name="Graphique 40">
            <a:extLst>
              <a:ext uri="{FF2B5EF4-FFF2-40B4-BE49-F238E27FC236}">
                <a16:creationId xmlns:a16="http://schemas.microsoft.com/office/drawing/2014/main" id="{D30B6EBD-DAE2-C14A-95E1-D6D3497D82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8596" y="3795327"/>
            <a:ext cx="532263" cy="532263"/>
          </a:xfrm>
          <a:prstGeom prst="rect">
            <a:avLst/>
          </a:prstGeom>
        </p:spPr>
      </p:pic>
      <p:grpSp>
        <p:nvGrpSpPr>
          <p:cNvPr id="42" name="Graphique 8">
            <a:extLst>
              <a:ext uri="{FF2B5EF4-FFF2-40B4-BE49-F238E27FC236}">
                <a16:creationId xmlns:a16="http://schemas.microsoft.com/office/drawing/2014/main" id="{59BE9937-19AB-D54A-8773-0E3B445BF3CD}"/>
              </a:ext>
            </a:extLst>
          </p:cNvPr>
          <p:cNvGrpSpPr/>
          <p:nvPr/>
        </p:nvGrpSpPr>
        <p:grpSpPr>
          <a:xfrm>
            <a:off x="9727835" y="3803640"/>
            <a:ext cx="532263" cy="532264"/>
            <a:chOff x="3657600" y="990600"/>
            <a:chExt cx="4876800" cy="4876800"/>
          </a:xfrm>
        </p:grpSpPr>
        <p:sp>
          <p:nvSpPr>
            <p:cNvPr id="43" name="Forme libre 42">
              <a:extLst>
                <a:ext uri="{FF2B5EF4-FFF2-40B4-BE49-F238E27FC236}">
                  <a16:creationId xmlns:a16="http://schemas.microsoft.com/office/drawing/2014/main" id="{CD1A8A45-F0C7-7247-AD63-200DB22B371C}"/>
                </a:ext>
              </a:extLst>
            </p:cNvPr>
            <p:cNvSpPr/>
            <p:nvPr/>
          </p:nvSpPr>
          <p:spPr>
            <a:xfrm>
              <a:off x="7087057" y="3132048"/>
              <a:ext cx="762000" cy="762000"/>
            </a:xfrm>
            <a:custGeom>
              <a:avLst/>
              <a:gdLst>
                <a:gd name="connsiteX0" fmla="*/ 762000 w 762000"/>
                <a:gd name="connsiteY0" fmla="*/ 381000 h 762000"/>
                <a:gd name="connsiteX1" fmla="*/ 381000 w 762000"/>
                <a:gd name="connsiteY1" fmla="*/ 762000 h 762000"/>
                <a:gd name="connsiteX2" fmla="*/ 0 w 762000"/>
                <a:gd name="connsiteY2" fmla="*/ 381000 h 762000"/>
                <a:gd name="connsiteX3" fmla="*/ 381000 w 762000"/>
                <a:gd name="connsiteY3" fmla="*/ 0 h 762000"/>
                <a:gd name="connsiteX4" fmla="*/ 762000 w 762000"/>
                <a:gd name="connsiteY4" fmla="*/ 381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 h="762000">
                  <a:moveTo>
                    <a:pt x="762000" y="381000"/>
                  </a:moveTo>
                  <a:cubicBezTo>
                    <a:pt x="762000" y="591421"/>
                    <a:pt x="591421" y="762000"/>
                    <a:pt x="381000" y="762000"/>
                  </a:cubicBezTo>
                  <a:cubicBezTo>
                    <a:pt x="170579" y="762000"/>
                    <a:pt x="0" y="591421"/>
                    <a:pt x="0" y="381000"/>
                  </a:cubicBezTo>
                  <a:cubicBezTo>
                    <a:pt x="0" y="170580"/>
                    <a:pt x="170579" y="0"/>
                    <a:pt x="381000" y="0"/>
                  </a:cubicBezTo>
                  <a:cubicBezTo>
                    <a:pt x="591421" y="0"/>
                    <a:pt x="762000" y="170580"/>
                    <a:pt x="762000" y="381000"/>
                  </a:cubicBezTo>
                  <a:close/>
                </a:path>
              </a:pathLst>
            </a:custGeom>
            <a:solidFill>
              <a:srgbClr val="FF9D59"/>
            </a:solidFill>
            <a:ln w="76200" cap="flat">
              <a:noFill/>
              <a:prstDash val="solid"/>
              <a:miter/>
            </a:ln>
          </p:spPr>
          <p:txBody>
            <a:bodyPr rtlCol="0" anchor="ctr"/>
            <a:lstStyle/>
            <a:p>
              <a:endParaRPr lang="fr-FR"/>
            </a:p>
          </p:txBody>
        </p:sp>
        <p:sp>
          <p:nvSpPr>
            <p:cNvPr id="44" name="Forme libre 43">
              <a:extLst>
                <a:ext uri="{FF2B5EF4-FFF2-40B4-BE49-F238E27FC236}">
                  <a16:creationId xmlns:a16="http://schemas.microsoft.com/office/drawing/2014/main" id="{8C1A90C0-E550-6044-A348-B419733CA276}"/>
                </a:ext>
              </a:extLst>
            </p:cNvPr>
            <p:cNvSpPr/>
            <p:nvPr/>
          </p:nvSpPr>
          <p:spPr>
            <a:xfrm>
              <a:off x="5189828" y="2522041"/>
              <a:ext cx="3269339" cy="3269177"/>
            </a:xfrm>
            <a:custGeom>
              <a:avLst/>
              <a:gdLst>
                <a:gd name="connsiteX0" fmla="*/ 2978811 w 3269339"/>
                <a:gd name="connsiteY0" fmla="*/ 290500 h 3269177"/>
                <a:gd name="connsiteX1" fmla="*/ 1578644 w 3269339"/>
                <a:gd name="connsiteY1" fmla="*/ 289464 h 3269177"/>
                <a:gd name="connsiteX2" fmla="*/ 1334263 w 3269339"/>
                <a:gd name="connsiteY2" fmla="*/ 1288720 h 3269177"/>
                <a:gd name="connsiteX3" fmla="*/ 67057 w 3269339"/>
                <a:gd name="connsiteY3" fmla="*/ 2555622 h 3269177"/>
                <a:gd name="connsiteX4" fmla="*/ 1449 w 3269339"/>
                <a:gd name="connsiteY4" fmla="*/ 2742540 h 3269177"/>
                <a:gd name="connsiteX5" fmla="*/ 33834 w 3269339"/>
                <a:gd name="connsiteY5" fmla="*/ 3033472 h 3269177"/>
                <a:gd name="connsiteX6" fmla="*/ 235764 w 3269339"/>
                <a:gd name="connsiteY6" fmla="*/ 3235478 h 3269177"/>
                <a:gd name="connsiteX7" fmla="*/ 526695 w 3269339"/>
                <a:gd name="connsiteY7" fmla="*/ 3267711 h 3269177"/>
                <a:gd name="connsiteX8" fmla="*/ 713614 w 3269339"/>
                <a:gd name="connsiteY8" fmla="*/ 3202179 h 3269177"/>
                <a:gd name="connsiteX9" fmla="*/ 769621 w 3269339"/>
                <a:gd name="connsiteY9" fmla="*/ 3146248 h 3269177"/>
                <a:gd name="connsiteX10" fmla="*/ 769621 w 3269339"/>
                <a:gd name="connsiteY10" fmla="*/ 2823008 h 3269177"/>
                <a:gd name="connsiteX11" fmla="*/ 769545 w 3269339"/>
                <a:gd name="connsiteY11" fmla="*/ 2715185 h 3269177"/>
                <a:gd name="connsiteX12" fmla="*/ 877368 w 3269339"/>
                <a:gd name="connsiteY12" fmla="*/ 2715108 h 3269177"/>
                <a:gd name="connsiteX13" fmla="*/ 1200608 w 3269339"/>
                <a:gd name="connsiteY13" fmla="*/ 2720724 h 3269177"/>
                <a:gd name="connsiteX14" fmla="*/ 1206224 w 3269339"/>
                <a:gd name="connsiteY14" fmla="*/ 2397484 h 3269177"/>
                <a:gd name="connsiteX15" fmla="*/ 1200608 w 3269339"/>
                <a:gd name="connsiteY15" fmla="*/ 2391868 h 3269177"/>
                <a:gd name="connsiteX16" fmla="*/ 1200608 w 3269339"/>
                <a:gd name="connsiteY16" fmla="*/ 2284121 h 3269177"/>
                <a:gd name="connsiteX17" fmla="*/ 1308279 w 3269339"/>
                <a:gd name="connsiteY17" fmla="*/ 2284121 h 3269177"/>
                <a:gd name="connsiteX18" fmla="*/ 1631565 w 3269339"/>
                <a:gd name="connsiteY18" fmla="*/ 2284152 h 3269177"/>
                <a:gd name="connsiteX19" fmla="*/ 1631595 w 3269339"/>
                <a:gd name="connsiteY19" fmla="*/ 2284121 h 3269177"/>
                <a:gd name="connsiteX20" fmla="*/ 1980591 w 3269339"/>
                <a:gd name="connsiteY20" fmla="*/ 1935049 h 3269177"/>
                <a:gd name="connsiteX21" fmla="*/ 3223192 w 3269339"/>
                <a:gd name="connsiteY21" fmla="*/ 1289757 h 3269177"/>
                <a:gd name="connsiteX22" fmla="*/ 2978811 w 3269339"/>
                <a:gd name="connsiteY22" fmla="*/ 290500 h 3269177"/>
                <a:gd name="connsiteX23" fmla="*/ 2278229 w 3269339"/>
                <a:gd name="connsiteY23" fmla="*/ 1524178 h 3269177"/>
                <a:gd name="connsiteX24" fmla="*/ 1744829 w 3269339"/>
                <a:gd name="connsiteY24" fmla="*/ 990778 h 3269177"/>
                <a:gd name="connsiteX25" fmla="*/ 2278229 w 3269339"/>
                <a:gd name="connsiteY25" fmla="*/ 457378 h 3269177"/>
                <a:gd name="connsiteX26" fmla="*/ 2811629 w 3269339"/>
                <a:gd name="connsiteY26" fmla="*/ 990778 h 3269177"/>
                <a:gd name="connsiteX27" fmla="*/ 2278229 w 3269339"/>
                <a:gd name="connsiteY27" fmla="*/ 1524178 h 32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9339" h="3269177">
                  <a:moveTo>
                    <a:pt x="2978811" y="290500"/>
                  </a:moveTo>
                  <a:cubicBezTo>
                    <a:pt x="2592455" y="-96428"/>
                    <a:pt x="1965580" y="-96893"/>
                    <a:pt x="1578644" y="289464"/>
                  </a:cubicBezTo>
                  <a:cubicBezTo>
                    <a:pt x="1316958" y="550769"/>
                    <a:pt x="1222706" y="936135"/>
                    <a:pt x="1334263" y="1288720"/>
                  </a:cubicBezTo>
                  <a:lnTo>
                    <a:pt x="67057" y="2555622"/>
                  </a:lnTo>
                  <a:cubicBezTo>
                    <a:pt x="17786" y="2604641"/>
                    <a:pt x="-6377" y="2673488"/>
                    <a:pt x="1449" y="2742540"/>
                  </a:cubicBezTo>
                  <a:lnTo>
                    <a:pt x="33834" y="3033472"/>
                  </a:lnTo>
                  <a:cubicBezTo>
                    <a:pt x="45203" y="3139946"/>
                    <a:pt x="129297" y="3224063"/>
                    <a:pt x="235764" y="3235478"/>
                  </a:cubicBezTo>
                  <a:lnTo>
                    <a:pt x="526695" y="3267711"/>
                  </a:lnTo>
                  <a:cubicBezTo>
                    <a:pt x="595740" y="3275590"/>
                    <a:pt x="664602" y="3251450"/>
                    <a:pt x="713614" y="3202179"/>
                  </a:cubicBezTo>
                  <a:lnTo>
                    <a:pt x="769621" y="3146248"/>
                  </a:lnTo>
                  <a:cubicBezTo>
                    <a:pt x="858607" y="3056873"/>
                    <a:pt x="858607" y="2912383"/>
                    <a:pt x="769621" y="2823008"/>
                  </a:cubicBezTo>
                  <a:cubicBezTo>
                    <a:pt x="739827" y="2793252"/>
                    <a:pt x="739789" y="2744979"/>
                    <a:pt x="769545" y="2715185"/>
                  </a:cubicBezTo>
                  <a:cubicBezTo>
                    <a:pt x="799301" y="2685390"/>
                    <a:pt x="847574" y="2685352"/>
                    <a:pt x="877368" y="2715108"/>
                  </a:cubicBezTo>
                  <a:cubicBezTo>
                    <a:pt x="965074" y="2805923"/>
                    <a:pt x="1109793" y="2808438"/>
                    <a:pt x="1200608" y="2720724"/>
                  </a:cubicBezTo>
                  <a:cubicBezTo>
                    <a:pt x="1291423" y="2633018"/>
                    <a:pt x="1293938" y="2488299"/>
                    <a:pt x="1206224" y="2397484"/>
                  </a:cubicBezTo>
                  <a:cubicBezTo>
                    <a:pt x="1204388" y="2395579"/>
                    <a:pt x="1202513" y="2393704"/>
                    <a:pt x="1200608" y="2391868"/>
                  </a:cubicBezTo>
                  <a:cubicBezTo>
                    <a:pt x="1170860" y="2362112"/>
                    <a:pt x="1170860" y="2313877"/>
                    <a:pt x="1200608" y="2284121"/>
                  </a:cubicBezTo>
                  <a:cubicBezTo>
                    <a:pt x="1230684" y="2255234"/>
                    <a:pt x="1278203" y="2255234"/>
                    <a:pt x="1308279" y="2284121"/>
                  </a:cubicBezTo>
                  <a:cubicBezTo>
                    <a:pt x="1397547" y="2373405"/>
                    <a:pt x="1542289" y="2373412"/>
                    <a:pt x="1631565" y="2284152"/>
                  </a:cubicBezTo>
                  <a:cubicBezTo>
                    <a:pt x="1631580" y="2284136"/>
                    <a:pt x="1631588" y="2284129"/>
                    <a:pt x="1631595" y="2284121"/>
                  </a:cubicBezTo>
                  <a:lnTo>
                    <a:pt x="1980591" y="1935049"/>
                  </a:lnTo>
                  <a:cubicBezTo>
                    <a:pt x="2501921" y="2099992"/>
                    <a:pt x="3058250" y="1811087"/>
                    <a:pt x="3223192" y="1289757"/>
                  </a:cubicBezTo>
                  <a:cubicBezTo>
                    <a:pt x="3334749" y="937172"/>
                    <a:pt x="3240505" y="551805"/>
                    <a:pt x="2978811" y="290500"/>
                  </a:cubicBezTo>
                  <a:close/>
                  <a:moveTo>
                    <a:pt x="2278229" y="1524178"/>
                  </a:moveTo>
                  <a:cubicBezTo>
                    <a:pt x="1983639" y="1524178"/>
                    <a:pt x="1744829" y="1285368"/>
                    <a:pt x="1744829" y="990778"/>
                  </a:cubicBezTo>
                  <a:cubicBezTo>
                    <a:pt x="1744829" y="696189"/>
                    <a:pt x="1983639" y="457378"/>
                    <a:pt x="2278229" y="457378"/>
                  </a:cubicBezTo>
                  <a:cubicBezTo>
                    <a:pt x="2572818" y="457378"/>
                    <a:pt x="2811629" y="696189"/>
                    <a:pt x="2811629" y="990778"/>
                  </a:cubicBezTo>
                  <a:cubicBezTo>
                    <a:pt x="2811293" y="1285230"/>
                    <a:pt x="2572681" y="1523843"/>
                    <a:pt x="2278229" y="1524178"/>
                  </a:cubicBezTo>
                  <a:close/>
                </a:path>
              </a:pathLst>
            </a:custGeom>
            <a:solidFill>
              <a:srgbClr val="FF9D59"/>
            </a:solidFill>
            <a:ln w="76200" cap="flat">
              <a:noFill/>
              <a:prstDash val="solid"/>
              <a:miter/>
            </a:ln>
          </p:spPr>
          <p:txBody>
            <a:bodyPr rtlCol="0" anchor="ctr"/>
            <a:lstStyle/>
            <a:p>
              <a:endParaRPr lang="fr-FR"/>
            </a:p>
          </p:txBody>
        </p:sp>
        <p:grpSp>
          <p:nvGrpSpPr>
            <p:cNvPr id="45" name="Graphique 8">
              <a:extLst>
                <a:ext uri="{FF2B5EF4-FFF2-40B4-BE49-F238E27FC236}">
                  <a16:creationId xmlns:a16="http://schemas.microsoft.com/office/drawing/2014/main" id="{9A1C64DB-1115-E440-B154-8C442A3858D8}"/>
                </a:ext>
              </a:extLst>
            </p:cNvPr>
            <p:cNvGrpSpPr/>
            <p:nvPr/>
          </p:nvGrpSpPr>
          <p:grpSpPr>
            <a:xfrm>
              <a:off x="3733800" y="1066800"/>
              <a:ext cx="3810000" cy="3810000"/>
              <a:chOff x="3733800" y="1066800"/>
              <a:chExt cx="3810000" cy="3810000"/>
            </a:xfrm>
            <a:solidFill>
              <a:srgbClr val="151A6A"/>
            </a:solidFill>
          </p:grpSpPr>
          <p:sp>
            <p:nvSpPr>
              <p:cNvPr id="46" name="Forme libre 45">
                <a:extLst>
                  <a:ext uri="{FF2B5EF4-FFF2-40B4-BE49-F238E27FC236}">
                    <a16:creationId xmlns:a16="http://schemas.microsoft.com/office/drawing/2014/main" id="{9D28228C-D68A-0F42-BB4B-F151FAB47908}"/>
                  </a:ext>
                </a:extLst>
              </p:cNvPr>
              <p:cNvSpPr/>
              <p:nvPr/>
            </p:nvSpPr>
            <p:spPr>
              <a:xfrm>
                <a:off x="3733800" y="1066800"/>
                <a:ext cx="3810000" cy="3810000"/>
              </a:xfrm>
              <a:custGeom>
                <a:avLst/>
                <a:gdLst>
                  <a:gd name="connsiteX0" fmla="*/ 3505200 w 3810000"/>
                  <a:gd name="connsiteY0" fmla="*/ 1524000 h 3810000"/>
                  <a:gd name="connsiteX1" fmla="*/ 3200400 w 3810000"/>
                  <a:gd name="connsiteY1" fmla="*/ 1524000 h 3810000"/>
                  <a:gd name="connsiteX2" fmla="*/ 3200400 w 3810000"/>
                  <a:gd name="connsiteY2" fmla="*/ 1295400 h 3810000"/>
                  <a:gd name="connsiteX3" fmla="*/ 1905000 w 3810000"/>
                  <a:gd name="connsiteY3" fmla="*/ 0 h 3810000"/>
                  <a:gd name="connsiteX4" fmla="*/ 609600 w 3810000"/>
                  <a:gd name="connsiteY4" fmla="*/ 1295400 h 3810000"/>
                  <a:gd name="connsiteX5" fmla="*/ 609600 w 3810000"/>
                  <a:gd name="connsiteY5" fmla="*/ 1524000 h 3810000"/>
                  <a:gd name="connsiteX6" fmla="*/ 304800 w 3810000"/>
                  <a:gd name="connsiteY6" fmla="*/ 1524000 h 3810000"/>
                  <a:gd name="connsiteX7" fmla="*/ 0 w 3810000"/>
                  <a:gd name="connsiteY7" fmla="*/ 1828800 h 3810000"/>
                  <a:gd name="connsiteX8" fmla="*/ 0 w 3810000"/>
                  <a:gd name="connsiteY8" fmla="*/ 3505200 h 3810000"/>
                  <a:gd name="connsiteX9" fmla="*/ 304800 w 3810000"/>
                  <a:gd name="connsiteY9" fmla="*/ 3810000 h 3810000"/>
                  <a:gd name="connsiteX10" fmla="*/ 3505200 w 3810000"/>
                  <a:gd name="connsiteY10" fmla="*/ 3810000 h 3810000"/>
                  <a:gd name="connsiteX11" fmla="*/ 3810000 w 3810000"/>
                  <a:gd name="connsiteY11" fmla="*/ 3505200 h 3810000"/>
                  <a:gd name="connsiteX12" fmla="*/ 3810000 w 3810000"/>
                  <a:gd name="connsiteY12" fmla="*/ 1828800 h 3810000"/>
                  <a:gd name="connsiteX13" fmla="*/ 3505200 w 3810000"/>
                  <a:gd name="connsiteY13" fmla="*/ 1524000 h 3810000"/>
                  <a:gd name="connsiteX14" fmla="*/ 762000 w 3810000"/>
                  <a:gd name="connsiteY14" fmla="*/ 1295400 h 3810000"/>
                  <a:gd name="connsiteX15" fmla="*/ 1905000 w 3810000"/>
                  <a:gd name="connsiteY15" fmla="*/ 152400 h 3810000"/>
                  <a:gd name="connsiteX16" fmla="*/ 3048000 w 3810000"/>
                  <a:gd name="connsiteY16" fmla="*/ 1295400 h 3810000"/>
                  <a:gd name="connsiteX17" fmla="*/ 3048000 w 3810000"/>
                  <a:gd name="connsiteY17" fmla="*/ 1524000 h 3810000"/>
                  <a:gd name="connsiteX18" fmla="*/ 2819400 w 3810000"/>
                  <a:gd name="connsiteY18" fmla="*/ 1524000 h 3810000"/>
                  <a:gd name="connsiteX19" fmla="*/ 2819400 w 3810000"/>
                  <a:gd name="connsiteY19" fmla="*/ 1257300 h 3810000"/>
                  <a:gd name="connsiteX20" fmla="*/ 1905000 w 3810000"/>
                  <a:gd name="connsiteY20" fmla="*/ 381000 h 3810000"/>
                  <a:gd name="connsiteX21" fmla="*/ 990600 w 3810000"/>
                  <a:gd name="connsiteY21" fmla="*/ 1257300 h 3810000"/>
                  <a:gd name="connsiteX22" fmla="*/ 990600 w 3810000"/>
                  <a:gd name="connsiteY22" fmla="*/ 1524000 h 3810000"/>
                  <a:gd name="connsiteX23" fmla="*/ 762000 w 3810000"/>
                  <a:gd name="connsiteY23" fmla="*/ 1524000 h 3810000"/>
                  <a:gd name="connsiteX24" fmla="*/ 2667000 w 3810000"/>
                  <a:gd name="connsiteY24" fmla="*/ 1524000 h 3810000"/>
                  <a:gd name="connsiteX25" fmla="*/ 1143000 w 3810000"/>
                  <a:gd name="connsiteY25" fmla="*/ 1524000 h 3810000"/>
                  <a:gd name="connsiteX26" fmla="*/ 1143000 w 3810000"/>
                  <a:gd name="connsiteY26" fmla="*/ 1257300 h 3810000"/>
                  <a:gd name="connsiteX27" fmla="*/ 1905000 w 3810000"/>
                  <a:gd name="connsiteY27" fmla="*/ 533400 h 3810000"/>
                  <a:gd name="connsiteX28" fmla="*/ 2667000 w 3810000"/>
                  <a:gd name="connsiteY28" fmla="*/ 1257300 h 3810000"/>
                  <a:gd name="connsiteX29" fmla="*/ 3657600 w 3810000"/>
                  <a:gd name="connsiteY29" fmla="*/ 3505200 h 3810000"/>
                  <a:gd name="connsiteX30" fmla="*/ 3505200 w 3810000"/>
                  <a:gd name="connsiteY30" fmla="*/ 3657600 h 3810000"/>
                  <a:gd name="connsiteX31" fmla="*/ 304800 w 3810000"/>
                  <a:gd name="connsiteY31" fmla="*/ 3657600 h 3810000"/>
                  <a:gd name="connsiteX32" fmla="*/ 152400 w 3810000"/>
                  <a:gd name="connsiteY32" fmla="*/ 3505200 h 3810000"/>
                  <a:gd name="connsiteX33" fmla="*/ 152400 w 3810000"/>
                  <a:gd name="connsiteY33" fmla="*/ 1828800 h 3810000"/>
                  <a:gd name="connsiteX34" fmla="*/ 304800 w 3810000"/>
                  <a:gd name="connsiteY34" fmla="*/ 1676400 h 3810000"/>
                  <a:gd name="connsiteX35" fmla="*/ 3505200 w 3810000"/>
                  <a:gd name="connsiteY35" fmla="*/ 1676400 h 3810000"/>
                  <a:gd name="connsiteX36" fmla="*/ 3657600 w 3810000"/>
                  <a:gd name="connsiteY36" fmla="*/ 18288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10000" h="3810000">
                    <a:moveTo>
                      <a:pt x="3505200" y="1524000"/>
                    </a:moveTo>
                    <a:lnTo>
                      <a:pt x="3200400" y="1524000"/>
                    </a:lnTo>
                    <a:lnTo>
                      <a:pt x="3200400" y="1295400"/>
                    </a:lnTo>
                    <a:cubicBezTo>
                      <a:pt x="3200400" y="579970"/>
                      <a:pt x="2620427" y="0"/>
                      <a:pt x="1905000" y="0"/>
                    </a:cubicBezTo>
                    <a:cubicBezTo>
                      <a:pt x="1189574" y="0"/>
                      <a:pt x="609600" y="579970"/>
                      <a:pt x="609600" y="1295400"/>
                    </a:cubicBezTo>
                    <a:lnTo>
                      <a:pt x="609600" y="1524000"/>
                    </a:lnTo>
                    <a:lnTo>
                      <a:pt x="304800" y="1524000"/>
                    </a:lnTo>
                    <a:cubicBezTo>
                      <a:pt x="136464" y="1524000"/>
                      <a:pt x="0" y="1660467"/>
                      <a:pt x="0" y="1828800"/>
                    </a:cubicBezTo>
                    <a:lnTo>
                      <a:pt x="0" y="3505200"/>
                    </a:lnTo>
                    <a:cubicBezTo>
                      <a:pt x="0" y="3673533"/>
                      <a:pt x="136464" y="3810000"/>
                      <a:pt x="304800" y="3810000"/>
                    </a:cubicBezTo>
                    <a:lnTo>
                      <a:pt x="3505200" y="3810000"/>
                    </a:lnTo>
                    <a:cubicBezTo>
                      <a:pt x="3673533" y="3810000"/>
                      <a:pt x="3810000" y="3673533"/>
                      <a:pt x="3810000" y="3505200"/>
                    </a:cubicBezTo>
                    <a:lnTo>
                      <a:pt x="3810000" y="1828800"/>
                    </a:lnTo>
                    <a:cubicBezTo>
                      <a:pt x="3810000" y="1660467"/>
                      <a:pt x="3673533" y="1524000"/>
                      <a:pt x="3505200" y="1524000"/>
                    </a:cubicBezTo>
                    <a:close/>
                    <a:moveTo>
                      <a:pt x="762000" y="1295400"/>
                    </a:moveTo>
                    <a:cubicBezTo>
                      <a:pt x="762000" y="664139"/>
                      <a:pt x="1273736" y="152400"/>
                      <a:pt x="1905000" y="152400"/>
                    </a:cubicBezTo>
                    <a:cubicBezTo>
                      <a:pt x="2536264" y="152400"/>
                      <a:pt x="3048000" y="664139"/>
                      <a:pt x="3048000" y="1295400"/>
                    </a:cubicBezTo>
                    <a:lnTo>
                      <a:pt x="3048000" y="1524000"/>
                    </a:lnTo>
                    <a:lnTo>
                      <a:pt x="2819400" y="1524000"/>
                    </a:lnTo>
                    <a:lnTo>
                      <a:pt x="2819400" y="1257300"/>
                    </a:lnTo>
                    <a:cubicBezTo>
                      <a:pt x="2808115" y="763151"/>
                      <a:pt x="2399188" y="371255"/>
                      <a:pt x="1905000" y="381000"/>
                    </a:cubicBezTo>
                    <a:cubicBezTo>
                      <a:pt x="1410813" y="371255"/>
                      <a:pt x="1001885" y="763151"/>
                      <a:pt x="990600" y="1257300"/>
                    </a:cubicBezTo>
                    <a:lnTo>
                      <a:pt x="990600" y="1524000"/>
                    </a:lnTo>
                    <a:lnTo>
                      <a:pt x="762000" y="1524000"/>
                    </a:lnTo>
                    <a:close/>
                    <a:moveTo>
                      <a:pt x="2667000" y="1524000"/>
                    </a:moveTo>
                    <a:lnTo>
                      <a:pt x="1143000" y="1524000"/>
                    </a:lnTo>
                    <a:lnTo>
                      <a:pt x="1143000" y="1257300"/>
                    </a:lnTo>
                    <a:cubicBezTo>
                      <a:pt x="1154262" y="847306"/>
                      <a:pt x="1494968" y="523633"/>
                      <a:pt x="1905000" y="533400"/>
                    </a:cubicBezTo>
                    <a:cubicBezTo>
                      <a:pt x="2315032" y="523633"/>
                      <a:pt x="2655738" y="847306"/>
                      <a:pt x="2667000" y="1257300"/>
                    </a:cubicBezTo>
                    <a:close/>
                    <a:moveTo>
                      <a:pt x="3657600" y="3505200"/>
                    </a:moveTo>
                    <a:cubicBezTo>
                      <a:pt x="3657600" y="3589371"/>
                      <a:pt x="3589371" y="3657600"/>
                      <a:pt x="3505200" y="3657600"/>
                    </a:cubicBezTo>
                    <a:lnTo>
                      <a:pt x="304800" y="3657600"/>
                    </a:lnTo>
                    <a:cubicBezTo>
                      <a:pt x="220632" y="3657600"/>
                      <a:pt x="152400" y="3589371"/>
                      <a:pt x="152400" y="3505200"/>
                    </a:cubicBezTo>
                    <a:lnTo>
                      <a:pt x="152400" y="1828800"/>
                    </a:lnTo>
                    <a:cubicBezTo>
                      <a:pt x="152400" y="1744629"/>
                      <a:pt x="220632" y="1676400"/>
                      <a:pt x="304800" y="1676400"/>
                    </a:cubicBezTo>
                    <a:lnTo>
                      <a:pt x="3505200" y="1676400"/>
                    </a:lnTo>
                    <a:cubicBezTo>
                      <a:pt x="3589371" y="1676400"/>
                      <a:pt x="3657600" y="1744629"/>
                      <a:pt x="3657600" y="1828800"/>
                    </a:cubicBezTo>
                    <a:close/>
                  </a:path>
                </a:pathLst>
              </a:custGeom>
              <a:solidFill>
                <a:schemeClr val="tx1"/>
              </a:solidFill>
              <a:ln w="76200" cap="flat">
                <a:noFill/>
                <a:prstDash val="solid"/>
                <a:miter/>
              </a:ln>
            </p:spPr>
            <p:txBody>
              <a:bodyPr rtlCol="0" anchor="ctr"/>
              <a:lstStyle/>
              <a:p>
                <a:endParaRPr lang="fr-FR"/>
              </a:p>
            </p:txBody>
          </p:sp>
          <p:sp>
            <p:nvSpPr>
              <p:cNvPr id="47" name="Forme libre 46">
                <a:extLst>
                  <a:ext uri="{FF2B5EF4-FFF2-40B4-BE49-F238E27FC236}">
                    <a16:creationId xmlns:a16="http://schemas.microsoft.com/office/drawing/2014/main" id="{AAE1F83D-DEE1-0041-A915-998665DADBF0}"/>
                  </a:ext>
                </a:extLst>
              </p:cNvPr>
              <p:cNvSpPr/>
              <p:nvPr/>
            </p:nvSpPr>
            <p:spPr>
              <a:xfrm>
                <a:off x="4343400" y="35814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tx1"/>
              </a:solidFill>
              <a:ln w="76200" cap="flat">
                <a:noFill/>
                <a:prstDash val="solid"/>
                <a:miter/>
              </a:ln>
            </p:spPr>
            <p:txBody>
              <a:bodyPr rtlCol="0" anchor="ctr"/>
              <a:lstStyle/>
              <a:p>
                <a:endParaRPr lang="fr-FR"/>
              </a:p>
            </p:txBody>
          </p:sp>
          <p:sp>
            <p:nvSpPr>
              <p:cNvPr id="48" name="Forme libre 47">
                <a:extLst>
                  <a:ext uri="{FF2B5EF4-FFF2-40B4-BE49-F238E27FC236}">
                    <a16:creationId xmlns:a16="http://schemas.microsoft.com/office/drawing/2014/main" id="{C016A576-1C77-8D4B-9F2A-8601E79054EB}"/>
                  </a:ext>
                </a:extLst>
              </p:cNvPr>
              <p:cNvSpPr/>
              <p:nvPr/>
            </p:nvSpPr>
            <p:spPr>
              <a:xfrm>
                <a:off x="5105400" y="35814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tx1"/>
              </a:solidFill>
              <a:ln w="76200" cap="flat">
                <a:noFill/>
                <a:prstDash val="solid"/>
                <a:miter/>
              </a:ln>
            </p:spPr>
            <p:txBody>
              <a:bodyPr rtlCol="0" anchor="ctr"/>
              <a:lstStyle/>
              <a:p>
                <a:endParaRPr lang="fr-FR"/>
              </a:p>
            </p:txBody>
          </p:sp>
          <p:sp>
            <p:nvSpPr>
              <p:cNvPr id="49" name="Forme libre 48">
                <a:extLst>
                  <a:ext uri="{FF2B5EF4-FFF2-40B4-BE49-F238E27FC236}">
                    <a16:creationId xmlns:a16="http://schemas.microsoft.com/office/drawing/2014/main" id="{64393F0A-B2DB-A540-821F-51DA3C7CDB9B}"/>
                  </a:ext>
                </a:extLst>
              </p:cNvPr>
              <p:cNvSpPr/>
              <p:nvPr/>
            </p:nvSpPr>
            <p:spPr>
              <a:xfrm>
                <a:off x="5867400" y="35814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tx1"/>
              </a:solidFill>
              <a:ln w="76200" cap="flat">
                <a:noFill/>
                <a:prstDash val="solid"/>
                <a:miter/>
              </a:ln>
            </p:spPr>
            <p:txBody>
              <a:bodyPr rtlCol="0" anchor="ctr"/>
              <a:lstStyle/>
              <a:p>
                <a:endParaRPr lang="fr-FR"/>
              </a:p>
            </p:txBody>
          </p:sp>
          <p:sp>
            <p:nvSpPr>
              <p:cNvPr id="50" name="Forme libre 49">
                <a:extLst>
                  <a:ext uri="{FF2B5EF4-FFF2-40B4-BE49-F238E27FC236}">
                    <a16:creationId xmlns:a16="http://schemas.microsoft.com/office/drawing/2014/main" id="{E3E1124E-B370-104D-BB4B-1D08C0BC1027}"/>
                  </a:ext>
                </a:extLst>
              </p:cNvPr>
              <p:cNvSpPr/>
              <p:nvPr/>
            </p:nvSpPr>
            <p:spPr>
              <a:xfrm>
                <a:off x="6629400" y="35814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tx1"/>
              </a:solidFill>
              <a:ln w="76200" cap="flat">
                <a:noFill/>
                <a:prstDash val="solid"/>
                <a:miter/>
              </a:ln>
            </p:spPr>
            <p:txBody>
              <a:bodyPr rtlCol="0" anchor="ctr"/>
              <a:lstStyle/>
              <a:p>
                <a:endParaRPr lang="fr-FR"/>
              </a:p>
            </p:txBody>
          </p:sp>
        </p:grpSp>
      </p:grpSp>
      <p:pic>
        <p:nvPicPr>
          <p:cNvPr id="51" name="Graphique 50">
            <a:extLst>
              <a:ext uri="{FF2B5EF4-FFF2-40B4-BE49-F238E27FC236}">
                <a16:creationId xmlns:a16="http://schemas.microsoft.com/office/drawing/2014/main" id="{8FE67B6E-C606-714D-A144-8A883D71A8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2929" y="3780267"/>
            <a:ext cx="532263" cy="532263"/>
          </a:xfrm>
          <a:prstGeom prst="rect">
            <a:avLst/>
          </a:prstGeom>
        </p:spPr>
      </p:pic>
      <p:pic>
        <p:nvPicPr>
          <p:cNvPr id="52" name="Graphique 51">
            <a:extLst>
              <a:ext uri="{FF2B5EF4-FFF2-40B4-BE49-F238E27FC236}">
                <a16:creationId xmlns:a16="http://schemas.microsoft.com/office/drawing/2014/main" id="{289E4A15-1744-4B4B-93AD-DDC880DB4D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37356" y="3780267"/>
            <a:ext cx="532263" cy="532263"/>
          </a:xfrm>
          <a:prstGeom prst="rect">
            <a:avLst/>
          </a:prstGeom>
        </p:spPr>
      </p:pic>
      <p:sp>
        <p:nvSpPr>
          <p:cNvPr id="3" name="Rectangle : coins arrondis 2">
            <a:extLst>
              <a:ext uri="{FF2B5EF4-FFF2-40B4-BE49-F238E27FC236}">
                <a16:creationId xmlns:a16="http://schemas.microsoft.com/office/drawing/2014/main" id="{C227A54B-4FE1-3641-821C-32DB22387183}"/>
              </a:ext>
            </a:extLst>
          </p:cNvPr>
          <p:cNvSpPr/>
          <p:nvPr/>
        </p:nvSpPr>
        <p:spPr>
          <a:xfrm>
            <a:off x="4559488" y="1872686"/>
            <a:ext cx="2074914" cy="4699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ysClr val="windowText" lastClr="000000"/>
                </a:solidFill>
                <a:latin typeface="Neutra Text" panose="02000000000000000000" pitchFamily="2" charset="0"/>
              </a:rPr>
              <a:t>SIMPLICITÉ</a:t>
            </a:r>
          </a:p>
        </p:txBody>
      </p:sp>
      <p:sp>
        <p:nvSpPr>
          <p:cNvPr id="22" name="Rectangle : coins arrondis 21">
            <a:extLst>
              <a:ext uri="{FF2B5EF4-FFF2-40B4-BE49-F238E27FC236}">
                <a16:creationId xmlns:a16="http://schemas.microsoft.com/office/drawing/2014/main" id="{270F7EC5-DDE3-E14E-B39C-CB9D77324FA4}"/>
              </a:ext>
            </a:extLst>
          </p:cNvPr>
          <p:cNvSpPr/>
          <p:nvPr/>
        </p:nvSpPr>
        <p:spPr>
          <a:xfrm>
            <a:off x="6923214" y="1872686"/>
            <a:ext cx="2074914" cy="4699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ysClr val="windowText" lastClr="000000"/>
                </a:solidFill>
                <a:latin typeface="Neutra Text" panose="02000000000000000000" pitchFamily="2" charset="0"/>
              </a:rPr>
              <a:t>EFFICACITÉ</a:t>
            </a:r>
          </a:p>
        </p:txBody>
      </p:sp>
      <p:sp>
        <p:nvSpPr>
          <p:cNvPr id="23" name="Rectangle : coins arrondis 22">
            <a:extLst>
              <a:ext uri="{FF2B5EF4-FFF2-40B4-BE49-F238E27FC236}">
                <a16:creationId xmlns:a16="http://schemas.microsoft.com/office/drawing/2014/main" id="{7AB8E322-E470-8543-85D2-9D4EAF484783}"/>
              </a:ext>
            </a:extLst>
          </p:cNvPr>
          <p:cNvSpPr/>
          <p:nvPr/>
        </p:nvSpPr>
        <p:spPr>
          <a:xfrm>
            <a:off x="9297536" y="1878174"/>
            <a:ext cx="2074914" cy="4699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ysClr val="windowText" lastClr="000000"/>
                </a:solidFill>
                <a:latin typeface="Neutra Text" panose="02000000000000000000" pitchFamily="2" charset="0"/>
              </a:rPr>
              <a:t>SÉCURITÉ</a:t>
            </a:r>
          </a:p>
        </p:txBody>
      </p:sp>
      <p:sp>
        <p:nvSpPr>
          <p:cNvPr id="28" name="Titre 1">
            <a:extLst>
              <a:ext uri="{FF2B5EF4-FFF2-40B4-BE49-F238E27FC236}">
                <a16:creationId xmlns:a16="http://schemas.microsoft.com/office/drawing/2014/main" id="{858F0B1A-0D5E-EF48-A34D-469D605D00B0}"/>
              </a:ext>
            </a:extLst>
          </p:cNvPr>
          <p:cNvSpPr txBox="1">
            <a:spLocks/>
          </p:cNvSpPr>
          <p:nvPr/>
        </p:nvSpPr>
        <p:spPr>
          <a:xfrm>
            <a:off x="993718" y="711638"/>
            <a:ext cx="2398419" cy="223985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Neutra Text" panose="02000000000000000000" pitchFamily="2" charset="0"/>
                <a:ea typeface="+mj-ea"/>
                <a:cs typeface="+mj-cs"/>
              </a:defRPr>
            </a:lvl1pPr>
          </a:lstStyle>
          <a:p>
            <a:r>
              <a:rPr lang="fr-FR" b="0" dirty="0">
                <a:latin typeface="Neutra Text Light" panose="02000000000000000000" pitchFamily="2" charset="0"/>
              </a:rPr>
              <a:t>PROTECT</a:t>
            </a:r>
            <a:r>
              <a:rPr lang="fr-FR" sz="4000" b="0" dirty="0">
                <a:latin typeface="Neutra Text Light" panose="02000000000000000000" pitchFamily="2" charset="0"/>
              </a:rPr>
              <a:t> </a:t>
            </a:r>
            <a:br>
              <a:rPr lang="fr-FR" sz="4800" dirty="0">
                <a:latin typeface="Neutra Text"/>
              </a:rPr>
            </a:br>
            <a:r>
              <a:rPr lang="fr-FR" sz="8000" dirty="0">
                <a:latin typeface="Neutra Text"/>
              </a:rPr>
              <a:t>OUT</a:t>
            </a:r>
            <a:endParaRPr lang="fr-FR" sz="4800" dirty="0">
              <a:latin typeface="Neutra Text" panose="02000000000000000000" pitchFamily="50" charset="0"/>
            </a:endParaRPr>
          </a:p>
        </p:txBody>
      </p:sp>
      <p:pic>
        <p:nvPicPr>
          <p:cNvPr id="29" name="Image 28">
            <a:extLst>
              <a:ext uri="{FF2B5EF4-FFF2-40B4-BE49-F238E27FC236}">
                <a16:creationId xmlns:a16="http://schemas.microsoft.com/office/drawing/2014/main" id="{B91D1298-4E87-7E4A-8A74-4CFAD465E7AE}"/>
              </a:ext>
            </a:extLst>
          </p:cNvPr>
          <p:cNvPicPr>
            <a:picLocks noChangeAspect="1"/>
          </p:cNvPicPr>
          <p:nvPr/>
        </p:nvPicPr>
        <p:blipFill>
          <a:blip r:embed="rId9"/>
          <a:stretch>
            <a:fillRect/>
          </a:stretch>
        </p:blipFill>
        <p:spPr>
          <a:xfrm>
            <a:off x="2965779" y="1985406"/>
            <a:ext cx="469900" cy="469900"/>
          </a:xfrm>
          <a:prstGeom prst="rect">
            <a:avLst/>
          </a:prstGeom>
        </p:spPr>
      </p:pic>
    </p:spTree>
    <p:extLst>
      <p:ext uri="{BB962C8B-B14F-4D97-AF65-F5344CB8AC3E}">
        <p14:creationId xmlns:p14="http://schemas.microsoft.com/office/powerpoint/2010/main" val="619917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DCD34B0E-B8F1-44B2-AEEA-29831265E27E}"/>
              </a:ext>
            </a:extLst>
          </p:cNvPr>
          <p:cNvGrpSpPr/>
          <p:nvPr/>
        </p:nvGrpSpPr>
        <p:grpSpPr>
          <a:xfrm>
            <a:off x="7692245" y="2752750"/>
            <a:ext cx="4031842" cy="1352500"/>
            <a:chOff x="8163956" y="2946524"/>
            <a:chExt cx="5445528" cy="1352500"/>
          </a:xfrm>
        </p:grpSpPr>
        <p:sp>
          <p:nvSpPr>
            <p:cNvPr id="16" name="Rectangle 15">
              <a:extLst>
                <a:ext uri="{FF2B5EF4-FFF2-40B4-BE49-F238E27FC236}">
                  <a16:creationId xmlns:a16="http://schemas.microsoft.com/office/drawing/2014/main" id="{0DB89E1D-617C-48F2-813D-A5ED1AB3DCD8}"/>
                </a:ext>
              </a:extLst>
            </p:cNvPr>
            <p:cNvSpPr/>
            <p:nvPr/>
          </p:nvSpPr>
          <p:spPr>
            <a:xfrm>
              <a:off x="8163956" y="2946524"/>
              <a:ext cx="1410158" cy="298287"/>
            </a:xfrm>
            <a:prstGeom prst="rect">
              <a:avLst/>
            </a:prstGeom>
          </p:spPr>
          <p:txBody>
            <a:bodyPr wrap="square">
              <a:spAutoFit/>
            </a:bodyPr>
            <a:lstStyle/>
            <a:p>
              <a:pPr>
                <a:lnSpc>
                  <a:spcPct val="120000"/>
                </a:lnSpc>
              </a:pPr>
              <a:r>
                <a:rPr lang="fr-FR" sz="1200">
                  <a:latin typeface="Open Sans Light" panose="020B0306030504020204" pitchFamily="34" charset="0"/>
                  <a:ea typeface="Open Sans Light" panose="020B0306030504020204" pitchFamily="34" charset="0"/>
                  <a:cs typeface="Open Sans Light" panose="020B0306030504020204" pitchFamily="34" charset="0"/>
                </a:rPr>
                <a:t>pour</a:t>
              </a:r>
            </a:p>
          </p:txBody>
        </p:sp>
        <p:sp>
          <p:nvSpPr>
            <p:cNvPr id="17" name="Rectangle 16">
              <a:extLst>
                <a:ext uri="{FF2B5EF4-FFF2-40B4-BE49-F238E27FC236}">
                  <a16:creationId xmlns:a16="http://schemas.microsoft.com/office/drawing/2014/main" id="{C1FD3865-10C0-448E-A946-0D671FFE8D05}"/>
                </a:ext>
              </a:extLst>
            </p:cNvPr>
            <p:cNvSpPr/>
            <p:nvPr/>
          </p:nvSpPr>
          <p:spPr>
            <a:xfrm>
              <a:off x="8163956" y="3151064"/>
              <a:ext cx="2965488" cy="366960"/>
            </a:xfrm>
            <a:prstGeom prst="rect">
              <a:avLst/>
            </a:prstGeom>
          </p:spPr>
          <p:txBody>
            <a:bodyPr wrap="square">
              <a:spAutoFit/>
            </a:bodyPr>
            <a:lstStyle/>
            <a:p>
              <a:pPr>
                <a:lnSpc>
                  <a:spcPct val="120000"/>
                </a:lnSpc>
              </a:pPr>
              <a:r>
                <a:rPr lang="fr-FR" sz="1600" b="1" dirty="0">
                  <a:latin typeface="Neutra Text Light" panose="02000000000000000000" pitchFamily="2" charset="0"/>
                  <a:ea typeface="Open Sans Light" panose="020B0306030504020204" pitchFamily="34" charset="0"/>
                  <a:cs typeface="Open Sans Light" panose="020B0306030504020204" pitchFamily="34" charset="0"/>
                </a:rPr>
                <a:t>L’ADMINISTRATEUR</a:t>
              </a:r>
            </a:p>
          </p:txBody>
        </p:sp>
        <p:sp>
          <p:nvSpPr>
            <p:cNvPr id="18" name="Rectangle 17">
              <a:extLst>
                <a:ext uri="{FF2B5EF4-FFF2-40B4-BE49-F238E27FC236}">
                  <a16:creationId xmlns:a16="http://schemas.microsoft.com/office/drawing/2014/main" id="{B86B3347-6866-46F6-BEC2-3ECFF29C293A}"/>
                </a:ext>
              </a:extLst>
            </p:cNvPr>
            <p:cNvSpPr/>
            <p:nvPr/>
          </p:nvSpPr>
          <p:spPr>
            <a:xfrm>
              <a:off x="8316394" y="3557539"/>
              <a:ext cx="5293090" cy="741485"/>
            </a:xfrm>
            <a:prstGeom prst="rect">
              <a:avLst/>
            </a:prstGeom>
          </p:spPr>
          <p:txBody>
            <a:bodyPr wrap="square">
              <a:spAutoFit/>
            </a:bodyPr>
            <a:lstStyle/>
            <a:p>
              <a:pPr>
                <a:lnSpc>
                  <a:spcPct val="120000"/>
                </a:lnSpc>
              </a:pPr>
              <a:r>
                <a:rPr lang="fr-FR" sz="1200" dirty="0">
                  <a:latin typeface="Open Sans Light" panose="020B0306030504020204" pitchFamily="34" charset="0"/>
                  <a:ea typeface="Open Sans Light" panose="020B0306030504020204" pitchFamily="34" charset="0"/>
                  <a:cs typeface="Open Sans Light" panose="020B0306030504020204" pitchFamily="34" charset="0"/>
                </a:rPr>
                <a:t>Accès à une interface web de gestion centralisée</a:t>
              </a:r>
            </a:p>
            <a:p>
              <a:pPr>
                <a:lnSpc>
                  <a:spcPct val="120000"/>
                </a:lnSpc>
              </a:pPr>
              <a:r>
                <a:rPr lang="fr-FR" sz="1200" dirty="0">
                  <a:latin typeface="Open Sans Light" panose="020B0306030504020204" pitchFamily="34" charset="0"/>
                  <a:ea typeface="Open Sans Light" panose="020B0306030504020204" pitchFamily="34" charset="0"/>
                  <a:cs typeface="Open Sans Light" panose="020B0306030504020204" pitchFamily="34" charset="0"/>
                </a:rPr>
                <a:t>Contrôle du flux entrant en temps réel</a:t>
              </a:r>
            </a:p>
            <a:p>
              <a:pPr>
                <a:lnSpc>
                  <a:spcPct val="120000"/>
                </a:lnSpc>
              </a:pPr>
              <a:r>
                <a:rPr lang="fr-FR" sz="1200" dirty="0">
                  <a:latin typeface="Open Sans Light" panose="020B0306030504020204" pitchFamily="34" charset="0"/>
                  <a:ea typeface="Open Sans Light" panose="020B0306030504020204" pitchFamily="34" charset="0"/>
                  <a:cs typeface="Open Sans Light" panose="020B0306030504020204" pitchFamily="34" charset="0"/>
                </a:rPr>
                <a:t>Paramétrages avec niveau de hiérarchie</a:t>
              </a:r>
            </a:p>
          </p:txBody>
        </p:sp>
      </p:grpSp>
      <p:grpSp>
        <p:nvGrpSpPr>
          <p:cNvPr id="19" name="Groupe 18">
            <a:extLst>
              <a:ext uri="{FF2B5EF4-FFF2-40B4-BE49-F238E27FC236}">
                <a16:creationId xmlns:a16="http://schemas.microsoft.com/office/drawing/2014/main" id="{C6E23382-B3BE-4ED5-8995-B0D22F49BE02}"/>
              </a:ext>
            </a:extLst>
          </p:cNvPr>
          <p:cNvGrpSpPr/>
          <p:nvPr/>
        </p:nvGrpSpPr>
        <p:grpSpPr>
          <a:xfrm>
            <a:off x="7692245" y="4467728"/>
            <a:ext cx="3374598" cy="1343954"/>
            <a:chOff x="8170415" y="4489645"/>
            <a:chExt cx="3374598" cy="1343954"/>
          </a:xfrm>
        </p:grpSpPr>
        <p:sp>
          <p:nvSpPr>
            <p:cNvPr id="20" name="Rectangle 19">
              <a:extLst>
                <a:ext uri="{FF2B5EF4-FFF2-40B4-BE49-F238E27FC236}">
                  <a16:creationId xmlns:a16="http://schemas.microsoft.com/office/drawing/2014/main" id="{D81B49D6-445B-474B-A48B-44408603888F}"/>
                </a:ext>
              </a:extLst>
            </p:cNvPr>
            <p:cNvSpPr/>
            <p:nvPr/>
          </p:nvSpPr>
          <p:spPr>
            <a:xfrm>
              <a:off x="8170415" y="4489645"/>
              <a:ext cx="1410158" cy="298287"/>
            </a:xfrm>
            <a:prstGeom prst="rect">
              <a:avLst/>
            </a:prstGeom>
          </p:spPr>
          <p:txBody>
            <a:bodyPr wrap="square">
              <a:spAutoFit/>
            </a:bodyPr>
            <a:lstStyle/>
            <a:p>
              <a:pPr>
                <a:lnSpc>
                  <a:spcPct val="120000"/>
                </a:lnSpc>
              </a:pPr>
              <a:r>
                <a:rPr lang="fr-FR" sz="1200">
                  <a:latin typeface="Open Sans Light" panose="020B0306030504020204" pitchFamily="34" charset="0"/>
                  <a:ea typeface="Open Sans Light" panose="020B0306030504020204" pitchFamily="34" charset="0"/>
                  <a:cs typeface="Open Sans Light" panose="020B0306030504020204" pitchFamily="34" charset="0"/>
                </a:rPr>
                <a:t>pour</a:t>
              </a:r>
            </a:p>
          </p:txBody>
        </p:sp>
        <p:sp>
          <p:nvSpPr>
            <p:cNvPr id="21" name="Rectangle 20">
              <a:extLst>
                <a:ext uri="{FF2B5EF4-FFF2-40B4-BE49-F238E27FC236}">
                  <a16:creationId xmlns:a16="http://schemas.microsoft.com/office/drawing/2014/main" id="{860D4D94-4CB2-48CF-A48E-05D4D1881661}"/>
                </a:ext>
              </a:extLst>
            </p:cNvPr>
            <p:cNvSpPr/>
            <p:nvPr/>
          </p:nvSpPr>
          <p:spPr>
            <a:xfrm>
              <a:off x="8170415" y="4694185"/>
              <a:ext cx="2195634" cy="366960"/>
            </a:xfrm>
            <a:prstGeom prst="rect">
              <a:avLst/>
            </a:prstGeom>
          </p:spPr>
          <p:txBody>
            <a:bodyPr wrap="square">
              <a:spAutoFit/>
            </a:bodyPr>
            <a:lstStyle/>
            <a:p>
              <a:pPr>
                <a:lnSpc>
                  <a:spcPct val="120000"/>
                </a:lnSpc>
              </a:pPr>
              <a:r>
                <a:rPr lang="fr-FR" sz="1600" b="1" dirty="0">
                  <a:latin typeface="Neutra Text Light" panose="02000000000000000000" pitchFamily="2" charset="0"/>
                  <a:ea typeface="Open Sans Light" panose="020B0306030504020204" pitchFamily="34" charset="0"/>
                  <a:cs typeface="Open Sans Light" panose="020B0306030504020204" pitchFamily="34" charset="0"/>
                </a:rPr>
                <a:t>L’UTILISATEUR</a:t>
              </a:r>
              <a:endParaRPr lang="fr-FR" sz="1600" b="1" dirty="0">
                <a:latin typeface="Neutra Text Light" panose="02000000000000000000" pitchFamily="2"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6900FB71-5200-46B6-84A7-A23BECB70A83}"/>
                </a:ext>
              </a:extLst>
            </p:cNvPr>
            <p:cNvSpPr/>
            <p:nvPr/>
          </p:nvSpPr>
          <p:spPr>
            <a:xfrm>
              <a:off x="8299804" y="5092114"/>
              <a:ext cx="3245209" cy="741485"/>
            </a:xfrm>
            <a:prstGeom prst="rect">
              <a:avLst/>
            </a:prstGeom>
          </p:spPr>
          <p:txBody>
            <a:bodyPr wrap="square" anchor="t">
              <a:spAutoFit/>
            </a:bodyPr>
            <a:lstStyle/>
            <a:p>
              <a:pPr>
                <a:lnSpc>
                  <a:spcPct val="120000"/>
                </a:lnSpc>
              </a:pPr>
              <a:r>
                <a:rPr lang="fr-FR" sz="1200" dirty="0">
                  <a:latin typeface="Open Sans Light"/>
                  <a:ea typeface="Open Sans Light" panose="020B0306030504020204" pitchFamily="34" charset="0"/>
                  <a:cs typeface="Open Sans Light" panose="020B0306030504020204" pitchFamily="34" charset="0"/>
                </a:rPr>
                <a:t>Accès à une interface web personnelle</a:t>
              </a:r>
            </a:p>
            <a:p>
              <a:pPr>
                <a:lnSpc>
                  <a:spcPct val="120000"/>
                </a:lnSpc>
              </a:pPr>
              <a:r>
                <a:rPr lang="fr-FR" sz="1200" dirty="0">
                  <a:latin typeface="Open Sans Light"/>
                  <a:ea typeface="Open Sans Light" panose="020B0306030504020204" pitchFamily="34" charset="0"/>
                  <a:cs typeface="Open Sans Light" panose="020B0306030504020204" pitchFamily="34" charset="0"/>
                </a:rPr>
                <a:t>Réception d’un rapport d’emails stoppés</a:t>
              </a:r>
            </a:p>
            <a:p>
              <a:pPr>
                <a:lnSpc>
                  <a:spcPct val="120000"/>
                </a:lnSpc>
              </a:pPr>
              <a:r>
                <a:rPr lang="fr-FR" sz="1200" dirty="0">
                  <a:latin typeface="Open Sans Light"/>
                  <a:ea typeface="Open Sans Light" panose="020B0306030504020204" pitchFamily="34" charset="0"/>
                  <a:cs typeface="Open Sans Light" panose="020B0306030504020204" pitchFamily="34" charset="0"/>
                </a:rPr>
                <a:t>Application mobile</a:t>
              </a:r>
            </a:p>
          </p:txBody>
        </p:sp>
      </p:grpSp>
      <p:pic>
        <p:nvPicPr>
          <p:cNvPr id="23" name="Image 22" descr="Une image contenant texte&#10;&#10;Description générée automatiquement">
            <a:extLst>
              <a:ext uri="{FF2B5EF4-FFF2-40B4-BE49-F238E27FC236}">
                <a16:creationId xmlns:a16="http://schemas.microsoft.com/office/drawing/2014/main" id="{C6323324-D38E-4751-9658-30A202135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83" y="2439202"/>
            <a:ext cx="6089439" cy="3718038"/>
          </a:xfrm>
          <a:prstGeom prst="rect">
            <a:avLst/>
          </a:prstGeom>
        </p:spPr>
      </p:pic>
      <p:sp>
        <p:nvSpPr>
          <p:cNvPr id="30" name="Titre 1">
            <a:extLst>
              <a:ext uri="{FF2B5EF4-FFF2-40B4-BE49-F238E27FC236}">
                <a16:creationId xmlns:a16="http://schemas.microsoft.com/office/drawing/2014/main" id="{15FA5F53-38D7-494D-BBC9-1D778C1CFD11}"/>
              </a:ext>
            </a:extLst>
          </p:cNvPr>
          <p:cNvSpPr txBox="1">
            <a:spLocks/>
          </p:cNvSpPr>
          <p:nvPr/>
        </p:nvSpPr>
        <p:spPr>
          <a:xfrm>
            <a:off x="425475" y="404044"/>
            <a:ext cx="11439482" cy="14681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fr-FR" sz="3600" b="1" dirty="0">
                <a:latin typeface="Neutra Text" panose="02000000000000000000" pitchFamily="50" charset="0"/>
                <a:ea typeface="Open Sans" panose="020B0606030504020204" pitchFamily="34" charset="0"/>
                <a:cs typeface="Open Sans" panose="020B0606030504020204" pitchFamily="34" charset="0"/>
              </a:rPr>
              <a:t>Contrôle de l’administrateur, autonomie des utilisateurs</a:t>
            </a:r>
          </a:p>
          <a:p>
            <a:pPr algn="ctr">
              <a:lnSpc>
                <a:spcPct val="130000"/>
              </a:lnSpc>
            </a:pPr>
            <a:r>
              <a:rPr lang="fr-FR" sz="2400" dirty="0">
                <a:latin typeface="Neutra Text Light" panose="02000000000000000000" pitchFamily="2" charset="0"/>
                <a:ea typeface="Open Sans Light" panose="020B0306030504020204" pitchFamily="34" charset="0"/>
                <a:cs typeface="Open Sans Light" panose="020B0306030504020204" pitchFamily="34" charset="0"/>
              </a:rPr>
              <a:t>100% de transparence, gestion souple et sécurisée, facilité d’utilisation et de prise en main</a:t>
            </a:r>
          </a:p>
        </p:txBody>
      </p:sp>
      <p:cxnSp>
        <p:nvCxnSpPr>
          <p:cNvPr id="3" name="Connecteur droit 2">
            <a:extLst>
              <a:ext uri="{FF2B5EF4-FFF2-40B4-BE49-F238E27FC236}">
                <a16:creationId xmlns:a16="http://schemas.microsoft.com/office/drawing/2014/main" id="{F26A09EA-F328-DF43-963F-7CF4874256FE}"/>
              </a:ext>
            </a:extLst>
          </p:cNvPr>
          <p:cNvCxnSpPr/>
          <p:nvPr/>
        </p:nvCxnSpPr>
        <p:spPr>
          <a:xfrm>
            <a:off x="7785315" y="3441544"/>
            <a:ext cx="0" cy="554181"/>
          </a:xfrm>
          <a:prstGeom prst="line">
            <a:avLst/>
          </a:prstGeom>
          <a:ln w="19050">
            <a:solidFill>
              <a:srgbClr val="FF9D59"/>
            </a:solidFill>
          </a:ln>
        </p:spPr>
        <p:style>
          <a:lnRef idx="1">
            <a:schemeClr val="accent2"/>
          </a:lnRef>
          <a:fillRef idx="0">
            <a:schemeClr val="accent2"/>
          </a:fillRef>
          <a:effectRef idx="0">
            <a:schemeClr val="accent2"/>
          </a:effectRef>
          <a:fontRef idx="minor">
            <a:schemeClr val="tx1"/>
          </a:fontRef>
        </p:style>
      </p:cxnSp>
      <p:cxnSp>
        <p:nvCxnSpPr>
          <p:cNvPr id="25" name="Connecteur droit 24">
            <a:extLst>
              <a:ext uri="{FF2B5EF4-FFF2-40B4-BE49-F238E27FC236}">
                <a16:creationId xmlns:a16="http://schemas.microsoft.com/office/drawing/2014/main" id="{F45A9553-17B6-A24E-A8EC-5AB6D3057587}"/>
              </a:ext>
            </a:extLst>
          </p:cNvPr>
          <p:cNvCxnSpPr/>
          <p:nvPr/>
        </p:nvCxnSpPr>
        <p:spPr>
          <a:xfrm>
            <a:off x="7795275" y="5191666"/>
            <a:ext cx="0" cy="554181"/>
          </a:xfrm>
          <a:prstGeom prst="line">
            <a:avLst/>
          </a:prstGeom>
          <a:ln w="19050">
            <a:solidFill>
              <a:srgbClr val="FF9D5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70508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0835CB-30F8-A44D-A0F8-6626F50865B6}"/>
              </a:ext>
            </a:extLst>
          </p:cNvPr>
          <p:cNvSpPr/>
          <p:nvPr/>
        </p:nvSpPr>
        <p:spPr>
          <a:xfrm>
            <a:off x="3823854" y="4106720"/>
            <a:ext cx="4516581" cy="202044"/>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9CFE8EB-C7BC-7046-AE6B-1DCDA9B1E55D}"/>
              </a:ext>
            </a:extLst>
          </p:cNvPr>
          <p:cNvSpPr/>
          <p:nvPr/>
        </p:nvSpPr>
        <p:spPr>
          <a:xfrm>
            <a:off x="1482436" y="1522935"/>
            <a:ext cx="9227127" cy="3747339"/>
          </a:xfrm>
          <a:prstGeom prst="rect">
            <a:avLst/>
          </a:prstGeom>
          <a:noFill/>
          <a:ln w="50800" cmpd="dbl">
            <a:no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fr-FR" sz="6600" b="1">
                <a:solidFill>
                  <a:schemeClr val="tx1"/>
                </a:solidFill>
                <a:latin typeface="Neutra Text" panose="02000000000000000000" pitchFamily="2" charset="0"/>
              </a:rPr>
              <a:t>3</a:t>
            </a:r>
          </a:p>
          <a:p>
            <a:pPr algn="ctr">
              <a:lnSpc>
                <a:spcPct val="120000"/>
              </a:lnSpc>
            </a:pPr>
            <a:r>
              <a:rPr lang="fr-FR" sz="3600" spc="300">
                <a:solidFill>
                  <a:schemeClr val="tx1"/>
                </a:solidFill>
                <a:latin typeface="Neutra Text Light" panose="02000000000000000000" pitchFamily="2" charset="0"/>
              </a:rPr>
              <a:t>DÉMONSTRATION</a:t>
            </a:r>
          </a:p>
        </p:txBody>
      </p:sp>
    </p:spTree>
    <p:extLst>
      <p:ext uri="{BB962C8B-B14F-4D97-AF65-F5344CB8AC3E}">
        <p14:creationId xmlns:p14="http://schemas.microsoft.com/office/powerpoint/2010/main" val="1324149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3BB074D-DD71-4C88-A2F0-AD5571D592BE}"/>
              </a:ext>
            </a:extLst>
          </p:cNvPr>
          <p:cNvSpPr/>
          <p:nvPr/>
        </p:nvSpPr>
        <p:spPr>
          <a:xfrm>
            <a:off x="499782" y="2619707"/>
            <a:ext cx="1654588" cy="1557066"/>
          </a:xfrm>
          <a:prstGeom prst="rect">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600" dirty="0">
              <a:solidFill>
                <a:schemeClr val="tx1"/>
              </a:solidFill>
              <a:latin typeface="Neutra Text Light" panose="02000000000000000000" pitchFamily="50" charset="0"/>
            </a:endParaRPr>
          </a:p>
          <a:p>
            <a:pPr algn="ctr"/>
            <a:endParaRPr lang="fr-FR" sz="1600" dirty="0">
              <a:solidFill>
                <a:schemeClr val="tx1"/>
              </a:solidFill>
              <a:latin typeface="Neutra Text Light" panose="02000000000000000000" pitchFamily="50" charset="0"/>
            </a:endParaRPr>
          </a:p>
          <a:p>
            <a:pPr algn="ctr"/>
            <a:endParaRPr lang="fr-FR" sz="1600" dirty="0">
              <a:solidFill>
                <a:schemeClr val="tx1"/>
              </a:solidFill>
              <a:latin typeface="Neutra Text Light" panose="02000000000000000000" pitchFamily="50" charset="0"/>
            </a:endParaRPr>
          </a:p>
          <a:p>
            <a:pPr algn="ctr"/>
            <a:r>
              <a:rPr lang="fr-FR" sz="1600" dirty="0">
                <a:solidFill>
                  <a:schemeClr val="tx1"/>
                </a:solidFill>
                <a:latin typeface="Neutra Text Light" panose="02000000000000000000" pitchFamily="50" charset="0"/>
              </a:rPr>
              <a:t>Technologies &amp; IA </a:t>
            </a:r>
            <a:r>
              <a:rPr lang="fr-FR" sz="1600" dirty="0" err="1">
                <a:solidFill>
                  <a:schemeClr val="tx1"/>
                </a:solidFill>
                <a:latin typeface="Neutra Text Light" panose="02000000000000000000" pitchFamily="50" charset="0"/>
              </a:rPr>
              <a:t>Mailinblack</a:t>
            </a:r>
            <a:endParaRPr lang="fr-FR" sz="1600" dirty="0">
              <a:solidFill>
                <a:schemeClr val="tx1"/>
              </a:solidFill>
              <a:latin typeface="Neutra Text Light" panose="02000000000000000000" pitchFamily="50" charset="0"/>
            </a:endParaRPr>
          </a:p>
        </p:txBody>
      </p:sp>
      <p:sp>
        <p:nvSpPr>
          <p:cNvPr id="47" name="Rectangle 46">
            <a:extLst>
              <a:ext uri="{FF2B5EF4-FFF2-40B4-BE49-F238E27FC236}">
                <a16:creationId xmlns:a16="http://schemas.microsoft.com/office/drawing/2014/main" id="{B7871768-A94D-4CC5-A25E-DBF549ABCA6E}"/>
              </a:ext>
            </a:extLst>
          </p:cNvPr>
          <p:cNvSpPr/>
          <p:nvPr/>
        </p:nvSpPr>
        <p:spPr>
          <a:xfrm>
            <a:off x="481265" y="4577731"/>
            <a:ext cx="1673105" cy="1547168"/>
          </a:xfrm>
          <a:prstGeom prst="rect">
            <a:avLst/>
          </a:prstGeom>
          <a:solidFill>
            <a:schemeClr val="accent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600">
              <a:solidFill>
                <a:schemeClr val="tx1"/>
              </a:solidFill>
              <a:latin typeface="Neutra Text Light" panose="02000000000000000000" pitchFamily="50" charset="0"/>
            </a:endParaRPr>
          </a:p>
          <a:p>
            <a:pPr algn="ctr"/>
            <a:endParaRPr lang="fr-FR" sz="1600">
              <a:solidFill>
                <a:schemeClr val="tx1"/>
              </a:solidFill>
              <a:latin typeface="Neutra Text Light" panose="02000000000000000000" pitchFamily="50" charset="0"/>
            </a:endParaRPr>
          </a:p>
          <a:p>
            <a:pPr algn="ctr"/>
            <a:endParaRPr lang="fr-FR" sz="1600">
              <a:solidFill>
                <a:schemeClr val="tx1"/>
              </a:solidFill>
              <a:latin typeface="Neutra Text Light" panose="02000000000000000000" pitchFamily="50" charset="0"/>
            </a:endParaRPr>
          </a:p>
          <a:p>
            <a:pPr algn="ctr"/>
            <a:r>
              <a:rPr lang="fr-FR" sz="1600">
                <a:solidFill>
                  <a:schemeClr val="tx1"/>
                </a:solidFill>
                <a:latin typeface="Neutra Text Light" panose="02000000000000000000" pitchFamily="50" charset="0"/>
              </a:rPr>
              <a:t>L’humain est</a:t>
            </a:r>
          </a:p>
          <a:p>
            <a:pPr algn="ctr"/>
            <a:r>
              <a:rPr lang="fr-FR" sz="1600">
                <a:solidFill>
                  <a:schemeClr val="tx1"/>
                </a:solidFill>
                <a:latin typeface="Neutra Text Light" panose="02000000000000000000" pitchFamily="50" charset="0"/>
              </a:rPr>
              <a:t>décisionnaire</a:t>
            </a:r>
          </a:p>
        </p:txBody>
      </p:sp>
      <p:sp>
        <p:nvSpPr>
          <p:cNvPr id="2" name="Titre 1">
            <a:extLst>
              <a:ext uri="{FF2B5EF4-FFF2-40B4-BE49-F238E27FC236}">
                <a16:creationId xmlns:a16="http://schemas.microsoft.com/office/drawing/2014/main" id="{EE51EB03-F9AF-A24D-9FA2-676C7D4FF1AA}"/>
              </a:ext>
            </a:extLst>
          </p:cNvPr>
          <p:cNvSpPr>
            <a:spLocks noGrp="1"/>
          </p:cNvSpPr>
          <p:nvPr>
            <p:ph type="title"/>
          </p:nvPr>
        </p:nvSpPr>
        <p:spPr>
          <a:xfrm>
            <a:off x="582144" y="250687"/>
            <a:ext cx="11049000" cy="1325563"/>
          </a:xfrm>
        </p:spPr>
        <p:txBody>
          <a:bodyPr/>
          <a:lstStyle/>
          <a:p>
            <a:pPr algn="ctr">
              <a:lnSpc>
                <a:spcPct val="100000"/>
              </a:lnSpc>
            </a:pPr>
            <a:r>
              <a:rPr lang="fr-FR" sz="3600" b="1">
                <a:latin typeface="Neutra Text" panose="02000000000000000000" pitchFamily="50" charset="0"/>
                <a:ea typeface="Open Sans" panose="020B0606030504020204" pitchFamily="34" charset="0"/>
                <a:cs typeface="Open Sans" panose="020B0606030504020204" pitchFamily="34" charset="0"/>
              </a:rPr>
              <a:t>Les piliers de </a:t>
            </a:r>
            <a:r>
              <a:rPr lang="fr-FR" sz="3600" b="1" err="1">
                <a:latin typeface="Neutra Text" panose="02000000000000000000" pitchFamily="50" charset="0"/>
                <a:ea typeface="Open Sans" panose="020B0606030504020204" pitchFamily="34" charset="0"/>
                <a:cs typeface="Open Sans" panose="020B0606030504020204" pitchFamily="34" charset="0"/>
              </a:rPr>
              <a:t>Mailinblack</a:t>
            </a:r>
            <a:r>
              <a:rPr lang="fr-FR" sz="3600" b="1">
                <a:latin typeface="Neutra Text" panose="02000000000000000000" pitchFamily="50" charset="0"/>
                <a:ea typeface="Open Sans" panose="020B0606030504020204" pitchFamily="34" charset="0"/>
                <a:cs typeface="Open Sans" panose="020B0606030504020204" pitchFamily="34" charset="0"/>
              </a:rPr>
              <a:t> </a:t>
            </a:r>
            <a:r>
              <a:rPr lang="fr-FR" sz="3600" b="1" err="1">
                <a:latin typeface="Neutra Text" panose="02000000000000000000" pitchFamily="50" charset="0"/>
                <a:ea typeface="Open Sans" panose="020B0606030504020204" pitchFamily="34" charset="0"/>
                <a:cs typeface="Open Sans" panose="020B0606030504020204" pitchFamily="34" charset="0"/>
              </a:rPr>
              <a:t>Protect</a:t>
            </a:r>
            <a:endParaRPr lang="fr-FR" sz="3600" b="1">
              <a:latin typeface="Neutra Text" panose="02000000000000000000" pitchFamily="50" charset="0"/>
              <a:ea typeface="Open Sans" panose="020B0606030504020204" pitchFamily="34" charset="0"/>
              <a:cs typeface="Open Sans" panose="020B0606030504020204" pitchFamily="34" charset="0"/>
            </a:endParaRPr>
          </a:p>
        </p:txBody>
      </p:sp>
      <p:sp>
        <p:nvSpPr>
          <p:cNvPr id="7" name="Rectangle 6">
            <a:hlinkClick r:id="rId3" action="ppaction://hlinksldjump"/>
            <a:extLst>
              <a:ext uri="{FF2B5EF4-FFF2-40B4-BE49-F238E27FC236}">
                <a16:creationId xmlns:a16="http://schemas.microsoft.com/office/drawing/2014/main" id="{4E47D668-6431-684E-ABD5-B288333B76FA}"/>
              </a:ext>
            </a:extLst>
          </p:cNvPr>
          <p:cNvSpPr/>
          <p:nvPr/>
        </p:nvSpPr>
        <p:spPr>
          <a:xfrm>
            <a:off x="2344540" y="2619707"/>
            <a:ext cx="9258778" cy="3080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Open Sans" panose="020B0606030504020204" pitchFamily="34" charset="0"/>
                <a:ea typeface="Open Sans" panose="020B0606030504020204" pitchFamily="34" charset="0"/>
                <a:cs typeface="Open Sans" panose="020B0606030504020204" pitchFamily="34" charset="0"/>
              </a:rPr>
              <a:t>Classification des emails (spam, </a:t>
            </a:r>
            <a:r>
              <a:rPr lang="fr-FR" sz="1200" err="1">
                <a:solidFill>
                  <a:schemeClr val="tx1"/>
                </a:solidFill>
                <a:latin typeface="Open Sans" panose="020B0606030504020204" pitchFamily="34" charset="0"/>
                <a:ea typeface="Open Sans" panose="020B0606030504020204" pitchFamily="34" charset="0"/>
                <a:cs typeface="Open Sans" panose="020B0606030504020204" pitchFamily="34" charset="0"/>
              </a:rPr>
              <a:t>graymail</a:t>
            </a:r>
            <a:r>
              <a:rPr lang="fr-FR" sz="1200">
                <a:solidFill>
                  <a:schemeClr val="tx1"/>
                </a:solidFill>
                <a:latin typeface="Open Sans" panose="020B0606030504020204" pitchFamily="34" charset="0"/>
                <a:ea typeface="Open Sans" panose="020B0606030504020204" pitchFamily="34" charset="0"/>
                <a:cs typeface="Open Sans" panose="020B0606030504020204" pitchFamily="34" charset="0"/>
              </a:rPr>
              <a:t>, etc.)</a:t>
            </a:r>
          </a:p>
        </p:txBody>
      </p:sp>
      <p:sp>
        <p:nvSpPr>
          <p:cNvPr id="24" name="Rectangle 23">
            <a:hlinkClick r:id="rId4" action="ppaction://hlinksldjump"/>
            <a:extLst>
              <a:ext uri="{FF2B5EF4-FFF2-40B4-BE49-F238E27FC236}">
                <a16:creationId xmlns:a16="http://schemas.microsoft.com/office/drawing/2014/main" id="{A9C9AD84-6FEB-9E41-9A49-37270C7A4263}"/>
              </a:ext>
            </a:extLst>
          </p:cNvPr>
          <p:cNvSpPr/>
          <p:nvPr/>
        </p:nvSpPr>
        <p:spPr>
          <a:xfrm>
            <a:off x="8644777" y="3451884"/>
            <a:ext cx="2958541" cy="3080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Open Sans" panose="020B0606030504020204" pitchFamily="34" charset="0"/>
                <a:ea typeface="Open Sans" panose="020B0606030504020204" pitchFamily="34" charset="0"/>
                <a:cs typeface="Open Sans" panose="020B0606030504020204" pitchFamily="34" charset="0"/>
              </a:rPr>
              <a:t>Anti-virus</a:t>
            </a:r>
          </a:p>
        </p:txBody>
      </p:sp>
      <p:sp>
        <p:nvSpPr>
          <p:cNvPr id="25" name="Rectangle 24">
            <a:hlinkClick r:id="rId5" action="ppaction://hlinksldjump"/>
            <a:extLst>
              <a:ext uri="{FF2B5EF4-FFF2-40B4-BE49-F238E27FC236}">
                <a16:creationId xmlns:a16="http://schemas.microsoft.com/office/drawing/2014/main" id="{719D0DF9-8346-F247-AEFE-F3FB92490954}"/>
              </a:ext>
            </a:extLst>
          </p:cNvPr>
          <p:cNvSpPr/>
          <p:nvPr/>
        </p:nvSpPr>
        <p:spPr>
          <a:xfrm>
            <a:off x="5494658" y="3867173"/>
            <a:ext cx="6108660" cy="3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Open Sans" panose="020B0606030504020204" pitchFamily="34" charset="0"/>
                <a:ea typeface="Open Sans" panose="020B0606030504020204" pitchFamily="34" charset="0"/>
                <a:cs typeface="Open Sans" panose="020B0606030504020204" pitchFamily="34" charset="0"/>
              </a:rPr>
              <a:t>Technologies anti-phishing</a:t>
            </a:r>
          </a:p>
        </p:txBody>
      </p:sp>
      <p:sp>
        <p:nvSpPr>
          <p:cNvPr id="27" name="Rectangle 26">
            <a:hlinkClick r:id="rId6" action="ppaction://hlinksldjump"/>
            <a:extLst>
              <a:ext uri="{FF2B5EF4-FFF2-40B4-BE49-F238E27FC236}">
                <a16:creationId xmlns:a16="http://schemas.microsoft.com/office/drawing/2014/main" id="{E05E6BBA-9EFF-DB47-8898-3589BBC23739}"/>
              </a:ext>
            </a:extLst>
          </p:cNvPr>
          <p:cNvSpPr/>
          <p:nvPr/>
        </p:nvSpPr>
        <p:spPr>
          <a:xfrm>
            <a:off x="8643370" y="5398483"/>
            <a:ext cx="2959946" cy="3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Open Sans" panose="020B0606030504020204" pitchFamily="34" charset="0"/>
                <a:ea typeface="Open Sans" panose="020B0606030504020204" pitchFamily="34" charset="0"/>
                <a:cs typeface="Open Sans" panose="020B0606030504020204" pitchFamily="34" charset="0"/>
              </a:rPr>
              <a:t>Déploiement sur mesure</a:t>
            </a:r>
          </a:p>
        </p:txBody>
      </p:sp>
      <p:sp>
        <p:nvSpPr>
          <p:cNvPr id="35" name="Rectangle 34">
            <a:hlinkClick r:id="rId7" action="ppaction://hlinksldjump"/>
            <a:extLst>
              <a:ext uri="{FF2B5EF4-FFF2-40B4-BE49-F238E27FC236}">
                <a16:creationId xmlns:a16="http://schemas.microsoft.com/office/drawing/2014/main" id="{9045B5AC-0E4C-F14D-A172-F3CE0E031EF2}"/>
              </a:ext>
            </a:extLst>
          </p:cNvPr>
          <p:cNvSpPr/>
          <p:nvPr/>
        </p:nvSpPr>
        <p:spPr>
          <a:xfrm>
            <a:off x="5494658" y="5398481"/>
            <a:ext cx="2958541" cy="3080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Open Sans" panose="020B0606030504020204" pitchFamily="34" charset="0"/>
                <a:ea typeface="Open Sans" panose="020B0606030504020204" pitchFamily="34" charset="0"/>
                <a:cs typeface="Open Sans" panose="020B0606030504020204" pitchFamily="34" charset="0"/>
              </a:rPr>
              <a:t>Liste blanche &amp; DA</a:t>
            </a:r>
          </a:p>
        </p:txBody>
      </p:sp>
      <p:sp>
        <p:nvSpPr>
          <p:cNvPr id="36" name="Rectangle 35">
            <a:hlinkClick r:id="rId8" action="ppaction://hlinksldjump"/>
            <a:extLst>
              <a:ext uri="{FF2B5EF4-FFF2-40B4-BE49-F238E27FC236}">
                <a16:creationId xmlns:a16="http://schemas.microsoft.com/office/drawing/2014/main" id="{F58E8569-A883-4140-ABF3-67FD2E9F1B96}"/>
              </a:ext>
            </a:extLst>
          </p:cNvPr>
          <p:cNvSpPr/>
          <p:nvPr/>
        </p:nvSpPr>
        <p:spPr>
          <a:xfrm>
            <a:off x="8644777" y="4988107"/>
            <a:ext cx="2958541" cy="3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Open Sans" panose="020B0606030504020204" pitchFamily="34" charset="0"/>
                <a:ea typeface="Open Sans" panose="020B0606030504020204" pitchFamily="34" charset="0"/>
                <a:cs typeface="Open Sans" panose="020B0606030504020204" pitchFamily="34" charset="0"/>
              </a:rPr>
              <a:t>Conformité aux normes</a:t>
            </a:r>
          </a:p>
        </p:txBody>
      </p:sp>
      <p:sp>
        <p:nvSpPr>
          <p:cNvPr id="39" name="Rectangle 38">
            <a:hlinkClick r:id="rId9" action="ppaction://hlinksldjump"/>
            <a:extLst>
              <a:ext uri="{FF2B5EF4-FFF2-40B4-BE49-F238E27FC236}">
                <a16:creationId xmlns:a16="http://schemas.microsoft.com/office/drawing/2014/main" id="{4515586A-8331-4944-B0FF-5A6A693A9977}"/>
              </a:ext>
            </a:extLst>
          </p:cNvPr>
          <p:cNvSpPr/>
          <p:nvPr/>
        </p:nvSpPr>
        <p:spPr>
          <a:xfrm>
            <a:off x="2344538" y="4577731"/>
            <a:ext cx="9258777" cy="3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Open Sans" panose="020B0606030504020204" pitchFamily="34" charset="0"/>
                <a:ea typeface="Open Sans" panose="020B0606030504020204" pitchFamily="34" charset="0"/>
                <a:cs typeface="Open Sans" panose="020B0606030504020204" pitchFamily="34" charset="0"/>
              </a:rPr>
              <a:t>Interface administrateur</a:t>
            </a:r>
          </a:p>
        </p:txBody>
      </p:sp>
      <p:sp>
        <p:nvSpPr>
          <p:cNvPr id="40" name="Rectangle 39">
            <a:hlinkClick r:id="rId10" action="ppaction://hlinksldjump"/>
            <a:extLst>
              <a:ext uri="{FF2B5EF4-FFF2-40B4-BE49-F238E27FC236}">
                <a16:creationId xmlns:a16="http://schemas.microsoft.com/office/drawing/2014/main" id="{0C313E03-6E3C-B949-8648-3A56BE863D76}"/>
              </a:ext>
            </a:extLst>
          </p:cNvPr>
          <p:cNvSpPr/>
          <p:nvPr/>
        </p:nvSpPr>
        <p:spPr>
          <a:xfrm>
            <a:off x="2344539" y="4988106"/>
            <a:ext cx="6096282" cy="3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Open Sans" panose="020B0606030504020204" pitchFamily="34" charset="0"/>
                <a:ea typeface="Open Sans" panose="020B0606030504020204" pitchFamily="34" charset="0"/>
                <a:cs typeface="Open Sans" panose="020B0606030504020204" pitchFamily="34" charset="0"/>
              </a:rPr>
              <a:t>Interface utilisateur &amp; application mobile</a:t>
            </a:r>
          </a:p>
        </p:txBody>
      </p:sp>
      <p:sp>
        <p:nvSpPr>
          <p:cNvPr id="41" name="Rectangle 40">
            <a:hlinkClick r:id="rId11" action="ppaction://hlinksldjump"/>
            <a:extLst>
              <a:ext uri="{FF2B5EF4-FFF2-40B4-BE49-F238E27FC236}">
                <a16:creationId xmlns:a16="http://schemas.microsoft.com/office/drawing/2014/main" id="{0C39D206-5E59-2D45-A9B4-4ED00BAA6E12}"/>
              </a:ext>
            </a:extLst>
          </p:cNvPr>
          <p:cNvSpPr/>
          <p:nvPr/>
        </p:nvSpPr>
        <p:spPr>
          <a:xfrm>
            <a:off x="2344538" y="5398483"/>
            <a:ext cx="2958543" cy="3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Open Sans" panose="020B0606030504020204" pitchFamily="34" charset="0"/>
                <a:ea typeface="Open Sans" panose="020B0606030504020204" pitchFamily="34" charset="0"/>
                <a:cs typeface="Open Sans" panose="020B0606030504020204" pitchFamily="34" charset="0"/>
              </a:rPr>
              <a:t>Rapport d’emails stoppés</a:t>
            </a:r>
          </a:p>
        </p:txBody>
      </p:sp>
      <p:sp>
        <p:nvSpPr>
          <p:cNvPr id="30" name="Rectangle 29">
            <a:hlinkClick r:id="rId12" action="ppaction://hlinksldjump"/>
            <a:extLst>
              <a:ext uri="{FF2B5EF4-FFF2-40B4-BE49-F238E27FC236}">
                <a16:creationId xmlns:a16="http://schemas.microsoft.com/office/drawing/2014/main" id="{F1C2AAA9-56E7-4B49-BAF9-CA81E8C6CDA3}"/>
              </a:ext>
            </a:extLst>
          </p:cNvPr>
          <p:cNvSpPr/>
          <p:nvPr/>
        </p:nvSpPr>
        <p:spPr>
          <a:xfrm>
            <a:off x="5494658" y="3034996"/>
            <a:ext cx="6108660" cy="3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solidFill>
                  <a:schemeClr val="tx1"/>
                </a:solidFill>
                <a:latin typeface="Open Sans"/>
                <a:ea typeface="Open Sans" panose="020B0606030504020204" pitchFamily="34" charset="0"/>
                <a:cs typeface="Open Sans" panose="020B0606030504020204" pitchFamily="34" charset="0"/>
              </a:rPr>
              <a:t>Protect</a:t>
            </a:r>
            <a:r>
              <a:rPr lang="fr-FR" sz="1200" dirty="0">
                <a:solidFill>
                  <a:schemeClr val="tx1"/>
                </a:solidFill>
                <a:latin typeface="Open Sans"/>
                <a:ea typeface="Open Sans" panose="020B0606030504020204" pitchFamily="34" charset="0"/>
                <a:cs typeface="Open Sans" panose="020B0606030504020204" pitchFamily="34" charset="0"/>
              </a:rPr>
              <a:t> Out</a:t>
            </a:r>
            <a:endParaRPr lang="fr-FR"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Rectangle 31">
            <a:hlinkClick r:id="rId13" action="ppaction://hlinksldjump"/>
            <a:extLst>
              <a:ext uri="{FF2B5EF4-FFF2-40B4-BE49-F238E27FC236}">
                <a16:creationId xmlns:a16="http://schemas.microsoft.com/office/drawing/2014/main" id="{5167B5A2-34C1-F148-9515-93B8354E96D8}"/>
              </a:ext>
            </a:extLst>
          </p:cNvPr>
          <p:cNvSpPr/>
          <p:nvPr/>
        </p:nvSpPr>
        <p:spPr>
          <a:xfrm>
            <a:off x="2344537" y="5807258"/>
            <a:ext cx="9258777" cy="3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latin typeface="Open Sans"/>
                <a:ea typeface="Open Sans" panose="020B0606030504020204" pitchFamily="34" charset="0"/>
                <a:cs typeface="Open Sans" panose="020B0606030504020204" pitchFamily="34" charset="0"/>
              </a:rPr>
              <a:t>CSM, gestion du changement et sensibilisation de vos collaborateurs</a:t>
            </a:r>
          </a:p>
        </p:txBody>
      </p:sp>
      <p:sp>
        <p:nvSpPr>
          <p:cNvPr id="4" name="Rectangle 3">
            <a:extLst>
              <a:ext uri="{FF2B5EF4-FFF2-40B4-BE49-F238E27FC236}">
                <a16:creationId xmlns:a16="http://schemas.microsoft.com/office/drawing/2014/main" id="{D0916AEF-2B4B-40F6-953F-0C1C131832C1}"/>
              </a:ext>
            </a:extLst>
          </p:cNvPr>
          <p:cNvSpPr/>
          <p:nvPr/>
        </p:nvSpPr>
        <p:spPr>
          <a:xfrm>
            <a:off x="2344541" y="1949381"/>
            <a:ext cx="2958541" cy="4117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a:solidFill>
                  <a:schemeClr val="bg1"/>
                </a:solidFill>
                <a:latin typeface="Neutra Text" panose="02000000000000000000" pitchFamily="50" charset="0"/>
              </a:rPr>
              <a:t>CONTRÔLE</a:t>
            </a:r>
          </a:p>
        </p:txBody>
      </p:sp>
      <p:sp>
        <p:nvSpPr>
          <p:cNvPr id="28" name="Rectangle 27">
            <a:extLst>
              <a:ext uri="{FF2B5EF4-FFF2-40B4-BE49-F238E27FC236}">
                <a16:creationId xmlns:a16="http://schemas.microsoft.com/office/drawing/2014/main" id="{9182B06D-4F94-4B09-B1D9-23EA6319830A}"/>
              </a:ext>
            </a:extLst>
          </p:cNvPr>
          <p:cNvSpPr/>
          <p:nvPr/>
        </p:nvSpPr>
        <p:spPr>
          <a:xfrm>
            <a:off x="5494659" y="1949381"/>
            <a:ext cx="2958541" cy="4117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a:solidFill>
                  <a:schemeClr val="bg1"/>
                </a:solidFill>
                <a:latin typeface="Neutra Text" panose="02000000000000000000" pitchFamily="50" charset="0"/>
              </a:rPr>
              <a:t>CONFORT</a:t>
            </a:r>
          </a:p>
        </p:txBody>
      </p:sp>
      <p:sp>
        <p:nvSpPr>
          <p:cNvPr id="29" name="Rectangle 28">
            <a:extLst>
              <a:ext uri="{FF2B5EF4-FFF2-40B4-BE49-F238E27FC236}">
                <a16:creationId xmlns:a16="http://schemas.microsoft.com/office/drawing/2014/main" id="{FC65F94F-8B74-4F13-8748-F343664797BC}"/>
              </a:ext>
            </a:extLst>
          </p:cNvPr>
          <p:cNvSpPr/>
          <p:nvPr/>
        </p:nvSpPr>
        <p:spPr>
          <a:xfrm>
            <a:off x="8644777" y="1953347"/>
            <a:ext cx="2958541" cy="4117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a:solidFill>
                  <a:schemeClr val="bg1"/>
                </a:solidFill>
                <a:latin typeface="Neutra Text" panose="02000000000000000000" pitchFamily="50" charset="0"/>
              </a:rPr>
              <a:t>SÉCURITÉ</a:t>
            </a:r>
          </a:p>
        </p:txBody>
      </p:sp>
      <p:grpSp>
        <p:nvGrpSpPr>
          <p:cNvPr id="31" name="Graphique 18">
            <a:extLst>
              <a:ext uri="{FF2B5EF4-FFF2-40B4-BE49-F238E27FC236}">
                <a16:creationId xmlns:a16="http://schemas.microsoft.com/office/drawing/2014/main" id="{E3F93307-CA8E-F847-9C9D-C10A48963C0B}"/>
              </a:ext>
            </a:extLst>
          </p:cNvPr>
          <p:cNvGrpSpPr/>
          <p:nvPr/>
        </p:nvGrpSpPr>
        <p:grpSpPr>
          <a:xfrm>
            <a:off x="1070429" y="2853608"/>
            <a:ext cx="501983" cy="502329"/>
            <a:chOff x="3671156" y="4994505"/>
            <a:chExt cx="858453" cy="859045"/>
          </a:xfrm>
        </p:grpSpPr>
        <p:sp>
          <p:nvSpPr>
            <p:cNvPr id="33" name="Forme libre 32">
              <a:extLst>
                <a:ext uri="{FF2B5EF4-FFF2-40B4-BE49-F238E27FC236}">
                  <a16:creationId xmlns:a16="http://schemas.microsoft.com/office/drawing/2014/main" id="{82A00100-C85E-594C-AD4C-0E41DF838007}"/>
                </a:ext>
              </a:extLst>
            </p:cNvPr>
            <p:cNvSpPr/>
            <p:nvPr/>
          </p:nvSpPr>
          <p:spPr>
            <a:xfrm>
              <a:off x="4087291" y="5244072"/>
              <a:ext cx="442318" cy="609478"/>
            </a:xfrm>
            <a:custGeom>
              <a:avLst/>
              <a:gdLst>
                <a:gd name="connsiteX0" fmla="*/ 401182 w 442318"/>
                <a:gd name="connsiteY0" fmla="*/ 292777 h 609478"/>
                <a:gd name="connsiteX1" fmla="*/ 235007 w 442318"/>
                <a:gd name="connsiteY1" fmla="*/ 125495 h 609478"/>
                <a:gd name="connsiteX2" fmla="*/ 235007 w 442318"/>
                <a:gd name="connsiteY2" fmla="*/ 51686 h 609478"/>
                <a:gd name="connsiteX3" fmla="*/ 245145 w 442318"/>
                <a:gd name="connsiteY3" fmla="*/ 13852 h 609478"/>
                <a:gd name="connsiteX4" fmla="*/ 207311 w 442318"/>
                <a:gd name="connsiteY4" fmla="*/ 3715 h 609478"/>
                <a:gd name="connsiteX5" fmla="*/ 197173 w 442318"/>
                <a:gd name="connsiteY5" fmla="*/ 41548 h 609478"/>
                <a:gd name="connsiteX6" fmla="*/ 207311 w 442318"/>
                <a:gd name="connsiteY6" fmla="*/ 51686 h 609478"/>
                <a:gd name="connsiteX7" fmla="*/ 207311 w 442318"/>
                <a:gd name="connsiteY7" fmla="*/ 125495 h 609478"/>
                <a:gd name="connsiteX8" fmla="*/ 41136 w 442318"/>
                <a:gd name="connsiteY8" fmla="*/ 292777 h 609478"/>
                <a:gd name="connsiteX9" fmla="*/ 1883 w 442318"/>
                <a:gd name="connsiteY9" fmla="*/ 360568 h 609478"/>
                <a:gd name="connsiteX10" fmla="*/ 41136 w 442318"/>
                <a:gd name="connsiteY10" fmla="*/ 399822 h 609478"/>
                <a:gd name="connsiteX11" fmla="*/ 41136 w 442318"/>
                <a:gd name="connsiteY11" fmla="*/ 595631 h 609478"/>
                <a:gd name="connsiteX12" fmla="*/ 54984 w 442318"/>
                <a:gd name="connsiteY12" fmla="*/ 609479 h 609478"/>
                <a:gd name="connsiteX13" fmla="*/ 387334 w 442318"/>
                <a:gd name="connsiteY13" fmla="*/ 609479 h 609478"/>
                <a:gd name="connsiteX14" fmla="*/ 401182 w 442318"/>
                <a:gd name="connsiteY14" fmla="*/ 595631 h 609478"/>
                <a:gd name="connsiteX15" fmla="*/ 401182 w 442318"/>
                <a:gd name="connsiteY15" fmla="*/ 399822 h 609478"/>
                <a:gd name="connsiteX16" fmla="*/ 440435 w 442318"/>
                <a:gd name="connsiteY16" fmla="*/ 332031 h 609478"/>
                <a:gd name="connsiteX17" fmla="*/ 401182 w 442318"/>
                <a:gd name="connsiteY17" fmla="*/ 292777 h 609478"/>
                <a:gd name="connsiteX18" fmla="*/ 41136 w 442318"/>
                <a:gd name="connsiteY18" fmla="*/ 370187 h 609478"/>
                <a:gd name="connsiteX19" fmla="*/ 31451 w 442318"/>
                <a:gd name="connsiteY19" fmla="*/ 332236 h 609478"/>
                <a:gd name="connsiteX20" fmla="*/ 41136 w 442318"/>
                <a:gd name="connsiteY20" fmla="*/ 322550 h 609478"/>
                <a:gd name="connsiteX21" fmla="*/ 304246 w 442318"/>
                <a:gd name="connsiteY21" fmla="*/ 484848 h 609478"/>
                <a:gd name="connsiteX22" fmla="*/ 138072 w 442318"/>
                <a:gd name="connsiteY22" fmla="*/ 484848 h 609478"/>
                <a:gd name="connsiteX23" fmla="*/ 124224 w 442318"/>
                <a:gd name="connsiteY23" fmla="*/ 471000 h 609478"/>
                <a:gd name="connsiteX24" fmla="*/ 138072 w 442318"/>
                <a:gd name="connsiteY24" fmla="*/ 457152 h 609478"/>
                <a:gd name="connsiteX25" fmla="*/ 304246 w 442318"/>
                <a:gd name="connsiteY25" fmla="*/ 457152 h 609478"/>
                <a:gd name="connsiteX26" fmla="*/ 318094 w 442318"/>
                <a:gd name="connsiteY26" fmla="*/ 471000 h 609478"/>
                <a:gd name="connsiteX27" fmla="*/ 304246 w 442318"/>
                <a:gd name="connsiteY27" fmla="*/ 484848 h 609478"/>
                <a:gd name="connsiteX28" fmla="*/ 331942 w 442318"/>
                <a:gd name="connsiteY28" fmla="*/ 374065 h 609478"/>
                <a:gd name="connsiteX29" fmla="*/ 318094 w 442318"/>
                <a:gd name="connsiteY29" fmla="*/ 387912 h 609478"/>
                <a:gd name="connsiteX30" fmla="*/ 124224 w 442318"/>
                <a:gd name="connsiteY30" fmla="*/ 387912 h 609478"/>
                <a:gd name="connsiteX31" fmla="*/ 110376 w 442318"/>
                <a:gd name="connsiteY31" fmla="*/ 374065 h 609478"/>
                <a:gd name="connsiteX32" fmla="*/ 110376 w 442318"/>
                <a:gd name="connsiteY32" fmla="*/ 304825 h 609478"/>
                <a:gd name="connsiteX33" fmla="*/ 124224 w 442318"/>
                <a:gd name="connsiteY33" fmla="*/ 290977 h 609478"/>
                <a:gd name="connsiteX34" fmla="*/ 318094 w 442318"/>
                <a:gd name="connsiteY34" fmla="*/ 290977 h 609478"/>
                <a:gd name="connsiteX35" fmla="*/ 331942 w 442318"/>
                <a:gd name="connsiteY35" fmla="*/ 304825 h 609478"/>
                <a:gd name="connsiteX36" fmla="*/ 401182 w 442318"/>
                <a:gd name="connsiteY36" fmla="*/ 370187 h 609478"/>
                <a:gd name="connsiteX37" fmla="*/ 401182 w 442318"/>
                <a:gd name="connsiteY37" fmla="*/ 322550 h 609478"/>
                <a:gd name="connsiteX38" fmla="*/ 410867 w 442318"/>
                <a:gd name="connsiteY38" fmla="*/ 360502 h 609478"/>
                <a:gd name="connsiteX39" fmla="*/ 401182 w 442318"/>
                <a:gd name="connsiteY39" fmla="*/ 370187 h 609478"/>
                <a:gd name="connsiteX40" fmla="*/ 138072 w 442318"/>
                <a:gd name="connsiteY40" fmla="*/ 318673 h 609478"/>
                <a:gd name="connsiteX41" fmla="*/ 304246 w 442318"/>
                <a:gd name="connsiteY41" fmla="*/ 318673 h 609478"/>
                <a:gd name="connsiteX42" fmla="*/ 304246 w 442318"/>
                <a:gd name="connsiteY42" fmla="*/ 360217 h 609478"/>
                <a:gd name="connsiteX43" fmla="*/ 138072 w 442318"/>
                <a:gd name="connsiteY43" fmla="*/ 360217 h 60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42318" h="609478">
                  <a:moveTo>
                    <a:pt x="401182" y="292777"/>
                  </a:moveTo>
                  <a:cubicBezTo>
                    <a:pt x="395095" y="203452"/>
                    <a:pt x="324290" y="132175"/>
                    <a:pt x="235007" y="125495"/>
                  </a:cubicBezTo>
                  <a:lnTo>
                    <a:pt x="235007" y="51686"/>
                  </a:lnTo>
                  <a:cubicBezTo>
                    <a:pt x="248254" y="44037"/>
                    <a:pt x="252792" y="27099"/>
                    <a:pt x="245145" y="13852"/>
                  </a:cubicBezTo>
                  <a:cubicBezTo>
                    <a:pt x="237497" y="606"/>
                    <a:pt x="220558" y="-3933"/>
                    <a:pt x="207311" y="3715"/>
                  </a:cubicBezTo>
                  <a:cubicBezTo>
                    <a:pt x="194064" y="11363"/>
                    <a:pt x="189526" y="28302"/>
                    <a:pt x="197173" y="41548"/>
                  </a:cubicBezTo>
                  <a:cubicBezTo>
                    <a:pt x="199605" y="45759"/>
                    <a:pt x="203101" y="49255"/>
                    <a:pt x="207311" y="51686"/>
                  </a:cubicBezTo>
                  <a:lnTo>
                    <a:pt x="207311" y="125495"/>
                  </a:lnTo>
                  <a:cubicBezTo>
                    <a:pt x="118028" y="132175"/>
                    <a:pt x="47223" y="203452"/>
                    <a:pt x="41136" y="292777"/>
                  </a:cubicBezTo>
                  <a:cubicBezTo>
                    <a:pt x="11577" y="300658"/>
                    <a:pt x="-5998" y="331009"/>
                    <a:pt x="1883" y="360568"/>
                  </a:cubicBezTo>
                  <a:cubicBezTo>
                    <a:pt x="6994" y="379738"/>
                    <a:pt x="21967" y="394710"/>
                    <a:pt x="41136" y="399822"/>
                  </a:cubicBezTo>
                  <a:lnTo>
                    <a:pt x="41136" y="595631"/>
                  </a:lnTo>
                  <a:cubicBezTo>
                    <a:pt x="41136" y="603279"/>
                    <a:pt x="47336" y="609479"/>
                    <a:pt x="54984" y="609479"/>
                  </a:cubicBezTo>
                  <a:lnTo>
                    <a:pt x="387334" y="609479"/>
                  </a:lnTo>
                  <a:cubicBezTo>
                    <a:pt x="394982" y="609479"/>
                    <a:pt x="401182" y="603279"/>
                    <a:pt x="401182" y="595631"/>
                  </a:cubicBezTo>
                  <a:lnTo>
                    <a:pt x="401182" y="399822"/>
                  </a:lnTo>
                  <a:cubicBezTo>
                    <a:pt x="430741" y="391941"/>
                    <a:pt x="448316" y="361590"/>
                    <a:pt x="440435" y="332031"/>
                  </a:cubicBezTo>
                  <a:cubicBezTo>
                    <a:pt x="435324" y="312861"/>
                    <a:pt x="420351" y="297889"/>
                    <a:pt x="401182" y="292777"/>
                  </a:cubicBezTo>
                  <a:close/>
                  <a:moveTo>
                    <a:pt x="41136" y="370187"/>
                  </a:moveTo>
                  <a:cubicBezTo>
                    <a:pt x="27982" y="362381"/>
                    <a:pt x="23645" y="345390"/>
                    <a:pt x="31451" y="332236"/>
                  </a:cubicBezTo>
                  <a:cubicBezTo>
                    <a:pt x="33818" y="328247"/>
                    <a:pt x="37148" y="324917"/>
                    <a:pt x="41136" y="322550"/>
                  </a:cubicBezTo>
                  <a:close/>
                  <a:moveTo>
                    <a:pt x="304246" y="484848"/>
                  </a:moveTo>
                  <a:lnTo>
                    <a:pt x="138072" y="484848"/>
                  </a:lnTo>
                  <a:cubicBezTo>
                    <a:pt x="130424" y="484848"/>
                    <a:pt x="124224" y="478648"/>
                    <a:pt x="124224" y="471000"/>
                  </a:cubicBezTo>
                  <a:cubicBezTo>
                    <a:pt x="124224" y="463352"/>
                    <a:pt x="130424" y="457152"/>
                    <a:pt x="138072" y="457152"/>
                  </a:cubicBezTo>
                  <a:lnTo>
                    <a:pt x="304246" y="457152"/>
                  </a:lnTo>
                  <a:cubicBezTo>
                    <a:pt x="311895" y="457152"/>
                    <a:pt x="318094" y="463352"/>
                    <a:pt x="318094" y="471000"/>
                  </a:cubicBezTo>
                  <a:cubicBezTo>
                    <a:pt x="318094" y="478648"/>
                    <a:pt x="311895" y="484848"/>
                    <a:pt x="304246" y="484848"/>
                  </a:cubicBezTo>
                  <a:close/>
                  <a:moveTo>
                    <a:pt x="331942" y="374065"/>
                  </a:moveTo>
                  <a:cubicBezTo>
                    <a:pt x="331942" y="381713"/>
                    <a:pt x="325742" y="387912"/>
                    <a:pt x="318094" y="387912"/>
                  </a:cubicBezTo>
                  <a:lnTo>
                    <a:pt x="124224" y="387912"/>
                  </a:lnTo>
                  <a:cubicBezTo>
                    <a:pt x="116576" y="387912"/>
                    <a:pt x="110376" y="381713"/>
                    <a:pt x="110376" y="374065"/>
                  </a:cubicBezTo>
                  <a:lnTo>
                    <a:pt x="110376" y="304825"/>
                  </a:lnTo>
                  <a:cubicBezTo>
                    <a:pt x="110376" y="297177"/>
                    <a:pt x="116576" y="290977"/>
                    <a:pt x="124224" y="290977"/>
                  </a:cubicBezTo>
                  <a:lnTo>
                    <a:pt x="318094" y="290977"/>
                  </a:lnTo>
                  <a:cubicBezTo>
                    <a:pt x="325742" y="290977"/>
                    <a:pt x="331942" y="297177"/>
                    <a:pt x="331942" y="304825"/>
                  </a:cubicBezTo>
                  <a:close/>
                  <a:moveTo>
                    <a:pt x="401182" y="370187"/>
                  </a:moveTo>
                  <a:lnTo>
                    <a:pt x="401182" y="322550"/>
                  </a:lnTo>
                  <a:cubicBezTo>
                    <a:pt x="414336" y="330356"/>
                    <a:pt x="418673" y="347348"/>
                    <a:pt x="410867" y="360502"/>
                  </a:cubicBezTo>
                  <a:cubicBezTo>
                    <a:pt x="408500" y="364490"/>
                    <a:pt x="405170" y="367821"/>
                    <a:pt x="401182" y="370187"/>
                  </a:cubicBezTo>
                  <a:close/>
                  <a:moveTo>
                    <a:pt x="138072" y="318673"/>
                  </a:moveTo>
                  <a:lnTo>
                    <a:pt x="304246" y="318673"/>
                  </a:lnTo>
                  <a:lnTo>
                    <a:pt x="304246" y="360217"/>
                  </a:lnTo>
                  <a:lnTo>
                    <a:pt x="138072" y="360217"/>
                  </a:lnTo>
                  <a:close/>
                </a:path>
              </a:pathLst>
            </a:custGeom>
            <a:solidFill>
              <a:srgbClr val="FD9E59"/>
            </a:solidFill>
            <a:ln w="13841" cap="flat">
              <a:noFill/>
              <a:prstDash val="solid"/>
              <a:miter/>
            </a:ln>
          </p:spPr>
          <p:txBody>
            <a:bodyPr rtlCol="0" anchor="ctr"/>
            <a:lstStyle/>
            <a:p>
              <a:endParaRPr lang="fr-FR"/>
            </a:p>
          </p:txBody>
        </p:sp>
        <p:sp>
          <p:nvSpPr>
            <p:cNvPr id="34" name="Forme libre 33">
              <a:extLst>
                <a:ext uri="{FF2B5EF4-FFF2-40B4-BE49-F238E27FC236}">
                  <a16:creationId xmlns:a16="http://schemas.microsoft.com/office/drawing/2014/main" id="{456D6A7E-DC60-F94B-93D4-E568EAD1AC2B}"/>
                </a:ext>
              </a:extLst>
            </p:cNvPr>
            <p:cNvSpPr/>
            <p:nvPr/>
          </p:nvSpPr>
          <p:spPr>
            <a:xfrm>
              <a:off x="3671156" y="4994505"/>
              <a:ext cx="692686" cy="692872"/>
            </a:xfrm>
            <a:custGeom>
              <a:avLst/>
              <a:gdLst>
                <a:gd name="connsiteX0" fmla="*/ 538698 w 692686"/>
                <a:gd name="connsiteY0" fmla="*/ 20694 h 692872"/>
                <a:gd name="connsiteX1" fmla="*/ 489676 w 692686"/>
                <a:gd name="connsiteY1" fmla="*/ 477 h 692872"/>
                <a:gd name="connsiteX2" fmla="*/ 411020 w 692686"/>
                <a:gd name="connsiteY2" fmla="*/ 477 h 692872"/>
                <a:gd name="connsiteX3" fmla="*/ 361998 w 692686"/>
                <a:gd name="connsiteY3" fmla="*/ 20694 h 692872"/>
                <a:gd name="connsiteX4" fmla="*/ 348151 w 692686"/>
                <a:gd name="connsiteY4" fmla="*/ 34542 h 692872"/>
                <a:gd name="connsiteX5" fmla="*/ 242955 w 692686"/>
                <a:gd name="connsiteY5" fmla="*/ 12329 h 692872"/>
                <a:gd name="connsiteX6" fmla="*/ 216180 w 692686"/>
                <a:gd name="connsiteY6" fmla="*/ 42574 h 692872"/>
                <a:gd name="connsiteX7" fmla="*/ 201086 w 692686"/>
                <a:gd name="connsiteY7" fmla="*/ 42020 h 692872"/>
                <a:gd name="connsiteX8" fmla="*/ 83379 w 692686"/>
                <a:gd name="connsiteY8" fmla="*/ 154881 h 692872"/>
                <a:gd name="connsiteX9" fmla="*/ 70487 w 692686"/>
                <a:gd name="connsiteY9" fmla="*/ 525575 h 692872"/>
                <a:gd name="connsiteX10" fmla="*/ 83379 w 692686"/>
                <a:gd name="connsiteY10" fmla="*/ 538467 h 692872"/>
                <a:gd name="connsiteX11" fmla="*/ 200809 w 692686"/>
                <a:gd name="connsiteY11" fmla="*/ 650220 h 692872"/>
                <a:gd name="connsiteX12" fmla="*/ 215626 w 692686"/>
                <a:gd name="connsiteY12" fmla="*/ 649250 h 692872"/>
                <a:gd name="connsiteX13" fmla="*/ 317628 w 692686"/>
                <a:gd name="connsiteY13" fmla="*/ 683851 h 692872"/>
                <a:gd name="connsiteX14" fmla="*/ 347181 w 692686"/>
                <a:gd name="connsiteY14" fmla="*/ 657974 h 692872"/>
                <a:gd name="connsiteX15" fmla="*/ 361721 w 692686"/>
                <a:gd name="connsiteY15" fmla="*/ 672653 h 692872"/>
                <a:gd name="connsiteX16" fmla="*/ 411020 w 692686"/>
                <a:gd name="connsiteY16" fmla="*/ 692871 h 692872"/>
                <a:gd name="connsiteX17" fmla="*/ 489676 w 692686"/>
                <a:gd name="connsiteY17" fmla="*/ 692871 h 692872"/>
                <a:gd name="connsiteX18" fmla="*/ 538698 w 692686"/>
                <a:gd name="connsiteY18" fmla="*/ 672653 h 692872"/>
                <a:gd name="connsiteX19" fmla="*/ 672468 w 692686"/>
                <a:gd name="connsiteY19" fmla="*/ 538883 h 692872"/>
                <a:gd name="connsiteX20" fmla="*/ 692686 w 692686"/>
                <a:gd name="connsiteY20" fmla="*/ 489861 h 692872"/>
                <a:gd name="connsiteX21" fmla="*/ 692686 w 692686"/>
                <a:gd name="connsiteY21" fmla="*/ 203487 h 692872"/>
                <a:gd name="connsiteX22" fmla="*/ 672468 w 692686"/>
                <a:gd name="connsiteY22" fmla="*/ 154465 h 692872"/>
                <a:gd name="connsiteX23" fmla="*/ 284173 w 692686"/>
                <a:gd name="connsiteY23" fmla="*/ 664067 h 692872"/>
                <a:gd name="connsiteX24" fmla="*/ 235663 w 692686"/>
                <a:gd name="connsiteY24" fmla="*/ 615921 h 692872"/>
                <a:gd name="connsiteX25" fmla="*/ 251908 w 692686"/>
                <a:gd name="connsiteY25" fmla="*/ 579595 h 692872"/>
                <a:gd name="connsiteX26" fmla="*/ 252946 w 692686"/>
                <a:gd name="connsiteY26" fmla="*/ 560001 h 692872"/>
                <a:gd name="connsiteX27" fmla="*/ 233352 w 692686"/>
                <a:gd name="connsiteY27" fmla="*/ 558962 h 692872"/>
                <a:gd name="connsiteX28" fmla="*/ 208010 w 692686"/>
                <a:gd name="connsiteY28" fmla="*/ 615600 h 692872"/>
                <a:gd name="connsiteX29" fmla="*/ 208010 w 692686"/>
                <a:gd name="connsiteY29" fmla="*/ 622247 h 692872"/>
                <a:gd name="connsiteX30" fmla="*/ 200809 w 692686"/>
                <a:gd name="connsiteY30" fmla="*/ 622247 h 692872"/>
                <a:gd name="connsiteX31" fmla="*/ 111075 w 692686"/>
                <a:gd name="connsiteY31" fmla="*/ 532513 h 692872"/>
                <a:gd name="connsiteX32" fmla="*/ 138770 w 692686"/>
                <a:gd name="connsiteY32" fmla="*/ 467427 h 692872"/>
                <a:gd name="connsiteX33" fmla="*/ 138770 w 692686"/>
                <a:gd name="connsiteY33" fmla="*/ 447902 h 692872"/>
                <a:gd name="connsiteX34" fmla="*/ 119187 w 692686"/>
                <a:gd name="connsiteY34" fmla="*/ 447822 h 692872"/>
                <a:gd name="connsiteX35" fmla="*/ 119106 w 692686"/>
                <a:gd name="connsiteY35" fmla="*/ 447902 h 692872"/>
                <a:gd name="connsiteX36" fmla="*/ 86564 w 692686"/>
                <a:gd name="connsiteY36" fmla="*/ 503293 h 692872"/>
                <a:gd name="connsiteX37" fmla="*/ 86564 w 692686"/>
                <a:gd name="connsiteY37" fmla="*/ 190747 h 692872"/>
                <a:gd name="connsiteX38" fmla="*/ 120353 w 692686"/>
                <a:gd name="connsiteY38" fmla="*/ 246831 h 692872"/>
                <a:gd name="connsiteX39" fmla="*/ 139948 w 692686"/>
                <a:gd name="connsiteY39" fmla="*/ 246069 h 692872"/>
                <a:gd name="connsiteX40" fmla="*/ 139186 w 692686"/>
                <a:gd name="connsiteY40" fmla="*/ 226474 h 692872"/>
                <a:gd name="connsiteX41" fmla="*/ 132802 w 692686"/>
                <a:gd name="connsiteY41" fmla="*/ 99339 h 692872"/>
                <a:gd name="connsiteX42" fmla="*/ 201086 w 692686"/>
                <a:gd name="connsiteY42" fmla="*/ 69716 h 692872"/>
                <a:gd name="connsiteX43" fmla="*/ 208287 w 692686"/>
                <a:gd name="connsiteY43" fmla="*/ 69716 h 692872"/>
                <a:gd name="connsiteX44" fmla="*/ 208287 w 692686"/>
                <a:gd name="connsiteY44" fmla="*/ 76225 h 692872"/>
                <a:gd name="connsiteX45" fmla="*/ 233628 w 692686"/>
                <a:gd name="connsiteY45" fmla="*/ 133001 h 692872"/>
                <a:gd name="connsiteX46" fmla="*/ 253223 w 692686"/>
                <a:gd name="connsiteY46" fmla="*/ 131962 h 692872"/>
                <a:gd name="connsiteX47" fmla="*/ 252185 w 692686"/>
                <a:gd name="connsiteY47" fmla="*/ 112368 h 692872"/>
                <a:gd name="connsiteX48" fmla="*/ 247770 w 692686"/>
                <a:gd name="connsiteY48" fmla="*/ 43966 h 692872"/>
                <a:gd name="connsiteX49" fmla="*/ 316172 w 692686"/>
                <a:gd name="connsiteY49" fmla="*/ 39552 h 692872"/>
                <a:gd name="connsiteX50" fmla="*/ 332641 w 692686"/>
                <a:gd name="connsiteY50" fmla="*/ 76640 h 692872"/>
                <a:gd name="connsiteX51" fmla="*/ 332641 w 692686"/>
                <a:gd name="connsiteY51" fmla="*/ 195870 h 692872"/>
                <a:gd name="connsiteX52" fmla="*/ 263401 w 692686"/>
                <a:gd name="connsiteY52" fmla="*/ 166651 h 692872"/>
                <a:gd name="connsiteX53" fmla="*/ 249554 w 692686"/>
                <a:gd name="connsiteY53" fmla="*/ 180499 h 692872"/>
                <a:gd name="connsiteX54" fmla="*/ 263401 w 692686"/>
                <a:gd name="connsiteY54" fmla="*/ 194347 h 692872"/>
                <a:gd name="connsiteX55" fmla="*/ 332641 w 692686"/>
                <a:gd name="connsiteY55" fmla="*/ 263586 h 692872"/>
                <a:gd name="connsiteX56" fmla="*/ 332641 w 692686"/>
                <a:gd name="connsiteY56" fmla="*/ 445409 h 692872"/>
                <a:gd name="connsiteX57" fmla="*/ 263401 w 692686"/>
                <a:gd name="connsiteY57" fmla="*/ 415913 h 692872"/>
                <a:gd name="connsiteX58" fmla="*/ 249554 w 692686"/>
                <a:gd name="connsiteY58" fmla="*/ 429761 h 692872"/>
                <a:gd name="connsiteX59" fmla="*/ 263401 w 692686"/>
                <a:gd name="connsiteY59" fmla="*/ 443609 h 692872"/>
                <a:gd name="connsiteX60" fmla="*/ 332641 w 692686"/>
                <a:gd name="connsiteY60" fmla="*/ 512849 h 692872"/>
                <a:gd name="connsiteX61" fmla="*/ 332641 w 692686"/>
                <a:gd name="connsiteY61" fmla="*/ 615323 h 692872"/>
                <a:gd name="connsiteX62" fmla="*/ 284452 w 692686"/>
                <a:gd name="connsiteY62" fmla="*/ 664066 h 692872"/>
                <a:gd name="connsiteX63" fmla="*/ 284173 w 692686"/>
                <a:gd name="connsiteY63" fmla="*/ 664067 h 692872"/>
                <a:gd name="connsiteX64" fmla="*/ 519587 w 692686"/>
                <a:gd name="connsiteY64" fmla="*/ 652989 h 692872"/>
                <a:gd name="connsiteX65" fmla="*/ 490230 w 692686"/>
                <a:gd name="connsiteY65" fmla="*/ 665175 h 692872"/>
                <a:gd name="connsiteX66" fmla="*/ 411020 w 692686"/>
                <a:gd name="connsiteY66" fmla="*/ 665175 h 692872"/>
                <a:gd name="connsiteX67" fmla="*/ 381662 w 692686"/>
                <a:gd name="connsiteY67" fmla="*/ 652989 h 692872"/>
                <a:gd name="connsiteX68" fmla="*/ 366014 w 692686"/>
                <a:gd name="connsiteY68" fmla="*/ 637480 h 692872"/>
                <a:gd name="connsiteX69" fmla="*/ 431238 w 692686"/>
                <a:gd name="connsiteY69" fmla="*/ 572256 h 692872"/>
                <a:gd name="connsiteX70" fmla="*/ 441070 w 692686"/>
                <a:gd name="connsiteY70" fmla="*/ 568240 h 692872"/>
                <a:gd name="connsiteX71" fmla="*/ 473612 w 692686"/>
                <a:gd name="connsiteY71" fmla="*/ 568240 h 692872"/>
                <a:gd name="connsiteX72" fmla="*/ 526628 w 692686"/>
                <a:gd name="connsiteY72" fmla="*/ 593560 h 692872"/>
                <a:gd name="connsiteX73" fmla="*/ 551949 w 692686"/>
                <a:gd name="connsiteY73" fmla="*/ 540544 h 692872"/>
                <a:gd name="connsiteX74" fmla="*/ 498932 w 692686"/>
                <a:gd name="connsiteY74" fmla="*/ 515225 h 692872"/>
                <a:gd name="connsiteX75" fmla="*/ 473612 w 692686"/>
                <a:gd name="connsiteY75" fmla="*/ 540544 h 692872"/>
                <a:gd name="connsiteX76" fmla="*/ 441070 w 692686"/>
                <a:gd name="connsiteY76" fmla="*/ 540544 h 692872"/>
                <a:gd name="connsiteX77" fmla="*/ 411712 w 692686"/>
                <a:gd name="connsiteY77" fmla="*/ 552730 h 692872"/>
                <a:gd name="connsiteX78" fmla="*/ 360337 w 692686"/>
                <a:gd name="connsiteY78" fmla="*/ 604106 h 692872"/>
                <a:gd name="connsiteX79" fmla="*/ 360337 w 692686"/>
                <a:gd name="connsiteY79" fmla="*/ 518526 h 692872"/>
                <a:gd name="connsiteX80" fmla="*/ 397864 w 692686"/>
                <a:gd name="connsiteY80" fmla="*/ 481137 h 692872"/>
                <a:gd name="connsiteX81" fmla="*/ 397864 w 692686"/>
                <a:gd name="connsiteY81" fmla="*/ 461473 h 692872"/>
                <a:gd name="connsiteX82" fmla="*/ 378200 w 692686"/>
                <a:gd name="connsiteY82" fmla="*/ 461473 h 692872"/>
                <a:gd name="connsiteX83" fmla="*/ 360337 w 692686"/>
                <a:gd name="connsiteY83" fmla="*/ 479475 h 692872"/>
                <a:gd name="connsiteX84" fmla="*/ 360337 w 692686"/>
                <a:gd name="connsiteY84" fmla="*/ 393895 h 692872"/>
                <a:gd name="connsiteX85" fmla="*/ 431238 w 692686"/>
                <a:gd name="connsiteY85" fmla="*/ 322994 h 692872"/>
                <a:gd name="connsiteX86" fmla="*/ 441070 w 692686"/>
                <a:gd name="connsiteY86" fmla="*/ 318978 h 692872"/>
                <a:gd name="connsiteX87" fmla="*/ 515156 w 692686"/>
                <a:gd name="connsiteY87" fmla="*/ 318978 h 692872"/>
                <a:gd name="connsiteX88" fmla="*/ 568171 w 692686"/>
                <a:gd name="connsiteY88" fmla="*/ 344298 h 692872"/>
                <a:gd name="connsiteX89" fmla="*/ 593492 w 692686"/>
                <a:gd name="connsiteY89" fmla="*/ 291282 h 692872"/>
                <a:gd name="connsiteX90" fmla="*/ 540476 w 692686"/>
                <a:gd name="connsiteY90" fmla="*/ 265963 h 692872"/>
                <a:gd name="connsiteX91" fmla="*/ 515156 w 692686"/>
                <a:gd name="connsiteY91" fmla="*/ 291282 h 692872"/>
                <a:gd name="connsiteX92" fmla="*/ 441070 w 692686"/>
                <a:gd name="connsiteY92" fmla="*/ 291282 h 692872"/>
                <a:gd name="connsiteX93" fmla="*/ 411712 w 692686"/>
                <a:gd name="connsiteY93" fmla="*/ 303468 h 692872"/>
                <a:gd name="connsiteX94" fmla="*/ 360337 w 692686"/>
                <a:gd name="connsiteY94" fmla="*/ 354844 h 692872"/>
                <a:gd name="connsiteX95" fmla="*/ 360337 w 692686"/>
                <a:gd name="connsiteY95" fmla="*/ 213873 h 692872"/>
                <a:gd name="connsiteX96" fmla="*/ 397864 w 692686"/>
                <a:gd name="connsiteY96" fmla="*/ 176483 h 692872"/>
                <a:gd name="connsiteX97" fmla="*/ 397864 w 692686"/>
                <a:gd name="connsiteY97" fmla="*/ 156819 h 692872"/>
                <a:gd name="connsiteX98" fmla="*/ 378200 w 692686"/>
                <a:gd name="connsiteY98" fmla="*/ 156819 h 692872"/>
                <a:gd name="connsiteX99" fmla="*/ 360337 w 692686"/>
                <a:gd name="connsiteY99" fmla="*/ 174821 h 692872"/>
                <a:gd name="connsiteX100" fmla="*/ 360337 w 692686"/>
                <a:gd name="connsiteY100" fmla="*/ 61546 h 692872"/>
                <a:gd name="connsiteX101" fmla="*/ 381662 w 692686"/>
                <a:gd name="connsiteY101" fmla="*/ 40358 h 692872"/>
                <a:gd name="connsiteX102" fmla="*/ 388725 w 692686"/>
                <a:gd name="connsiteY102" fmla="*/ 34681 h 692872"/>
                <a:gd name="connsiteX103" fmla="*/ 419744 w 692686"/>
                <a:gd name="connsiteY103" fmla="*/ 65700 h 692872"/>
                <a:gd name="connsiteX104" fmla="*/ 439408 w 692686"/>
                <a:gd name="connsiteY104" fmla="*/ 65700 h 692872"/>
                <a:gd name="connsiteX105" fmla="*/ 439408 w 692686"/>
                <a:gd name="connsiteY105" fmla="*/ 46036 h 692872"/>
                <a:gd name="connsiteX106" fmla="*/ 421406 w 692686"/>
                <a:gd name="connsiteY106" fmla="*/ 28172 h 692872"/>
                <a:gd name="connsiteX107" fmla="*/ 489676 w 692686"/>
                <a:gd name="connsiteY107" fmla="*/ 28172 h 692872"/>
                <a:gd name="connsiteX108" fmla="*/ 519034 w 692686"/>
                <a:gd name="connsiteY108" fmla="*/ 40358 h 692872"/>
                <a:gd name="connsiteX109" fmla="*/ 548530 w 692686"/>
                <a:gd name="connsiteY109" fmla="*/ 69716 h 692872"/>
                <a:gd name="connsiteX110" fmla="*/ 512663 w 692686"/>
                <a:gd name="connsiteY110" fmla="*/ 69716 h 692872"/>
                <a:gd name="connsiteX111" fmla="*/ 498816 w 692686"/>
                <a:gd name="connsiteY111" fmla="*/ 83564 h 692872"/>
                <a:gd name="connsiteX112" fmla="*/ 512663 w 692686"/>
                <a:gd name="connsiteY112" fmla="*/ 97412 h 692872"/>
                <a:gd name="connsiteX113" fmla="*/ 576225 w 692686"/>
                <a:gd name="connsiteY113" fmla="*/ 97412 h 692872"/>
                <a:gd name="connsiteX114" fmla="*/ 652804 w 692686"/>
                <a:gd name="connsiteY114" fmla="*/ 174129 h 692872"/>
                <a:gd name="connsiteX115" fmla="*/ 664990 w 692686"/>
                <a:gd name="connsiteY115" fmla="*/ 203487 h 692872"/>
                <a:gd name="connsiteX116" fmla="*/ 664990 w 692686"/>
                <a:gd name="connsiteY116" fmla="*/ 230213 h 692872"/>
                <a:gd name="connsiteX117" fmla="*/ 613615 w 692686"/>
                <a:gd name="connsiteY117" fmla="*/ 178837 h 692872"/>
                <a:gd name="connsiteX118" fmla="*/ 584257 w 692686"/>
                <a:gd name="connsiteY118" fmla="*/ 166651 h 692872"/>
                <a:gd name="connsiteX119" fmla="*/ 510171 w 692686"/>
                <a:gd name="connsiteY119" fmla="*/ 166651 h 692872"/>
                <a:gd name="connsiteX120" fmla="*/ 457156 w 692686"/>
                <a:gd name="connsiteY120" fmla="*/ 141332 h 692872"/>
                <a:gd name="connsiteX121" fmla="*/ 431835 w 692686"/>
                <a:gd name="connsiteY121" fmla="*/ 194347 h 692872"/>
                <a:gd name="connsiteX122" fmla="*/ 484851 w 692686"/>
                <a:gd name="connsiteY122" fmla="*/ 219667 h 692872"/>
                <a:gd name="connsiteX123" fmla="*/ 510171 w 692686"/>
                <a:gd name="connsiteY123" fmla="*/ 194347 h 692872"/>
                <a:gd name="connsiteX124" fmla="*/ 584257 w 692686"/>
                <a:gd name="connsiteY124" fmla="*/ 194347 h 692872"/>
                <a:gd name="connsiteX125" fmla="*/ 594089 w 692686"/>
                <a:gd name="connsiteY125" fmla="*/ 198363 h 692872"/>
                <a:gd name="connsiteX126" fmla="*/ 664990 w 692686"/>
                <a:gd name="connsiteY126" fmla="*/ 269264 h 692872"/>
                <a:gd name="connsiteX127" fmla="*/ 664990 w 692686"/>
                <a:gd name="connsiteY127" fmla="*/ 354844 h 692872"/>
                <a:gd name="connsiteX128" fmla="*/ 647127 w 692686"/>
                <a:gd name="connsiteY128" fmla="*/ 336842 h 692872"/>
                <a:gd name="connsiteX129" fmla="*/ 627463 w 692686"/>
                <a:gd name="connsiteY129" fmla="*/ 336842 h 692872"/>
                <a:gd name="connsiteX130" fmla="*/ 627463 w 692686"/>
                <a:gd name="connsiteY130" fmla="*/ 356506 h 692872"/>
                <a:gd name="connsiteX131" fmla="*/ 664990 w 692686"/>
                <a:gd name="connsiteY131" fmla="*/ 393895 h 692872"/>
                <a:gd name="connsiteX132" fmla="*/ 664990 w 692686"/>
                <a:gd name="connsiteY132" fmla="*/ 479475 h 692872"/>
                <a:gd name="connsiteX133" fmla="*/ 613615 w 692686"/>
                <a:gd name="connsiteY133" fmla="*/ 428099 h 692872"/>
                <a:gd name="connsiteX134" fmla="*/ 584257 w 692686"/>
                <a:gd name="connsiteY134" fmla="*/ 415913 h 692872"/>
                <a:gd name="connsiteX135" fmla="*/ 524019 w 692686"/>
                <a:gd name="connsiteY135" fmla="*/ 415913 h 692872"/>
                <a:gd name="connsiteX136" fmla="*/ 471003 w 692686"/>
                <a:gd name="connsiteY136" fmla="*/ 390594 h 692872"/>
                <a:gd name="connsiteX137" fmla="*/ 445683 w 692686"/>
                <a:gd name="connsiteY137" fmla="*/ 443609 h 692872"/>
                <a:gd name="connsiteX138" fmla="*/ 498699 w 692686"/>
                <a:gd name="connsiteY138" fmla="*/ 468929 h 692872"/>
                <a:gd name="connsiteX139" fmla="*/ 524019 w 692686"/>
                <a:gd name="connsiteY139" fmla="*/ 443609 h 692872"/>
                <a:gd name="connsiteX140" fmla="*/ 584257 w 692686"/>
                <a:gd name="connsiteY140" fmla="*/ 443609 h 692872"/>
                <a:gd name="connsiteX141" fmla="*/ 594089 w 692686"/>
                <a:gd name="connsiteY141" fmla="*/ 447625 h 692872"/>
                <a:gd name="connsiteX142" fmla="*/ 658482 w 692686"/>
                <a:gd name="connsiteY142" fmla="*/ 512018 h 692872"/>
                <a:gd name="connsiteX143" fmla="*/ 652804 w 692686"/>
                <a:gd name="connsiteY143" fmla="*/ 519219 h 692872"/>
                <a:gd name="connsiteX144" fmla="*/ 498816 w 692686"/>
                <a:gd name="connsiteY144" fmla="*/ 554392 h 692872"/>
                <a:gd name="connsiteX145" fmla="*/ 512663 w 692686"/>
                <a:gd name="connsiteY145" fmla="*/ 540544 h 692872"/>
                <a:gd name="connsiteX146" fmla="*/ 526511 w 692686"/>
                <a:gd name="connsiteY146" fmla="*/ 554392 h 692872"/>
                <a:gd name="connsiteX147" fmla="*/ 512663 w 692686"/>
                <a:gd name="connsiteY147" fmla="*/ 568240 h 692872"/>
                <a:gd name="connsiteX148" fmla="*/ 498816 w 692686"/>
                <a:gd name="connsiteY148" fmla="*/ 554392 h 692872"/>
                <a:gd name="connsiteX149" fmla="*/ 540359 w 692686"/>
                <a:gd name="connsiteY149" fmla="*/ 305130 h 692872"/>
                <a:gd name="connsiteX150" fmla="*/ 554207 w 692686"/>
                <a:gd name="connsiteY150" fmla="*/ 291282 h 692872"/>
                <a:gd name="connsiteX151" fmla="*/ 568055 w 692686"/>
                <a:gd name="connsiteY151" fmla="*/ 305130 h 692872"/>
                <a:gd name="connsiteX152" fmla="*/ 554207 w 692686"/>
                <a:gd name="connsiteY152" fmla="*/ 318978 h 692872"/>
                <a:gd name="connsiteX153" fmla="*/ 540359 w 692686"/>
                <a:gd name="connsiteY153" fmla="*/ 305130 h 692872"/>
                <a:gd name="connsiteX154" fmla="*/ 484968 w 692686"/>
                <a:gd name="connsiteY154" fmla="*/ 180499 h 692872"/>
                <a:gd name="connsiteX155" fmla="*/ 471120 w 692686"/>
                <a:gd name="connsiteY155" fmla="*/ 194347 h 692872"/>
                <a:gd name="connsiteX156" fmla="*/ 457272 w 692686"/>
                <a:gd name="connsiteY156" fmla="*/ 180499 h 692872"/>
                <a:gd name="connsiteX157" fmla="*/ 471120 w 692686"/>
                <a:gd name="connsiteY157" fmla="*/ 166651 h 692872"/>
                <a:gd name="connsiteX158" fmla="*/ 484968 w 692686"/>
                <a:gd name="connsiteY158" fmla="*/ 180499 h 692872"/>
                <a:gd name="connsiteX159" fmla="*/ 498816 w 692686"/>
                <a:gd name="connsiteY159" fmla="*/ 429761 h 692872"/>
                <a:gd name="connsiteX160" fmla="*/ 484968 w 692686"/>
                <a:gd name="connsiteY160" fmla="*/ 443609 h 692872"/>
                <a:gd name="connsiteX161" fmla="*/ 471120 w 692686"/>
                <a:gd name="connsiteY161" fmla="*/ 429761 h 692872"/>
                <a:gd name="connsiteX162" fmla="*/ 484968 w 692686"/>
                <a:gd name="connsiteY162" fmla="*/ 415913 h 692872"/>
                <a:gd name="connsiteX163" fmla="*/ 498816 w 692686"/>
                <a:gd name="connsiteY163" fmla="*/ 429761 h 692872"/>
                <a:gd name="connsiteX164" fmla="*/ 193331 w 692686"/>
                <a:gd name="connsiteY164" fmla="*/ 305130 h 692872"/>
                <a:gd name="connsiteX165" fmla="*/ 179483 w 692686"/>
                <a:gd name="connsiteY165" fmla="*/ 318978 h 692872"/>
                <a:gd name="connsiteX166" fmla="*/ 111075 w 692686"/>
                <a:gd name="connsiteY166" fmla="*/ 387387 h 692872"/>
                <a:gd name="connsiteX167" fmla="*/ 97227 w 692686"/>
                <a:gd name="connsiteY167" fmla="*/ 401235 h 692872"/>
                <a:gd name="connsiteX168" fmla="*/ 83379 w 692686"/>
                <a:gd name="connsiteY168" fmla="*/ 387387 h 692872"/>
                <a:gd name="connsiteX169" fmla="*/ 179483 w 692686"/>
                <a:gd name="connsiteY169" fmla="*/ 291282 h 692872"/>
                <a:gd name="connsiteX170" fmla="*/ 193331 w 692686"/>
                <a:gd name="connsiteY170" fmla="*/ 305130 h 69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692686" h="692872">
                  <a:moveTo>
                    <a:pt x="538698" y="20694"/>
                  </a:moveTo>
                  <a:cubicBezTo>
                    <a:pt x="525687" y="7717"/>
                    <a:pt x="508052" y="444"/>
                    <a:pt x="489676" y="477"/>
                  </a:cubicBezTo>
                  <a:lnTo>
                    <a:pt x="411020" y="477"/>
                  </a:lnTo>
                  <a:cubicBezTo>
                    <a:pt x="392683" y="636"/>
                    <a:pt x="375117" y="7881"/>
                    <a:pt x="361998" y="20694"/>
                  </a:cubicBezTo>
                  <a:lnTo>
                    <a:pt x="348151" y="34542"/>
                  </a:lnTo>
                  <a:cubicBezTo>
                    <a:pt x="325235" y="-641"/>
                    <a:pt x="278138" y="-10586"/>
                    <a:pt x="242955" y="12329"/>
                  </a:cubicBezTo>
                  <a:cubicBezTo>
                    <a:pt x="231465" y="19812"/>
                    <a:pt x="222215" y="30263"/>
                    <a:pt x="216180" y="42574"/>
                  </a:cubicBezTo>
                  <a:cubicBezTo>
                    <a:pt x="211163" y="42099"/>
                    <a:pt x="206124" y="41914"/>
                    <a:pt x="201086" y="42020"/>
                  </a:cubicBezTo>
                  <a:cubicBezTo>
                    <a:pt x="137924" y="41967"/>
                    <a:pt x="85980" y="91773"/>
                    <a:pt x="83379" y="154881"/>
                  </a:cubicBezTo>
                  <a:cubicBezTo>
                    <a:pt x="-22546" y="253685"/>
                    <a:pt x="-28318" y="419651"/>
                    <a:pt x="70487" y="525575"/>
                  </a:cubicBezTo>
                  <a:cubicBezTo>
                    <a:pt x="74634" y="530020"/>
                    <a:pt x="78933" y="534321"/>
                    <a:pt x="83379" y="538467"/>
                  </a:cubicBezTo>
                  <a:cubicBezTo>
                    <a:pt x="86616" y="601000"/>
                    <a:pt x="138193" y="650082"/>
                    <a:pt x="200809" y="650220"/>
                  </a:cubicBezTo>
                  <a:cubicBezTo>
                    <a:pt x="205765" y="650246"/>
                    <a:pt x="210716" y="649922"/>
                    <a:pt x="215626" y="649250"/>
                  </a:cubicBezTo>
                  <a:cubicBezTo>
                    <a:pt x="234239" y="686972"/>
                    <a:pt x="279907" y="702464"/>
                    <a:pt x="317628" y="683851"/>
                  </a:cubicBezTo>
                  <a:cubicBezTo>
                    <a:pt x="329572" y="677958"/>
                    <a:pt x="339763" y="669036"/>
                    <a:pt x="347181" y="657974"/>
                  </a:cubicBezTo>
                  <a:lnTo>
                    <a:pt x="361721" y="672653"/>
                  </a:lnTo>
                  <a:cubicBezTo>
                    <a:pt x="374799" y="685699"/>
                    <a:pt x="392548" y="692978"/>
                    <a:pt x="411020" y="692871"/>
                  </a:cubicBezTo>
                  <a:lnTo>
                    <a:pt x="489676" y="692871"/>
                  </a:lnTo>
                  <a:cubicBezTo>
                    <a:pt x="508052" y="692904"/>
                    <a:pt x="525687" y="685630"/>
                    <a:pt x="538698" y="672653"/>
                  </a:cubicBezTo>
                  <a:lnTo>
                    <a:pt x="672468" y="538883"/>
                  </a:lnTo>
                  <a:cubicBezTo>
                    <a:pt x="685271" y="525756"/>
                    <a:pt x="692512" y="508196"/>
                    <a:pt x="692686" y="489861"/>
                  </a:cubicBezTo>
                  <a:lnTo>
                    <a:pt x="692686" y="203487"/>
                  </a:lnTo>
                  <a:cubicBezTo>
                    <a:pt x="692719" y="185110"/>
                    <a:pt x="685445" y="167475"/>
                    <a:pt x="672468" y="154465"/>
                  </a:cubicBezTo>
                  <a:close/>
                  <a:moveTo>
                    <a:pt x="284173" y="664067"/>
                  </a:moveTo>
                  <a:cubicBezTo>
                    <a:pt x="257481" y="664167"/>
                    <a:pt x="235762" y="642612"/>
                    <a:pt x="235663" y="615921"/>
                  </a:cubicBezTo>
                  <a:cubicBezTo>
                    <a:pt x="235610" y="602041"/>
                    <a:pt x="241527" y="588810"/>
                    <a:pt x="251908" y="579595"/>
                  </a:cubicBezTo>
                  <a:cubicBezTo>
                    <a:pt x="257606" y="574472"/>
                    <a:pt x="258070" y="565699"/>
                    <a:pt x="252946" y="560001"/>
                  </a:cubicBezTo>
                  <a:cubicBezTo>
                    <a:pt x="247823" y="554302"/>
                    <a:pt x="239050" y="553838"/>
                    <a:pt x="233352" y="558962"/>
                  </a:cubicBezTo>
                  <a:cubicBezTo>
                    <a:pt x="217248" y="573389"/>
                    <a:pt x="208035" y="593979"/>
                    <a:pt x="208010" y="615600"/>
                  </a:cubicBezTo>
                  <a:lnTo>
                    <a:pt x="208010" y="622247"/>
                  </a:lnTo>
                  <a:lnTo>
                    <a:pt x="200809" y="622247"/>
                  </a:lnTo>
                  <a:cubicBezTo>
                    <a:pt x="151344" y="622020"/>
                    <a:pt x="111302" y="581977"/>
                    <a:pt x="111075" y="532513"/>
                  </a:cubicBezTo>
                  <a:cubicBezTo>
                    <a:pt x="110940" y="507927"/>
                    <a:pt x="120962" y="484377"/>
                    <a:pt x="138770" y="467427"/>
                  </a:cubicBezTo>
                  <a:cubicBezTo>
                    <a:pt x="144139" y="462027"/>
                    <a:pt x="144139" y="453303"/>
                    <a:pt x="138770" y="447902"/>
                  </a:cubicBezTo>
                  <a:cubicBezTo>
                    <a:pt x="133385" y="442472"/>
                    <a:pt x="124617" y="442436"/>
                    <a:pt x="119187" y="447822"/>
                  </a:cubicBezTo>
                  <a:cubicBezTo>
                    <a:pt x="119160" y="447848"/>
                    <a:pt x="119133" y="447876"/>
                    <a:pt x="119106" y="447902"/>
                  </a:cubicBezTo>
                  <a:cubicBezTo>
                    <a:pt x="103344" y="463000"/>
                    <a:pt x="92079" y="482175"/>
                    <a:pt x="86564" y="503293"/>
                  </a:cubicBezTo>
                  <a:cubicBezTo>
                    <a:pt x="7430" y="414138"/>
                    <a:pt x="7430" y="279902"/>
                    <a:pt x="86564" y="190747"/>
                  </a:cubicBezTo>
                  <a:cubicBezTo>
                    <a:pt x="92310" y="212255"/>
                    <a:pt x="104024" y="231698"/>
                    <a:pt x="120353" y="246831"/>
                  </a:cubicBezTo>
                  <a:cubicBezTo>
                    <a:pt x="125974" y="252032"/>
                    <a:pt x="134746" y="251690"/>
                    <a:pt x="139948" y="246069"/>
                  </a:cubicBezTo>
                  <a:cubicBezTo>
                    <a:pt x="145149" y="240448"/>
                    <a:pt x="144807" y="231675"/>
                    <a:pt x="139186" y="226474"/>
                  </a:cubicBezTo>
                  <a:cubicBezTo>
                    <a:pt x="102315" y="193130"/>
                    <a:pt x="99457" y="136209"/>
                    <a:pt x="132802" y="99339"/>
                  </a:cubicBezTo>
                  <a:cubicBezTo>
                    <a:pt x="150223" y="80075"/>
                    <a:pt x="175117" y="69276"/>
                    <a:pt x="201086" y="69716"/>
                  </a:cubicBezTo>
                  <a:lnTo>
                    <a:pt x="208287" y="69716"/>
                  </a:lnTo>
                  <a:lnTo>
                    <a:pt x="208287" y="76225"/>
                  </a:lnTo>
                  <a:cubicBezTo>
                    <a:pt x="208308" y="97886"/>
                    <a:pt x="217518" y="118521"/>
                    <a:pt x="233628" y="133001"/>
                  </a:cubicBezTo>
                  <a:cubicBezTo>
                    <a:pt x="239327" y="138125"/>
                    <a:pt x="248100" y="137661"/>
                    <a:pt x="253223" y="131962"/>
                  </a:cubicBezTo>
                  <a:cubicBezTo>
                    <a:pt x="258347" y="126264"/>
                    <a:pt x="257883" y="117492"/>
                    <a:pt x="252185" y="112368"/>
                  </a:cubicBezTo>
                  <a:cubicBezTo>
                    <a:pt x="232078" y="94698"/>
                    <a:pt x="230101" y="64074"/>
                    <a:pt x="247770" y="43966"/>
                  </a:cubicBezTo>
                  <a:cubicBezTo>
                    <a:pt x="265440" y="23859"/>
                    <a:pt x="296064" y="21882"/>
                    <a:pt x="316172" y="39552"/>
                  </a:cubicBezTo>
                  <a:cubicBezTo>
                    <a:pt x="326822" y="48911"/>
                    <a:pt x="332840" y="62463"/>
                    <a:pt x="332641" y="76640"/>
                  </a:cubicBezTo>
                  <a:lnTo>
                    <a:pt x="332641" y="195870"/>
                  </a:lnTo>
                  <a:cubicBezTo>
                    <a:pt x="314430" y="177216"/>
                    <a:pt x="289472" y="166684"/>
                    <a:pt x="263401" y="166651"/>
                  </a:cubicBezTo>
                  <a:cubicBezTo>
                    <a:pt x="255753" y="166651"/>
                    <a:pt x="249554" y="172851"/>
                    <a:pt x="249554" y="180499"/>
                  </a:cubicBezTo>
                  <a:cubicBezTo>
                    <a:pt x="249554" y="188147"/>
                    <a:pt x="255753" y="194347"/>
                    <a:pt x="263401" y="194347"/>
                  </a:cubicBezTo>
                  <a:cubicBezTo>
                    <a:pt x="301641" y="194347"/>
                    <a:pt x="332641" y="225347"/>
                    <a:pt x="332641" y="263586"/>
                  </a:cubicBezTo>
                  <a:lnTo>
                    <a:pt x="332641" y="445409"/>
                  </a:lnTo>
                  <a:cubicBezTo>
                    <a:pt x="314475" y="426654"/>
                    <a:pt x="289512" y="416019"/>
                    <a:pt x="263401" y="415913"/>
                  </a:cubicBezTo>
                  <a:cubicBezTo>
                    <a:pt x="255753" y="415913"/>
                    <a:pt x="249554" y="422113"/>
                    <a:pt x="249554" y="429761"/>
                  </a:cubicBezTo>
                  <a:cubicBezTo>
                    <a:pt x="249554" y="437409"/>
                    <a:pt x="255753" y="443609"/>
                    <a:pt x="263401" y="443609"/>
                  </a:cubicBezTo>
                  <a:cubicBezTo>
                    <a:pt x="301641" y="443609"/>
                    <a:pt x="332641" y="474609"/>
                    <a:pt x="332641" y="512849"/>
                  </a:cubicBezTo>
                  <a:lnTo>
                    <a:pt x="332641" y="615323"/>
                  </a:lnTo>
                  <a:cubicBezTo>
                    <a:pt x="332793" y="642091"/>
                    <a:pt x="311218" y="663914"/>
                    <a:pt x="284452" y="664066"/>
                  </a:cubicBezTo>
                  <a:cubicBezTo>
                    <a:pt x="284359" y="664067"/>
                    <a:pt x="284266" y="664067"/>
                    <a:pt x="284173" y="664067"/>
                  </a:cubicBezTo>
                  <a:close/>
                  <a:moveTo>
                    <a:pt x="519587" y="652989"/>
                  </a:moveTo>
                  <a:cubicBezTo>
                    <a:pt x="511804" y="660783"/>
                    <a:pt x="501245" y="665166"/>
                    <a:pt x="490230" y="665175"/>
                  </a:cubicBezTo>
                  <a:lnTo>
                    <a:pt x="411020" y="665175"/>
                  </a:lnTo>
                  <a:cubicBezTo>
                    <a:pt x="400005" y="665166"/>
                    <a:pt x="389446" y="660783"/>
                    <a:pt x="381662" y="652989"/>
                  </a:cubicBezTo>
                  <a:lnTo>
                    <a:pt x="366014" y="637480"/>
                  </a:lnTo>
                  <a:lnTo>
                    <a:pt x="431238" y="572256"/>
                  </a:lnTo>
                  <a:cubicBezTo>
                    <a:pt x="433891" y="569726"/>
                    <a:pt x="437403" y="568291"/>
                    <a:pt x="441070" y="568240"/>
                  </a:cubicBezTo>
                  <a:lnTo>
                    <a:pt x="473612" y="568240"/>
                  </a:lnTo>
                  <a:cubicBezTo>
                    <a:pt x="481261" y="589872"/>
                    <a:pt x="504996" y="601208"/>
                    <a:pt x="526628" y="593560"/>
                  </a:cubicBezTo>
                  <a:cubicBezTo>
                    <a:pt x="548259" y="585911"/>
                    <a:pt x="559595" y="562176"/>
                    <a:pt x="551949" y="540544"/>
                  </a:cubicBezTo>
                  <a:cubicBezTo>
                    <a:pt x="544300" y="518913"/>
                    <a:pt x="520564" y="507577"/>
                    <a:pt x="498932" y="515225"/>
                  </a:cubicBezTo>
                  <a:cubicBezTo>
                    <a:pt x="487102" y="519407"/>
                    <a:pt x="477796" y="528714"/>
                    <a:pt x="473612" y="540544"/>
                  </a:cubicBezTo>
                  <a:lnTo>
                    <a:pt x="441070" y="540544"/>
                  </a:lnTo>
                  <a:cubicBezTo>
                    <a:pt x="430055" y="540554"/>
                    <a:pt x="419496" y="544937"/>
                    <a:pt x="411712" y="552730"/>
                  </a:cubicBezTo>
                  <a:lnTo>
                    <a:pt x="360337" y="604106"/>
                  </a:lnTo>
                  <a:lnTo>
                    <a:pt x="360337" y="518526"/>
                  </a:lnTo>
                  <a:lnTo>
                    <a:pt x="397864" y="481137"/>
                  </a:lnTo>
                  <a:cubicBezTo>
                    <a:pt x="403294" y="475707"/>
                    <a:pt x="403294" y="466903"/>
                    <a:pt x="397864" y="461473"/>
                  </a:cubicBezTo>
                  <a:cubicBezTo>
                    <a:pt x="392435" y="456043"/>
                    <a:pt x="383630" y="456043"/>
                    <a:pt x="378200" y="461473"/>
                  </a:cubicBezTo>
                  <a:lnTo>
                    <a:pt x="360337" y="479475"/>
                  </a:lnTo>
                  <a:lnTo>
                    <a:pt x="360337" y="393895"/>
                  </a:lnTo>
                  <a:lnTo>
                    <a:pt x="431238" y="322994"/>
                  </a:lnTo>
                  <a:cubicBezTo>
                    <a:pt x="433891" y="320464"/>
                    <a:pt x="437403" y="319029"/>
                    <a:pt x="441070" y="318978"/>
                  </a:cubicBezTo>
                  <a:lnTo>
                    <a:pt x="515156" y="318978"/>
                  </a:lnTo>
                  <a:cubicBezTo>
                    <a:pt x="522804" y="340610"/>
                    <a:pt x="546540" y="351946"/>
                    <a:pt x="568171" y="344298"/>
                  </a:cubicBezTo>
                  <a:cubicBezTo>
                    <a:pt x="589803" y="336649"/>
                    <a:pt x="601139" y="312914"/>
                    <a:pt x="593492" y="291282"/>
                  </a:cubicBezTo>
                  <a:cubicBezTo>
                    <a:pt x="585844" y="269650"/>
                    <a:pt x="562107" y="258315"/>
                    <a:pt x="540476" y="265963"/>
                  </a:cubicBezTo>
                  <a:cubicBezTo>
                    <a:pt x="528645" y="270145"/>
                    <a:pt x="519340" y="279452"/>
                    <a:pt x="515156" y="291282"/>
                  </a:cubicBezTo>
                  <a:lnTo>
                    <a:pt x="441070" y="291282"/>
                  </a:lnTo>
                  <a:cubicBezTo>
                    <a:pt x="430055" y="291292"/>
                    <a:pt x="419496" y="295675"/>
                    <a:pt x="411712" y="303468"/>
                  </a:cubicBezTo>
                  <a:lnTo>
                    <a:pt x="360337" y="354844"/>
                  </a:lnTo>
                  <a:lnTo>
                    <a:pt x="360337" y="213873"/>
                  </a:lnTo>
                  <a:lnTo>
                    <a:pt x="397864" y="176483"/>
                  </a:lnTo>
                  <a:cubicBezTo>
                    <a:pt x="403294" y="171053"/>
                    <a:pt x="403294" y="162249"/>
                    <a:pt x="397864" y="156819"/>
                  </a:cubicBezTo>
                  <a:cubicBezTo>
                    <a:pt x="392435" y="151389"/>
                    <a:pt x="383630" y="151389"/>
                    <a:pt x="378200" y="156819"/>
                  </a:cubicBezTo>
                  <a:lnTo>
                    <a:pt x="360337" y="174821"/>
                  </a:lnTo>
                  <a:lnTo>
                    <a:pt x="360337" y="61546"/>
                  </a:lnTo>
                  <a:lnTo>
                    <a:pt x="381662" y="40358"/>
                  </a:lnTo>
                  <a:cubicBezTo>
                    <a:pt x="383792" y="38203"/>
                    <a:pt x="386162" y="36298"/>
                    <a:pt x="388725" y="34681"/>
                  </a:cubicBezTo>
                  <a:lnTo>
                    <a:pt x="419744" y="65700"/>
                  </a:lnTo>
                  <a:cubicBezTo>
                    <a:pt x="425174" y="71130"/>
                    <a:pt x="433978" y="71130"/>
                    <a:pt x="439408" y="65700"/>
                  </a:cubicBezTo>
                  <a:cubicBezTo>
                    <a:pt x="444838" y="60270"/>
                    <a:pt x="444838" y="51466"/>
                    <a:pt x="439408" y="46036"/>
                  </a:cubicBezTo>
                  <a:lnTo>
                    <a:pt x="421406" y="28172"/>
                  </a:lnTo>
                  <a:lnTo>
                    <a:pt x="489676" y="28172"/>
                  </a:lnTo>
                  <a:cubicBezTo>
                    <a:pt x="500691" y="28182"/>
                    <a:pt x="511250" y="32565"/>
                    <a:pt x="519034" y="40358"/>
                  </a:cubicBezTo>
                  <a:lnTo>
                    <a:pt x="548530" y="69716"/>
                  </a:lnTo>
                  <a:lnTo>
                    <a:pt x="512663" y="69716"/>
                  </a:lnTo>
                  <a:cubicBezTo>
                    <a:pt x="505015" y="69716"/>
                    <a:pt x="498816" y="75916"/>
                    <a:pt x="498816" y="83564"/>
                  </a:cubicBezTo>
                  <a:cubicBezTo>
                    <a:pt x="498816" y="91212"/>
                    <a:pt x="505015" y="97412"/>
                    <a:pt x="512663" y="97412"/>
                  </a:cubicBezTo>
                  <a:lnTo>
                    <a:pt x="576225" y="97412"/>
                  </a:lnTo>
                  <a:lnTo>
                    <a:pt x="652804" y="174129"/>
                  </a:lnTo>
                  <a:cubicBezTo>
                    <a:pt x="660598" y="181913"/>
                    <a:pt x="664981" y="192472"/>
                    <a:pt x="664990" y="203487"/>
                  </a:cubicBezTo>
                  <a:lnTo>
                    <a:pt x="664990" y="230213"/>
                  </a:lnTo>
                  <a:lnTo>
                    <a:pt x="613615" y="178837"/>
                  </a:lnTo>
                  <a:cubicBezTo>
                    <a:pt x="605831" y="171044"/>
                    <a:pt x="595272" y="166661"/>
                    <a:pt x="584257" y="166651"/>
                  </a:cubicBezTo>
                  <a:lnTo>
                    <a:pt x="510171" y="166651"/>
                  </a:lnTo>
                  <a:cubicBezTo>
                    <a:pt x="502523" y="145019"/>
                    <a:pt x="478787" y="133684"/>
                    <a:pt x="457156" y="141332"/>
                  </a:cubicBezTo>
                  <a:cubicBezTo>
                    <a:pt x="435524" y="148980"/>
                    <a:pt x="424188" y="172715"/>
                    <a:pt x="431835" y="194347"/>
                  </a:cubicBezTo>
                  <a:cubicBezTo>
                    <a:pt x="439483" y="215979"/>
                    <a:pt x="463220" y="227315"/>
                    <a:pt x="484851" y="219667"/>
                  </a:cubicBezTo>
                  <a:cubicBezTo>
                    <a:pt x="496682" y="215484"/>
                    <a:pt x="505987" y="206177"/>
                    <a:pt x="510171" y="194347"/>
                  </a:cubicBezTo>
                  <a:lnTo>
                    <a:pt x="584257" y="194347"/>
                  </a:lnTo>
                  <a:cubicBezTo>
                    <a:pt x="587924" y="194398"/>
                    <a:pt x="591436" y="195833"/>
                    <a:pt x="594089" y="198363"/>
                  </a:cubicBezTo>
                  <a:lnTo>
                    <a:pt x="664990" y="269264"/>
                  </a:lnTo>
                  <a:lnTo>
                    <a:pt x="664990" y="354844"/>
                  </a:lnTo>
                  <a:lnTo>
                    <a:pt x="647127" y="336842"/>
                  </a:lnTo>
                  <a:cubicBezTo>
                    <a:pt x="641697" y="331412"/>
                    <a:pt x="632892" y="331412"/>
                    <a:pt x="627463" y="336842"/>
                  </a:cubicBezTo>
                  <a:cubicBezTo>
                    <a:pt x="622033" y="342272"/>
                    <a:pt x="622033" y="351076"/>
                    <a:pt x="627463" y="356506"/>
                  </a:cubicBezTo>
                  <a:lnTo>
                    <a:pt x="664990" y="393895"/>
                  </a:lnTo>
                  <a:lnTo>
                    <a:pt x="664990" y="479475"/>
                  </a:lnTo>
                  <a:lnTo>
                    <a:pt x="613615" y="428099"/>
                  </a:lnTo>
                  <a:cubicBezTo>
                    <a:pt x="605831" y="420306"/>
                    <a:pt x="595272" y="415923"/>
                    <a:pt x="584257" y="415913"/>
                  </a:cubicBezTo>
                  <a:lnTo>
                    <a:pt x="524019" y="415913"/>
                  </a:lnTo>
                  <a:cubicBezTo>
                    <a:pt x="516371" y="394281"/>
                    <a:pt x="492635" y="382946"/>
                    <a:pt x="471003" y="390594"/>
                  </a:cubicBezTo>
                  <a:cubicBezTo>
                    <a:pt x="449372" y="398242"/>
                    <a:pt x="438036" y="421977"/>
                    <a:pt x="445683" y="443609"/>
                  </a:cubicBezTo>
                  <a:cubicBezTo>
                    <a:pt x="453331" y="465241"/>
                    <a:pt x="477067" y="476577"/>
                    <a:pt x="498699" y="468929"/>
                  </a:cubicBezTo>
                  <a:cubicBezTo>
                    <a:pt x="510530" y="464747"/>
                    <a:pt x="519835" y="455439"/>
                    <a:pt x="524019" y="443609"/>
                  </a:cubicBezTo>
                  <a:lnTo>
                    <a:pt x="584257" y="443609"/>
                  </a:lnTo>
                  <a:cubicBezTo>
                    <a:pt x="587924" y="443660"/>
                    <a:pt x="591436" y="445095"/>
                    <a:pt x="594089" y="447625"/>
                  </a:cubicBezTo>
                  <a:lnTo>
                    <a:pt x="658482" y="512018"/>
                  </a:lnTo>
                  <a:cubicBezTo>
                    <a:pt x="656903" y="514649"/>
                    <a:pt x="654995" y="517069"/>
                    <a:pt x="652804" y="519219"/>
                  </a:cubicBezTo>
                  <a:close/>
                  <a:moveTo>
                    <a:pt x="498816" y="554392"/>
                  </a:moveTo>
                  <a:cubicBezTo>
                    <a:pt x="498816" y="546744"/>
                    <a:pt x="505015" y="540544"/>
                    <a:pt x="512663" y="540544"/>
                  </a:cubicBezTo>
                  <a:cubicBezTo>
                    <a:pt x="520312" y="540544"/>
                    <a:pt x="526511" y="546744"/>
                    <a:pt x="526511" y="554392"/>
                  </a:cubicBezTo>
                  <a:cubicBezTo>
                    <a:pt x="526511" y="562040"/>
                    <a:pt x="520312" y="568240"/>
                    <a:pt x="512663" y="568240"/>
                  </a:cubicBezTo>
                  <a:cubicBezTo>
                    <a:pt x="505015" y="568240"/>
                    <a:pt x="498816" y="562040"/>
                    <a:pt x="498816" y="554392"/>
                  </a:cubicBezTo>
                  <a:close/>
                  <a:moveTo>
                    <a:pt x="540359" y="305130"/>
                  </a:moveTo>
                  <a:cubicBezTo>
                    <a:pt x="540359" y="297482"/>
                    <a:pt x="546559" y="291282"/>
                    <a:pt x="554207" y="291282"/>
                  </a:cubicBezTo>
                  <a:cubicBezTo>
                    <a:pt x="561855" y="291282"/>
                    <a:pt x="568055" y="297482"/>
                    <a:pt x="568055" y="305130"/>
                  </a:cubicBezTo>
                  <a:cubicBezTo>
                    <a:pt x="568055" y="312778"/>
                    <a:pt x="561855" y="318978"/>
                    <a:pt x="554207" y="318978"/>
                  </a:cubicBezTo>
                  <a:cubicBezTo>
                    <a:pt x="546559" y="318978"/>
                    <a:pt x="540359" y="312778"/>
                    <a:pt x="540359" y="305130"/>
                  </a:cubicBezTo>
                  <a:close/>
                  <a:moveTo>
                    <a:pt x="484968" y="180499"/>
                  </a:moveTo>
                  <a:cubicBezTo>
                    <a:pt x="484968" y="188147"/>
                    <a:pt x="478768" y="194347"/>
                    <a:pt x="471120" y="194347"/>
                  </a:cubicBezTo>
                  <a:cubicBezTo>
                    <a:pt x="463472" y="194347"/>
                    <a:pt x="457272" y="188147"/>
                    <a:pt x="457272" y="180499"/>
                  </a:cubicBezTo>
                  <a:cubicBezTo>
                    <a:pt x="457272" y="172851"/>
                    <a:pt x="463472" y="166651"/>
                    <a:pt x="471120" y="166651"/>
                  </a:cubicBezTo>
                  <a:cubicBezTo>
                    <a:pt x="478768" y="166651"/>
                    <a:pt x="484968" y="172851"/>
                    <a:pt x="484968" y="180499"/>
                  </a:cubicBezTo>
                  <a:close/>
                  <a:moveTo>
                    <a:pt x="498816" y="429761"/>
                  </a:moveTo>
                  <a:cubicBezTo>
                    <a:pt x="498816" y="437409"/>
                    <a:pt x="492616" y="443609"/>
                    <a:pt x="484968" y="443609"/>
                  </a:cubicBezTo>
                  <a:cubicBezTo>
                    <a:pt x="477320" y="443609"/>
                    <a:pt x="471120" y="437409"/>
                    <a:pt x="471120" y="429761"/>
                  </a:cubicBezTo>
                  <a:cubicBezTo>
                    <a:pt x="471120" y="422113"/>
                    <a:pt x="477320" y="415913"/>
                    <a:pt x="484968" y="415913"/>
                  </a:cubicBezTo>
                  <a:cubicBezTo>
                    <a:pt x="492616" y="415913"/>
                    <a:pt x="498816" y="422113"/>
                    <a:pt x="498816" y="429761"/>
                  </a:cubicBezTo>
                  <a:close/>
                  <a:moveTo>
                    <a:pt x="193331" y="305130"/>
                  </a:moveTo>
                  <a:cubicBezTo>
                    <a:pt x="193331" y="312778"/>
                    <a:pt x="187131" y="318978"/>
                    <a:pt x="179483" y="318978"/>
                  </a:cubicBezTo>
                  <a:cubicBezTo>
                    <a:pt x="141889" y="319427"/>
                    <a:pt x="111523" y="349792"/>
                    <a:pt x="111075" y="387387"/>
                  </a:cubicBezTo>
                  <a:cubicBezTo>
                    <a:pt x="111075" y="395035"/>
                    <a:pt x="104875" y="401235"/>
                    <a:pt x="97227" y="401235"/>
                  </a:cubicBezTo>
                  <a:cubicBezTo>
                    <a:pt x="89579" y="401235"/>
                    <a:pt x="83379" y="395035"/>
                    <a:pt x="83379" y="387387"/>
                  </a:cubicBezTo>
                  <a:cubicBezTo>
                    <a:pt x="83379" y="334309"/>
                    <a:pt x="126406" y="291282"/>
                    <a:pt x="179483" y="291282"/>
                  </a:cubicBezTo>
                  <a:cubicBezTo>
                    <a:pt x="187131" y="291282"/>
                    <a:pt x="193331" y="297482"/>
                    <a:pt x="193331" y="305130"/>
                  </a:cubicBezTo>
                  <a:close/>
                </a:path>
              </a:pathLst>
            </a:custGeom>
            <a:solidFill>
              <a:srgbClr val="000000"/>
            </a:solidFill>
            <a:ln w="13841" cap="flat">
              <a:noFill/>
              <a:prstDash val="solid"/>
              <a:miter/>
            </a:ln>
          </p:spPr>
          <p:txBody>
            <a:bodyPr rtlCol="0" anchor="ctr"/>
            <a:lstStyle/>
            <a:p>
              <a:endParaRPr lang="fr-FR"/>
            </a:p>
          </p:txBody>
        </p:sp>
      </p:grpSp>
      <p:pic>
        <p:nvPicPr>
          <p:cNvPr id="37" name="Graphique 36">
            <a:extLst>
              <a:ext uri="{FF2B5EF4-FFF2-40B4-BE49-F238E27FC236}">
                <a16:creationId xmlns:a16="http://schemas.microsoft.com/office/drawing/2014/main" id="{BA352E56-37E3-AB4E-91FB-354B063DA22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34676" y="4820425"/>
            <a:ext cx="511150" cy="511150"/>
          </a:xfrm>
          <a:prstGeom prst="rect">
            <a:avLst/>
          </a:prstGeom>
        </p:spPr>
      </p:pic>
    </p:spTree>
    <p:extLst>
      <p:ext uri="{BB962C8B-B14F-4D97-AF65-F5344CB8AC3E}">
        <p14:creationId xmlns:p14="http://schemas.microsoft.com/office/powerpoint/2010/main" val="290544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C1CB02-E17E-494A-B723-222D3F22C97C}"/>
              </a:ext>
            </a:extLst>
          </p:cNvPr>
          <p:cNvSpPr/>
          <p:nvPr/>
        </p:nvSpPr>
        <p:spPr>
          <a:xfrm>
            <a:off x="2618508" y="4106720"/>
            <a:ext cx="6927273" cy="188190"/>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9CFE8EB-C7BC-7046-AE6B-1DCDA9B1E55D}"/>
              </a:ext>
            </a:extLst>
          </p:cNvPr>
          <p:cNvSpPr/>
          <p:nvPr/>
        </p:nvSpPr>
        <p:spPr>
          <a:xfrm>
            <a:off x="1482436" y="1555330"/>
            <a:ext cx="9227127" cy="3747339"/>
          </a:xfrm>
          <a:prstGeom prst="rect">
            <a:avLst/>
          </a:prstGeom>
          <a:noFill/>
          <a:ln w="50800" cmpd="dbl">
            <a:no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fr-FR" sz="6600" b="1" dirty="0">
                <a:solidFill>
                  <a:schemeClr val="tx1"/>
                </a:solidFill>
                <a:latin typeface="Neutra Text" panose="02000000000000000000" pitchFamily="2" charset="0"/>
              </a:rPr>
              <a:t>4</a:t>
            </a:r>
          </a:p>
          <a:p>
            <a:pPr algn="ctr">
              <a:lnSpc>
                <a:spcPct val="120000"/>
              </a:lnSpc>
            </a:pPr>
            <a:r>
              <a:rPr lang="fr-FR" sz="3600" spc="300" dirty="0">
                <a:solidFill>
                  <a:schemeClr val="tx1"/>
                </a:solidFill>
                <a:latin typeface="Neutra Text Light" panose="02000000000000000000" pitchFamily="2" charset="0"/>
              </a:rPr>
              <a:t>NOTRE ACCOMPAGNEMENT</a:t>
            </a:r>
          </a:p>
        </p:txBody>
      </p:sp>
    </p:spTree>
    <p:extLst>
      <p:ext uri="{BB962C8B-B14F-4D97-AF65-F5344CB8AC3E}">
        <p14:creationId xmlns:p14="http://schemas.microsoft.com/office/powerpoint/2010/main" val="2716784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7D5C45-4457-D545-BC6E-BCAD6E8F6308}"/>
              </a:ext>
            </a:extLst>
          </p:cNvPr>
          <p:cNvSpPr/>
          <p:nvPr/>
        </p:nvSpPr>
        <p:spPr>
          <a:xfrm>
            <a:off x="3153015" y="3935935"/>
            <a:ext cx="1487083" cy="607728"/>
          </a:xfrm>
          <a:prstGeom prst="rect">
            <a:avLst/>
          </a:prstGeom>
          <a:solidFill>
            <a:srgbClr val="FEEB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err="1">
                <a:solidFill>
                  <a:schemeClr val="tx1"/>
                </a:solidFill>
                <a:latin typeface="Neutra Text" panose="02000000000000000000" pitchFamily="2" charset="0"/>
                <a:ea typeface="Open Sans Light" panose="020B0306030504020204" pitchFamily="34" charset="0"/>
                <a:cs typeface="Open Sans Light" panose="020B0306030504020204" pitchFamily="34" charset="0"/>
              </a:rPr>
              <a:t>Onboarding</a:t>
            </a:r>
            <a:endParaRPr lang="en-US" sz="1600">
              <a:solidFill>
                <a:schemeClr val="tx1"/>
              </a:solidFill>
              <a:latin typeface="Neutra Text" panose="02000000000000000000" pitchFamily="2" charset="0"/>
              <a:ea typeface="Open Sans Light" panose="020B0306030504020204" pitchFamily="34" charset="0"/>
              <a:cs typeface="Open Sans Light" panose="020B0306030504020204" pitchFamily="34" charset="0"/>
            </a:endParaRPr>
          </a:p>
        </p:txBody>
      </p:sp>
      <p:sp>
        <p:nvSpPr>
          <p:cNvPr id="43" name="Google Shape;3167;p57">
            <a:extLst>
              <a:ext uri="{FF2B5EF4-FFF2-40B4-BE49-F238E27FC236}">
                <a16:creationId xmlns:a16="http://schemas.microsoft.com/office/drawing/2014/main" id="{57EB7333-DE1F-4C5C-BF48-CF5561FD508C}"/>
              </a:ext>
            </a:extLst>
          </p:cNvPr>
          <p:cNvSpPr txBox="1">
            <a:spLocks/>
          </p:cNvSpPr>
          <p:nvPr/>
        </p:nvSpPr>
        <p:spPr>
          <a:xfrm>
            <a:off x="1050370" y="2839615"/>
            <a:ext cx="1614488" cy="76482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fr-FR" sz="5400">
                <a:latin typeface="Neutra Text Light" panose="02000000000000000000" pitchFamily="50" charset="0"/>
              </a:rPr>
              <a:t>01</a:t>
            </a:r>
          </a:p>
        </p:txBody>
      </p:sp>
      <p:sp>
        <p:nvSpPr>
          <p:cNvPr id="46" name="Google Shape;3167;p57">
            <a:extLst>
              <a:ext uri="{FF2B5EF4-FFF2-40B4-BE49-F238E27FC236}">
                <a16:creationId xmlns:a16="http://schemas.microsoft.com/office/drawing/2014/main" id="{9127A0F0-E723-4C2B-B90E-9E2E5EE13478}"/>
              </a:ext>
            </a:extLst>
          </p:cNvPr>
          <p:cNvSpPr txBox="1">
            <a:spLocks/>
          </p:cNvSpPr>
          <p:nvPr/>
        </p:nvSpPr>
        <p:spPr>
          <a:xfrm>
            <a:off x="7729525" y="2818043"/>
            <a:ext cx="1131841" cy="764823"/>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fr-FR" sz="5400">
                <a:latin typeface="Neutra Text Light" panose="02000000000000000000" pitchFamily="50" charset="0"/>
              </a:rPr>
              <a:t>04</a:t>
            </a:r>
          </a:p>
        </p:txBody>
      </p:sp>
      <p:sp>
        <p:nvSpPr>
          <p:cNvPr id="47" name="Google Shape;3167;p57">
            <a:extLst>
              <a:ext uri="{FF2B5EF4-FFF2-40B4-BE49-F238E27FC236}">
                <a16:creationId xmlns:a16="http://schemas.microsoft.com/office/drawing/2014/main" id="{2DB9BAF2-0141-4C5E-BAB3-94D752034983}"/>
              </a:ext>
            </a:extLst>
          </p:cNvPr>
          <p:cNvSpPr txBox="1">
            <a:spLocks/>
          </p:cNvSpPr>
          <p:nvPr/>
        </p:nvSpPr>
        <p:spPr>
          <a:xfrm>
            <a:off x="2833745" y="2864563"/>
            <a:ext cx="2067678" cy="764821"/>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fr-FR" sz="5400">
                <a:latin typeface="Neutra Text Light" panose="02000000000000000000" pitchFamily="50" charset="0"/>
              </a:rPr>
              <a:t>02</a:t>
            </a:r>
          </a:p>
        </p:txBody>
      </p:sp>
      <p:sp>
        <p:nvSpPr>
          <p:cNvPr id="48" name="Google Shape;3167;p57">
            <a:extLst>
              <a:ext uri="{FF2B5EF4-FFF2-40B4-BE49-F238E27FC236}">
                <a16:creationId xmlns:a16="http://schemas.microsoft.com/office/drawing/2014/main" id="{024614B7-ED2F-47A2-B2EC-EDF51867DFDB}"/>
              </a:ext>
            </a:extLst>
          </p:cNvPr>
          <p:cNvSpPr txBox="1">
            <a:spLocks/>
          </p:cNvSpPr>
          <p:nvPr/>
        </p:nvSpPr>
        <p:spPr>
          <a:xfrm>
            <a:off x="5118761" y="2802793"/>
            <a:ext cx="2067678" cy="826591"/>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fr-FR" sz="5400">
                <a:latin typeface="Neutra Text Light" panose="02000000000000000000" pitchFamily="50" charset="0"/>
              </a:rPr>
              <a:t>03</a:t>
            </a:r>
          </a:p>
        </p:txBody>
      </p:sp>
      <p:sp>
        <p:nvSpPr>
          <p:cNvPr id="49" name="Google Shape;3167;p57">
            <a:extLst>
              <a:ext uri="{FF2B5EF4-FFF2-40B4-BE49-F238E27FC236}">
                <a16:creationId xmlns:a16="http://schemas.microsoft.com/office/drawing/2014/main" id="{F70D09EB-93B7-4395-B57C-DD596F6EBB94}"/>
              </a:ext>
            </a:extLst>
          </p:cNvPr>
          <p:cNvSpPr txBox="1">
            <a:spLocks/>
          </p:cNvSpPr>
          <p:nvPr/>
        </p:nvSpPr>
        <p:spPr>
          <a:xfrm>
            <a:off x="9304664" y="2818043"/>
            <a:ext cx="2067678" cy="750786"/>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fr-FR" sz="5400">
                <a:latin typeface="Neutra Text Light" panose="02000000000000000000" pitchFamily="50" charset="0"/>
              </a:rPr>
              <a:t>05</a:t>
            </a:r>
          </a:p>
        </p:txBody>
      </p:sp>
      <p:sp>
        <p:nvSpPr>
          <p:cNvPr id="2" name="Titre 1">
            <a:extLst>
              <a:ext uri="{FF2B5EF4-FFF2-40B4-BE49-F238E27FC236}">
                <a16:creationId xmlns:a16="http://schemas.microsoft.com/office/drawing/2014/main" id="{AA561D67-9FE1-C744-94E9-8B1AAE3EA336}"/>
              </a:ext>
            </a:extLst>
          </p:cNvPr>
          <p:cNvSpPr>
            <a:spLocks noGrp="1"/>
          </p:cNvSpPr>
          <p:nvPr>
            <p:ph type="title"/>
          </p:nvPr>
        </p:nvSpPr>
        <p:spPr/>
        <p:txBody>
          <a:bodyPr/>
          <a:lstStyle/>
          <a:p>
            <a:r>
              <a:rPr lang="fr-FR"/>
              <a:t>Déploiement</a:t>
            </a:r>
          </a:p>
        </p:txBody>
      </p:sp>
      <p:sp>
        <p:nvSpPr>
          <p:cNvPr id="15" name="Rectangle 14">
            <a:extLst>
              <a:ext uri="{FF2B5EF4-FFF2-40B4-BE49-F238E27FC236}">
                <a16:creationId xmlns:a16="http://schemas.microsoft.com/office/drawing/2014/main" id="{0A91C989-4160-6B48-ACF8-F20C297354D9}"/>
              </a:ext>
            </a:extLst>
          </p:cNvPr>
          <p:cNvSpPr/>
          <p:nvPr/>
        </p:nvSpPr>
        <p:spPr>
          <a:xfrm>
            <a:off x="5381850" y="3935935"/>
            <a:ext cx="1487083" cy="607728"/>
          </a:xfrm>
          <a:prstGeom prst="rect">
            <a:avLst/>
          </a:prstGeom>
          <a:solidFill>
            <a:srgbClr val="FEEB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latin typeface="Neutra Text" panose="02000000000000000000" pitchFamily="2" charset="0"/>
                <a:ea typeface="Open Sans Light" panose="020B0306030504020204" pitchFamily="34" charset="0"/>
                <a:cs typeface="Open Sans Light" panose="020B0306030504020204" pitchFamily="34" charset="0"/>
              </a:rPr>
              <a:t>Conduite de changement</a:t>
            </a:r>
            <a:endParaRPr lang="en-US" sz="1600">
              <a:solidFill>
                <a:schemeClr val="tx1"/>
              </a:solidFill>
              <a:latin typeface="Neutra Text" panose="02000000000000000000" pitchFamily="2" charset="0"/>
              <a:ea typeface="Open Sans Light" panose="020B0306030504020204" pitchFamily="34" charset="0"/>
              <a:cs typeface="Open Sans Light" panose="020B0306030504020204" pitchFamily="34" charset="0"/>
            </a:endParaRPr>
          </a:p>
        </p:txBody>
      </p:sp>
      <p:sp>
        <p:nvSpPr>
          <p:cNvPr id="16" name="Rectangle 15">
            <a:extLst>
              <a:ext uri="{FF2B5EF4-FFF2-40B4-BE49-F238E27FC236}">
                <a16:creationId xmlns:a16="http://schemas.microsoft.com/office/drawing/2014/main" id="{006FE99B-B2B5-B840-BF96-5CD70BB75F5C}"/>
              </a:ext>
            </a:extLst>
          </p:cNvPr>
          <p:cNvSpPr/>
          <p:nvPr/>
        </p:nvSpPr>
        <p:spPr>
          <a:xfrm>
            <a:off x="7551903" y="3935935"/>
            <a:ext cx="1487083" cy="607728"/>
          </a:xfrm>
          <a:prstGeom prst="rect">
            <a:avLst/>
          </a:prstGeom>
          <a:solidFill>
            <a:srgbClr val="FEEB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latin typeface="Neutra Text" panose="02000000000000000000" pitchFamily="2" charset="0"/>
                <a:ea typeface="Open Sans Light" panose="020B0306030504020204" pitchFamily="34" charset="0"/>
                <a:cs typeface="Open Sans Light" panose="020B0306030504020204" pitchFamily="34" charset="0"/>
              </a:rPr>
              <a:t>Installation Phase pilote</a:t>
            </a:r>
            <a:endParaRPr lang="en-US" sz="1600">
              <a:solidFill>
                <a:schemeClr val="tx1"/>
              </a:solidFill>
              <a:latin typeface="Neutra Text" panose="02000000000000000000" pitchFamily="2" charset="0"/>
              <a:ea typeface="Open Sans Light" panose="020B0306030504020204" pitchFamily="34" charset="0"/>
              <a:cs typeface="Open Sans Light" panose="020B0306030504020204" pitchFamily="34" charset="0"/>
            </a:endParaRPr>
          </a:p>
        </p:txBody>
      </p:sp>
      <p:sp>
        <p:nvSpPr>
          <p:cNvPr id="17" name="Rectangle 16">
            <a:extLst>
              <a:ext uri="{FF2B5EF4-FFF2-40B4-BE49-F238E27FC236}">
                <a16:creationId xmlns:a16="http://schemas.microsoft.com/office/drawing/2014/main" id="{39A54020-D922-3E46-8365-9971D83C45B9}"/>
              </a:ext>
            </a:extLst>
          </p:cNvPr>
          <p:cNvSpPr/>
          <p:nvPr/>
        </p:nvSpPr>
        <p:spPr>
          <a:xfrm>
            <a:off x="9594961" y="3935935"/>
            <a:ext cx="1487083" cy="607728"/>
          </a:xfrm>
          <a:prstGeom prst="rect">
            <a:avLst/>
          </a:prstGeom>
          <a:solidFill>
            <a:srgbClr val="FEEB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latin typeface="Neutra Text" panose="02000000000000000000" pitchFamily="2" charset="0"/>
                <a:ea typeface="Open Sans Light" panose="020B0306030504020204" pitchFamily="34" charset="0"/>
                <a:cs typeface="Open Sans Light" panose="020B0306030504020204" pitchFamily="34" charset="0"/>
              </a:rPr>
              <a:t>Finalisation </a:t>
            </a:r>
            <a:br>
              <a:rPr lang="fr-FR" sz="1600">
                <a:solidFill>
                  <a:schemeClr val="tx1"/>
                </a:solidFill>
                <a:latin typeface="Neutra Text" panose="02000000000000000000" pitchFamily="2" charset="0"/>
                <a:ea typeface="Open Sans Light" panose="020B0306030504020204" pitchFamily="34" charset="0"/>
                <a:cs typeface="Open Sans Light" panose="020B0306030504020204" pitchFamily="34" charset="0"/>
              </a:rPr>
            </a:br>
            <a:r>
              <a:rPr lang="fr-FR" sz="1600">
                <a:solidFill>
                  <a:schemeClr val="tx1"/>
                </a:solidFill>
                <a:latin typeface="Neutra Text" panose="02000000000000000000" pitchFamily="2" charset="0"/>
                <a:ea typeface="Open Sans Light" panose="020B0306030504020204" pitchFamily="34" charset="0"/>
                <a:cs typeface="Open Sans Light" panose="020B0306030504020204" pitchFamily="34" charset="0"/>
              </a:rPr>
              <a:t>&amp; suivi</a:t>
            </a:r>
            <a:endParaRPr lang="en-US" sz="1600">
              <a:solidFill>
                <a:schemeClr val="tx1"/>
              </a:solidFill>
              <a:latin typeface="Neutra Text" panose="02000000000000000000" pitchFamily="2" charset="0"/>
              <a:ea typeface="Open Sans Light" panose="020B0306030504020204" pitchFamily="34" charset="0"/>
              <a:cs typeface="Open Sans Light" panose="020B0306030504020204" pitchFamily="34" charset="0"/>
            </a:endParaRPr>
          </a:p>
        </p:txBody>
      </p:sp>
      <p:sp>
        <p:nvSpPr>
          <p:cNvPr id="18" name="Rectangle 17">
            <a:extLst>
              <a:ext uri="{FF2B5EF4-FFF2-40B4-BE49-F238E27FC236}">
                <a16:creationId xmlns:a16="http://schemas.microsoft.com/office/drawing/2014/main" id="{ADAE2061-0452-1543-8D63-001D16DAD07D}"/>
              </a:ext>
            </a:extLst>
          </p:cNvPr>
          <p:cNvSpPr/>
          <p:nvPr/>
        </p:nvSpPr>
        <p:spPr>
          <a:xfrm>
            <a:off x="1202770" y="3935935"/>
            <a:ext cx="1487083" cy="607728"/>
          </a:xfrm>
          <a:prstGeom prst="rect">
            <a:avLst/>
          </a:prstGeom>
          <a:solidFill>
            <a:srgbClr val="FEEB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latin typeface="Neutra Text" panose="02000000000000000000" pitchFamily="2" charset="0"/>
                <a:ea typeface="Open Sans Light" panose="020B0306030504020204" pitchFamily="34" charset="0"/>
                <a:cs typeface="Open Sans Light" panose="020B0306030504020204" pitchFamily="34" charset="0"/>
              </a:rPr>
              <a:t>Set up</a:t>
            </a:r>
            <a:endParaRPr lang="en-US" sz="1600" dirty="0">
              <a:solidFill>
                <a:schemeClr val="tx1"/>
              </a:solidFill>
              <a:latin typeface="Neutra Text" panose="02000000000000000000" pitchFamily="2"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69309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8E29EF9-6B84-4E23-90DE-D888D914BED7}"/>
              </a:ext>
            </a:extLst>
          </p:cNvPr>
          <p:cNvSpPr/>
          <p:nvPr/>
        </p:nvSpPr>
        <p:spPr>
          <a:xfrm>
            <a:off x="5492527" y="2921052"/>
            <a:ext cx="5694233" cy="2329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Accompagnement </a:t>
            </a:r>
            <a:r>
              <a:rPr lang="fr-FR"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offert</a:t>
            </a:r>
            <a:r>
              <a: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à tous nos clients</a:t>
            </a:r>
          </a:p>
          <a:p>
            <a:pPr algn="just">
              <a:lnSpc>
                <a:spcPct val="120000"/>
              </a:lnSpc>
            </a:pPr>
            <a:endPara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20000"/>
              </a:lnSpc>
            </a:pPr>
            <a:r>
              <a: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Notre programme vous permet d’être accompagné tout au long de votre parcours et de </a:t>
            </a:r>
            <a:r>
              <a:rPr lang="fr-FR"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maximiser la sécurité et la satisfaction de vos collaborateurs</a:t>
            </a:r>
          </a:p>
          <a:p>
            <a:pPr algn="just">
              <a:lnSpc>
                <a:spcPct val="120000"/>
              </a:lnSpc>
            </a:pPr>
            <a:endPara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20000"/>
              </a:lnSpc>
            </a:pPr>
            <a:r>
              <a: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Un Customer </a:t>
            </a:r>
            <a:r>
              <a:rPr lang="fr-FR"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Success</a:t>
            </a:r>
            <a:r>
              <a: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Manager (CSM) est chargé d’</a:t>
            </a:r>
            <a:r>
              <a:rPr lang="fr-FR"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assurer votre suivi</a:t>
            </a:r>
            <a:r>
              <a: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et votre satisfaction</a:t>
            </a:r>
            <a:endPar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lnSpc>
                <a:spcPct val="120000"/>
              </a:lnSpc>
              <a:buFont typeface="Wingdings" panose="05000000000000000000" pitchFamily="2" charset="2"/>
              <a:buChar char="§"/>
            </a:pPr>
            <a:endPara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re 1">
            <a:extLst>
              <a:ext uri="{FF2B5EF4-FFF2-40B4-BE49-F238E27FC236}">
                <a16:creationId xmlns:a16="http://schemas.microsoft.com/office/drawing/2014/main" id="{77B92A80-A2C5-9F44-BA9B-C2629DD02E45}"/>
              </a:ext>
            </a:extLst>
          </p:cNvPr>
          <p:cNvSpPr>
            <a:spLocks noGrp="1"/>
          </p:cNvSpPr>
          <p:nvPr>
            <p:ph type="title"/>
          </p:nvPr>
        </p:nvSpPr>
        <p:spPr/>
        <p:txBody>
          <a:bodyPr/>
          <a:lstStyle/>
          <a:p>
            <a:r>
              <a:rPr lang="fr-FR"/>
              <a:t>Un accompagnement exclusif</a:t>
            </a:r>
          </a:p>
        </p:txBody>
      </p:sp>
      <p:pic>
        <p:nvPicPr>
          <p:cNvPr id="265" name="Graphique 264">
            <a:extLst>
              <a:ext uri="{FF2B5EF4-FFF2-40B4-BE49-F238E27FC236}">
                <a16:creationId xmlns:a16="http://schemas.microsoft.com/office/drawing/2014/main" id="{50EFAEAB-E199-1C48-AB0C-FEB48C2BAC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153" y="1267534"/>
            <a:ext cx="4762500" cy="4762500"/>
          </a:xfrm>
          <a:prstGeom prst="rect">
            <a:avLst/>
          </a:prstGeom>
        </p:spPr>
      </p:pic>
    </p:spTree>
    <p:extLst>
      <p:ext uri="{BB962C8B-B14F-4D97-AF65-F5344CB8AC3E}">
        <p14:creationId xmlns:p14="http://schemas.microsoft.com/office/powerpoint/2010/main" val="3034006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A410FB-AD86-3646-8595-0C7C72EE72BF}"/>
              </a:ext>
            </a:extLst>
          </p:cNvPr>
          <p:cNvSpPr/>
          <p:nvPr/>
        </p:nvSpPr>
        <p:spPr>
          <a:xfrm>
            <a:off x="1061357" y="1502064"/>
            <a:ext cx="2367643" cy="229754"/>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contenu 2">
            <a:extLst>
              <a:ext uri="{FF2B5EF4-FFF2-40B4-BE49-F238E27FC236}">
                <a16:creationId xmlns:a16="http://schemas.microsoft.com/office/drawing/2014/main" id="{702F21BD-5F06-054D-A50A-0F98651FB8F3}"/>
              </a:ext>
            </a:extLst>
          </p:cNvPr>
          <p:cNvSpPr txBox="1">
            <a:spLocks/>
          </p:cNvSpPr>
          <p:nvPr/>
        </p:nvSpPr>
        <p:spPr>
          <a:xfrm>
            <a:off x="1061357" y="2182587"/>
            <a:ext cx="5676900" cy="380999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30000"/>
              </a:lnSpc>
              <a:buFont typeface="+mj-lt"/>
              <a:buAutoNum type="arabicPeriod"/>
            </a:pPr>
            <a:r>
              <a:rPr lang="fr-FR" sz="2400" dirty="0">
                <a:latin typeface="Neutra Text Light" panose="02000000000000000000" pitchFamily="2" charset="0"/>
                <a:ea typeface="Open Sans Light" panose="020B0306030504020204" pitchFamily="34" charset="0"/>
                <a:cs typeface="Open Sans Light" panose="020B0306030504020204" pitchFamily="34" charset="0"/>
              </a:rPr>
              <a:t>Qu’est-ce que </a:t>
            </a:r>
            <a:r>
              <a:rPr lang="fr-FR" sz="2400" dirty="0" err="1">
                <a:latin typeface="Neutra Text Light" panose="02000000000000000000" pitchFamily="2" charset="0"/>
                <a:ea typeface="Open Sans Light" panose="020B0306030504020204" pitchFamily="34" charset="0"/>
                <a:cs typeface="Open Sans Light" panose="020B0306030504020204" pitchFamily="34" charset="0"/>
              </a:rPr>
              <a:t>Mailinblack</a:t>
            </a:r>
            <a:r>
              <a:rPr lang="fr-FR" sz="2400" dirty="0">
                <a:latin typeface="Neutra Text Light" panose="02000000000000000000" pitchFamily="2" charset="0"/>
                <a:ea typeface="Open Sans Light" panose="020B0306030504020204" pitchFamily="34" charset="0"/>
                <a:cs typeface="Open Sans Light" panose="020B0306030504020204" pitchFamily="34" charset="0"/>
              </a:rPr>
              <a:t> ?</a:t>
            </a:r>
          </a:p>
          <a:p>
            <a:pPr marL="457200" indent="-457200">
              <a:lnSpc>
                <a:spcPct val="130000"/>
              </a:lnSpc>
              <a:buFont typeface="+mj-lt"/>
              <a:buAutoNum type="arabicPeriod"/>
            </a:pPr>
            <a:r>
              <a:rPr lang="fr-FR" sz="2400" dirty="0" err="1">
                <a:latin typeface="Neutra Text Light" panose="02000000000000000000" pitchFamily="2" charset="0"/>
                <a:ea typeface="Open Sans Light" panose="020B0306030504020204" pitchFamily="34" charset="0"/>
                <a:cs typeface="Open Sans Light" panose="020B0306030504020204" pitchFamily="34" charset="0"/>
              </a:rPr>
              <a:t>Mailinblack</a:t>
            </a:r>
            <a:r>
              <a:rPr lang="fr-FR" sz="2400" dirty="0">
                <a:latin typeface="Neutra Text Light" panose="02000000000000000000" pitchFamily="2" charset="0"/>
                <a:ea typeface="Open Sans Light" panose="020B0306030504020204" pitchFamily="34" charset="0"/>
                <a:cs typeface="Open Sans Light" panose="020B0306030504020204" pitchFamily="34" charset="0"/>
              </a:rPr>
              <a:t> </a:t>
            </a:r>
            <a:r>
              <a:rPr lang="fr-FR" sz="2400" dirty="0" err="1">
                <a:latin typeface="Neutra Text Light" panose="02000000000000000000" pitchFamily="2" charset="0"/>
                <a:ea typeface="Open Sans Light" panose="020B0306030504020204" pitchFamily="34" charset="0"/>
                <a:cs typeface="Open Sans Light" panose="020B0306030504020204" pitchFamily="34" charset="0"/>
              </a:rPr>
              <a:t>Protect</a:t>
            </a:r>
            <a:endParaRPr lang="fr-FR" sz="2400" dirty="0">
              <a:latin typeface="Neutra Text Light" panose="02000000000000000000" pitchFamily="2" charset="0"/>
              <a:ea typeface="Open Sans Light" panose="020B0306030504020204" pitchFamily="34" charset="0"/>
              <a:cs typeface="Open Sans Light" panose="020B0306030504020204" pitchFamily="34" charset="0"/>
            </a:endParaRPr>
          </a:p>
          <a:p>
            <a:pPr marL="457200" indent="-457200">
              <a:lnSpc>
                <a:spcPct val="130000"/>
              </a:lnSpc>
              <a:buFont typeface="+mj-lt"/>
              <a:buAutoNum type="arabicPeriod"/>
            </a:pPr>
            <a:r>
              <a:rPr lang="fr-FR" sz="2400" dirty="0">
                <a:latin typeface="Neutra Text Light" panose="02000000000000000000" pitchFamily="2" charset="0"/>
                <a:ea typeface="Open Sans Light" panose="020B0306030504020204" pitchFamily="34" charset="0"/>
                <a:cs typeface="Open Sans Light" panose="020B0306030504020204" pitchFamily="34" charset="0"/>
              </a:rPr>
              <a:t>Démonstration</a:t>
            </a:r>
          </a:p>
          <a:p>
            <a:pPr marL="457200" indent="-457200">
              <a:lnSpc>
                <a:spcPct val="130000"/>
              </a:lnSpc>
              <a:buFont typeface="+mj-lt"/>
              <a:buAutoNum type="arabicPeriod"/>
            </a:pPr>
            <a:r>
              <a:rPr lang="fr-FR" sz="2400" dirty="0">
                <a:latin typeface="Neutra Text Light" panose="02000000000000000000" pitchFamily="2" charset="0"/>
                <a:ea typeface="Open Sans Light" panose="020B0306030504020204" pitchFamily="34" charset="0"/>
                <a:cs typeface="Open Sans Light" panose="020B0306030504020204" pitchFamily="34" charset="0"/>
              </a:rPr>
              <a:t>Notre accompagnement</a:t>
            </a:r>
          </a:p>
          <a:p>
            <a:pPr marL="457200" indent="-457200">
              <a:lnSpc>
                <a:spcPct val="130000"/>
              </a:lnSpc>
              <a:buFont typeface="+mj-lt"/>
              <a:buAutoNum type="arabicPeriod"/>
            </a:pPr>
            <a:r>
              <a:rPr lang="fr-FR" sz="2400" dirty="0" err="1">
                <a:latin typeface="Neutra Text Light" panose="02000000000000000000" pitchFamily="2" charset="0"/>
                <a:ea typeface="Open Sans Light" panose="020B0306030504020204" pitchFamily="34" charset="0"/>
                <a:cs typeface="Open Sans Light" panose="020B0306030504020204" pitchFamily="34" charset="0"/>
              </a:rPr>
              <a:t>Next</a:t>
            </a:r>
            <a:r>
              <a:rPr lang="fr-FR" sz="2400" dirty="0">
                <a:latin typeface="Neutra Text Light" panose="02000000000000000000" pitchFamily="2" charset="0"/>
                <a:ea typeface="Open Sans Light" panose="020B0306030504020204" pitchFamily="34" charset="0"/>
                <a:cs typeface="Open Sans Light" panose="020B0306030504020204" pitchFamily="34" charset="0"/>
              </a:rPr>
              <a:t> </a:t>
            </a:r>
            <a:r>
              <a:rPr lang="fr-FR" sz="2400" dirty="0" err="1">
                <a:latin typeface="Neutra Text Light" panose="02000000000000000000" pitchFamily="2" charset="0"/>
                <a:ea typeface="Open Sans Light" panose="020B0306030504020204" pitchFamily="34" charset="0"/>
                <a:cs typeface="Open Sans Light" panose="020B0306030504020204" pitchFamily="34" charset="0"/>
              </a:rPr>
              <a:t>steps</a:t>
            </a:r>
            <a:endParaRPr lang="fr-FR" sz="2400" dirty="0">
              <a:latin typeface="Neutra Text Light" panose="02000000000000000000" pitchFamily="2" charset="0"/>
              <a:ea typeface="Open Sans Light" panose="020B0306030504020204" pitchFamily="34" charset="0"/>
              <a:cs typeface="Open Sans Light" panose="020B0306030504020204" pitchFamily="34" charset="0"/>
            </a:endParaRPr>
          </a:p>
        </p:txBody>
      </p:sp>
      <p:sp>
        <p:nvSpPr>
          <p:cNvPr id="3" name="ZoneTexte 2">
            <a:extLst>
              <a:ext uri="{FF2B5EF4-FFF2-40B4-BE49-F238E27FC236}">
                <a16:creationId xmlns:a16="http://schemas.microsoft.com/office/drawing/2014/main" id="{76B94662-315B-D948-A87D-A61F17CB75A5}"/>
              </a:ext>
            </a:extLst>
          </p:cNvPr>
          <p:cNvSpPr txBox="1"/>
          <p:nvPr/>
        </p:nvSpPr>
        <p:spPr>
          <a:xfrm>
            <a:off x="992082" y="1137333"/>
            <a:ext cx="4735286" cy="646331"/>
          </a:xfrm>
          <a:prstGeom prst="rect">
            <a:avLst/>
          </a:prstGeom>
          <a:noFill/>
        </p:spPr>
        <p:txBody>
          <a:bodyPr wrap="square" rtlCol="0">
            <a:spAutoFit/>
          </a:bodyPr>
          <a:lstStyle/>
          <a:p>
            <a:r>
              <a:rPr lang="fr-FR" sz="3600" b="1" i="0" dirty="0">
                <a:latin typeface="Neutra Text" panose="02000000000000000000" pitchFamily="2" charset="0"/>
              </a:rPr>
              <a:t>Programme</a:t>
            </a:r>
          </a:p>
        </p:txBody>
      </p:sp>
      <p:grpSp>
        <p:nvGrpSpPr>
          <p:cNvPr id="6" name="Graphique 3">
            <a:extLst>
              <a:ext uri="{FF2B5EF4-FFF2-40B4-BE49-F238E27FC236}">
                <a16:creationId xmlns:a16="http://schemas.microsoft.com/office/drawing/2014/main" id="{5EC723EA-9B91-CC46-936B-C8318E3175F5}"/>
              </a:ext>
            </a:extLst>
          </p:cNvPr>
          <p:cNvGrpSpPr/>
          <p:nvPr/>
        </p:nvGrpSpPr>
        <p:grpSpPr>
          <a:xfrm>
            <a:off x="6627204" y="73742"/>
            <a:ext cx="6710516" cy="6710516"/>
            <a:chOff x="6627204" y="73742"/>
            <a:chExt cx="6710516" cy="6710516"/>
          </a:xfrm>
        </p:grpSpPr>
        <p:grpSp>
          <p:nvGrpSpPr>
            <p:cNvPr id="7" name="Graphique 3">
              <a:extLst>
                <a:ext uri="{FF2B5EF4-FFF2-40B4-BE49-F238E27FC236}">
                  <a16:creationId xmlns:a16="http://schemas.microsoft.com/office/drawing/2014/main" id="{5EC723EA-9B91-CC46-936B-C8318E3175F5}"/>
                </a:ext>
              </a:extLst>
            </p:cNvPr>
            <p:cNvGrpSpPr/>
            <p:nvPr/>
          </p:nvGrpSpPr>
          <p:grpSpPr>
            <a:xfrm>
              <a:off x="8579024" y="1602713"/>
              <a:ext cx="2238896" cy="4168793"/>
              <a:chOff x="8579024" y="1602713"/>
              <a:chExt cx="2238896" cy="4168793"/>
            </a:xfrm>
          </p:grpSpPr>
          <p:sp>
            <p:nvSpPr>
              <p:cNvPr id="8" name="Forme libre 7">
                <a:extLst>
                  <a:ext uri="{FF2B5EF4-FFF2-40B4-BE49-F238E27FC236}">
                    <a16:creationId xmlns:a16="http://schemas.microsoft.com/office/drawing/2014/main" id="{8CB869F1-A282-244F-8A00-6B89A378BA0A}"/>
                  </a:ext>
                </a:extLst>
              </p:cNvPr>
              <p:cNvSpPr/>
              <p:nvPr/>
            </p:nvSpPr>
            <p:spPr>
              <a:xfrm>
                <a:off x="8609893" y="5212118"/>
                <a:ext cx="984566" cy="559388"/>
              </a:xfrm>
              <a:custGeom>
                <a:avLst/>
                <a:gdLst>
                  <a:gd name="connsiteX0" fmla="*/ 965912 w 984566"/>
                  <a:gd name="connsiteY0" fmla="*/ 298350 h 559388"/>
                  <a:gd name="connsiteX1" fmla="*/ 943499 w 984566"/>
                  <a:gd name="connsiteY1" fmla="*/ 331902 h 559388"/>
                  <a:gd name="connsiteX2" fmla="*/ 977051 w 984566"/>
                  <a:gd name="connsiteY2" fmla="*/ 354316 h 559388"/>
                  <a:gd name="connsiteX3" fmla="*/ 954772 w 984566"/>
                  <a:gd name="connsiteY3" fmla="*/ 391626 h 559388"/>
                  <a:gd name="connsiteX4" fmla="*/ 984567 w 984566"/>
                  <a:gd name="connsiteY4" fmla="*/ 417663 h 559388"/>
                  <a:gd name="connsiteX5" fmla="*/ 928601 w 984566"/>
                  <a:gd name="connsiteY5" fmla="*/ 454973 h 559388"/>
                  <a:gd name="connsiteX6" fmla="*/ 958396 w 984566"/>
                  <a:gd name="connsiteY6" fmla="*/ 473628 h 559388"/>
                  <a:gd name="connsiteX7" fmla="*/ 951014 w 984566"/>
                  <a:gd name="connsiteY7" fmla="*/ 499800 h 559388"/>
                  <a:gd name="connsiteX8" fmla="*/ 980809 w 984566"/>
                  <a:gd name="connsiteY8" fmla="*/ 514697 h 559388"/>
                  <a:gd name="connsiteX9" fmla="*/ 951014 w 984566"/>
                  <a:gd name="connsiteY9" fmla="*/ 559389 h 559388"/>
                  <a:gd name="connsiteX10" fmla="*/ 37310 w 984566"/>
                  <a:gd name="connsiteY10" fmla="*/ 559389 h 559388"/>
                  <a:gd name="connsiteX11" fmla="*/ 18655 w 984566"/>
                  <a:gd name="connsiteY11" fmla="*/ 514697 h 559388"/>
                  <a:gd name="connsiteX12" fmla="*/ 41068 w 984566"/>
                  <a:gd name="connsiteY12" fmla="*/ 488526 h 559388"/>
                  <a:gd name="connsiteX13" fmla="*/ 7516 w 984566"/>
                  <a:gd name="connsiteY13" fmla="*/ 469870 h 559388"/>
                  <a:gd name="connsiteX14" fmla="*/ 59724 w 984566"/>
                  <a:gd name="connsiteY14" fmla="*/ 454973 h 559388"/>
                  <a:gd name="connsiteX15" fmla="*/ 26171 w 984566"/>
                  <a:gd name="connsiteY15" fmla="*/ 432560 h 559388"/>
                  <a:gd name="connsiteX16" fmla="*/ 63347 w 984566"/>
                  <a:gd name="connsiteY16" fmla="*/ 417663 h 559388"/>
                  <a:gd name="connsiteX17" fmla="*/ 14897 w 984566"/>
                  <a:gd name="connsiteY17" fmla="*/ 399007 h 559388"/>
                  <a:gd name="connsiteX18" fmla="*/ 137968 w 984566"/>
                  <a:gd name="connsiteY18" fmla="*/ 361697 h 559388"/>
                  <a:gd name="connsiteX19" fmla="*/ 0 w 984566"/>
                  <a:gd name="connsiteY19" fmla="*/ 339418 h 559388"/>
                  <a:gd name="connsiteX20" fmla="*/ 44692 w 984566"/>
                  <a:gd name="connsiteY20" fmla="*/ 0 h 559388"/>
                  <a:gd name="connsiteX21" fmla="*/ 951685 w 984566"/>
                  <a:gd name="connsiteY21" fmla="*/ 155953 h 559388"/>
                  <a:gd name="connsiteX22" fmla="*/ 965912 w 984566"/>
                  <a:gd name="connsiteY22" fmla="*/ 298350 h 55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4566" h="559388">
                    <a:moveTo>
                      <a:pt x="965912" y="298350"/>
                    </a:moveTo>
                    <a:lnTo>
                      <a:pt x="943499" y="331902"/>
                    </a:lnTo>
                    <a:lnTo>
                      <a:pt x="977051" y="354316"/>
                    </a:lnTo>
                    <a:lnTo>
                      <a:pt x="954772" y="391626"/>
                    </a:lnTo>
                    <a:lnTo>
                      <a:pt x="984567" y="417663"/>
                    </a:lnTo>
                    <a:lnTo>
                      <a:pt x="928601" y="454973"/>
                    </a:lnTo>
                    <a:lnTo>
                      <a:pt x="958396" y="473628"/>
                    </a:lnTo>
                    <a:lnTo>
                      <a:pt x="951014" y="499800"/>
                    </a:lnTo>
                    <a:lnTo>
                      <a:pt x="980809" y="514697"/>
                    </a:lnTo>
                    <a:lnTo>
                      <a:pt x="951014" y="559389"/>
                    </a:lnTo>
                    <a:lnTo>
                      <a:pt x="37310" y="559389"/>
                    </a:lnTo>
                    <a:lnTo>
                      <a:pt x="18655" y="514697"/>
                    </a:lnTo>
                    <a:lnTo>
                      <a:pt x="41068" y="488526"/>
                    </a:lnTo>
                    <a:lnTo>
                      <a:pt x="7516" y="469870"/>
                    </a:lnTo>
                    <a:lnTo>
                      <a:pt x="59724" y="454973"/>
                    </a:lnTo>
                    <a:lnTo>
                      <a:pt x="26171" y="432560"/>
                    </a:lnTo>
                    <a:lnTo>
                      <a:pt x="63347" y="417663"/>
                    </a:lnTo>
                    <a:lnTo>
                      <a:pt x="14897" y="399007"/>
                    </a:lnTo>
                    <a:lnTo>
                      <a:pt x="137968" y="361697"/>
                    </a:lnTo>
                    <a:lnTo>
                      <a:pt x="0" y="339418"/>
                    </a:lnTo>
                    <a:lnTo>
                      <a:pt x="44692" y="0"/>
                    </a:lnTo>
                    <a:lnTo>
                      <a:pt x="951685" y="155953"/>
                    </a:lnTo>
                    <a:lnTo>
                      <a:pt x="965912" y="298350"/>
                    </a:lnTo>
                    <a:close/>
                  </a:path>
                </a:pathLst>
              </a:custGeom>
              <a:solidFill>
                <a:srgbClr val="FFFFFF"/>
              </a:solidFill>
              <a:ln w="13411" cap="rnd">
                <a:solidFill>
                  <a:srgbClr val="263238"/>
                </a:solidFill>
                <a:prstDash val="solid"/>
                <a:miter/>
              </a:ln>
            </p:spPr>
            <p:txBody>
              <a:bodyPr rtlCol="0" anchor="ctr"/>
              <a:lstStyle/>
              <a:p>
                <a:endParaRPr lang="fr-FR"/>
              </a:p>
            </p:txBody>
          </p:sp>
          <p:sp>
            <p:nvSpPr>
              <p:cNvPr id="9" name="Forme libre 8">
                <a:extLst>
                  <a:ext uri="{FF2B5EF4-FFF2-40B4-BE49-F238E27FC236}">
                    <a16:creationId xmlns:a16="http://schemas.microsoft.com/office/drawing/2014/main" id="{E3BE4306-1FD9-F741-A409-3E8CE8DDA5A8}"/>
                  </a:ext>
                </a:extLst>
              </p:cNvPr>
              <p:cNvSpPr/>
              <p:nvPr/>
            </p:nvSpPr>
            <p:spPr>
              <a:xfrm>
                <a:off x="8677803" y="5557173"/>
                <a:ext cx="863509" cy="180244"/>
              </a:xfrm>
              <a:custGeom>
                <a:avLst/>
                <a:gdLst>
                  <a:gd name="connsiteX0" fmla="*/ 858678 w 863509"/>
                  <a:gd name="connsiteY0" fmla="*/ 0 h 180244"/>
                  <a:gd name="connsiteX1" fmla="*/ 166152 w 863509"/>
                  <a:gd name="connsiteY1" fmla="*/ 13421 h 180244"/>
                  <a:gd name="connsiteX2" fmla="*/ 300363 w 863509"/>
                  <a:gd name="connsiteY2" fmla="*/ 45766 h 180244"/>
                  <a:gd name="connsiteX3" fmla="*/ 51000 w 863509"/>
                  <a:gd name="connsiteY3" fmla="*/ 59187 h 180244"/>
                  <a:gd name="connsiteX4" fmla="*/ 286405 w 863509"/>
                  <a:gd name="connsiteY4" fmla="*/ 96095 h 180244"/>
                  <a:gd name="connsiteX5" fmla="*/ 37176 w 863509"/>
                  <a:gd name="connsiteY5" fmla="*/ 119179 h 180244"/>
                  <a:gd name="connsiteX6" fmla="*/ 235674 w 863509"/>
                  <a:gd name="connsiteY6" fmla="*/ 160784 h 180244"/>
                  <a:gd name="connsiteX7" fmla="*/ 0 w 863509"/>
                  <a:gd name="connsiteY7" fmla="*/ 180244 h 180244"/>
                  <a:gd name="connsiteX8" fmla="*/ 853980 w 863509"/>
                  <a:gd name="connsiteY8" fmla="*/ 180244 h 180244"/>
                  <a:gd name="connsiteX9" fmla="*/ 660449 w 863509"/>
                  <a:gd name="connsiteY9" fmla="*/ 133808 h 180244"/>
                  <a:gd name="connsiteX10" fmla="*/ 775870 w 863509"/>
                  <a:gd name="connsiteY10" fmla="*/ 115421 h 180244"/>
                  <a:gd name="connsiteX11" fmla="*/ 669575 w 863509"/>
                  <a:gd name="connsiteY11" fmla="*/ 96900 h 180244"/>
                  <a:gd name="connsiteX12" fmla="*/ 863509 w 863509"/>
                  <a:gd name="connsiteY12" fmla="*/ 78513 h 180244"/>
                  <a:gd name="connsiteX13" fmla="*/ 665012 w 863509"/>
                  <a:gd name="connsiteY13" fmla="*/ 69253 h 180244"/>
                  <a:gd name="connsiteX14" fmla="*/ 849686 w 863509"/>
                  <a:gd name="connsiteY14" fmla="*/ 50731 h 180244"/>
                  <a:gd name="connsiteX15" fmla="*/ 651189 w 863509"/>
                  <a:gd name="connsiteY15" fmla="*/ 41471 h 180244"/>
                  <a:gd name="connsiteX16" fmla="*/ 858678 w 863509"/>
                  <a:gd name="connsiteY16" fmla="*/ 0 h 18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3509" h="180244">
                    <a:moveTo>
                      <a:pt x="858678" y="0"/>
                    </a:moveTo>
                    <a:cubicBezTo>
                      <a:pt x="858678" y="0"/>
                      <a:pt x="429205" y="46168"/>
                      <a:pt x="166152" y="13421"/>
                    </a:cubicBezTo>
                    <a:lnTo>
                      <a:pt x="300363" y="45766"/>
                    </a:lnTo>
                    <a:lnTo>
                      <a:pt x="51000" y="59187"/>
                    </a:lnTo>
                    <a:lnTo>
                      <a:pt x="286405" y="96095"/>
                    </a:lnTo>
                    <a:lnTo>
                      <a:pt x="37176" y="119179"/>
                    </a:lnTo>
                    <a:lnTo>
                      <a:pt x="235674" y="160784"/>
                    </a:lnTo>
                    <a:lnTo>
                      <a:pt x="0" y="180244"/>
                    </a:lnTo>
                    <a:lnTo>
                      <a:pt x="853980" y="180244"/>
                    </a:lnTo>
                    <a:lnTo>
                      <a:pt x="660449" y="133808"/>
                    </a:lnTo>
                    <a:lnTo>
                      <a:pt x="775870" y="115421"/>
                    </a:lnTo>
                    <a:lnTo>
                      <a:pt x="669575" y="96900"/>
                    </a:lnTo>
                    <a:lnTo>
                      <a:pt x="863509" y="78513"/>
                    </a:lnTo>
                    <a:lnTo>
                      <a:pt x="665012" y="69253"/>
                    </a:lnTo>
                    <a:lnTo>
                      <a:pt x="849686" y="50731"/>
                    </a:lnTo>
                    <a:lnTo>
                      <a:pt x="651189" y="41471"/>
                    </a:lnTo>
                    <a:cubicBezTo>
                      <a:pt x="651189" y="41471"/>
                      <a:pt x="752517" y="23084"/>
                      <a:pt x="858678" y="0"/>
                    </a:cubicBezTo>
                    <a:close/>
                  </a:path>
                </a:pathLst>
              </a:custGeom>
              <a:solidFill>
                <a:srgbClr val="000000">
                  <a:alpha val="25000"/>
                </a:srgbClr>
              </a:solidFill>
              <a:ln w="13411" cap="flat">
                <a:noFill/>
                <a:prstDash val="solid"/>
                <a:miter/>
              </a:ln>
            </p:spPr>
            <p:txBody>
              <a:bodyPr rtlCol="0" anchor="ctr"/>
              <a:lstStyle/>
              <a:p>
                <a:endParaRPr lang="fr-FR"/>
              </a:p>
            </p:txBody>
          </p:sp>
          <p:sp>
            <p:nvSpPr>
              <p:cNvPr id="10" name="Forme libre 9">
                <a:extLst>
                  <a:ext uri="{FF2B5EF4-FFF2-40B4-BE49-F238E27FC236}">
                    <a16:creationId xmlns:a16="http://schemas.microsoft.com/office/drawing/2014/main" id="{77A23FEE-ED7D-5D40-A238-CB49D796A5F2}"/>
                  </a:ext>
                </a:extLst>
              </p:cNvPr>
              <p:cNvSpPr/>
              <p:nvPr/>
            </p:nvSpPr>
            <p:spPr>
              <a:xfrm>
                <a:off x="8579024" y="5205407"/>
                <a:ext cx="996780" cy="348800"/>
              </a:xfrm>
              <a:custGeom>
                <a:avLst/>
                <a:gdLst>
                  <a:gd name="connsiteX0" fmla="*/ 0 w 996780"/>
                  <a:gd name="connsiteY0" fmla="*/ 344115 h 348800"/>
                  <a:gd name="connsiteX1" fmla="*/ 996780 w 996780"/>
                  <a:gd name="connsiteY1" fmla="*/ 305328 h 348800"/>
                  <a:gd name="connsiteX2" fmla="*/ 982554 w 996780"/>
                  <a:gd name="connsiteY2" fmla="*/ 89116 h 348800"/>
                  <a:gd name="connsiteX3" fmla="*/ 49524 w 996780"/>
                  <a:gd name="connsiteY3" fmla="*/ 0 h 348800"/>
                </a:gdLst>
                <a:ahLst/>
                <a:cxnLst>
                  <a:cxn ang="0">
                    <a:pos x="connsiteX0" y="connsiteY0"/>
                  </a:cxn>
                  <a:cxn ang="0">
                    <a:pos x="connsiteX1" y="connsiteY1"/>
                  </a:cxn>
                  <a:cxn ang="0">
                    <a:pos x="connsiteX2" y="connsiteY2"/>
                  </a:cxn>
                  <a:cxn ang="0">
                    <a:pos x="connsiteX3" y="connsiteY3"/>
                  </a:cxn>
                </a:cxnLst>
                <a:rect l="l" t="t" r="r" b="b"/>
                <a:pathLst>
                  <a:path w="996780" h="348800">
                    <a:moveTo>
                      <a:pt x="0" y="344115"/>
                    </a:moveTo>
                    <a:cubicBezTo>
                      <a:pt x="0" y="344115"/>
                      <a:pt x="552947" y="368676"/>
                      <a:pt x="996780" y="305328"/>
                    </a:cubicBezTo>
                    <a:lnTo>
                      <a:pt x="982554" y="89116"/>
                    </a:lnTo>
                    <a:lnTo>
                      <a:pt x="49524" y="0"/>
                    </a:lnTo>
                    <a:close/>
                  </a:path>
                </a:pathLst>
              </a:custGeom>
              <a:solidFill>
                <a:srgbClr val="FFFFFF"/>
              </a:solidFill>
              <a:ln w="13411"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B499C8F2-A781-8F4A-BA52-9D6C6AEABFD9}"/>
                  </a:ext>
                </a:extLst>
              </p:cNvPr>
              <p:cNvSpPr/>
              <p:nvPr/>
            </p:nvSpPr>
            <p:spPr>
              <a:xfrm>
                <a:off x="8579024" y="5205407"/>
                <a:ext cx="996780" cy="348800"/>
              </a:xfrm>
              <a:custGeom>
                <a:avLst/>
                <a:gdLst>
                  <a:gd name="connsiteX0" fmla="*/ 0 w 996780"/>
                  <a:gd name="connsiteY0" fmla="*/ 344115 h 348800"/>
                  <a:gd name="connsiteX1" fmla="*/ 996780 w 996780"/>
                  <a:gd name="connsiteY1" fmla="*/ 305328 h 348800"/>
                  <a:gd name="connsiteX2" fmla="*/ 982554 w 996780"/>
                  <a:gd name="connsiteY2" fmla="*/ 89116 h 348800"/>
                  <a:gd name="connsiteX3" fmla="*/ 49524 w 996780"/>
                  <a:gd name="connsiteY3" fmla="*/ 0 h 348800"/>
                </a:gdLst>
                <a:ahLst/>
                <a:cxnLst>
                  <a:cxn ang="0">
                    <a:pos x="connsiteX0" y="connsiteY0"/>
                  </a:cxn>
                  <a:cxn ang="0">
                    <a:pos x="connsiteX1" y="connsiteY1"/>
                  </a:cxn>
                  <a:cxn ang="0">
                    <a:pos x="connsiteX2" y="connsiteY2"/>
                  </a:cxn>
                  <a:cxn ang="0">
                    <a:pos x="connsiteX3" y="connsiteY3"/>
                  </a:cxn>
                </a:cxnLst>
                <a:rect l="l" t="t" r="r" b="b"/>
                <a:pathLst>
                  <a:path w="996780" h="348800">
                    <a:moveTo>
                      <a:pt x="0" y="344115"/>
                    </a:moveTo>
                    <a:cubicBezTo>
                      <a:pt x="0" y="344115"/>
                      <a:pt x="552947" y="368676"/>
                      <a:pt x="996780" y="305328"/>
                    </a:cubicBezTo>
                    <a:lnTo>
                      <a:pt x="982554" y="89116"/>
                    </a:lnTo>
                    <a:lnTo>
                      <a:pt x="49524" y="0"/>
                    </a:lnTo>
                    <a:close/>
                  </a:path>
                </a:pathLst>
              </a:custGeom>
              <a:solidFill>
                <a:srgbClr val="000000">
                  <a:alpha val="10000"/>
                </a:srgbClr>
              </a:solidFill>
              <a:ln w="13411" cap="flat">
                <a:noFill/>
                <a:prstDash val="solid"/>
                <a:miter/>
              </a:ln>
            </p:spPr>
            <p:txBody>
              <a:bodyPr rtlCol="0" anchor="ctr"/>
              <a:lstStyle/>
              <a:p>
                <a:endParaRPr lang="fr-FR"/>
              </a:p>
            </p:txBody>
          </p:sp>
          <p:sp>
            <p:nvSpPr>
              <p:cNvPr id="12" name="Forme libre 11">
                <a:extLst>
                  <a:ext uri="{FF2B5EF4-FFF2-40B4-BE49-F238E27FC236}">
                    <a16:creationId xmlns:a16="http://schemas.microsoft.com/office/drawing/2014/main" id="{88BCA4D1-A0E8-054C-9CEE-FF55AF23C2EE}"/>
                  </a:ext>
                </a:extLst>
              </p:cNvPr>
              <p:cNvSpPr/>
              <p:nvPr/>
            </p:nvSpPr>
            <p:spPr>
              <a:xfrm>
                <a:off x="8579024" y="5205407"/>
                <a:ext cx="996780" cy="348800"/>
              </a:xfrm>
              <a:custGeom>
                <a:avLst/>
                <a:gdLst>
                  <a:gd name="connsiteX0" fmla="*/ 0 w 996780"/>
                  <a:gd name="connsiteY0" fmla="*/ 344115 h 348800"/>
                  <a:gd name="connsiteX1" fmla="*/ 996780 w 996780"/>
                  <a:gd name="connsiteY1" fmla="*/ 305328 h 348800"/>
                  <a:gd name="connsiteX2" fmla="*/ 982554 w 996780"/>
                  <a:gd name="connsiteY2" fmla="*/ 89116 h 348800"/>
                  <a:gd name="connsiteX3" fmla="*/ 49524 w 996780"/>
                  <a:gd name="connsiteY3" fmla="*/ 0 h 348800"/>
                </a:gdLst>
                <a:ahLst/>
                <a:cxnLst>
                  <a:cxn ang="0">
                    <a:pos x="connsiteX0" y="connsiteY0"/>
                  </a:cxn>
                  <a:cxn ang="0">
                    <a:pos x="connsiteX1" y="connsiteY1"/>
                  </a:cxn>
                  <a:cxn ang="0">
                    <a:pos x="connsiteX2" y="connsiteY2"/>
                  </a:cxn>
                  <a:cxn ang="0">
                    <a:pos x="connsiteX3" y="connsiteY3"/>
                  </a:cxn>
                </a:cxnLst>
                <a:rect l="l" t="t" r="r" b="b"/>
                <a:pathLst>
                  <a:path w="996780" h="348800">
                    <a:moveTo>
                      <a:pt x="0" y="344115"/>
                    </a:moveTo>
                    <a:cubicBezTo>
                      <a:pt x="0" y="344115"/>
                      <a:pt x="552947" y="368676"/>
                      <a:pt x="996780" y="305328"/>
                    </a:cubicBezTo>
                    <a:lnTo>
                      <a:pt x="982554" y="89116"/>
                    </a:lnTo>
                    <a:lnTo>
                      <a:pt x="49524" y="0"/>
                    </a:lnTo>
                    <a:close/>
                  </a:path>
                </a:pathLst>
              </a:custGeom>
              <a:noFill/>
              <a:ln w="13411" cap="rnd">
                <a:solidFill>
                  <a:srgbClr val="263238"/>
                </a:solidFill>
                <a:prstDash val="solid"/>
                <a:miter/>
              </a:ln>
            </p:spPr>
            <p:txBody>
              <a:bodyPr rtlCol="0" anchor="ctr"/>
              <a:lstStyle/>
              <a:p>
                <a:endParaRPr lang="fr-FR"/>
              </a:p>
            </p:txBody>
          </p:sp>
          <p:sp>
            <p:nvSpPr>
              <p:cNvPr id="13" name="Forme libre 12">
                <a:extLst>
                  <a:ext uri="{FF2B5EF4-FFF2-40B4-BE49-F238E27FC236}">
                    <a16:creationId xmlns:a16="http://schemas.microsoft.com/office/drawing/2014/main" id="{5FC132B8-94E5-D844-8356-69DFF535F9A1}"/>
                  </a:ext>
                </a:extLst>
              </p:cNvPr>
              <p:cNvSpPr/>
              <p:nvPr/>
            </p:nvSpPr>
            <p:spPr>
              <a:xfrm>
                <a:off x="8781279" y="5265265"/>
                <a:ext cx="16642" cy="176218"/>
              </a:xfrm>
              <a:custGeom>
                <a:avLst/>
                <a:gdLst>
                  <a:gd name="connsiteX0" fmla="*/ 16642 w 16642"/>
                  <a:gd name="connsiteY0" fmla="*/ 0 h 176218"/>
                  <a:gd name="connsiteX1" fmla="*/ 0 w 16642"/>
                  <a:gd name="connsiteY1" fmla="*/ 176218 h 176218"/>
                </a:gdLst>
                <a:ahLst/>
                <a:cxnLst>
                  <a:cxn ang="0">
                    <a:pos x="connsiteX0" y="connsiteY0"/>
                  </a:cxn>
                  <a:cxn ang="0">
                    <a:pos x="connsiteX1" y="connsiteY1"/>
                  </a:cxn>
                </a:cxnLst>
                <a:rect l="l" t="t" r="r" b="b"/>
                <a:pathLst>
                  <a:path w="16642" h="176218">
                    <a:moveTo>
                      <a:pt x="16642" y="0"/>
                    </a:moveTo>
                    <a:lnTo>
                      <a:pt x="0" y="176218"/>
                    </a:lnTo>
                  </a:path>
                </a:pathLst>
              </a:custGeom>
              <a:ln w="13411" cap="rnd">
                <a:solidFill>
                  <a:srgbClr val="263238"/>
                </a:solidFill>
                <a:prstDash val="solid"/>
                <a:round/>
              </a:ln>
            </p:spPr>
            <p:txBody>
              <a:bodyPr rtlCol="0" anchor="ctr"/>
              <a:lstStyle/>
              <a:p>
                <a:endParaRPr lang="fr-FR"/>
              </a:p>
            </p:txBody>
          </p:sp>
          <p:sp>
            <p:nvSpPr>
              <p:cNvPr id="14" name="Forme libre 13">
                <a:extLst>
                  <a:ext uri="{FF2B5EF4-FFF2-40B4-BE49-F238E27FC236}">
                    <a16:creationId xmlns:a16="http://schemas.microsoft.com/office/drawing/2014/main" id="{E877896E-EA6A-0549-9C67-8322979641BD}"/>
                  </a:ext>
                </a:extLst>
              </p:cNvPr>
              <p:cNvSpPr/>
              <p:nvPr/>
            </p:nvSpPr>
            <p:spPr>
              <a:xfrm>
                <a:off x="8930118" y="5276270"/>
                <a:ext cx="5502" cy="181854"/>
              </a:xfrm>
              <a:custGeom>
                <a:avLst/>
                <a:gdLst>
                  <a:gd name="connsiteX0" fmla="*/ 5503 w 5502"/>
                  <a:gd name="connsiteY0" fmla="*/ 0 h 181854"/>
                  <a:gd name="connsiteX1" fmla="*/ 0 w 5502"/>
                  <a:gd name="connsiteY1" fmla="*/ 181855 h 181854"/>
                </a:gdLst>
                <a:ahLst/>
                <a:cxnLst>
                  <a:cxn ang="0">
                    <a:pos x="connsiteX0" y="connsiteY0"/>
                  </a:cxn>
                  <a:cxn ang="0">
                    <a:pos x="connsiteX1" y="connsiteY1"/>
                  </a:cxn>
                </a:cxnLst>
                <a:rect l="l" t="t" r="r" b="b"/>
                <a:pathLst>
                  <a:path w="5502" h="181854">
                    <a:moveTo>
                      <a:pt x="5503" y="0"/>
                    </a:moveTo>
                    <a:lnTo>
                      <a:pt x="0" y="181855"/>
                    </a:lnTo>
                  </a:path>
                </a:pathLst>
              </a:custGeom>
              <a:ln w="13411" cap="rnd">
                <a:solidFill>
                  <a:srgbClr val="263238"/>
                </a:solidFill>
                <a:prstDash val="solid"/>
                <a:round/>
              </a:ln>
            </p:spPr>
            <p:txBody>
              <a:bodyPr rtlCol="0" anchor="ctr"/>
              <a:lstStyle/>
              <a:p>
                <a:endParaRPr lang="fr-FR"/>
              </a:p>
            </p:txBody>
          </p:sp>
          <p:sp>
            <p:nvSpPr>
              <p:cNvPr id="15" name="Forme libre 14">
                <a:extLst>
                  <a:ext uri="{FF2B5EF4-FFF2-40B4-BE49-F238E27FC236}">
                    <a16:creationId xmlns:a16="http://schemas.microsoft.com/office/drawing/2014/main" id="{718B9905-01A0-0840-A3BD-B1E15E70A246}"/>
                  </a:ext>
                </a:extLst>
              </p:cNvPr>
              <p:cNvSpPr/>
              <p:nvPr/>
            </p:nvSpPr>
            <p:spPr>
              <a:xfrm>
                <a:off x="9067818" y="5292778"/>
                <a:ext cx="5502" cy="176352"/>
              </a:xfrm>
              <a:custGeom>
                <a:avLst/>
                <a:gdLst>
                  <a:gd name="connsiteX0" fmla="*/ 5503 w 5502"/>
                  <a:gd name="connsiteY0" fmla="*/ 0 h 176352"/>
                  <a:gd name="connsiteX1" fmla="*/ 0 w 5502"/>
                  <a:gd name="connsiteY1" fmla="*/ 176352 h 176352"/>
                </a:gdLst>
                <a:ahLst/>
                <a:cxnLst>
                  <a:cxn ang="0">
                    <a:pos x="connsiteX0" y="connsiteY0"/>
                  </a:cxn>
                  <a:cxn ang="0">
                    <a:pos x="connsiteX1" y="connsiteY1"/>
                  </a:cxn>
                </a:cxnLst>
                <a:rect l="l" t="t" r="r" b="b"/>
                <a:pathLst>
                  <a:path w="5502" h="176352">
                    <a:moveTo>
                      <a:pt x="5503" y="0"/>
                    </a:moveTo>
                    <a:lnTo>
                      <a:pt x="0" y="176352"/>
                    </a:lnTo>
                  </a:path>
                </a:pathLst>
              </a:custGeom>
              <a:ln w="13411" cap="rnd">
                <a:solidFill>
                  <a:srgbClr val="263238"/>
                </a:solidFill>
                <a:prstDash val="solid"/>
                <a:round/>
              </a:ln>
            </p:spPr>
            <p:txBody>
              <a:bodyPr rtlCol="0" anchor="ctr"/>
              <a:lstStyle/>
              <a:p>
                <a:endParaRPr lang="fr-FR"/>
              </a:p>
            </p:txBody>
          </p:sp>
          <p:sp>
            <p:nvSpPr>
              <p:cNvPr id="16" name="Forme libre 15">
                <a:extLst>
                  <a:ext uri="{FF2B5EF4-FFF2-40B4-BE49-F238E27FC236}">
                    <a16:creationId xmlns:a16="http://schemas.microsoft.com/office/drawing/2014/main" id="{75CEE12B-0342-B44E-BD26-BAC91A7CC804}"/>
                  </a:ext>
                </a:extLst>
              </p:cNvPr>
              <p:cNvSpPr/>
              <p:nvPr/>
            </p:nvSpPr>
            <p:spPr>
              <a:xfrm>
                <a:off x="9200150" y="5331297"/>
                <a:ext cx="13421" cy="143336"/>
              </a:xfrm>
              <a:custGeom>
                <a:avLst/>
                <a:gdLst>
                  <a:gd name="connsiteX0" fmla="*/ 0 w 13421"/>
                  <a:gd name="connsiteY0" fmla="*/ 0 h 143336"/>
                  <a:gd name="connsiteX1" fmla="*/ 0 w 13421"/>
                  <a:gd name="connsiteY1" fmla="*/ 143337 h 143336"/>
                </a:gdLst>
                <a:ahLst/>
                <a:cxnLst>
                  <a:cxn ang="0">
                    <a:pos x="connsiteX0" y="connsiteY0"/>
                  </a:cxn>
                  <a:cxn ang="0">
                    <a:pos x="connsiteX1" y="connsiteY1"/>
                  </a:cxn>
                </a:cxnLst>
                <a:rect l="l" t="t" r="r" b="b"/>
                <a:pathLst>
                  <a:path w="13421" h="143336">
                    <a:moveTo>
                      <a:pt x="0" y="0"/>
                    </a:moveTo>
                    <a:lnTo>
                      <a:pt x="0" y="143337"/>
                    </a:lnTo>
                  </a:path>
                </a:pathLst>
              </a:custGeom>
              <a:ln w="13411" cap="rnd">
                <a:solidFill>
                  <a:srgbClr val="263238"/>
                </a:solidFill>
                <a:prstDash val="solid"/>
                <a:round/>
              </a:ln>
            </p:spPr>
            <p:txBody>
              <a:bodyPr rtlCol="0" anchor="ctr"/>
              <a:lstStyle/>
              <a:p>
                <a:endParaRPr lang="fr-FR"/>
              </a:p>
            </p:txBody>
          </p:sp>
          <p:sp>
            <p:nvSpPr>
              <p:cNvPr id="17" name="Forme libre 16">
                <a:extLst>
                  <a:ext uri="{FF2B5EF4-FFF2-40B4-BE49-F238E27FC236}">
                    <a16:creationId xmlns:a16="http://schemas.microsoft.com/office/drawing/2014/main" id="{6CA8E7B0-F710-7D4F-BC7E-A0C382069B6A}"/>
                  </a:ext>
                </a:extLst>
              </p:cNvPr>
              <p:cNvSpPr/>
              <p:nvPr/>
            </p:nvSpPr>
            <p:spPr>
              <a:xfrm>
                <a:off x="9348855" y="5364447"/>
                <a:ext cx="5502" cy="110186"/>
              </a:xfrm>
              <a:custGeom>
                <a:avLst/>
                <a:gdLst>
                  <a:gd name="connsiteX0" fmla="*/ 0 w 5502"/>
                  <a:gd name="connsiteY0" fmla="*/ 0 h 110186"/>
                  <a:gd name="connsiteX1" fmla="*/ 5503 w 5502"/>
                  <a:gd name="connsiteY1" fmla="*/ 110187 h 110186"/>
                </a:gdLst>
                <a:ahLst/>
                <a:cxnLst>
                  <a:cxn ang="0">
                    <a:pos x="connsiteX0" y="connsiteY0"/>
                  </a:cxn>
                  <a:cxn ang="0">
                    <a:pos x="connsiteX1" y="connsiteY1"/>
                  </a:cxn>
                </a:cxnLst>
                <a:rect l="l" t="t" r="r" b="b"/>
                <a:pathLst>
                  <a:path w="5502" h="110186">
                    <a:moveTo>
                      <a:pt x="0" y="0"/>
                    </a:moveTo>
                    <a:lnTo>
                      <a:pt x="5503" y="110187"/>
                    </a:lnTo>
                  </a:path>
                </a:pathLst>
              </a:custGeom>
              <a:ln w="13411" cap="rnd">
                <a:solidFill>
                  <a:srgbClr val="263238"/>
                </a:solidFill>
                <a:prstDash val="solid"/>
                <a:round/>
              </a:ln>
            </p:spPr>
            <p:txBody>
              <a:bodyPr rtlCol="0" anchor="ctr"/>
              <a:lstStyle/>
              <a:p>
                <a:endParaRPr lang="fr-FR"/>
              </a:p>
            </p:txBody>
          </p:sp>
          <p:sp>
            <p:nvSpPr>
              <p:cNvPr id="18" name="Forme libre 17">
                <a:extLst>
                  <a:ext uri="{FF2B5EF4-FFF2-40B4-BE49-F238E27FC236}">
                    <a16:creationId xmlns:a16="http://schemas.microsoft.com/office/drawing/2014/main" id="{3662EF88-A04B-204F-90C5-6073D0B0F642}"/>
                  </a:ext>
                </a:extLst>
              </p:cNvPr>
              <p:cNvSpPr/>
              <p:nvPr/>
            </p:nvSpPr>
            <p:spPr>
              <a:xfrm>
                <a:off x="9481186" y="5386457"/>
                <a:ext cx="5502" cy="88176"/>
              </a:xfrm>
              <a:custGeom>
                <a:avLst/>
                <a:gdLst>
                  <a:gd name="connsiteX0" fmla="*/ 0 w 5502"/>
                  <a:gd name="connsiteY0" fmla="*/ 0 h 88176"/>
                  <a:gd name="connsiteX1" fmla="*/ 5503 w 5502"/>
                  <a:gd name="connsiteY1" fmla="*/ 88176 h 88176"/>
                </a:gdLst>
                <a:ahLst/>
                <a:cxnLst>
                  <a:cxn ang="0">
                    <a:pos x="connsiteX0" y="connsiteY0"/>
                  </a:cxn>
                  <a:cxn ang="0">
                    <a:pos x="connsiteX1" y="connsiteY1"/>
                  </a:cxn>
                </a:cxnLst>
                <a:rect l="l" t="t" r="r" b="b"/>
                <a:pathLst>
                  <a:path w="5502" h="88176">
                    <a:moveTo>
                      <a:pt x="0" y="0"/>
                    </a:moveTo>
                    <a:lnTo>
                      <a:pt x="5503" y="88176"/>
                    </a:lnTo>
                  </a:path>
                </a:pathLst>
              </a:custGeom>
              <a:ln w="13411" cap="rnd">
                <a:solidFill>
                  <a:srgbClr val="263238"/>
                </a:solidFill>
                <a:prstDash val="solid"/>
                <a:round/>
              </a:ln>
            </p:spPr>
            <p:txBody>
              <a:bodyPr rtlCol="0" anchor="ctr"/>
              <a:lstStyle/>
              <a:p>
                <a:endParaRPr lang="fr-FR"/>
              </a:p>
            </p:txBody>
          </p:sp>
          <p:sp>
            <p:nvSpPr>
              <p:cNvPr id="19" name="Forme libre 18">
                <a:extLst>
                  <a:ext uri="{FF2B5EF4-FFF2-40B4-BE49-F238E27FC236}">
                    <a16:creationId xmlns:a16="http://schemas.microsoft.com/office/drawing/2014/main" id="{C0E08A35-C462-F345-BCED-8ED0ABF043AB}"/>
                  </a:ext>
                </a:extLst>
              </p:cNvPr>
              <p:cNvSpPr/>
              <p:nvPr/>
            </p:nvSpPr>
            <p:spPr>
              <a:xfrm>
                <a:off x="8579293" y="4897663"/>
                <a:ext cx="1000537" cy="651591"/>
              </a:xfrm>
              <a:custGeom>
                <a:avLst/>
                <a:gdLst>
                  <a:gd name="connsiteX0" fmla="*/ 1000538 w 1000537"/>
                  <a:gd name="connsiteY0" fmla="*/ 238626 h 651591"/>
                  <a:gd name="connsiteX1" fmla="*/ 0 w 1000537"/>
                  <a:gd name="connsiteY1" fmla="*/ 651591 h 651591"/>
                  <a:gd name="connsiteX2" fmla="*/ 49524 w 1000537"/>
                  <a:gd name="connsiteY2" fmla="*/ 307073 h 651591"/>
                  <a:gd name="connsiteX3" fmla="*/ 791707 w 1000537"/>
                  <a:gd name="connsiteY3" fmla="*/ 0 h 651591"/>
                </a:gdLst>
                <a:ahLst/>
                <a:cxnLst>
                  <a:cxn ang="0">
                    <a:pos x="connsiteX0" y="connsiteY0"/>
                  </a:cxn>
                  <a:cxn ang="0">
                    <a:pos x="connsiteX1" y="connsiteY1"/>
                  </a:cxn>
                  <a:cxn ang="0">
                    <a:pos x="connsiteX2" y="connsiteY2"/>
                  </a:cxn>
                  <a:cxn ang="0">
                    <a:pos x="connsiteX3" y="connsiteY3"/>
                  </a:cxn>
                </a:cxnLst>
                <a:rect l="l" t="t" r="r" b="b"/>
                <a:pathLst>
                  <a:path w="1000537" h="651591">
                    <a:moveTo>
                      <a:pt x="1000538" y="238626"/>
                    </a:moveTo>
                    <a:cubicBezTo>
                      <a:pt x="1000538" y="238626"/>
                      <a:pt x="264797" y="563415"/>
                      <a:pt x="0" y="651591"/>
                    </a:cubicBezTo>
                    <a:lnTo>
                      <a:pt x="49524" y="307073"/>
                    </a:lnTo>
                    <a:lnTo>
                      <a:pt x="791707" y="0"/>
                    </a:lnTo>
                    <a:close/>
                  </a:path>
                </a:pathLst>
              </a:custGeom>
              <a:solidFill>
                <a:srgbClr val="FFFFFF"/>
              </a:solidFill>
              <a:ln w="13411" cap="flat">
                <a:noFill/>
                <a:prstDash val="solid"/>
                <a:miter/>
              </a:ln>
            </p:spPr>
            <p:txBody>
              <a:bodyPr rtlCol="0" anchor="ctr"/>
              <a:lstStyle/>
              <a:p>
                <a:endParaRPr lang="fr-FR"/>
              </a:p>
            </p:txBody>
          </p:sp>
          <p:sp>
            <p:nvSpPr>
              <p:cNvPr id="20" name="Forme libre 19">
                <a:extLst>
                  <a:ext uri="{FF2B5EF4-FFF2-40B4-BE49-F238E27FC236}">
                    <a16:creationId xmlns:a16="http://schemas.microsoft.com/office/drawing/2014/main" id="{6D3BEAD1-F000-CB4B-832C-4199E73E6DFC}"/>
                  </a:ext>
                </a:extLst>
              </p:cNvPr>
              <p:cNvSpPr/>
              <p:nvPr/>
            </p:nvSpPr>
            <p:spPr>
              <a:xfrm>
                <a:off x="8878850" y="4897663"/>
                <a:ext cx="700711" cy="495772"/>
              </a:xfrm>
              <a:custGeom>
                <a:avLst/>
                <a:gdLst>
                  <a:gd name="connsiteX0" fmla="*/ 94887 w 700711"/>
                  <a:gd name="connsiteY0" fmla="*/ 495773 h 495772"/>
                  <a:gd name="connsiteX1" fmla="*/ 700712 w 700711"/>
                  <a:gd name="connsiteY1" fmla="*/ 238626 h 495772"/>
                  <a:gd name="connsiteX2" fmla="*/ 491881 w 700711"/>
                  <a:gd name="connsiteY2" fmla="*/ 0 h 495772"/>
                  <a:gd name="connsiteX3" fmla="*/ 0 w 700711"/>
                  <a:gd name="connsiteY3" fmla="*/ 172997 h 495772"/>
                </a:gdLst>
                <a:ahLst/>
                <a:cxnLst>
                  <a:cxn ang="0">
                    <a:pos x="connsiteX0" y="connsiteY0"/>
                  </a:cxn>
                  <a:cxn ang="0">
                    <a:pos x="connsiteX1" y="connsiteY1"/>
                  </a:cxn>
                  <a:cxn ang="0">
                    <a:pos x="connsiteX2" y="connsiteY2"/>
                  </a:cxn>
                  <a:cxn ang="0">
                    <a:pos x="connsiteX3" y="connsiteY3"/>
                  </a:cxn>
                </a:cxnLst>
                <a:rect l="l" t="t" r="r" b="b"/>
                <a:pathLst>
                  <a:path w="700711" h="495772">
                    <a:moveTo>
                      <a:pt x="94887" y="495773"/>
                    </a:moveTo>
                    <a:cubicBezTo>
                      <a:pt x="386526" y="401155"/>
                      <a:pt x="700712" y="238626"/>
                      <a:pt x="700712" y="238626"/>
                    </a:cubicBezTo>
                    <a:lnTo>
                      <a:pt x="491881" y="0"/>
                    </a:lnTo>
                    <a:lnTo>
                      <a:pt x="0" y="172997"/>
                    </a:lnTo>
                    <a:close/>
                  </a:path>
                </a:pathLst>
              </a:custGeom>
              <a:solidFill>
                <a:srgbClr val="000000">
                  <a:alpha val="10000"/>
                </a:srgbClr>
              </a:solidFill>
              <a:ln w="13411" cap="flat">
                <a:noFill/>
                <a:prstDash val="solid"/>
                <a:miter/>
              </a:ln>
            </p:spPr>
            <p:txBody>
              <a:bodyPr rtlCol="0" anchor="ctr"/>
              <a:lstStyle/>
              <a:p>
                <a:endParaRPr lang="fr-FR"/>
              </a:p>
            </p:txBody>
          </p:sp>
          <p:sp>
            <p:nvSpPr>
              <p:cNvPr id="21" name="Forme libre 20">
                <a:extLst>
                  <a:ext uri="{FF2B5EF4-FFF2-40B4-BE49-F238E27FC236}">
                    <a16:creationId xmlns:a16="http://schemas.microsoft.com/office/drawing/2014/main" id="{2CC65078-90A0-C748-80A5-A3331152E6A8}"/>
                  </a:ext>
                </a:extLst>
              </p:cNvPr>
              <p:cNvSpPr/>
              <p:nvPr/>
            </p:nvSpPr>
            <p:spPr>
              <a:xfrm>
                <a:off x="8579293" y="4897663"/>
                <a:ext cx="1000537" cy="651591"/>
              </a:xfrm>
              <a:custGeom>
                <a:avLst/>
                <a:gdLst>
                  <a:gd name="connsiteX0" fmla="*/ 1000538 w 1000537"/>
                  <a:gd name="connsiteY0" fmla="*/ 238626 h 651591"/>
                  <a:gd name="connsiteX1" fmla="*/ 0 w 1000537"/>
                  <a:gd name="connsiteY1" fmla="*/ 651591 h 651591"/>
                  <a:gd name="connsiteX2" fmla="*/ 49524 w 1000537"/>
                  <a:gd name="connsiteY2" fmla="*/ 307073 h 651591"/>
                  <a:gd name="connsiteX3" fmla="*/ 791707 w 1000537"/>
                  <a:gd name="connsiteY3" fmla="*/ 0 h 651591"/>
                </a:gdLst>
                <a:ahLst/>
                <a:cxnLst>
                  <a:cxn ang="0">
                    <a:pos x="connsiteX0" y="connsiteY0"/>
                  </a:cxn>
                  <a:cxn ang="0">
                    <a:pos x="connsiteX1" y="connsiteY1"/>
                  </a:cxn>
                  <a:cxn ang="0">
                    <a:pos x="connsiteX2" y="connsiteY2"/>
                  </a:cxn>
                  <a:cxn ang="0">
                    <a:pos x="connsiteX3" y="connsiteY3"/>
                  </a:cxn>
                </a:cxnLst>
                <a:rect l="l" t="t" r="r" b="b"/>
                <a:pathLst>
                  <a:path w="1000537" h="651591">
                    <a:moveTo>
                      <a:pt x="1000538" y="238626"/>
                    </a:moveTo>
                    <a:cubicBezTo>
                      <a:pt x="1000538" y="238626"/>
                      <a:pt x="264797" y="563415"/>
                      <a:pt x="0" y="651591"/>
                    </a:cubicBezTo>
                    <a:lnTo>
                      <a:pt x="49524" y="307073"/>
                    </a:lnTo>
                    <a:lnTo>
                      <a:pt x="791707" y="0"/>
                    </a:lnTo>
                    <a:close/>
                  </a:path>
                </a:pathLst>
              </a:custGeom>
              <a:noFill/>
              <a:ln w="13411" cap="rnd">
                <a:solidFill>
                  <a:srgbClr val="263238"/>
                </a:solidFill>
                <a:prstDash val="solid"/>
                <a:round/>
              </a:ln>
            </p:spPr>
            <p:txBody>
              <a:bodyPr rtlCol="0" anchor="ctr"/>
              <a:lstStyle/>
              <a:p>
                <a:endParaRPr lang="fr-FR"/>
              </a:p>
            </p:txBody>
          </p:sp>
          <p:sp>
            <p:nvSpPr>
              <p:cNvPr id="22" name="Forme libre 21">
                <a:extLst>
                  <a:ext uri="{FF2B5EF4-FFF2-40B4-BE49-F238E27FC236}">
                    <a16:creationId xmlns:a16="http://schemas.microsoft.com/office/drawing/2014/main" id="{8FD12D56-9D14-E049-AD63-812F8ED4F72C}"/>
                  </a:ext>
                </a:extLst>
              </p:cNvPr>
              <p:cNvSpPr/>
              <p:nvPr/>
            </p:nvSpPr>
            <p:spPr>
              <a:xfrm>
                <a:off x="8736721" y="4826800"/>
                <a:ext cx="842840" cy="339283"/>
              </a:xfrm>
              <a:custGeom>
                <a:avLst/>
                <a:gdLst>
                  <a:gd name="connsiteX0" fmla="*/ 130452 w 842840"/>
                  <a:gd name="connsiteY0" fmla="*/ 339284 h 339283"/>
                  <a:gd name="connsiteX1" fmla="*/ 842841 w 842840"/>
                  <a:gd name="connsiteY1" fmla="*/ 309489 h 339283"/>
                  <a:gd name="connsiteX2" fmla="*/ 701115 w 842840"/>
                  <a:gd name="connsiteY2" fmla="*/ 0 h 339283"/>
                  <a:gd name="connsiteX3" fmla="*/ 0 w 842840"/>
                  <a:gd name="connsiteY3" fmla="*/ 3758 h 339283"/>
                  <a:gd name="connsiteX4" fmla="*/ 130452 w 842840"/>
                  <a:gd name="connsiteY4" fmla="*/ 339284 h 339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840" h="339283">
                    <a:moveTo>
                      <a:pt x="130452" y="339284"/>
                    </a:moveTo>
                    <a:lnTo>
                      <a:pt x="842841" y="309489"/>
                    </a:lnTo>
                    <a:lnTo>
                      <a:pt x="701115" y="0"/>
                    </a:lnTo>
                    <a:lnTo>
                      <a:pt x="0" y="3758"/>
                    </a:lnTo>
                    <a:lnTo>
                      <a:pt x="130452" y="339284"/>
                    </a:lnTo>
                    <a:close/>
                  </a:path>
                </a:pathLst>
              </a:custGeom>
              <a:solidFill>
                <a:srgbClr val="FFFFFF"/>
              </a:solidFill>
              <a:ln w="13411" cap="flat">
                <a:noFill/>
                <a:prstDash val="solid"/>
                <a:miter/>
              </a:ln>
            </p:spPr>
            <p:txBody>
              <a:bodyPr rtlCol="0" anchor="ctr"/>
              <a:lstStyle/>
              <a:p>
                <a:endParaRPr lang="fr-FR"/>
              </a:p>
            </p:txBody>
          </p:sp>
          <p:sp>
            <p:nvSpPr>
              <p:cNvPr id="23" name="Forme libre 22">
                <a:extLst>
                  <a:ext uri="{FF2B5EF4-FFF2-40B4-BE49-F238E27FC236}">
                    <a16:creationId xmlns:a16="http://schemas.microsoft.com/office/drawing/2014/main" id="{69CFFF28-AC67-7949-82E5-BFE5BC251C9B}"/>
                  </a:ext>
                </a:extLst>
              </p:cNvPr>
              <p:cNvSpPr/>
              <p:nvPr/>
            </p:nvSpPr>
            <p:spPr>
              <a:xfrm>
                <a:off x="8736721" y="4826800"/>
                <a:ext cx="842840" cy="339283"/>
              </a:xfrm>
              <a:custGeom>
                <a:avLst/>
                <a:gdLst>
                  <a:gd name="connsiteX0" fmla="*/ 130452 w 842840"/>
                  <a:gd name="connsiteY0" fmla="*/ 339284 h 339283"/>
                  <a:gd name="connsiteX1" fmla="*/ 842841 w 842840"/>
                  <a:gd name="connsiteY1" fmla="*/ 309489 h 339283"/>
                  <a:gd name="connsiteX2" fmla="*/ 701115 w 842840"/>
                  <a:gd name="connsiteY2" fmla="*/ 0 h 339283"/>
                  <a:gd name="connsiteX3" fmla="*/ 0 w 842840"/>
                  <a:gd name="connsiteY3" fmla="*/ 3758 h 339283"/>
                  <a:gd name="connsiteX4" fmla="*/ 130452 w 842840"/>
                  <a:gd name="connsiteY4" fmla="*/ 339284 h 339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840" h="339283">
                    <a:moveTo>
                      <a:pt x="130452" y="339284"/>
                    </a:moveTo>
                    <a:lnTo>
                      <a:pt x="842841" y="309489"/>
                    </a:lnTo>
                    <a:lnTo>
                      <a:pt x="701115" y="0"/>
                    </a:lnTo>
                    <a:lnTo>
                      <a:pt x="0" y="3758"/>
                    </a:lnTo>
                    <a:lnTo>
                      <a:pt x="130452" y="339284"/>
                    </a:lnTo>
                    <a:close/>
                  </a:path>
                </a:pathLst>
              </a:custGeom>
              <a:solidFill>
                <a:srgbClr val="000000">
                  <a:alpha val="10000"/>
                </a:srgbClr>
              </a:solidFill>
              <a:ln w="13411" cap="flat">
                <a:noFill/>
                <a:prstDash val="solid"/>
                <a:miter/>
              </a:ln>
            </p:spPr>
            <p:txBody>
              <a:bodyPr rtlCol="0" anchor="ctr"/>
              <a:lstStyle/>
              <a:p>
                <a:endParaRPr lang="fr-FR"/>
              </a:p>
            </p:txBody>
          </p:sp>
          <p:sp>
            <p:nvSpPr>
              <p:cNvPr id="24" name="Forme libre 23">
                <a:extLst>
                  <a:ext uri="{FF2B5EF4-FFF2-40B4-BE49-F238E27FC236}">
                    <a16:creationId xmlns:a16="http://schemas.microsoft.com/office/drawing/2014/main" id="{06E1D35F-8D8F-D74D-A693-33424D2787F9}"/>
                  </a:ext>
                </a:extLst>
              </p:cNvPr>
              <p:cNvSpPr/>
              <p:nvPr/>
            </p:nvSpPr>
            <p:spPr>
              <a:xfrm>
                <a:off x="8736721" y="4826800"/>
                <a:ext cx="842840" cy="339283"/>
              </a:xfrm>
              <a:custGeom>
                <a:avLst/>
                <a:gdLst>
                  <a:gd name="connsiteX0" fmla="*/ 130452 w 842840"/>
                  <a:gd name="connsiteY0" fmla="*/ 339284 h 339283"/>
                  <a:gd name="connsiteX1" fmla="*/ 842841 w 842840"/>
                  <a:gd name="connsiteY1" fmla="*/ 309489 h 339283"/>
                  <a:gd name="connsiteX2" fmla="*/ 701115 w 842840"/>
                  <a:gd name="connsiteY2" fmla="*/ 0 h 339283"/>
                  <a:gd name="connsiteX3" fmla="*/ 0 w 842840"/>
                  <a:gd name="connsiteY3" fmla="*/ 3758 h 339283"/>
                  <a:gd name="connsiteX4" fmla="*/ 130452 w 842840"/>
                  <a:gd name="connsiteY4" fmla="*/ 339284 h 339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840" h="339283">
                    <a:moveTo>
                      <a:pt x="130452" y="339284"/>
                    </a:moveTo>
                    <a:lnTo>
                      <a:pt x="842841" y="309489"/>
                    </a:lnTo>
                    <a:lnTo>
                      <a:pt x="701115" y="0"/>
                    </a:lnTo>
                    <a:lnTo>
                      <a:pt x="0" y="3758"/>
                    </a:lnTo>
                    <a:lnTo>
                      <a:pt x="130452" y="339284"/>
                    </a:lnTo>
                    <a:close/>
                  </a:path>
                </a:pathLst>
              </a:custGeom>
              <a:noFill/>
              <a:ln w="13411" cap="rnd">
                <a:solidFill>
                  <a:srgbClr val="263238"/>
                </a:solidFill>
                <a:prstDash val="solid"/>
                <a:round/>
              </a:ln>
            </p:spPr>
            <p:txBody>
              <a:bodyPr rtlCol="0" anchor="ctr"/>
              <a:lstStyle/>
              <a:p>
                <a:endParaRPr lang="fr-FR"/>
              </a:p>
            </p:txBody>
          </p:sp>
          <p:sp>
            <p:nvSpPr>
              <p:cNvPr id="25" name="Forme libre 24">
                <a:extLst>
                  <a:ext uri="{FF2B5EF4-FFF2-40B4-BE49-F238E27FC236}">
                    <a16:creationId xmlns:a16="http://schemas.microsoft.com/office/drawing/2014/main" id="{D4781595-8015-4641-B12A-9EE03ABB4F5B}"/>
                  </a:ext>
                </a:extLst>
              </p:cNvPr>
              <p:cNvSpPr/>
              <p:nvPr/>
            </p:nvSpPr>
            <p:spPr>
              <a:xfrm>
                <a:off x="8924616" y="4879545"/>
                <a:ext cx="66165" cy="220373"/>
              </a:xfrm>
              <a:custGeom>
                <a:avLst/>
                <a:gdLst>
                  <a:gd name="connsiteX0" fmla="*/ 0 w 66165"/>
                  <a:gd name="connsiteY0" fmla="*/ 0 h 220373"/>
                  <a:gd name="connsiteX1" fmla="*/ 66166 w 66165"/>
                  <a:gd name="connsiteY1" fmla="*/ 220373 h 220373"/>
                </a:gdLst>
                <a:ahLst/>
                <a:cxnLst>
                  <a:cxn ang="0">
                    <a:pos x="connsiteX0" y="connsiteY0"/>
                  </a:cxn>
                  <a:cxn ang="0">
                    <a:pos x="connsiteX1" y="connsiteY1"/>
                  </a:cxn>
                </a:cxnLst>
                <a:rect l="l" t="t" r="r" b="b"/>
                <a:pathLst>
                  <a:path w="66165" h="220373">
                    <a:moveTo>
                      <a:pt x="0" y="0"/>
                    </a:moveTo>
                    <a:lnTo>
                      <a:pt x="66166" y="220373"/>
                    </a:lnTo>
                  </a:path>
                </a:pathLst>
              </a:custGeom>
              <a:ln w="13411" cap="rnd">
                <a:solidFill>
                  <a:srgbClr val="263238"/>
                </a:solidFill>
                <a:prstDash val="solid"/>
                <a:round/>
              </a:ln>
            </p:spPr>
            <p:txBody>
              <a:bodyPr rtlCol="0" anchor="ctr"/>
              <a:lstStyle/>
              <a:p>
                <a:endParaRPr lang="fr-FR"/>
              </a:p>
            </p:txBody>
          </p:sp>
          <p:sp>
            <p:nvSpPr>
              <p:cNvPr id="26" name="Forme libre 25">
                <a:extLst>
                  <a:ext uri="{FF2B5EF4-FFF2-40B4-BE49-F238E27FC236}">
                    <a16:creationId xmlns:a16="http://schemas.microsoft.com/office/drawing/2014/main" id="{69B12EFB-C177-0446-938E-439340F6415C}"/>
                  </a:ext>
                </a:extLst>
              </p:cNvPr>
              <p:cNvSpPr/>
              <p:nvPr/>
            </p:nvSpPr>
            <p:spPr>
              <a:xfrm>
                <a:off x="9051310" y="4868405"/>
                <a:ext cx="66165" cy="231512"/>
              </a:xfrm>
              <a:custGeom>
                <a:avLst/>
                <a:gdLst>
                  <a:gd name="connsiteX0" fmla="*/ 0 w 66165"/>
                  <a:gd name="connsiteY0" fmla="*/ 0 h 231512"/>
                  <a:gd name="connsiteX1" fmla="*/ 66166 w 66165"/>
                  <a:gd name="connsiteY1" fmla="*/ 231513 h 231512"/>
                </a:gdLst>
                <a:ahLst/>
                <a:cxnLst>
                  <a:cxn ang="0">
                    <a:pos x="connsiteX0" y="connsiteY0"/>
                  </a:cxn>
                  <a:cxn ang="0">
                    <a:pos x="connsiteX1" y="connsiteY1"/>
                  </a:cxn>
                </a:cxnLst>
                <a:rect l="l" t="t" r="r" b="b"/>
                <a:pathLst>
                  <a:path w="66165" h="231512">
                    <a:moveTo>
                      <a:pt x="0" y="0"/>
                    </a:moveTo>
                    <a:lnTo>
                      <a:pt x="66166" y="231513"/>
                    </a:lnTo>
                  </a:path>
                </a:pathLst>
              </a:custGeom>
              <a:ln w="13411" cap="rnd">
                <a:solidFill>
                  <a:srgbClr val="263238"/>
                </a:solidFill>
                <a:prstDash val="solid"/>
                <a:round/>
              </a:ln>
            </p:spPr>
            <p:txBody>
              <a:bodyPr rtlCol="0" anchor="ctr"/>
              <a:lstStyle/>
              <a:p>
                <a:endParaRPr lang="fr-FR"/>
              </a:p>
            </p:txBody>
          </p:sp>
          <p:sp>
            <p:nvSpPr>
              <p:cNvPr id="27" name="Forme libre 26">
                <a:extLst>
                  <a:ext uri="{FF2B5EF4-FFF2-40B4-BE49-F238E27FC236}">
                    <a16:creationId xmlns:a16="http://schemas.microsoft.com/office/drawing/2014/main" id="{93AE455C-666C-DD40-BDA8-FC660321A9AF}"/>
                  </a:ext>
                </a:extLst>
              </p:cNvPr>
              <p:cNvSpPr/>
              <p:nvPr/>
            </p:nvSpPr>
            <p:spPr>
              <a:xfrm>
                <a:off x="9178139" y="4862903"/>
                <a:ext cx="60528" cy="220507"/>
              </a:xfrm>
              <a:custGeom>
                <a:avLst/>
                <a:gdLst>
                  <a:gd name="connsiteX0" fmla="*/ 0 w 60528"/>
                  <a:gd name="connsiteY0" fmla="*/ 0 h 220507"/>
                  <a:gd name="connsiteX1" fmla="*/ 60529 w 60528"/>
                  <a:gd name="connsiteY1" fmla="*/ 220507 h 220507"/>
                </a:gdLst>
                <a:ahLst/>
                <a:cxnLst>
                  <a:cxn ang="0">
                    <a:pos x="connsiteX0" y="connsiteY0"/>
                  </a:cxn>
                  <a:cxn ang="0">
                    <a:pos x="connsiteX1" y="connsiteY1"/>
                  </a:cxn>
                </a:cxnLst>
                <a:rect l="l" t="t" r="r" b="b"/>
                <a:pathLst>
                  <a:path w="60528" h="220507">
                    <a:moveTo>
                      <a:pt x="0" y="0"/>
                    </a:moveTo>
                    <a:lnTo>
                      <a:pt x="60529" y="220507"/>
                    </a:lnTo>
                  </a:path>
                </a:pathLst>
              </a:custGeom>
              <a:ln w="13411" cap="rnd">
                <a:solidFill>
                  <a:srgbClr val="263238"/>
                </a:solidFill>
                <a:prstDash val="solid"/>
                <a:round/>
              </a:ln>
            </p:spPr>
            <p:txBody>
              <a:bodyPr rtlCol="0" anchor="ctr"/>
              <a:lstStyle/>
              <a:p>
                <a:endParaRPr lang="fr-FR"/>
              </a:p>
            </p:txBody>
          </p:sp>
          <p:sp>
            <p:nvSpPr>
              <p:cNvPr id="28" name="Forme libre 27">
                <a:extLst>
                  <a:ext uri="{FF2B5EF4-FFF2-40B4-BE49-F238E27FC236}">
                    <a16:creationId xmlns:a16="http://schemas.microsoft.com/office/drawing/2014/main" id="{5B5E0287-C688-E54E-93E8-E3E18E81FB12}"/>
                  </a:ext>
                </a:extLst>
              </p:cNvPr>
              <p:cNvSpPr/>
              <p:nvPr/>
            </p:nvSpPr>
            <p:spPr>
              <a:xfrm>
                <a:off x="9310336" y="4862903"/>
                <a:ext cx="66165" cy="215004"/>
              </a:xfrm>
              <a:custGeom>
                <a:avLst/>
                <a:gdLst>
                  <a:gd name="connsiteX0" fmla="*/ 0 w 66165"/>
                  <a:gd name="connsiteY0" fmla="*/ 0 h 215004"/>
                  <a:gd name="connsiteX1" fmla="*/ 66166 w 66165"/>
                  <a:gd name="connsiteY1" fmla="*/ 215005 h 215004"/>
                </a:gdLst>
                <a:ahLst/>
                <a:cxnLst>
                  <a:cxn ang="0">
                    <a:pos x="connsiteX0" y="connsiteY0"/>
                  </a:cxn>
                  <a:cxn ang="0">
                    <a:pos x="connsiteX1" y="connsiteY1"/>
                  </a:cxn>
                </a:cxnLst>
                <a:rect l="l" t="t" r="r" b="b"/>
                <a:pathLst>
                  <a:path w="66165" h="215004">
                    <a:moveTo>
                      <a:pt x="0" y="0"/>
                    </a:moveTo>
                    <a:lnTo>
                      <a:pt x="66166" y="215005"/>
                    </a:lnTo>
                  </a:path>
                </a:pathLst>
              </a:custGeom>
              <a:ln w="13411" cap="rnd">
                <a:solidFill>
                  <a:srgbClr val="263238"/>
                </a:solidFill>
                <a:prstDash val="solid"/>
                <a:round/>
              </a:ln>
            </p:spPr>
            <p:txBody>
              <a:bodyPr rtlCol="0" anchor="ctr"/>
              <a:lstStyle/>
              <a:p>
                <a:endParaRPr lang="fr-FR"/>
              </a:p>
            </p:txBody>
          </p:sp>
          <p:sp>
            <p:nvSpPr>
              <p:cNvPr id="29" name="Forme libre 28">
                <a:extLst>
                  <a:ext uri="{FF2B5EF4-FFF2-40B4-BE49-F238E27FC236}">
                    <a16:creationId xmlns:a16="http://schemas.microsoft.com/office/drawing/2014/main" id="{DC27C3E3-12FE-5C4F-B55A-33C52C0FB30F}"/>
                  </a:ext>
                </a:extLst>
              </p:cNvPr>
              <p:cNvSpPr/>
              <p:nvPr/>
            </p:nvSpPr>
            <p:spPr>
              <a:xfrm>
                <a:off x="9349794" y="3878207"/>
                <a:ext cx="474567" cy="853437"/>
              </a:xfrm>
              <a:custGeom>
                <a:avLst/>
                <a:gdLst>
                  <a:gd name="connsiteX0" fmla="*/ 261173 w 474567"/>
                  <a:gd name="connsiteY0" fmla="*/ 81728 h 853437"/>
                  <a:gd name="connsiteX1" fmla="*/ 474568 w 474567"/>
                  <a:gd name="connsiteY1" fmla="*/ 825254 h 853437"/>
                  <a:gd name="connsiteX2" fmla="*/ 389210 w 474567"/>
                  <a:gd name="connsiteY2" fmla="*/ 853438 h 853437"/>
                  <a:gd name="connsiteX3" fmla="*/ 0 w 474567"/>
                  <a:gd name="connsiteY3" fmla="*/ 9523 h 853437"/>
                  <a:gd name="connsiteX4" fmla="*/ 261173 w 474567"/>
                  <a:gd name="connsiteY4" fmla="*/ 81728 h 853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7" h="853437">
                    <a:moveTo>
                      <a:pt x="261173" y="81728"/>
                    </a:moveTo>
                    <a:lnTo>
                      <a:pt x="474568" y="825254"/>
                    </a:lnTo>
                    <a:lnTo>
                      <a:pt x="389210" y="853438"/>
                    </a:lnTo>
                    <a:lnTo>
                      <a:pt x="0" y="9523"/>
                    </a:lnTo>
                    <a:cubicBezTo>
                      <a:pt x="0" y="9523"/>
                      <a:pt x="147631" y="-38658"/>
                      <a:pt x="261173" y="81728"/>
                    </a:cubicBezTo>
                    <a:close/>
                  </a:path>
                </a:pathLst>
              </a:custGeom>
              <a:solidFill>
                <a:srgbClr val="263238"/>
              </a:solidFill>
              <a:ln w="13411" cap="rnd">
                <a:solidFill>
                  <a:srgbClr val="263238"/>
                </a:solidFill>
                <a:prstDash val="solid"/>
                <a:round/>
              </a:ln>
            </p:spPr>
            <p:txBody>
              <a:bodyPr rtlCol="0" anchor="ctr"/>
              <a:lstStyle/>
              <a:p>
                <a:endParaRPr lang="fr-FR"/>
              </a:p>
            </p:txBody>
          </p:sp>
          <p:sp>
            <p:nvSpPr>
              <p:cNvPr id="30" name="Forme libre 29">
                <a:extLst>
                  <a:ext uri="{FF2B5EF4-FFF2-40B4-BE49-F238E27FC236}">
                    <a16:creationId xmlns:a16="http://schemas.microsoft.com/office/drawing/2014/main" id="{C1D8DF26-BAF0-904D-893E-B958FA1F9E5C}"/>
                  </a:ext>
                </a:extLst>
              </p:cNvPr>
              <p:cNvSpPr/>
              <p:nvPr/>
            </p:nvSpPr>
            <p:spPr>
              <a:xfrm>
                <a:off x="9542311" y="4703998"/>
                <a:ext cx="337210" cy="215738"/>
              </a:xfrm>
              <a:custGeom>
                <a:avLst/>
                <a:gdLst>
                  <a:gd name="connsiteX0" fmla="*/ 282050 w 337210"/>
                  <a:gd name="connsiteY0" fmla="*/ 0 h 215738"/>
                  <a:gd name="connsiteX1" fmla="*/ 337211 w 337210"/>
                  <a:gd name="connsiteY1" fmla="*/ 123876 h 215738"/>
                  <a:gd name="connsiteX2" fmla="*/ 192666 w 337210"/>
                  <a:gd name="connsiteY2" fmla="*/ 158234 h 215738"/>
                  <a:gd name="connsiteX3" fmla="*/ 10677 w 337210"/>
                  <a:gd name="connsiteY3" fmla="*/ 212857 h 215738"/>
                  <a:gd name="connsiteX4" fmla="*/ 10677 w 337210"/>
                  <a:gd name="connsiteY4" fmla="*/ 171521 h 215738"/>
                  <a:gd name="connsiteX5" fmla="*/ 197229 w 337210"/>
                  <a:gd name="connsiteY5" fmla="*/ 27647 h 21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10" h="215738">
                    <a:moveTo>
                      <a:pt x="282050" y="0"/>
                    </a:moveTo>
                    <a:cubicBezTo>
                      <a:pt x="282050" y="0"/>
                      <a:pt x="337211" y="92874"/>
                      <a:pt x="337211" y="123876"/>
                    </a:cubicBezTo>
                    <a:cubicBezTo>
                      <a:pt x="337211" y="154879"/>
                      <a:pt x="237358" y="151389"/>
                      <a:pt x="192666" y="158234"/>
                    </a:cubicBezTo>
                    <a:cubicBezTo>
                      <a:pt x="147974" y="165079"/>
                      <a:pt x="50940" y="230037"/>
                      <a:pt x="10677" y="212857"/>
                    </a:cubicBezTo>
                    <a:cubicBezTo>
                      <a:pt x="10677" y="212857"/>
                      <a:pt x="-13346" y="199436"/>
                      <a:pt x="10677" y="171521"/>
                    </a:cubicBezTo>
                    <a:cubicBezTo>
                      <a:pt x="34701" y="143605"/>
                      <a:pt x="146364" y="90189"/>
                      <a:pt x="197229" y="27647"/>
                    </a:cubicBezTo>
                    <a:close/>
                  </a:path>
                </a:pathLst>
              </a:custGeom>
              <a:solidFill>
                <a:srgbClr val="FFFFFF"/>
              </a:solidFill>
              <a:ln w="13411" cap="rnd">
                <a:solidFill>
                  <a:srgbClr val="263238"/>
                </a:solidFill>
                <a:prstDash val="solid"/>
                <a:round/>
              </a:ln>
            </p:spPr>
            <p:txBody>
              <a:bodyPr rtlCol="0" anchor="ctr"/>
              <a:lstStyle/>
              <a:p>
                <a:endParaRPr lang="fr-FR"/>
              </a:p>
            </p:txBody>
          </p:sp>
          <p:sp>
            <p:nvSpPr>
              <p:cNvPr id="31" name="Forme libre 30">
                <a:extLst>
                  <a:ext uri="{FF2B5EF4-FFF2-40B4-BE49-F238E27FC236}">
                    <a16:creationId xmlns:a16="http://schemas.microsoft.com/office/drawing/2014/main" id="{E0870A48-3560-AD46-A29E-73D4CF0642AA}"/>
                  </a:ext>
                </a:extLst>
              </p:cNvPr>
              <p:cNvSpPr/>
              <p:nvPr/>
            </p:nvSpPr>
            <p:spPr>
              <a:xfrm>
                <a:off x="9745983" y="1602713"/>
                <a:ext cx="778419" cy="776729"/>
              </a:xfrm>
              <a:custGeom>
                <a:avLst/>
                <a:gdLst>
                  <a:gd name="connsiteX0" fmla="*/ 778420 w 778419"/>
                  <a:gd name="connsiteY0" fmla="*/ 388357 h 776729"/>
                  <a:gd name="connsiteX1" fmla="*/ 761509 w 778419"/>
                  <a:gd name="connsiteY1" fmla="*/ 427680 h 776729"/>
                  <a:gd name="connsiteX2" fmla="*/ 769965 w 778419"/>
                  <a:gd name="connsiteY2" fmla="*/ 469554 h 776729"/>
                  <a:gd name="connsiteX3" fmla="*/ 745270 w 778419"/>
                  <a:gd name="connsiteY3" fmla="*/ 504449 h 776729"/>
                  <a:gd name="connsiteX4" fmla="*/ 745270 w 778419"/>
                  <a:gd name="connsiteY4" fmla="*/ 547262 h 776729"/>
                  <a:gd name="connsiteX5" fmla="*/ 713865 w 778419"/>
                  <a:gd name="connsiteY5" fmla="*/ 576251 h 776729"/>
                  <a:gd name="connsiteX6" fmla="*/ 704470 w 778419"/>
                  <a:gd name="connsiteY6" fmla="*/ 617991 h 776729"/>
                  <a:gd name="connsiteX7" fmla="*/ 667562 w 778419"/>
                  <a:gd name="connsiteY7" fmla="*/ 639733 h 776729"/>
                  <a:gd name="connsiteX8" fmla="*/ 649712 w 778419"/>
                  <a:gd name="connsiteY8" fmla="*/ 678654 h 776729"/>
                  <a:gd name="connsiteX9" fmla="*/ 609449 w 778419"/>
                  <a:gd name="connsiteY9" fmla="*/ 692075 h 776729"/>
                  <a:gd name="connsiteX10" fmla="*/ 583949 w 778419"/>
                  <a:gd name="connsiteY10" fmla="*/ 726433 h 776729"/>
                  <a:gd name="connsiteX11" fmla="*/ 541539 w 778419"/>
                  <a:gd name="connsiteY11" fmla="*/ 731398 h 776729"/>
                  <a:gd name="connsiteX12" fmla="*/ 509462 w 778419"/>
                  <a:gd name="connsiteY12" fmla="*/ 759717 h 776729"/>
                  <a:gd name="connsiteX13" fmla="*/ 466783 w 778419"/>
                  <a:gd name="connsiteY13" fmla="*/ 755556 h 776729"/>
                  <a:gd name="connsiteX14" fmla="*/ 429473 w 778419"/>
                  <a:gd name="connsiteY14" fmla="*/ 776627 h 776729"/>
                  <a:gd name="connsiteX15" fmla="*/ 389210 w 778419"/>
                  <a:gd name="connsiteY15" fmla="*/ 763206 h 776729"/>
                  <a:gd name="connsiteX16" fmla="*/ 348947 w 778419"/>
                  <a:gd name="connsiteY16" fmla="*/ 776627 h 776729"/>
                  <a:gd name="connsiteX17" fmla="*/ 311636 w 778419"/>
                  <a:gd name="connsiteY17" fmla="*/ 755556 h 776729"/>
                  <a:gd name="connsiteX18" fmla="*/ 268957 w 778419"/>
                  <a:gd name="connsiteY18" fmla="*/ 759583 h 776729"/>
                  <a:gd name="connsiteX19" fmla="*/ 236881 w 778419"/>
                  <a:gd name="connsiteY19" fmla="*/ 731398 h 776729"/>
                  <a:gd name="connsiteX20" fmla="*/ 194336 w 778419"/>
                  <a:gd name="connsiteY20" fmla="*/ 726433 h 776729"/>
                  <a:gd name="connsiteX21" fmla="*/ 168837 w 778419"/>
                  <a:gd name="connsiteY21" fmla="*/ 692075 h 776729"/>
                  <a:gd name="connsiteX22" fmla="*/ 128574 w 778419"/>
                  <a:gd name="connsiteY22" fmla="*/ 678654 h 776729"/>
                  <a:gd name="connsiteX23" fmla="*/ 110858 w 778419"/>
                  <a:gd name="connsiteY23" fmla="*/ 639733 h 776729"/>
                  <a:gd name="connsiteX24" fmla="*/ 73950 w 778419"/>
                  <a:gd name="connsiteY24" fmla="*/ 617991 h 776729"/>
                  <a:gd name="connsiteX25" fmla="*/ 64555 w 778419"/>
                  <a:gd name="connsiteY25" fmla="*/ 576251 h 776729"/>
                  <a:gd name="connsiteX26" fmla="*/ 33150 w 778419"/>
                  <a:gd name="connsiteY26" fmla="*/ 547262 h 776729"/>
                  <a:gd name="connsiteX27" fmla="*/ 33150 w 778419"/>
                  <a:gd name="connsiteY27" fmla="*/ 504449 h 776729"/>
                  <a:gd name="connsiteX28" fmla="*/ 8455 w 778419"/>
                  <a:gd name="connsiteY28" fmla="*/ 469554 h 776729"/>
                  <a:gd name="connsiteX29" fmla="*/ 16910 w 778419"/>
                  <a:gd name="connsiteY29" fmla="*/ 427680 h 776729"/>
                  <a:gd name="connsiteX30" fmla="*/ 0 w 778419"/>
                  <a:gd name="connsiteY30" fmla="*/ 388357 h 776729"/>
                  <a:gd name="connsiteX31" fmla="*/ 16910 w 778419"/>
                  <a:gd name="connsiteY31" fmla="*/ 349033 h 776729"/>
                  <a:gd name="connsiteX32" fmla="*/ 8455 w 778419"/>
                  <a:gd name="connsiteY32" fmla="*/ 307025 h 776729"/>
                  <a:gd name="connsiteX33" fmla="*/ 33150 w 778419"/>
                  <a:gd name="connsiteY33" fmla="*/ 272131 h 776729"/>
                  <a:gd name="connsiteX34" fmla="*/ 33150 w 778419"/>
                  <a:gd name="connsiteY34" fmla="*/ 229452 h 776729"/>
                  <a:gd name="connsiteX35" fmla="*/ 64555 w 778419"/>
                  <a:gd name="connsiteY35" fmla="*/ 200462 h 776729"/>
                  <a:gd name="connsiteX36" fmla="*/ 73950 w 778419"/>
                  <a:gd name="connsiteY36" fmla="*/ 158723 h 776729"/>
                  <a:gd name="connsiteX37" fmla="*/ 110858 w 778419"/>
                  <a:gd name="connsiteY37" fmla="*/ 136981 h 776729"/>
                  <a:gd name="connsiteX38" fmla="*/ 128708 w 778419"/>
                  <a:gd name="connsiteY38" fmla="*/ 98060 h 776729"/>
                  <a:gd name="connsiteX39" fmla="*/ 168971 w 778419"/>
                  <a:gd name="connsiteY39" fmla="*/ 84639 h 776729"/>
                  <a:gd name="connsiteX40" fmla="*/ 194471 w 778419"/>
                  <a:gd name="connsiteY40" fmla="*/ 50281 h 776729"/>
                  <a:gd name="connsiteX41" fmla="*/ 236881 w 778419"/>
                  <a:gd name="connsiteY41" fmla="*/ 45315 h 776729"/>
                  <a:gd name="connsiteX42" fmla="*/ 268957 w 778419"/>
                  <a:gd name="connsiteY42" fmla="*/ 16997 h 776729"/>
                  <a:gd name="connsiteX43" fmla="*/ 311636 w 778419"/>
                  <a:gd name="connsiteY43" fmla="*/ 21023 h 776729"/>
                  <a:gd name="connsiteX44" fmla="*/ 348947 w 778419"/>
                  <a:gd name="connsiteY44" fmla="*/ 86 h 776729"/>
                  <a:gd name="connsiteX45" fmla="*/ 389210 w 778419"/>
                  <a:gd name="connsiteY45" fmla="*/ 13507 h 776729"/>
                  <a:gd name="connsiteX46" fmla="*/ 429473 w 778419"/>
                  <a:gd name="connsiteY46" fmla="*/ 86 h 776729"/>
                  <a:gd name="connsiteX47" fmla="*/ 466783 w 778419"/>
                  <a:gd name="connsiteY47" fmla="*/ 21023 h 776729"/>
                  <a:gd name="connsiteX48" fmla="*/ 509462 w 778419"/>
                  <a:gd name="connsiteY48" fmla="*/ 16997 h 776729"/>
                  <a:gd name="connsiteX49" fmla="*/ 541539 w 778419"/>
                  <a:gd name="connsiteY49" fmla="*/ 45315 h 776729"/>
                  <a:gd name="connsiteX50" fmla="*/ 584083 w 778419"/>
                  <a:gd name="connsiteY50" fmla="*/ 50281 h 776729"/>
                  <a:gd name="connsiteX51" fmla="*/ 609583 w 778419"/>
                  <a:gd name="connsiteY51" fmla="*/ 84639 h 776729"/>
                  <a:gd name="connsiteX52" fmla="*/ 649846 w 778419"/>
                  <a:gd name="connsiteY52" fmla="*/ 98060 h 776729"/>
                  <a:gd name="connsiteX53" fmla="*/ 667562 w 778419"/>
                  <a:gd name="connsiteY53" fmla="*/ 136981 h 776729"/>
                  <a:gd name="connsiteX54" fmla="*/ 704470 w 778419"/>
                  <a:gd name="connsiteY54" fmla="*/ 158723 h 776729"/>
                  <a:gd name="connsiteX55" fmla="*/ 713865 w 778419"/>
                  <a:gd name="connsiteY55" fmla="*/ 200462 h 776729"/>
                  <a:gd name="connsiteX56" fmla="*/ 745270 w 778419"/>
                  <a:gd name="connsiteY56" fmla="*/ 229452 h 776729"/>
                  <a:gd name="connsiteX57" fmla="*/ 745270 w 778419"/>
                  <a:gd name="connsiteY57" fmla="*/ 272265 h 776729"/>
                  <a:gd name="connsiteX58" fmla="*/ 769965 w 778419"/>
                  <a:gd name="connsiteY58" fmla="*/ 307159 h 776729"/>
                  <a:gd name="connsiteX59" fmla="*/ 761509 w 778419"/>
                  <a:gd name="connsiteY59" fmla="*/ 349033 h 776729"/>
                  <a:gd name="connsiteX60" fmla="*/ 778420 w 778419"/>
                  <a:gd name="connsiteY60" fmla="*/ 388357 h 77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8419" h="776729">
                    <a:moveTo>
                      <a:pt x="778420" y="388357"/>
                    </a:moveTo>
                    <a:cubicBezTo>
                      <a:pt x="778420" y="401778"/>
                      <a:pt x="762851" y="414394"/>
                      <a:pt x="761509" y="427680"/>
                    </a:cubicBezTo>
                    <a:cubicBezTo>
                      <a:pt x="760167" y="440967"/>
                      <a:pt x="772783" y="456536"/>
                      <a:pt x="769965" y="469554"/>
                    </a:cubicBezTo>
                    <a:cubicBezTo>
                      <a:pt x="767146" y="482572"/>
                      <a:pt x="749430" y="491833"/>
                      <a:pt x="745270" y="504449"/>
                    </a:cubicBezTo>
                    <a:cubicBezTo>
                      <a:pt x="741109" y="517064"/>
                      <a:pt x="750236" y="535049"/>
                      <a:pt x="745270" y="547262"/>
                    </a:cubicBezTo>
                    <a:cubicBezTo>
                      <a:pt x="740304" y="559475"/>
                      <a:pt x="720441" y="564709"/>
                      <a:pt x="713865" y="576251"/>
                    </a:cubicBezTo>
                    <a:cubicBezTo>
                      <a:pt x="707288" y="587793"/>
                      <a:pt x="712254" y="607120"/>
                      <a:pt x="704470" y="617991"/>
                    </a:cubicBezTo>
                    <a:cubicBezTo>
                      <a:pt x="696686" y="628862"/>
                      <a:pt x="676554" y="629801"/>
                      <a:pt x="667562" y="639733"/>
                    </a:cubicBezTo>
                    <a:cubicBezTo>
                      <a:pt x="658570" y="649664"/>
                      <a:pt x="659644" y="669662"/>
                      <a:pt x="649712" y="678654"/>
                    </a:cubicBezTo>
                    <a:cubicBezTo>
                      <a:pt x="639780" y="687646"/>
                      <a:pt x="620051" y="684425"/>
                      <a:pt x="609449" y="692075"/>
                    </a:cubicBezTo>
                    <a:cubicBezTo>
                      <a:pt x="598846" y="699725"/>
                      <a:pt x="596028" y="719722"/>
                      <a:pt x="583949" y="726433"/>
                    </a:cubicBezTo>
                    <a:cubicBezTo>
                      <a:pt x="571870" y="733143"/>
                      <a:pt x="553752" y="726433"/>
                      <a:pt x="541539" y="731398"/>
                    </a:cubicBezTo>
                    <a:cubicBezTo>
                      <a:pt x="529326" y="736364"/>
                      <a:pt x="522212" y="755556"/>
                      <a:pt x="509462" y="759717"/>
                    </a:cubicBezTo>
                    <a:cubicBezTo>
                      <a:pt x="496713" y="763877"/>
                      <a:pt x="479936" y="752872"/>
                      <a:pt x="466783" y="755556"/>
                    </a:cubicBezTo>
                    <a:cubicBezTo>
                      <a:pt x="453631" y="758240"/>
                      <a:pt x="442894" y="775151"/>
                      <a:pt x="429473" y="776627"/>
                    </a:cubicBezTo>
                    <a:cubicBezTo>
                      <a:pt x="416052" y="778103"/>
                      <a:pt x="402631" y="763206"/>
                      <a:pt x="389210" y="763206"/>
                    </a:cubicBezTo>
                    <a:cubicBezTo>
                      <a:pt x="375789" y="763206"/>
                      <a:pt x="361563" y="777433"/>
                      <a:pt x="348947" y="776627"/>
                    </a:cubicBezTo>
                    <a:cubicBezTo>
                      <a:pt x="336331" y="775822"/>
                      <a:pt x="324520" y="758374"/>
                      <a:pt x="311636" y="755556"/>
                    </a:cubicBezTo>
                    <a:cubicBezTo>
                      <a:pt x="298752" y="752738"/>
                      <a:pt x="281573" y="763743"/>
                      <a:pt x="268957" y="759583"/>
                    </a:cubicBezTo>
                    <a:cubicBezTo>
                      <a:pt x="256342" y="755422"/>
                      <a:pt x="249094" y="736767"/>
                      <a:pt x="236881" y="731398"/>
                    </a:cubicBezTo>
                    <a:cubicBezTo>
                      <a:pt x="224668" y="726030"/>
                      <a:pt x="205879" y="733009"/>
                      <a:pt x="194336" y="726433"/>
                    </a:cubicBezTo>
                    <a:cubicBezTo>
                      <a:pt x="182794" y="719856"/>
                      <a:pt x="179708" y="699591"/>
                      <a:pt x="168837" y="692075"/>
                    </a:cubicBezTo>
                    <a:cubicBezTo>
                      <a:pt x="157965" y="684559"/>
                      <a:pt x="138236" y="687243"/>
                      <a:pt x="128574" y="678654"/>
                    </a:cubicBezTo>
                    <a:cubicBezTo>
                      <a:pt x="118910" y="670064"/>
                      <a:pt x="119716" y="649664"/>
                      <a:pt x="110858" y="639733"/>
                    </a:cubicBezTo>
                    <a:cubicBezTo>
                      <a:pt x="102000" y="629801"/>
                      <a:pt x="81868" y="628727"/>
                      <a:pt x="73950" y="617991"/>
                    </a:cubicBezTo>
                    <a:cubicBezTo>
                      <a:pt x="66031" y="607254"/>
                      <a:pt x="71266" y="587793"/>
                      <a:pt x="64555" y="576251"/>
                    </a:cubicBezTo>
                    <a:cubicBezTo>
                      <a:pt x="57845" y="564709"/>
                      <a:pt x="38518" y="559475"/>
                      <a:pt x="33150" y="547262"/>
                    </a:cubicBezTo>
                    <a:cubicBezTo>
                      <a:pt x="27781" y="535049"/>
                      <a:pt x="36773" y="517199"/>
                      <a:pt x="33150" y="504449"/>
                    </a:cubicBezTo>
                    <a:cubicBezTo>
                      <a:pt x="29526" y="491699"/>
                      <a:pt x="11139" y="482707"/>
                      <a:pt x="8455" y="469554"/>
                    </a:cubicBezTo>
                    <a:cubicBezTo>
                      <a:pt x="5771" y="456401"/>
                      <a:pt x="18253" y="441101"/>
                      <a:pt x="16910" y="427680"/>
                    </a:cubicBezTo>
                    <a:cubicBezTo>
                      <a:pt x="15568" y="414259"/>
                      <a:pt x="0" y="401912"/>
                      <a:pt x="0" y="388357"/>
                    </a:cubicBezTo>
                    <a:cubicBezTo>
                      <a:pt x="0" y="374802"/>
                      <a:pt x="15568" y="361515"/>
                      <a:pt x="16910" y="349033"/>
                    </a:cubicBezTo>
                    <a:cubicBezTo>
                      <a:pt x="18253" y="336552"/>
                      <a:pt x="5637" y="320044"/>
                      <a:pt x="8455" y="307025"/>
                    </a:cubicBezTo>
                    <a:cubicBezTo>
                      <a:pt x="11274" y="294007"/>
                      <a:pt x="28989" y="284880"/>
                      <a:pt x="33150" y="272131"/>
                    </a:cubicBezTo>
                    <a:cubicBezTo>
                      <a:pt x="37310" y="259381"/>
                      <a:pt x="28184" y="241531"/>
                      <a:pt x="33150" y="229452"/>
                    </a:cubicBezTo>
                    <a:cubicBezTo>
                      <a:pt x="38116" y="217373"/>
                      <a:pt x="57979" y="212004"/>
                      <a:pt x="64555" y="200462"/>
                    </a:cubicBezTo>
                    <a:cubicBezTo>
                      <a:pt x="71131" y="188920"/>
                      <a:pt x="66166" y="169460"/>
                      <a:pt x="73950" y="158723"/>
                    </a:cubicBezTo>
                    <a:cubicBezTo>
                      <a:pt x="81734" y="147986"/>
                      <a:pt x="101866" y="146912"/>
                      <a:pt x="110858" y="136981"/>
                    </a:cubicBezTo>
                    <a:cubicBezTo>
                      <a:pt x="119850" y="127049"/>
                      <a:pt x="118776" y="107052"/>
                      <a:pt x="128708" y="98060"/>
                    </a:cubicBezTo>
                    <a:cubicBezTo>
                      <a:pt x="138639" y="89068"/>
                      <a:pt x="158368" y="92289"/>
                      <a:pt x="168971" y="84639"/>
                    </a:cubicBezTo>
                    <a:cubicBezTo>
                      <a:pt x="179573" y="76989"/>
                      <a:pt x="182392" y="56991"/>
                      <a:pt x="194471" y="50281"/>
                    </a:cubicBezTo>
                    <a:cubicBezTo>
                      <a:pt x="206550" y="43570"/>
                      <a:pt x="224668" y="50281"/>
                      <a:pt x="236881" y="45315"/>
                    </a:cubicBezTo>
                    <a:cubicBezTo>
                      <a:pt x="249094" y="40349"/>
                      <a:pt x="256207" y="21157"/>
                      <a:pt x="268957" y="16997"/>
                    </a:cubicBezTo>
                    <a:cubicBezTo>
                      <a:pt x="281707" y="12836"/>
                      <a:pt x="298484" y="23841"/>
                      <a:pt x="311636" y="21023"/>
                    </a:cubicBezTo>
                    <a:cubicBezTo>
                      <a:pt x="324789" y="18205"/>
                      <a:pt x="335526" y="1428"/>
                      <a:pt x="348947" y="86"/>
                    </a:cubicBezTo>
                    <a:cubicBezTo>
                      <a:pt x="362368" y="-1256"/>
                      <a:pt x="375789" y="13507"/>
                      <a:pt x="389210" y="13507"/>
                    </a:cubicBezTo>
                    <a:cubicBezTo>
                      <a:pt x="402631" y="13507"/>
                      <a:pt x="416857" y="-719"/>
                      <a:pt x="429473" y="86"/>
                    </a:cubicBezTo>
                    <a:cubicBezTo>
                      <a:pt x="442089" y="891"/>
                      <a:pt x="453899" y="18339"/>
                      <a:pt x="466783" y="21023"/>
                    </a:cubicBezTo>
                    <a:cubicBezTo>
                      <a:pt x="479668" y="23707"/>
                      <a:pt x="496846" y="12970"/>
                      <a:pt x="509462" y="16997"/>
                    </a:cubicBezTo>
                    <a:cubicBezTo>
                      <a:pt x="522078" y="21023"/>
                      <a:pt x="529326" y="39947"/>
                      <a:pt x="541539" y="45315"/>
                    </a:cubicBezTo>
                    <a:cubicBezTo>
                      <a:pt x="553752" y="50684"/>
                      <a:pt x="572541" y="43570"/>
                      <a:pt x="584083" y="50281"/>
                    </a:cubicBezTo>
                    <a:cubicBezTo>
                      <a:pt x="595625" y="56991"/>
                      <a:pt x="598712" y="77123"/>
                      <a:pt x="609583" y="84639"/>
                    </a:cubicBezTo>
                    <a:cubicBezTo>
                      <a:pt x="620454" y="92155"/>
                      <a:pt x="640183" y="89336"/>
                      <a:pt x="649846" y="98060"/>
                    </a:cubicBezTo>
                    <a:cubicBezTo>
                      <a:pt x="659509" y="106783"/>
                      <a:pt x="658704" y="127049"/>
                      <a:pt x="667562" y="136981"/>
                    </a:cubicBezTo>
                    <a:cubicBezTo>
                      <a:pt x="676420" y="146912"/>
                      <a:pt x="696552" y="147852"/>
                      <a:pt x="704470" y="158723"/>
                    </a:cubicBezTo>
                    <a:cubicBezTo>
                      <a:pt x="712388" y="169594"/>
                      <a:pt x="707154" y="188920"/>
                      <a:pt x="713865" y="200462"/>
                    </a:cubicBezTo>
                    <a:cubicBezTo>
                      <a:pt x="720575" y="212004"/>
                      <a:pt x="739902" y="217104"/>
                      <a:pt x="745270" y="229452"/>
                    </a:cubicBezTo>
                    <a:cubicBezTo>
                      <a:pt x="750638" y="241799"/>
                      <a:pt x="741646" y="259381"/>
                      <a:pt x="745270" y="272265"/>
                    </a:cubicBezTo>
                    <a:cubicBezTo>
                      <a:pt x="748893" y="285149"/>
                      <a:pt x="767280" y="293873"/>
                      <a:pt x="769965" y="307159"/>
                    </a:cubicBezTo>
                    <a:cubicBezTo>
                      <a:pt x="772649" y="320446"/>
                      <a:pt x="760167" y="335612"/>
                      <a:pt x="761509" y="349033"/>
                    </a:cubicBezTo>
                    <a:cubicBezTo>
                      <a:pt x="762851" y="362454"/>
                      <a:pt x="778420" y="374802"/>
                      <a:pt x="778420" y="388357"/>
                    </a:cubicBezTo>
                    <a:close/>
                  </a:path>
                </a:pathLst>
              </a:custGeom>
              <a:solidFill>
                <a:srgbClr val="263238"/>
              </a:solidFill>
              <a:ln w="13411" cap="flat">
                <a:noFill/>
                <a:prstDash val="solid"/>
                <a:miter/>
              </a:ln>
            </p:spPr>
            <p:txBody>
              <a:bodyPr rtlCol="0" anchor="ctr"/>
              <a:lstStyle/>
              <a:p>
                <a:endParaRPr lang="fr-FR"/>
              </a:p>
            </p:txBody>
          </p:sp>
          <p:sp>
            <p:nvSpPr>
              <p:cNvPr id="32" name="Forme libre 31">
                <a:extLst>
                  <a:ext uri="{FF2B5EF4-FFF2-40B4-BE49-F238E27FC236}">
                    <a16:creationId xmlns:a16="http://schemas.microsoft.com/office/drawing/2014/main" id="{6BA36780-A3F1-0447-AE89-D44421A33092}"/>
                  </a:ext>
                </a:extLst>
              </p:cNvPr>
              <p:cNvSpPr/>
              <p:nvPr/>
            </p:nvSpPr>
            <p:spPr>
              <a:xfrm>
                <a:off x="9600147" y="2425047"/>
                <a:ext cx="1217773" cy="1262427"/>
              </a:xfrm>
              <a:custGeom>
                <a:avLst/>
                <a:gdLst>
                  <a:gd name="connsiteX0" fmla="*/ 233877 w 1217773"/>
                  <a:gd name="connsiteY0" fmla="*/ 80049 h 1262427"/>
                  <a:gd name="connsiteX1" fmla="*/ 32562 w 1217773"/>
                  <a:gd name="connsiteY1" fmla="*/ 538645 h 1262427"/>
                  <a:gd name="connsiteX2" fmla="*/ 59404 w 1217773"/>
                  <a:gd name="connsiteY2" fmla="*/ 852429 h 1262427"/>
                  <a:gd name="connsiteX3" fmla="*/ 512498 w 1217773"/>
                  <a:gd name="connsiteY3" fmla="*/ 721037 h 1262427"/>
                  <a:gd name="connsiteX4" fmla="*/ 587656 w 1217773"/>
                  <a:gd name="connsiteY4" fmla="*/ 694195 h 1262427"/>
                  <a:gd name="connsiteX5" fmla="*/ 593024 w 1217773"/>
                  <a:gd name="connsiteY5" fmla="*/ 973084 h 1262427"/>
                  <a:gd name="connsiteX6" fmla="*/ 544709 w 1217773"/>
                  <a:gd name="connsiteY6" fmla="*/ 1142055 h 1262427"/>
                  <a:gd name="connsiteX7" fmla="*/ 837019 w 1217773"/>
                  <a:gd name="connsiteY7" fmla="*/ 1257342 h 1262427"/>
                  <a:gd name="connsiteX8" fmla="*/ 1196300 w 1217773"/>
                  <a:gd name="connsiteY8" fmla="*/ 1198289 h 1262427"/>
                  <a:gd name="connsiteX9" fmla="*/ 1217773 w 1217773"/>
                  <a:gd name="connsiteY9" fmla="*/ 1072266 h 1262427"/>
                  <a:gd name="connsiteX10" fmla="*/ 1145434 w 1217773"/>
                  <a:gd name="connsiteY10" fmla="*/ 414635 h 1262427"/>
                  <a:gd name="connsiteX11" fmla="*/ 936200 w 1217773"/>
                  <a:gd name="connsiteY11" fmla="*/ 9722 h 1262427"/>
                  <a:gd name="connsiteX12" fmla="*/ 700258 w 1217773"/>
                  <a:gd name="connsiteY12" fmla="*/ 82062 h 1262427"/>
                  <a:gd name="connsiteX13" fmla="*/ 544709 w 1217773"/>
                  <a:gd name="connsiteY13" fmla="*/ 296798 h 1262427"/>
                  <a:gd name="connsiteX14" fmla="*/ 255083 w 1217773"/>
                  <a:gd name="connsiteY14" fmla="*/ 562266 h 1262427"/>
                  <a:gd name="connsiteX15" fmla="*/ 292662 w 1217773"/>
                  <a:gd name="connsiteY15" fmla="*/ 100986 h 126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7773" h="1262427">
                    <a:moveTo>
                      <a:pt x="233877" y="80049"/>
                    </a:moveTo>
                    <a:cubicBezTo>
                      <a:pt x="233877" y="80049"/>
                      <a:pt x="99667" y="377727"/>
                      <a:pt x="32562" y="538645"/>
                    </a:cubicBezTo>
                    <a:cubicBezTo>
                      <a:pt x="-34543" y="699564"/>
                      <a:pt x="16054" y="837129"/>
                      <a:pt x="59404" y="852429"/>
                    </a:cubicBezTo>
                    <a:cubicBezTo>
                      <a:pt x="104901" y="868534"/>
                      <a:pt x="434253" y="751369"/>
                      <a:pt x="512498" y="721037"/>
                    </a:cubicBezTo>
                    <a:cubicBezTo>
                      <a:pt x="586850" y="692182"/>
                      <a:pt x="587656" y="694195"/>
                      <a:pt x="587656" y="694195"/>
                    </a:cubicBezTo>
                    <a:cubicBezTo>
                      <a:pt x="587656" y="694195"/>
                      <a:pt x="593024" y="943558"/>
                      <a:pt x="593024" y="973084"/>
                    </a:cubicBezTo>
                    <a:cubicBezTo>
                      <a:pt x="593024" y="1002610"/>
                      <a:pt x="539340" y="1109845"/>
                      <a:pt x="544709" y="1142055"/>
                    </a:cubicBezTo>
                    <a:cubicBezTo>
                      <a:pt x="550077" y="1174266"/>
                      <a:pt x="622550" y="1236002"/>
                      <a:pt x="837019" y="1257342"/>
                    </a:cubicBezTo>
                    <a:cubicBezTo>
                      <a:pt x="1051487" y="1278681"/>
                      <a:pt x="1174960" y="1227815"/>
                      <a:pt x="1196300" y="1198289"/>
                    </a:cubicBezTo>
                    <a:cubicBezTo>
                      <a:pt x="1217639" y="1168763"/>
                      <a:pt x="1217773" y="1131184"/>
                      <a:pt x="1217773" y="1072266"/>
                    </a:cubicBezTo>
                    <a:cubicBezTo>
                      <a:pt x="1217773" y="1013347"/>
                      <a:pt x="1188247" y="678090"/>
                      <a:pt x="1145434" y="414635"/>
                    </a:cubicBezTo>
                    <a:cubicBezTo>
                      <a:pt x="1102621" y="151180"/>
                      <a:pt x="989884" y="38846"/>
                      <a:pt x="936200" y="9722"/>
                    </a:cubicBezTo>
                    <a:cubicBezTo>
                      <a:pt x="882516" y="-19401"/>
                      <a:pt x="791387" y="20459"/>
                      <a:pt x="700258" y="82062"/>
                    </a:cubicBezTo>
                    <a:cubicBezTo>
                      <a:pt x="609129" y="143664"/>
                      <a:pt x="558130" y="264454"/>
                      <a:pt x="544709" y="296798"/>
                    </a:cubicBezTo>
                    <a:cubicBezTo>
                      <a:pt x="531288" y="329143"/>
                      <a:pt x="273872" y="543477"/>
                      <a:pt x="255083" y="562266"/>
                    </a:cubicBezTo>
                    <a:cubicBezTo>
                      <a:pt x="236293" y="581056"/>
                      <a:pt x="292662" y="100986"/>
                      <a:pt x="292662" y="100986"/>
                    </a:cubicBezTo>
                    <a:close/>
                  </a:path>
                </a:pathLst>
              </a:custGeom>
              <a:solidFill>
                <a:srgbClr val="FFFFFF"/>
              </a:solidFill>
              <a:ln w="13411" cap="rnd">
                <a:solidFill>
                  <a:srgbClr val="263238"/>
                </a:solidFill>
                <a:prstDash val="solid"/>
                <a:round/>
              </a:ln>
            </p:spPr>
            <p:txBody>
              <a:bodyPr rtlCol="0" anchor="ctr"/>
              <a:lstStyle/>
              <a:p>
                <a:endParaRPr lang="fr-FR"/>
              </a:p>
            </p:txBody>
          </p:sp>
          <p:sp>
            <p:nvSpPr>
              <p:cNvPr id="33" name="Forme libre 32">
                <a:extLst>
                  <a:ext uri="{FF2B5EF4-FFF2-40B4-BE49-F238E27FC236}">
                    <a16:creationId xmlns:a16="http://schemas.microsoft.com/office/drawing/2014/main" id="{9732CF32-7D42-CF4F-9ED8-E77ACB17CD97}"/>
                  </a:ext>
                </a:extLst>
              </p:cNvPr>
              <p:cNvSpPr/>
              <p:nvPr/>
            </p:nvSpPr>
            <p:spPr>
              <a:xfrm>
                <a:off x="9811746" y="2555425"/>
                <a:ext cx="73815" cy="25902"/>
              </a:xfrm>
              <a:custGeom>
                <a:avLst/>
                <a:gdLst>
                  <a:gd name="connsiteX0" fmla="*/ 0 w 73815"/>
                  <a:gd name="connsiteY0" fmla="*/ 0 h 25902"/>
                  <a:gd name="connsiteX1" fmla="*/ 73816 w 73815"/>
                  <a:gd name="connsiteY1" fmla="*/ 25903 h 25902"/>
                </a:gdLst>
                <a:ahLst/>
                <a:cxnLst>
                  <a:cxn ang="0">
                    <a:pos x="connsiteX0" y="connsiteY0"/>
                  </a:cxn>
                  <a:cxn ang="0">
                    <a:pos x="connsiteX1" y="connsiteY1"/>
                  </a:cxn>
                </a:cxnLst>
                <a:rect l="l" t="t" r="r" b="b"/>
                <a:pathLst>
                  <a:path w="73815" h="25902">
                    <a:moveTo>
                      <a:pt x="0" y="0"/>
                    </a:moveTo>
                    <a:lnTo>
                      <a:pt x="73816" y="25903"/>
                    </a:lnTo>
                  </a:path>
                </a:pathLst>
              </a:custGeom>
              <a:ln w="13411" cap="rnd">
                <a:solidFill>
                  <a:srgbClr val="263238"/>
                </a:solidFill>
                <a:prstDash val="solid"/>
                <a:round/>
              </a:ln>
            </p:spPr>
            <p:txBody>
              <a:bodyPr rtlCol="0" anchor="ctr"/>
              <a:lstStyle/>
              <a:p>
                <a:endParaRPr lang="fr-FR"/>
              </a:p>
            </p:txBody>
          </p:sp>
          <p:sp>
            <p:nvSpPr>
              <p:cNvPr id="34" name="Forme libre 33">
                <a:extLst>
                  <a:ext uri="{FF2B5EF4-FFF2-40B4-BE49-F238E27FC236}">
                    <a16:creationId xmlns:a16="http://schemas.microsoft.com/office/drawing/2014/main" id="{EAD8FB1D-90EB-0F4B-9814-BF0BBB0DBB6A}"/>
                  </a:ext>
                </a:extLst>
              </p:cNvPr>
              <p:cNvSpPr/>
              <p:nvPr/>
            </p:nvSpPr>
            <p:spPr>
              <a:xfrm>
                <a:off x="9834025" y="2987850"/>
                <a:ext cx="21473" cy="128707"/>
              </a:xfrm>
              <a:custGeom>
                <a:avLst/>
                <a:gdLst>
                  <a:gd name="connsiteX0" fmla="*/ 21474 w 21473"/>
                  <a:gd name="connsiteY0" fmla="*/ 0 h 128707"/>
                  <a:gd name="connsiteX1" fmla="*/ 0 w 21473"/>
                  <a:gd name="connsiteY1" fmla="*/ 128708 h 128707"/>
                </a:gdLst>
                <a:ahLst/>
                <a:cxnLst>
                  <a:cxn ang="0">
                    <a:pos x="connsiteX0" y="connsiteY0"/>
                  </a:cxn>
                  <a:cxn ang="0">
                    <a:pos x="connsiteX1" y="connsiteY1"/>
                  </a:cxn>
                </a:cxnLst>
                <a:rect l="l" t="t" r="r" b="b"/>
                <a:pathLst>
                  <a:path w="21473" h="128707">
                    <a:moveTo>
                      <a:pt x="21474" y="0"/>
                    </a:moveTo>
                    <a:cubicBezTo>
                      <a:pt x="17380" y="43363"/>
                      <a:pt x="10200" y="86364"/>
                      <a:pt x="0" y="128708"/>
                    </a:cubicBezTo>
                  </a:path>
                </a:pathLst>
              </a:custGeom>
              <a:solidFill>
                <a:srgbClr val="FFFFFF"/>
              </a:solidFill>
              <a:ln w="13411" cap="rnd">
                <a:solidFill>
                  <a:srgbClr val="263238"/>
                </a:solidFill>
                <a:prstDash val="solid"/>
                <a:round/>
              </a:ln>
            </p:spPr>
            <p:txBody>
              <a:bodyPr rtlCol="0" anchor="ctr"/>
              <a:lstStyle/>
              <a:p>
                <a:endParaRPr lang="fr-FR"/>
              </a:p>
            </p:txBody>
          </p:sp>
          <p:sp>
            <p:nvSpPr>
              <p:cNvPr id="35" name="Forme libre 34">
                <a:extLst>
                  <a:ext uri="{FF2B5EF4-FFF2-40B4-BE49-F238E27FC236}">
                    <a16:creationId xmlns:a16="http://schemas.microsoft.com/office/drawing/2014/main" id="{4C848332-3B19-C746-8451-A04563FBF813}"/>
                  </a:ext>
                </a:extLst>
              </p:cNvPr>
              <p:cNvSpPr/>
              <p:nvPr/>
            </p:nvSpPr>
            <p:spPr>
              <a:xfrm>
                <a:off x="10155861" y="2896587"/>
                <a:ext cx="32210" cy="222654"/>
              </a:xfrm>
              <a:custGeom>
                <a:avLst/>
                <a:gdLst>
                  <a:gd name="connsiteX0" fmla="*/ 32211 w 32210"/>
                  <a:gd name="connsiteY0" fmla="*/ 222655 h 222654"/>
                  <a:gd name="connsiteX1" fmla="*/ 0 w 32210"/>
                  <a:gd name="connsiteY1" fmla="*/ 0 h 222654"/>
                </a:gdLst>
                <a:ahLst/>
                <a:cxnLst>
                  <a:cxn ang="0">
                    <a:pos x="connsiteX0" y="connsiteY0"/>
                  </a:cxn>
                  <a:cxn ang="0">
                    <a:pos x="connsiteX1" y="connsiteY1"/>
                  </a:cxn>
                </a:cxnLst>
                <a:rect l="l" t="t" r="r" b="b"/>
                <a:pathLst>
                  <a:path w="32210" h="222654">
                    <a:moveTo>
                      <a:pt x="32211" y="222655"/>
                    </a:moveTo>
                    <a:lnTo>
                      <a:pt x="0" y="0"/>
                    </a:lnTo>
                  </a:path>
                </a:pathLst>
              </a:custGeom>
              <a:ln w="13411" cap="rnd">
                <a:solidFill>
                  <a:srgbClr val="263238"/>
                </a:solidFill>
                <a:prstDash val="solid"/>
                <a:round/>
              </a:ln>
            </p:spPr>
            <p:txBody>
              <a:bodyPr rtlCol="0" anchor="ctr"/>
              <a:lstStyle/>
              <a:p>
                <a:endParaRPr lang="fr-FR"/>
              </a:p>
            </p:txBody>
          </p:sp>
          <p:sp>
            <p:nvSpPr>
              <p:cNvPr id="36" name="Forme libre 35">
                <a:extLst>
                  <a:ext uri="{FF2B5EF4-FFF2-40B4-BE49-F238E27FC236}">
                    <a16:creationId xmlns:a16="http://schemas.microsoft.com/office/drawing/2014/main" id="{E4409C0C-3AC8-B543-B3EA-3B9757E30DF3}"/>
                  </a:ext>
                </a:extLst>
              </p:cNvPr>
              <p:cNvSpPr/>
              <p:nvPr/>
            </p:nvSpPr>
            <p:spPr>
              <a:xfrm>
                <a:off x="10180506" y="2502813"/>
                <a:ext cx="103223" cy="235808"/>
              </a:xfrm>
              <a:custGeom>
                <a:avLst/>
                <a:gdLst>
                  <a:gd name="connsiteX0" fmla="*/ 63800 w 103223"/>
                  <a:gd name="connsiteY0" fmla="*/ 15704 h 235808"/>
                  <a:gd name="connsiteX1" fmla="*/ 2197 w 103223"/>
                  <a:gd name="connsiteY1" fmla="*/ 203598 h 235808"/>
                  <a:gd name="connsiteX2" fmla="*/ 53197 w 103223"/>
                  <a:gd name="connsiteY2" fmla="*/ 144546 h 235808"/>
                  <a:gd name="connsiteX3" fmla="*/ 98694 w 103223"/>
                  <a:gd name="connsiteY3" fmla="*/ 235809 h 235808"/>
                  <a:gd name="connsiteX4" fmla="*/ 101379 w 103223"/>
                  <a:gd name="connsiteY4" fmla="*/ 13154 h 235808"/>
                  <a:gd name="connsiteX5" fmla="*/ 63800 w 103223"/>
                  <a:gd name="connsiteY5" fmla="*/ 15704 h 2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23" h="235808">
                    <a:moveTo>
                      <a:pt x="63800" y="15704"/>
                    </a:moveTo>
                    <a:cubicBezTo>
                      <a:pt x="63800" y="15704"/>
                      <a:pt x="-13908" y="203598"/>
                      <a:pt x="2197" y="203598"/>
                    </a:cubicBezTo>
                    <a:cubicBezTo>
                      <a:pt x="18302" y="203598"/>
                      <a:pt x="53197" y="144546"/>
                      <a:pt x="53197" y="144546"/>
                    </a:cubicBezTo>
                    <a:lnTo>
                      <a:pt x="98694" y="235809"/>
                    </a:lnTo>
                    <a:cubicBezTo>
                      <a:pt x="98694" y="235809"/>
                      <a:pt x="106747" y="21072"/>
                      <a:pt x="101379" y="13154"/>
                    </a:cubicBezTo>
                    <a:cubicBezTo>
                      <a:pt x="96010" y="5236"/>
                      <a:pt x="74537" y="-13286"/>
                      <a:pt x="63800" y="15704"/>
                    </a:cubicBezTo>
                    <a:close/>
                  </a:path>
                </a:pathLst>
              </a:custGeom>
              <a:solidFill>
                <a:srgbClr val="FFFFFF"/>
              </a:solidFill>
              <a:ln w="13411" cap="rnd">
                <a:solidFill>
                  <a:srgbClr val="263238"/>
                </a:solidFill>
                <a:prstDash val="solid"/>
                <a:round/>
              </a:ln>
            </p:spPr>
            <p:txBody>
              <a:bodyPr rtlCol="0" anchor="ctr"/>
              <a:lstStyle/>
              <a:p>
                <a:endParaRPr lang="fr-FR"/>
              </a:p>
            </p:txBody>
          </p:sp>
          <p:sp>
            <p:nvSpPr>
              <p:cNvPr id="37" name="Forme libre 36">
                <a:extLst>
                  <a:ext uri="{FF2B5EF4-FFF2-40B4-BE49-F238E27FC236}">
                    <a16:creationId xmlns:a16="http://schemas.microsoft.com/office/drawing/2014/main" id="{D57E2701-0E41-524E-8D4F-5016AD79CFF5}"/>
                  </a:ext>
                </a:extLst>
              </p:cNvPr>
              <p:cNvSpPr/>
              <p:nvPr/>
            </p:nvSpPr>
            <p:spPr>
              <a:xfrm>
                <a:off x="10163914" y="2325791"/>
                <a:ext cx="281681" cy="416062"/>
              </a:xfrm>
              <a:custGeom>
                <a:avLst/>
                <a:gdLst>
                  <a:gd name="connsiteX0" fmla="*/ 0 w 281681"/>
                  <a:gd name="connsiteY0" fmla="*/ 104281 h 416062"/>
                  <a:gd name="connsiteX1" fmla="*/ 91129 w 281681"/>
                  <a:gd name="connsiteY1" fmla="*/ 251913 h 416062"/>
                  <a:gd name="connsiteX2" fmla="*/ 115287 w 281681"/>
                  <a:gd name="connsiteY2" fmla="*/ 412965 h 416062"/>
                  <a:gd name="connsiteX3" fmla="*/ 281573 w 281681"/>
                  <a:gd name="connsiteY3" fmla="*/ 99181 h 416062"/>
                  <a:gd name="connsiteX4" fmla="*/ 235942 w 281681"/>
                  <a:gd name="connsiteY4" fmla="*/ 0 h 416062"/>
                  <a:gd name="connsiteX5" fmla="*/ 77842 w 281681"/>
                  <a:gd name="connsiteY5" fmla="*/ 91129 h 416062"/>
                  <a:gd name="connsiteX6" fmla="*/ 0 w 281681"/>
                  <a:gd name="connsiteY6" fmla="*/ 104281 h 41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681" h="416062">
                    <a:moveTo>
                      <a:pt x="0" y="104281"/>
                    </a:moveTo>
                    <a:cubicBezTo>
                      <a:pt x="0" y="104281"/>
                      <a:pt x="83076" y="219568"/>
                      <a:pt x="91129" y="251913"/>
                    </a:cubicBezTo>
                    <a:cubicBezTo>
                      <a:pt x="99182" y="284257"/>
                      <a:pt x="107234" y="439807"/>
                      <a:pt x="115287" y="412965"/>
                    </a:cubicBezTo>
                    <a:cubicBezTo>
                      <a:pt x="123339" y="386123"/>
                      <a:pt x="278889" y="112602"/>
                      <a:pt x="281573" y="99181"/>
                    </a:cubicBezTo>
                    <a:cubicBezTo>
                      <a:pt x="284258" y="85760"/>
                      <a:pt x="235942" y="0"/>
                      <a:pt x="235942" y="0"/>
                    </a:cubicBezTo>
                    <a:cubicBezTo>
                      <a:pt x="235942" y="0"/>
                      <a:pt x="128574" y="77708"/>
                      <a:pt x="77842" y="91129"/>
                    </a:cubicBezTo>
                    <a:cubicBezTo>
                      <a:pt x="52490" y="98484"/>
                      <a:pt x="26372" y="102899"/>
                      <a:pt x="0" y="104281"/>
                    </a:cubicBezTo>
                    <a:close/>
                  </a:path>
                </a:pathLst>
              </a:custGeom>
              <a:solidFill>
                <a:srgbClr val="FFFFFF"/>
              </a:solidFill>
              <a:ln w="13411" cap="flat">
                <a:noFill/>
                <a:prstDash val="solid"/>
                <a:miter/>
              </a:ln>
            </p:spPr>
            <p:txBody>
              <a:bodyPr rtlCol="0" anchor="ctr"/>
              <a:lstStyle/>
              <a:p>
                <a:endParaRPr lang="fr-FR"/>
              </a:p>
            </p:txBody>
          </p:sp>
          <p:sp>
            <p:nvSpPr>
              <p:cNvPr id="38" name="Forme libre 37">
                <a:extLst>
                  <a:ext uri="{FF2B5EF4-FFF2-40B4-BE49-F238E27FC236}">
                    <a16:creationId xmlns:a16="http://schemas.microsoft.com/office/drawing/2014/main" id="{5387A2BD-AEF6-C941-B9A8-78F917C779DB}"/>
                  </a:ext>
                </a:extLst>
              </p:cNvPr>
              <p:cNvSpPr/>
              <p:nvPr/>
            </p:nvSpPr>
            <p:spPr>
              <a:xfrm>
                <a:off x="10163914" y="2325791"/>
                <a:ext cx="281681" cy="416062"/>
              </a:xfrm>
              <a:custGeom>
                <a:avLst/>
                <a:gdLst>
                  <a:gd name="connsiteX0" fmla="*/ 0 w 281681"/>
                  <a:gd name="connsiteY0" fmla="*/ 104281 h 416062"/>
                  <a:gd name="connsiteX1" fmla="*/ 91129 w 281681"/>
                  <a:gd name="connsiteY1" fmla="*/ 251913 h 416062"/>
                  <a:gd name="connsiteX2" fmla="*/ 115287 w 281681"/>
                  <a:gd name="connsiteY2" fmla="*/ 412965 h 416062"/>
                  <a:gd name="connsiteX3" fmla="*/ 281573 w 281681"/>
                  <a:gd name="connsiteY3" fmla="*/ 99181 h 416062"/>
                  <a:gd name="connsiteX4" fmla="*/ 235942 w 281681"/>
                  <a:gd name="connsiteY4" fmla="*/ 0 h 416062"/>
                  <a:gd name="connsiteX5" fmla="*/ 77842 w 281681"/>
                  <a:gd name="connsiteY5" fmla="*/ 91129 h 416062"/>
                  <a:gd name="connsiteX6" fmla="*/ 0 w 281681"/>
                  <a:gd name="connsiteY6" fmla="*/ 104281 h 41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681" h="416062">
                    <a:moveTo>
                      <a:pt x="0" y="104281"/>
                    </a:moveTo>
                    <a:cubicBezTo>
                      <a:pt x="0" y="104281"/>
                      <a:pt x="83076" y="219568"/>
                      <a:pt x="91129" y="251913"/>
                    </a:cubicBezTo>
                    <a:cubicBezTo>
                      <a:pt x="99182" y="284257"/>
                      <a:pt x="107234" y="439807"/>
                      <a:pt x="115287" y="412965"/>
                    </a:cubicBezTo>
                    <a:cubicBezTo>
                      <a:pt x="123339" y="386123"/>
                      <a:pt x="278889" y="112602"/>
                      <a:pt x="281573" y="99181"/>
                    </a:cubicBezTo>
                    <a:cubicBezTo>
                      <a:pt x="284258" y="85760"/>
                      <a:pt x="235942" y="0"/>
                      <a:pt x="235942" y="0"/>
                    </a:cubicBezTo>
                    <a:cubicBezTo>
                      <a:pt x="235942" y="0"/>
                      <a:pt x="128574" y="77708"/>
                      <a:pt x="77842" y="91129"/>
                    </a:cubicBezTo>
                    <a:cubicBezTo>
                      <a:pt x="52490" y="98484"/>
                      <a:pt x="26372" y="102899"/>
                      <a:pt x="0" y="104281"/>
                    </a:cubicBezTo>
                    <a:close/>
                  </a:path>
                </a:pathLst>
              </a:custGeom>
              <a:solidFill>
                <a:srgbClr val="000000">
                  <a:alpha val="10000"/>
                </a:srgbClr>
              </a:solidFill>
              <a:ln w="13411" cap="flat">
                <a:noFill/>
                <a:prstDash val="solid"/>
                <a:miter/>
              </a:ln>
            </p:spPr>
            <p:txBody>
              <a:bodyPr rtlCol="0" anchor="ctr"/>
              <a:lstStyle/>
              <a:p>
                <a:endParaRPr lang="fr-FR"/>
              </a:p>
            </p:txBody>
          </p:sp>
          <p:sp>
            <p:nvSpPr>
              <p:cNvPr id="39" name="Forme libre 38">
                <a:extLst>
                  <a:ext uri="{FF2B5EF4-FFF2-40B4-BE49-F238E27FC236}">
                    <a16:creationId xmlns:a16="http://schemas.microsoft.com/office/drawing/2014/main" id="{0DA883CC-0567-5E49-8CC4-A8E4DBD229F1}"/>
                  </a:ext>
                </a:extLst>
              </p:cNvPr>
              <p:cNvSpPr/>
              <p:nvPr/>
            </p:nvSpPr>
            <p:spPr>
              <a:xfrm>
                <a:off x="10163914" y="2325791"/>
                <a:ext cx="281681" cy="416062"/>
              </a:xfrm>
              <a:custGeom>
                <a:avLst/>
                <a:gdLst>
                  <a:gd name="connsiteX0" fmla="*/ 0 w 281681"/>
                  <a:gd name="connsiteY0" fmla="*/ 104281 h 416062"/>
                  <a:gd name="connsiteX1" fmla="*/ 91129 w 281681"/>
                  <a:gd name="connsiteY1" fmla="*/ 251913 h 416062"/>
                  <a:gd name="connsiteX2" fmla="*/ 115287 w 281681"/>
                  <a:gd name="connsiteY2" fmla="*/ 412965 h 416062"/>
                  <a:gd name="connsiteX3" fmla="*/ 281573 w 281681"/>
                  <a:gd name="connsiteY3" fmla="*/ 99181 h 416062"/>
                  <a:gd name="connsiteX4" fmla="*/ 235942 w 281681"/>
                  <a:gd name="connsiteY4" fmla="*/ 0 h 416062"/>
                  <a:gd name="connsiteX5" fmla="*/ 77842 w 281681"/>
                  <a:gd name="connsiteY5" fmla="*/ 91129 h 416062"/>
                  <a:gd name="connsiteX6" fmla="*/ 0 w 281681"/>
                  <a:gd name="connsiteY6" fmla="*/ 104281 h 41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681" h="416062">
                    <a:moveTo>
                      <a:pt x="0" y="104281"/>
                    </a:moveTo>
                    <a:cubicBezTo>
                      <a:pt x="0" y="104281"/>
                      <a:pt x="83076" y="219568"/>
                      <a:pt x="91129" y="251913"/>
                    </a:cubicBezTo>
                    <a:cubicBezTo>
                      <a:pt x="99182" y="284257"/>
                      <a:pt x="107234" y="439807"/>
                      <a:pt x="115287" y="412965"/>
                    </a:cubicBezTo>
                    <a:cubicBezTo>
                      <a:pt x="123339" y="386123"/>
                      <a:pt x="278889" y="112602"/>
                      <a:pt x="281573" y="99181"/>
                    </a:cubicBezTo>
                    <a:cubicBezTo>
                      <a:pt x="284258" y="85760"/>
                      <a:pt x="235942" y="0"/>
                      <a:pt x="235942" y="0"/>
                    </a:cubicBezTo>
                    <a:cubicBezTo>
                      <a:pt x="235942" y="0"/>
                      <a:pt x="128574" y="77708"/>
                      <a:pt x="77842" y="91129"/>
                    </a:cubicBezTo>
                    <a:cubicBezTo>
                      <a:pt x="52490" y="98484"/>
                      <a:pt x="26372" y="102899"/>
                      <a:pt x="0" y="104281"/>
                    </a:cubicBezTo>
                    <a:close/>
                  </a:path>
                </a:pathLst>
              </a:custGeom>
              <a:noFill/>
              <a:ln w="13411" cap="rnd">
                <a:solidFill>
                  <a:srgbClr val="263238"/>
                </a:solidFill>
                <a:prstDash val="solid"/>
                <a:round/>
              </a:ln>
            </p:spPr>
            <p:txBody>
              <a:bodyPr rtlCol="0" anchor="ctr"/>
              <a:lstStyle/>
              <a:p>
                <a:endParaRPr lang="fr-FR"/>
              </a:p>
            </p:txBody>
          </p:sp>
          <p:sp>
            <p:nvSpPr>
              <p:cNvPr id="40" name="Forme libre 39">
                <a:extLst>
                  <a:ext uri="{FF2B5EF4-FFF2-40B4-BE49-F238E27FC236}">
                    <a16:creationId xmlns:a16="http://schemas.microsoft.com/office/drawing/2014/main" id="{1A56E61D-60F0-F049-99E7-065A1FF30B1F}"/>
                  </a:ext>
                </a:extLst>
              </p:cNvPr>
              <p:cNvSpPr/>
              <p:nvPr/>
            </p:nvSpPr>
            <p:spPr>
              <a:xfrm>
                <a:off x="10279200" y="2615014"/>
                <a:ext cx="64421" cy="123473"/>
              </a:xfrm>
              <a:custGeom>
                <a:avLst/>
                <a:gdLst>
                  <a:gd name="connsiteX0" fmla="*/ 13421 w 64421"/>
                  <a:gd name="connsiteY0" fmla="*/ 0 h 123473"/>
                  <a:gd name="connsiteX1" fmla="*/ 0 w 64421"/>
                  <a:gd name="connsiteY1" fmla="*/ 123473 h 123473"/>
                  <a:gd name="connsiteX2" fmla="*/ 64421 w 64421"/>
                  <a:gd name="connsiteY2" fmla="*/ 37579 h 123473"/>
                  <a:gd name="connsiteX3" fmla="*/ 13421 w 64421"/>
                  <a:gd name="connsiteY3" fmla="*/ 0 h 123473"/>
                </a:gdLst>
                <a:ahLst/>
                <a:cxnLst>
                  <a:cxn ang="0">
                    <a:pos x="connsiteX0" y="connsiteY0"/>
                  </a:cxn>
                  <a:cxn ang="0">
                    <a:pos x="connsiteX1" y="connsiteY1"/>
                  </a:cxn>
                  <a:cxn ang="0">
                    <a:pos x="connsiteX2" y="connsiteY2"/>
                  </a:cxn>
                  <a:cxn ang="0">
                    <a:pos x="connsiteX3" y="connsiteY3"/>
                  </a:cxn>
                </a:cxnLst>
                <a:rect l="l" t="t" r="r" b="b"/>
                <a:pathLst>
                  <a:path w="64421" h="123473">
                    <a:moveTo>
                      <a:pt x="13421" y="0"/>
                    </a:moveTo>
                    <a:lnTo>
                      <a:pt x="0" y="123473"/>
                    </a:lnTo>
                    <a:lnTo>
                      <a:pt x="64421" y="37579"/>
                    </a:lnTo>
                    <a:lnTo>
                      <a:pt x="13421" y="0"/>
                    </a:lnTo>
                    <a:close/>
                  </a:path>
                </a:pathLst>
              </a:custGeom>
              <a:solidFill>
                <a:srgbClr val="FFFFFF"/>
              </a:solidFill>
              <a:ln w="13411" cap="rnd">
                <a:solidFill>
                  <a:srgbClr val="263238"/>
                </a:solid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B88FA564-1B01-E447-A925-D31AF80D4389}"/>
                  </a:ext>
                </a:extLst>
              </p:cNvPr>
              <p:cNvSpPr/>
              <p:nvPr/>
            </p:nvSpPr>
            <p:spPr>
              <a:xfrm>
                <a:off x="10292621" y="2365651"/>
                <a:ext cx="241444" cy="327204"/>
              </a:xfrm>
              <a:custGeom>
                <a:avLst/>
                <a:gdLst>
                  <a:gd name="connsiteX0" fmla="*/ 0 w 241444"/>
                  <a:gd name="connsiteY0" fmla="*/ 249363 h 327204"/>
                  <a:gd name="connsiteX1" fmla="*/ 53684 w 241444"/>
                  <a:gd name="connsiteY1" fmla="*/ 327205 h 327204"/>
                  <a:gd name="connsiteX2" fmla="*/ 241445 w 241444"/>
                  <a:gd name="connsiteY2" fmla="*/ 61737 h 327204"/>
                  <a:gd name="connsiteX3" fmla="*/ 168971 w 241444"/>
                  <a:gd name="connsiteY3" fmla="*/ 0 h 327204"/>
                  <a:gd name="connsiteX4" fmla="*/ 0 w 241444"/>
                  <a:gd name="connsiteY4" fmla="*/ 249363 h 32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444" h="327204">
                    <a:moveTo>
                      <a:pt x="0" y="249363"/>
                    </a:moveTo>
                    <a:lnTo>
                      <a:pt x="53684" y="327205"/>
                    </a:lnTo>
                    <a:lnTo>
                      <a:pt x="241445" y="61737"/>
                    </a:lnTo>
                    <a:lnTo>
                      <a:pt x="168971" y="0"/>
                    </a:lnTo>
                    <a:lnTo>
                      <a:pt x="0" y="249363"/>
                    </a:lnTo>
                    <a:close/>
                  </a:path>
                </a:pathLst>
              </a:custGeom>
              <a:solidFill>
                <a:srgbClr val="FFFFFF"/>
              </a:solidFill>
              <a:ln w="13411" cap="rnd">
                <a:solidFill>
                  <a:srgbClr val="263238"/>
                </a:solid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F83DD735-0336-C44C-AE6D-FE2ABF26D9AA}"/>
                  </a:ext>
                </a:extLst>
              </p:cNvPr>
              <p:cNvSpPr/>
              <p:nvPr/>
            </p:nvSpPr>
            <p:spPr>
              <a:xfrm>
                <a:off x="10359324" y="2060699"/>
                <a:ext cx="65382" cy="142289"/>
              </a:xfrm>
              <a:custGeom>
                <a:avLst/>
                <a:gdLst>
                  <a:gd name="connsiteX0" fmla="*/ 0 w 65382"/>
                  <a:gd name="connsiteY0" fmla="*/ 64582 h 142289"/>
                  <a:gd name="connsiteX1" fmla="*/ 42813 w 65382"/>
                  <a:gd name="connsiteY1" fmla="*/ 295 h 142289"/>
                  <a:gd name="connsiteX2" fmla="*/ 53550 w 65382"/>
                  <a:gd name="connsiteY2" fmla="*/ 96792 h 142289"/>
                  <a:gd name="connsiteX3" fmla="*/ 32076 w 65382"/>
                  <a:gd name="connsiteY3" fmla="*/ 142289 h 142289"/>
                </a:gdLst>
                <a:ahLst/>
                <a:cxnLst>
                  <a:cxn ang="0">
                    <a:pos x="connsiteX0" y="connsiteY0"/>
                  </a:cxn>
                  <a:cxn ang="0">
                    <a:pos x="connsiteX1" y="connsiteY1"/>
                  </a:cxn>
                  <a:cxn ang="0">
                    <a:pos x="connsiteX2" y="connsiteY2"/>
                  </a:cxn>
                  <a:cxn ang="0">
                    <a:pos x="connsiteX3" y="connsiteY3"/>
                  </a:cxn>
                </a:cxnLst>
                <a:rect l="l" t="t" r="r" b="b"/>
                <a:pathLst>
                  <a:path w="65382" h="142289">
                    <a:moveTo>
                      <a:pt x="0" y="64582"/>
                    </a:moveTo>
                    <a:cubicBezTo>
                      <a:pt x="0" y="64582"/>
                      <a:pt x="13421" y="-5073"/>
                      <a:pt x="42813" y="295"/>
                    </a:cubicBezTo>
                    <a:cubicBezTo>
                      <a:pt x="72205" y="5663"/>
                      <a:pt x="69655" y="59213"/>
                      <a:pt x="53550" y="96792"/>
                    </a:cubicBezTo>
                    <a:cubicBezTo>
                      <a:pt x="47457" y="112441"/>
                      <a:pt x="40290" y="127647"/>
                      <a:pt x="32076" y="142289"/>
                    </a:cubicBezTo>
                    <a:close/>
                  </a:path>
                </a:pathLst>
              </a:custGeom>
              <a:solidFill>
                <a:srgbClr val="FFFFFF"/>
              </a:solidFill>
              <a:ln w="13411" cap="flat">
                <a:noFill/>
                <a:prstDash val="solid"/>
                <a:miter/>
              </a:ln>
            </p:spPr>
            <p:txBody>
              <a:bodyPr rtlCol="0" anchor="ctr"/>
              <a:lstStyle/>
              <a:p>
                <a:endParaRPr lang="fr-FR"/>
              </a:p>
            </p:txBody>
          </p:sp>
          <p:sp>
            <p:nvSpPr>
              <p:cNvPr id="43" name="Forme libre 42">
                <a:extLst>
                  <a:ext uri="{FF2B5EF4-FFF2-40B4-BE49-F238E27FC236}">
                    <a16:creationId xmlns:a16="http://schemas.microsoft.com/office/drawing/2014/main" id="{8642B1F0-C203-024C-B040-A8956DBE08C7}"/>
                  </a:ext>
                </a:extLst>
              </p:cNvPr>
              <p:cNvSpPr/>
              <p:nvPr/>
            </p:nvSpPr>
            <p:spPr>
              <a:xfrm>
                <a:off x="10359324" y="2060699"/>
                <a:ext cx="65382" cy="142289"/>
              </a:xfrm>
              <a:custGeom>
                <a:avLst/>
                <a:gdLst>
                  <a:gd name="connsiteX0" fmla="*/ 0 w 65382"/>
                  <a:gd name="connsiteY0" fmla="*/ 64582 h 142289"/>
                  <a:gd name="connsiteX1" fmla="*/ 42813 w 65382"/>
                  <a:gd name="connsiteY1" fmla="*/ 295 h 142289"/>
                  <a:gd name="connsiteX2" fmla="*/ 53550 w 65382"/>
                  <a:gd name="connsiteY2" fmla="*/ 96792 h 142289"/>
                  <a:gd name="connsiteX3" fmla="*/ 32076 w 65382"/>
                  <a:gd name="connsiteY3" fmla="*/ 142289 h 142289"/>
                </a:gdLst>
                <a:ahLst/>
                <a:cxnLst>
                  <a:cxn ang="0">
                    <a:pos x="connsiteX0" y="connsiteY0"/>
                  </a:cxn>
                  <a:cxn ang="0">
                    <a:pos x="connsiteX1" y="connsiteY1"/>
                  </a:cxn>
                  <a:cxn ang="0">
                    <a:pos x="connsiteX2" y="connsiteY2"/>
                  </a:cxn>
                  <a:cxn ang="0">
                    <a:pos x="connsiteX3" y="connsiteY3"/>
                  </a:cxn>
                </a:cxnLst>
                <a:rect l="l" t="t" r="r" b="b"/>
                <a:pathLst>
                  <a:path w="65382" h="142289">
                    <a:moveTo>
                      <a:pt x="0" y="64582"/>
                    </a:moveTo>
                    <a:cubicBezTo>
                      <a:pt x="0" y="64582"/>
                      <a:pt x="13421" y="-5073"/>
                      <a:pt x="42813" y="295"/>
                    </a:cubicBezTo>
                    <a:cubicBezTo>
                      <a:pt x="72205" y="5663"/>
                      <a:pt x="69655" y="59213"/>
                      <a:pt x="53550" y="96792"/>
                    </a:cubicBezTo>
                    <a:cubicBezTo>
                      <a:pt x="47457" y="112441"/>
                      <a:pt x="40290" y="127647"/>
                      <a:pt x="32076" y="142289"/>
                    </a:cubicBezTo>
                    <a:close/>
                  </a:path>
                </a:pathLst>
              </a:custGeom>
              <a:solidFill>
                <a:srgbClr val="000000">
                  <a:alpha val="10000"/>
                </a:srgbClr>
              </a:solidFill>
              <a:ln w="13411" cap="flat">
                <a:noFill/>
                <a:prstDash val="solid"/>
                <a:miter/>
              </a:ln>
            </p:spPr>
            <p:txBody>
              <a:bodyPr rtlCol="0" anchor="ctr"/>
              <a:lstStyle/>
              <a:p>
                <a:endParaRPr lang="fr-FR"/>
              </a:p>
            </p:txBody>
          </p:sp>
          <p:sp>
            <p:nvSpPr>
              <p:cNvPr id="44" name="Forme libre 43">
                <a:extLst>
                  <a:ext uri="{FF2B5EF4-FFF2-40B4-BE49-F238E27FC236}">
                    <a16:creationId xmlns:a16="http://schemas.microsoft.com/office/drawing/2014/main" id="{6B25F471-1E0C-0C49-AA22-9058391E5201}"/>
                  </a:ext>
                </a:extLst>
              </p:cNvPr>
              <p:cNvSpPr/>
              <p:nvPr/>
            </p:nvSpPr>
            <p:spPr>
              <a:xfrm>
                <a:off x="10359324" y="2060699"/>
                <a:ext cx="65382" cy="142289"/>
              </a:xfrm>
              <a:custGeom>
                <a:avLst/>
                <a:gdLst>
                  <a:gd name="connsiteX0" fmla="*/ 0 w 65382"/>
                  <a:gd name="connsiteY0" fmla="*/ 64582 h 142289"/>
                  <a:gd name="connsiteX1" fmla="*/ 42813 w 65382"/>
                  <a:gd name="connsiteY1" fmla="*/ 295 h 142289"/>
                  <a:gd name="connsiteX2" fmla="*/ 53550 w 65382"/>
                  <a:gd name="connsiteY2" fmla="*/ 96792 h 142289"/>
                  <a:gd name="connsiteX3" fmla="*/ 32076 w 65382"/>
                  <a:gd name="connsiteY3" fmla="*/ 142289 h 142289"/>
                </a:gdLst>
                <a:ahLst/>
                <a:cxnLst>
                  <a:cxn ang="0">
                    <a:pos x="connsiteX0" y="connsiteY0"/>
                  </a:cxn>
                  <a:cxn ang="0">
                    <a:pos x="connsiteX1" y="connsiteY1"/>
                  </a:cxn>
                  <a:cxn ang="0">
                    <a:pos x="connsiteX2" y="connsiteY2"/>
                  </a:cxn>
                  <a:cxn ang="0">
                    <a:pos x="connsiteX3" y="connsiteY3"/>
                  </a:cxn>
                </a:cxnLst>
                <a:rect l="l" t="t" r="r" b="b"/>
                <a:pathLst>
                  <a:path w="65382" h="142289">
                    <a:moveTo>
                      <a:pt x="0" y="64582"/>
                    </a:moveTo>
                    <a:cubicBezTo>
                      <a:pt x="0" y="64582"/>
                      <a:pt x="13421" y="-5073"/>
                      <a:pt x="42813" y="295"/>
                    </a:cubicBezTo>
                    <a:cubicBezTo>
                      <a:pt x="72205" y="5663"/>
                      <a:pt x="69655" y="59213"/>
                      <a:pt x="53550" y="96792"/>
                    </a:cubicBezTo>
                    <a:cubicBezTo>
                      <a:pt x="47457" y="112441"/>
                      <a:pt x="40290" y="127647"/>
                      <a:pt x="32076" y="142289"/>
                    </a:cubicBezTo>
                    <a:close/>
                  </a:path>
                </a:pathLst>
              </a:custGeom>
              <a:noFill/>
              <a:ln w="13411" cap="rnd">
                <a:solidFill>
                  <a:srgbClr val="263238"/>
                </a:solid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14EE26AC-C5C7-8749-B312-BBAB58DAE05E}"/>
                  </a:ext>
                </a:extLst>
              </p:cNvPr>
              <p:cNvSpPr/>
              <p:nvPr/>
            </p:nvSpPr>
            <p:spPr>
              <a:xfrm>
                <a:off x="9951224" y="2215898"/>
                <a:ext cx="83579" cy="97142"/>
              </a:xfrm>
              <a:custGeom>
                <a:avLst/>
                <a:gdLst>
                  <a:gd name="connsiteX0" fmla="*/ 51370 w 83579"/>
                  <a:gd name="connsiteY0" fmla="*/ 13932 h 97142"/>
                  <a:gd name="connsiteX1" fmla="*/ 504 w 83579"/>
                  <a:gd name="connsiteY1" fmla="*/ 30037 h 97142"/>
                  <a:gd name="connsiteX2" fmla="*/ 83580 w 83579"/>
                  <a:gd name="connsiteY2" fmla="*/ 97142 h 97142"/>
                </a:gdLst>
                <a:ahLst/>
                <a:cxnLst>
                  <a:cxn ang="0">
                    <a:pos x="connsiteX0" y="connsiteY0"/>
                  </a:cxn>
                  <a:cxn ang="0">
                    <a:pos x="connsiteX1" y="connsiteY1"/>
                  </a:cxn>
                  <a:cxn ang="0">
                    <a:pos x="connsiteX2" y="connsiteY2"/>
                  </a:cxn>
                </a:cxnLst>
                <a:rect l="l" t="t" r="r" b="b"/>
                <a:pathLst>
                  <a:path w="83579" h="97142">
                    <a:moveTo>
                      <a:pt x="51370" y="13932"/>
                    </a:moveTo>
                    <a:cubicBezTo>
                      <a:pt x="51370" y="13932"/>
                      <a:pt x="8556" y="-26331"/>
                      <a:pt x="504" y="30037"/>
                    </a:cubicBezTo>
                    <a:cubicBezTo>
                      <a:pt x="-7549" y="86406"/>
                      <a:pt x="83580" y="97142"/>
                      <a:pt x="83580" y="97142"/>
                    </a:cubicBezTo>
                    <a:close/>
                  </a:path>
                </a:pathLst>
              </a:custGeom>
              <a:solidFill>
                <a:srgbClr val="FFFFFF"/>
              </a:solidFill>
              <a:ln w="13411" cap="flat">
                <a:noFill/>
                <a:prstDash val="solid"/>
                <a:miter/>
              </a:ln>
            </p:spPr>
            <p:txBody>
              <a:bodyPr rtlCol="0" anchor="ctr"/>
              <a:lstStyle/>
              <a:p>
                <a:endParaRPr lang="fr-FR"/>
              </a:p>
            </p:txBody>
          </p:sp>
          <p:sp>
            <p:nvSpPr>
              <p:cNvPr id="46" name="Forme libre 45">
                <a:extLst>
                  <a:ext uri="{FF2B5EF4-FFF2-40B4-BE49-F238E27FC236}">
                    <a16:creationId xmlns:a16="http://schemas.microsoft.com/office/drawing/2014/main" id="{86C06E5E-3AF8-1846-A491-7DDE38CC7EFA}"/>
                  </a:ext>
                </a:extLst>
              </p:cNvPr>
              <p:cNvSpPr/>
              <p:nvPr/>
            </p:nvSpPr>
            <p:spPr>
              <a:xfrm>
                <a:off x="9951224" y="2215898"/>
                <a:ext cx="83579" cy="97142"/>
              </a:xfrm>
              <a:custGeom>
                <a:avLst/>
                <a:gdLst>
                  <a:gd name="connsiteX0" fmla="*/ 51370 w 83579"/>
                  <a:gd name="connsiteY0" fmla="*/ 13932 h 97142"/>
                  <a:gd name="connsiteX1" fmla="*/ 504 w 83579"/>
                  <a:gd name="connsiteY1" fmla="*/ 30037 h 97142"/>
                  <a:gd name="connsiteX2" fmla="*/ 83580 w 83579"/>
                  <a:gd name="connsiteY2" fmla="*/ 97142 h 97142"/>
                </a:gdLst>
                <a:ahLst/>
                <a:cxnLst>
                  <a:cxn ang="0">
                    <a:pos x="connsiteX0" y="connsiteY0"/>
                  </a:cxn>
                  <a:cxn ang="0">
                    <a:pos x="connsiteX1" y="connsiteY1"/>
                  </a:cxn>
                  <a:cxn ang="0">
                    <a:pos x="connsiteX2" y="connsiteY2"/>
                  </a:cxn>
                </a:cxnLst>
                <a:rect l="l" t="t" r="r" b="b"/>
                <a:pathLst>
                  <a:path w="83579" h="97142">
                    <a:moveTo>
                      <a:pt x="51370" y="13932"/>
                    </a:moveTo>
                    <a:cubicBezTo>
                      <a:pt x="51370" y="13932"/>
                      <a:pt x="8556" y="-26331"/>
                      <a:pt x="504" y="30037"/>
                    </a:cubicBezTo>
                    <a:cubicBezTo>
                      <a:pt x="-7549" y="86406"/>
                      <a:pt x="83580" y="97142"/>
                      <a:pt x="83580" y="97142"/>
                    </a:cubicBezTo>
                    <a:close/>
                  </a:path>
                </a:pathLst>
              </a:custGeom>
              <a:solidFill>
                <a:srgbClr val="000000">
                  <a:alpha val="10000"/>
                </a:srgbClr>
              </a:solidFill>
              <a:ln w="13411" cap="flat">
                <a:noFill/>
                <a:prstDash val="solid"/>
                <a:miter/>
              </a:ln>
            </p:spPr>
            <p:txBody>
              <a:bodyPr rtlCol="0" anchor="ctr"/>
              <a:lstStyle/>
              <a:p>
                <a:endParaRPr lang="fr-FR"/>
              </a:p>
            </p:txBody>
          </p:sp>
          <p:sp>
            <p:nvSpPr>
              <p:cNvPr id="47" name="Forme libre 46">
                <a:extLst>
                  <a:ext uri="{FF2B5EF4-FFF2-40B4-BE49-F238E27FC236}">
                    <a16:creationId xmlns:a16="http://schemas.microsoft.com/office/drawing/2014/main" id="{FF10CE28-FB71-184A-8602-A97071A32C05}"/>
                  </a:ext>
                </a:extLst>
              </p:cNvPr>
              <p:cNvSpPr/>
              <p:nvPr/>
            </p:nvSpPr>
            <p:spPr>
              <a:xfrm>
                <a:off x="9951224" y="2215898"/>
                <a:ext cx="83579" cy="97142"/>
              </a:xfrm>
              <a:custGeom>
                <a:avLst/>
                <a:gdLst>
                  <a:gd name="connsiteX0" fmla="*/ 51370 w 83579"/>
                  <a:gd name="connsiteY0" fmla="*/ 13932 h 97142"/>
                  <a:gd name="connsiteX1" fmla="*/ 504 w 83579"/>
                  <a:gd name="connsiteY1" fmla="*/ 30037 h 97142"/>
                  <a:gd name="connsiteX2" fmla="*/ 83580 w 83579"/>
                  <a:gd name="connsiteY2" fmla="*/ 97142 h 97142"/>
                </a:gdLst>
                <a:ahLst/>
                <a:cxnLst>
                  <a:cxn ang="0">
                    <a:pos x="connsiteX0" y="connsiteY0"/>
                  </a:cxn>
                  <a:cxn ang="0">
                    <a:pos x="connsiteX1" y="connsiteY1"/>
                  </a:cxn>
                  <a:cxn ang="0">
                    <a:pos x="connsiteX2" y="connsiteY2"/>
                  </a:cxn>
                </a:cxnLst>
                <a:rect l="l" t="t" r="r" b="b"/>
                <a:pathLst>
                  <a:path w="83579" h="97142">
                    <a:moveTo>
                      <a:pt x="51370" y="13932"/>
                    </a:moveTo>
                    <a:cubicBezTo>
                      <a:pt x="51370" y="13932"/>
                      <a:pt x="8556" y="-26331"/>
                      <a:pt x="504" y="30037"/>
                    </a:cubicBezTo>
                    <a:cubicBezTo>
                      <a:pt x="-7549" y="86406"/>
                      <a:pt x="83580" y="97142"/>
                      <a:pt x="83580" y="97142"/>
                    </a:cubicBezTo>
                    <a:close/>
                  </a:path>
                </a:pathLst>
              </a:custGeom>
              <a:noFill/>
              <a:ln w="13411" cap="rnd">
                <a:solidFill>
                  <a:srgbClr val="263238"/>
                </a:solid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9F991F96-7D89-9843-82DC-7D05394B5DD6}"/>
                  </a:ext>
                </a:extLst>
              </p:cNvPr>
              <p:cNvSpPr/>
              <p:nvPr/>
            </p:nvSpPr>
            <p:spPr>
              <a:xfrm>
                <a:off x="9930108" y="1874952"/>
                <a:ext cx="488815" cy="611354"/>
              </a:xfrm>
              <a:custGeom>
                <a:avLst/>
                <a:gdLst>
                  <a:gd name="connsiteX0" fmla="*/ 10883 w 488815"/>
                  <a:gd name="connsiteY0" fmla="*/ 191276 h 611354"/>
                  <a:gd name="connsiteX1" fmla="*/ 171935 w 488815"/>
                  <a:gd name="connsiteY1" fmla="*/ 564112 h 611354"/>
                  <a:gd name="connsiteX2" fmla="*/ 423982 w 488815"/>
                  <a:gd name="connsiteY2" fmla="*/ 566797 h 611354"/>
                  <a:gd name="connsiteX3" fmla="*/ 466795 w 488815"/>
                  <a:gd name="connsiteY3" fmla="*/ 349510 h 611354"/>
                  <a:gd name="connsiteX4" fmla="*/ 343456 w 488815"/>
                  <a:gd name="connsiteY4" fmla="*/ 33176 h 611354"/>
                  <a:gd name="connsiteX5" fmla="*/ 233538 w 488815"/>
                  <a:gd name="connsiteY5" fmla="*/ 11703 h 611354"/>
                  <a:gd name="connsiteX6" fmla="*/ 161198 w 488815"/>
                  <a:gd name="connsiteY6" fmla="*/ 78808 h 611354"/>
                  <a:gd name="connsiteX7" fmla="*/ 13567 w 488815"/>
                  <a:gd name="connsiteY7" fmla="*/ 111018 h 611354"/>
                  <a:gd name="connsiteX8" fmla="*/ 10883 w 488815"/>
                  <a:gd name="connsiteY8" fmla="*/ 191276 h 61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815" h="611354">
                    <a:moveTo>
                      <a:pt x="10883" y="191276"/>
                    </a:moveTo>
                    <a:cubicBezTo>
                      <a:pt x="10883" y="191276"/>
                      <a:pt x="128854" y="515797"/>
                      <a:pt x="171935" y="564112"/>
                    </a:cubicBezTo>
                    <a:cubicBezTo>
                      <a:pt x="215017" y="612428"/>
                      <a:pt x="330035" y="639136"/>
                      <a:pt x="423982" y="566797"/>
                    </a:cubicBezTo>
                    <a:cubicBezTo>
                      <a:pt x="517930" y="494457"/>
                      <a:pt x="488269" y="413931"/>
                      <a:pt x="466795" y="349510"/>
                    </a:cubicBezTo>
                    <a:cubicBezTo>
                      <a:pt x="445322" y="285089"/>
                      <a:pt x="356877" y="62568"/>
                      <a:pt x="343456" y="33176"/>
                    </a:cubicBezTo>
                    <a:cubicBezTo>
                      <a:pt x="330035" y="3784"/>
                      <a:pt x="265748" y="-12455"/>
                      <a:pt x="233538" y="11703"/>
                    </a:cubicBezTo>
                    <a:cubicBezTo>
                      <a:pt x="201327" y="35861"/>
                      <a:pt x="214749" y="65387"/>
                      <a:pt x="161198" y="78808"/>
                    </a:cubicBezTo>
                    <a:cubicBezTo>
                      <a:pt x="107649" y="92229"/>
                      <a:pt x="43228" y="70755"/>
                      <a:pt x="13567" y="111018"/>
                    </a:cubicBezTo>
                    <a:cubicBezTo>
                      <a:pt x="-3491" y="134760"/>
                      <a:pt x="-4551" y="166447"/>
                      <a:pt x="10883" y="191276"/>
                    </a:cubicBezTo>
                    <a:close/>
                  </a:path>
                </a:pathLst>
              </a:custGeom>
              <a:solidFill>
                <a:srgbClr val="FFFFFF"/>
              </a:solidFill>
              <a:ln w="13411" cap="flat">
                <a:noFill/>
                <a:prstDash val="solid"/>
                <a:miter/>
              </a:ln>
            </p:spPr>
            <p:txBody>
              <a:bodyPr rtlCol="0" anchor="ctr"/>
              <a:lstStyle/>
              <a:p>
                <a:endParaRPr lang="fr-FR"/>
              </a:p>
            </p:txBody>
          </p:sp>
          <p:sp>
            <p:nvSpPr>
              <p:cNvPr id="49" name="Forme libre 48">
                <a:extLst>
                  <a:ext uri="{FF2B5EF4-FFF2-40B4-BE49-F238E27FC236}">
                    <a16:creationId xmlns:a16="http://schemas.microsoft.com/office/drawing/2014/main" id="{991F90A9-F141-C84F-A801-630448F631FF}"/>
                  </a:ext>
                </a:extLst>
              </p:cNvPr>
              <p:cNvSpPr/>
              <p:nvPr/>
            </p:nvSpPr>
            <p:spPr>
              <a:xfrm>
                <a:off x="9930108" y="1874952"/>
                <a:ext cx="488815" cy="611354"/>
              </a:xfrm>
              <a:custGeom>
                <a:avLst/>
                <a:gdLst>
                  <a:gd name="connsiteX0" fmla="*/ 10883 w 488815"/>
                  <a:gd name="connsiteY0" fmla="*/ 191276 h 611354"/>
                  <a:gd name="connsiteX1" fmla="*/ 171935 w 488815"/>
                  <a:gd name="connsiteY1" fmla="*/ 564112 h 611354"/>
                  <a:gd name="connsiteX2" fmla="*/ 423982 w 488815"/>
                  <a:gd name="connsiteY2" fmla="*/ 566797 h 611354"/>
                  <a:gd name="connsiteX3" fmla="*/ 466795 w 488815"/>
                  <a:gd name="connsiteY3" fmla="*/ 349510 h 611354"/>
                  <a:gd name="connsiteX4" fmla="*/ 343456 w 488815"/>
                  <a:gd name="connsiteY4" fmla="*/ 33176 h 611354"/>
                  <a:gd name="connsiteX5" fmla="*/ 233538 w 488815"/>
                  <a:gd name="connsiteY5" fmla="*/ 11703 h 611354"/>
                  <a:gd name="connsiteX6" fmla="*/ 161198 w 488815"/>
                  <a:gd name="connsiteY6" fmla="*/ 78808 h 611354"/>
                  <a:gd name="connsiteX7" fmla="*/ 13567 w 488815"/>
                  <a:gd name="connsiteY7" fmla="*/ 111018 h 611354"/>
                  <a:gd name="connsiteX8" fmla="*/ 10883 w 488815"/>
                  <a:gd name="connsiteY8" fmla="*/ 191276 h 61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815" h="611354">
                    <a:moveTo>
                      <a:pt x="10883" y="191276"/>
                    </a:moveTo>
                    <a:cubicBezTo>
                      <a:pt x="10883" y="191276"/>
                      <a:pt x="128854" y="515797"/>
                      <a:pt x="171935" y="564112"/>
                    </a:cubicBezTo>
                    <a:cubicBezTo>
                      <a:pt x="215017" y="612428"/>
                      <a:pt x="330035" y="639136"/>
                      <a:pt x="423982" y="566797"/>
                    </a:cubicBezTo>
                    <a:cubicBezTo>
                      <a:pt x="517930" y="494457"/>
                      <a:pt x="488269" y="413931"/>
                      <a:pt x="466795" y="349510"/>
                    </a:cubicBezTo>
                    <a:cubicBezTo>
                      <a:pt x="445322" y="285089"/>
                      <a:pt x="356877" y="62568"/>
                      <a:pt x="343456" y="33176"/>
                    </a:cubicBezTo>
                    <a:cubicBezTo>
                      <a:pt x="330035" y="3784"/>
                      <a:pt x="265748" y="-12455"/>
                      <a:pt x="233538" y="11703"/>
                    </a:cubicBezTo>
                    <a:cubicBezTo>
                      <a:pt x="201327" y="35861"/>
                      <a:pt x="214749" y="65387"/>
                      <a:pt x="161198" y="78808"/>
                    </a:cubicBezTo>
                    <a:cubicBezTo>
                      <a:pt x="107649" y="92229"/>
                      <a:pt x="43228" y="70755"/>
                      <a:pt x="13567" y="111018"/>
                    </a:cubicBezTo>
                    <a:cubicBezTo>
                      <a:pt x="-3491" y="134760"/>
                      <a:pt x="-4551" y="166447"/>
                      <a:pt x="10883" y="191276"/>
                    </a:cubicBezTo>
                    <a:close/>
                  </a:path>
                </a:pathLst>
              </a:custGeom>
              <a:solidFill>
                <a:srgbClr val="000000">
                  <a:alpha val="10000"/>
                </a:srgbClr>
              </a:solidFill>
              <a:ln w="13411" cap="flat">
                <a:noFill/>
                <a:prstDash val="solid"/>
                <a:miter/>
              </a:ln>
            </p:spPr>
            <p:txBody>
              <a:bodyPr rtlCol="0" anchor="ctr"/>
              <a:lstStyle/>
              <a:p>
                <a:endParaRPr lang="fr-FR"/>
              </a:p>
            </p:txBody>
          </p:sp>
          <p:sp>
            <p:nvSpPr>
              <p:cNvPr id="50" name="Forme libre 49">
                <a:extLst>
                  <a:ext uri="{FF2B5EF4-FFF2-40B4-BE49-F238E27FC236}">
                    <a16:creationId xmlns:a16="http://schemas.microsoft.com/office/drawing/2014/main" id="{6035C37E-768C-1745-8419-5EF7464D6DFF}"/>
                  </a:ext>
                </a:extLst>
              </p:cNvPr>
              <p:cNvSpPr/>
              <p:nvPr/>
            </p:nvSpPr>
            <p:spPr>
              <a:xfrm>
                <a:off x="9930108" y="1874952"/>
                <a:ext cx="488815" cy="611354"/>
              </a:xfrm>
              <a:custGeom>
                <a:avLst/>
                <a:gdLst>
                  <a:gd name="connsiteX0" fmla="*/ 10883 w 488815"/>
                  <a:gd name="connsiteY0" fmla="*/ 191276 h 611354"/>
                  <a:gd name="connsiteX1" fmla="*/ 171935 w 488815"/>
                  <a:gd name="connsiteY1" fmla="*/ 564112 h 611354"/>
                  <a:gd name="connsiteX2" fmla="*/ 423982 w 488815"/>
                  <a:gd name="connsiteY2" fmla="*/ 566797 h 611354"/>
                  <a:gd name="connsiteX3" fmla="*/ 466795 w 488815"/>
                  <a:gd name="connsiteY3" fmla="*/ 349510 h 611354"/>
                  <a:gd name="connsiteX4" fmla="*/ 343456 w 488815"/>
                  <a:gd name="connsiteY4" fmla="*/ 33176 h 611354"/>
                  <a:gd name="connsiteX5" fmla="*/ 233538 w 488815"/>
                  <a:gd name="connsiteY5" fmla="*/ 11703 h 611354"/>
                  <a:gd name="connsiteX6" fmla="*/ 161198 w 488815"/>
                  <a:gd name="connsiteY6" fmla="*/ 78808 h 611354"/>
                  <a:gd name="connsiteX7" fmla="*/ 13567 w 488815"/>
                  <a:gd name="connsiteY7" fmla="*/ 111018 h 611354"/>
                  <a:gd name="connsiteX8" fmla="*/ 10883 w 488815"/>
                  <a:gd name="connsiteY8" fmla="*/ 191276 h 61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815" h="611354">
                    <a:moveTo>
                      <a:pt x="10883" y="191276"/>
                    </a:moveTo>
                    <a:cubicBezTo>
                      <a:pt x="10883" y="191276"/>
                      <a:pt x="128854" y="515797"/>
                      <a:pt x="171935" y="564112"/>
                    </a:cubicBezTo>
                    <a:cubicBezTo>
                      <a:pt x="215017" y="612428"/>
                      <a:pt x="330035" y="639136"/>
                      <a:pt x="423982" y="566797"/>
                    </a:cubicBezTo>
                    <a:cubicBezTo>
                      <a:pt x="517930" y="494457"/>
                      <a:pt x="488269" y="413931"/>
                      <a:pt x="466795" y="349510"/>
                    </a:cubicBezTo>
                    <a:cubicBezTo>
                      <a:pt x="445322" y="285089"/>
                      <a:pt x="356877" y="62568"/>
                      <a:pt x="343456" y="33176"/>
                    </a:cubicBezTo>
                    <a:cubicBezTo>
                      <a:pt x="330035" y="3784"/>
                      <a:pt x="265748" y="-12455"/>
                      <a:pt x="233538" y="11703"/>
                    </a:cubicBezTo>
                    <a:cubicBezTo>
                      <a:pt x="201327" y="35861"/>
                      <a:pt x="214749" y="65387"/>
                      <a:pt x="161198" y="78808"/>
                    </a:cubicBezTo>
                    <a:cubicBezTo>
                      <a:pt x="107649" y="92229"/>
                      <a:pt x="43228" y="70755"/>
                      <a:pt x="13567" y="111018"/>
                    </a:cubicBezTo>
                    <a:cubicBezTo>
                      <a:pt x="-3491" y="134760"/>
                      <a:pt x="-4551" y="166447"/>
                      <a:pt x="10883" y="191276"/>
                    </a:cubicBezTo>
                    <a:close/>
                  </a:path>
                </a:pathLst>
              </a:custGeom>
              <a:noFill/>
              <a:ln w="13411" cap="rnd">
                <a:solidFill>
                  <a:srgbClr val="263238"/>
                </a:solidFill>
                <a:prstDash val="solid"/>
                <a:round/>
              </a:ln>
            </p:spPr>
            <p:txBody>
              <a:bodyPr rtlCol="0" anchor="ctr"/>
              <a:lstStyle/>
              <a:p>
                <a:endParaRPr lang="fr-FR"/>
              </a:p>
            </p:txBody>
          </p:sp>
          <p:sp>
            <p:nvSpPr>
              <p:cNvPr id="51" name="Forme libre 50">
                <a:extLst>
                  <a:ext uri="{FF2B5EF4-FFF2-40B4-BE49-F238E27FC236}">
                    <a16:creationId xmlns:a16="http://schemas.microsoft.com/office/drawing/2014/main" id="{109650E5-FA28-7948-8189-FC921D83554E}"/>
                  </a:ext>
                </a:extLst>
              </p:cNvPr>
              <p:cNvSpPr/>
              <p:nvPr/>
            </p:nvSpPr>
            <p:spPr>
              <a:xfrm rot="-1209600">
                <a:off x="9982652" y="2138753"/>
                <a:ext cx="176620" cy="102402"/>
              </a:xfrm>
              <a:custGeom>
                <a:avLst/>
                <a:gdLst>
                  <a:gd name="connsiteX0" fmla="*/ 20132 w 176620"/>
                  <a:gd name="connsiteY0" fmla="*/ 0 h 102402"/>
                  <a:gd name="connsiteX1" fmla="*/ 156355 w 176620"/>
                  <a:gd name="connsiteY1" fmla="*/ 0 h 102402"/>
                  <a:gd name="connsiteX2" fmla="*/ 176621 w 176620"/>
                  <a:gd name="connsiteY2" fmla="*/ 20266 h 102402"/>
                  <a:gd name="connsiteX3" fmla="*/ 176621 w 176620"/>
                  <a:gd name="connsiteY3" fmla="*/ 60529 h 102402"/>
                  <a:gd name="connsiteX4" fmla="*/ 134747 w 176620"/>
                  <a:gd name="connsiteY4" fmla="*/ 102403 h 102402"/>
                  <a:gd name="connsiteX5" fmla="*/ 41874 w 176620"/>
                  <a:gd name="connsiteY5" fmla="*/ 102403 h 102402"/>
                  <a:gd name="connsiteX6" fmla="*/ 0 w 176620"/>
                  <a:gd name="connsiteY6" fmla="*/ 60529 h 102402"/>
                  <a:gd name="connsiteX7" fmla="*/ 0 w 176620"/>
                  <a:gd name="connsiteY7" fmla="*/ 20266 h 102402"/>
                  <a:gd name="connsiteX8" fmla="*/ 20266 w 176620"/>
                  <a:gd name="connsiteY8" fmla="*/ 0 h 10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20" h="102402">
                    <a:moveTo>
                      <a:pt x="20132" y="0"/>
                    </a:moveTo>
                    <a:lnTo>
                      <a:pt x="156355" y="0"/>
                    </a:lnTo>
                    <a:cubicBezTo>
                      <a:pt x="167548" y="0"/>
                      <a:pt x="176621" y="9073"/>
                      <a:pt x="176621" y="20266"/>
                    </a:cubicBezTo>
                    <a:lnTo>
                      <a:pt x="176621" y="60529"/>
                    </a:lnTo>
                    <a:cubicBezTo>
                      <a:pt x="176621" y="83653"/>
                      <a:pt x="157871" y="102403"/>
                      <a:pt x="134747" y="102403"/>
                    </a:cubicBezTo>
                    <a:lnTo>
                      <a:pt x="41874" y="102403"/>
                    </a:lnTo>
                    <a:cubicBezTo>
                      <a:pt x="18749" y="102403"/>
                      <a:pt x="0" y="83653"/>
                      <a:pt x="0" y="60529"/>
                    </a:cubicBezTo>
                    <a:lnTo>
                      <a:pt x="0" y="20266"/>
                    </a:lnTo>
                    <a:cubicBezTo>
                      <a:pt x="0" y="9073"/>
                      <a:pt x="9073" y="0"/>
                      <a:pt x="20266" y="0"/>
                    </a:cubicBezTo>
                    <a:close/>
                  </a:path>
                </a:pathLst>
              </a:custGeom>
              <a:solidFill>
                <a:srgbClr val="FFFFFF"/>
              </a:solidFill>
              <a:ln w="13411" cap="rnd">
                <a:solidFill>
                  <a:srgbClr val="263238"/>
                </a:solid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98D4DF3A-1409-AC44-BEA4-53A0FE265627}"/>
                  </a:ext>
                </a:extLst>
              </p:cNvPr>
              <p:cNvSpPr/>
              <p:nvPr/>
            </p:nvSpPr>
            <p:spPr>
              <a:xfrm rot="-1209600">
                <a:off x="10190417" y="2062569"/>
                <a:ext cx="176620" cy="102402"/>
              </a:xfrm>
              <a:custGeom>
                <a:avLst/>
                <a:gdLst>
                  <a:gd name="connsiteX0" fmla="*/ 20132 w 176620"/>
                  <a:gd name="connsiteY0" fmla="*/ 0 h 102402"/>
                  <a:gd name="connsiteX1" fmla="*/ 156355 w 176620"/>
                  <a:gd name="connsiteY1" fmla="*/ 0 h 102402"/>
                  <a:gd name="connsiteX2" fmla="*/ 176621 w 176620"/>
                  <a:gd name="connsiteY2" fmla="*/ 20266 h 102402"/>
                  <a:gd name="connsiteX3" fmla="*/ 176621 w 176620"/>
                  <a:gd name="connsiteY3" fmla="*/ 60529 h 102402"/>
                  <a:gd name="connsiteX4" fmla="*/ 134747 w 176620"/>
                  <a:gd name="connsiteY4" fmla="*/ 102403 h 102402"/>
                  <a:gd name="connsiteX5" fmla="*/ 41874 w 176620"/>
                  <a:gd name="connsiteY5" fmla="*/ 102403 h 102402"/>
                  <a:gd name="connsiteX6" fmla="*/ 0 w 176620"/>
                  <a:gd name="connsiteY6" fmla="*/ 60529 h 102402"/>
                  <a:gd name="connsiteX7" fmla="*/ 0 w 176620"/>
                  <a:gd name="connsiteY7" fmla="*/ 20266 h 102402"/>
                  <a:gd name="connsiteX8" fmla="*/ 20266 w 176620"/>
                  <a:gd name="connsiteY8" fmla="*/ 0 h 10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20" h="102402">
                    <a:moveTo>
                      <a:pt x="20132" y="0"/>
                    </a:moveTo>
                    <a:lnTo>
                      <a:pt x="156355" y="0"/>
                    </a:lnTo>
                    <a:cubicBezTo>
                      <a:pt x="167548" y="0"/>
                      <a:pt x="176621" y="9073"/>
                      <a:pt x="176621" y="20266"/>
                    </a:cubicBezTo>
                    <a:lnTo>
                      <a:pt x="176621" y="60529"/>
                    </a:lnTo>
                    <a:cubicBezTo>
                      <a:pt x="176621" y="83653"/>
                      <a:pt x="157872" y="102403"/>
                      <a:pt x="134747" y="102403"/>
                    </a:cubicBezTo>
                    <a:lnTo>
                      <a:pt x="41874" y="102403"/>
                    </a:lnTo>
                    <a:cubicBezTo>
                      <a:pt x="18749" y="102403"/>
                      <a:pt x="0" y="83653"/>
                      <a:pt x="0" y="60529"/>
                    </a:cubicBezTo>
                    <a:lnTo>
                      <a:pt x="0" y="20266"/>
                    </a:lnTo>
                    <a:cubicBezTo>
                      <a:pt x="0" y="9073"/>
                      <a:pt x="9073" y="0"/>
                      <a:pt x="20266" y="0"/>
                    </a:cubicBezTo>
                    <a:close/>
                  </a:path>
                </a:pathLst>
              </a:custGeom>
              <a:solidFill>
                <a:srgbClr val="FFFFFF"/>
              </a:solidFill>
              <a:ln w="13411" cap="rnd">
                <a:solidFill>
                  <a:srgbClr val="263238"/>
                </a:solid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832002AD-565C-3742-8591-9D1A4390365F}"/>
                  </a:ext>
                </a:extLst>
              </p:cNvPr>
              <p:cNvSpPr/>
              <p:nvPr/>
            </p:nvSpPr>
            <p:spPr>
              <a:xfrm>
                <a:off x="10037354" y="2164604"/>
                <a:ext cx="37310" cy="92336"/>
              </a:xfrm>
              <a:custGeom>
                <a:avLst/>
                <a:gdLst>
                  <a:gd name="connsiteX0" fmla="*/ 0 w 37310"/>
                  <a:gd name="connsiteY0" fmla="*/ 92337 h 92336"/>
                  <a:gd name="connsiteX1" fmla="*/ 37310 w 37310"/>
                  <a:gd name="connsiteY1" fmla="*/ 0 h 92336"/>
                </a:gdLst>
                <a:ahLst/>
                <a:cxnLst>
                  <a:cxn ang="0">
                    <a:pos x="connsiteX0" y="connsiteY0"/>
                  </a:cxn>
                  <a:cxn ang="0">
                    <a:pos x="connsiteX1" y="connsiteY1"/>
                  </a:cxn>
                </a:cxnLst>
                <a:rect l="l" t="t" r="r" b="b"/>
                <a:pathLst>
                  <a:path w="37310" h="92336">
                    <a:moveTo>
                      <a:pt x="0" y="92337"/>
                    </a:moveTo>
                    <a:lnTo>
                      <a:pt x="37310" y="0"/>
                    </a:lnTo>
                  </a:path>
                </a:pathLst>
              </a:custGeom>
              <a:ln w="6706" cap="rnd">
                <a:solidFill>
                  <a:srgbClr val="263238"/>
                </a:solid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153C9820-5589-6F47-885B-7782BC4D3DBA}"/>
                  </a:ext>
                </a:extLst>
              </p:cNvPr>
              <p:cNvSpPr/>
              <p:nvPr/>
            </p:nvSpPr>
            <p:spPr>
              <a:xfrm>
                <a:off x="10074664" y="2136151"/>
                <a:ext cx="28586" cy="72473"/>
              </a:xfrm>
              <a:custGeom>
                <a:avLst/>
                <a:gdLst>
                  <a:gd name="connsiteX0" fmla="*/ 28587 w 28586"/>
                  <a:gd name="connsiteY0" fmla="*/ 0 h 72473"/>
                  <a:gd name="connsiteX1" fmla="*/ 0 w 28586"/>
                  <a:gd name="connsiteY1" fmla="*/ 72474 h 72473"/>
                </a:gdLst>
                <a:ahLst/>
                <a:cxnLst>
                  <a:cxn ang="0">
                    <a:pos x="connsiteX0" y="connsiteY0"/>
                  </a:cxn>
                  <a:cxn ang="0">
                    <a:pos x="connsiteX1" y="connsiteY1"/>
                  </a:cxn>
                </a:cxnLst>
                <a:rect l="l" t="t" r="r" b="b"/>
                <a:pathLst>
                  <a:path w="28586" h="72473">
                    <a:moveTo>
                      <a:pt x="28587" y="0"/>
                    </a:moveTo>
                    <a:lnTo>
                      <a:pt x="0" y="72474"/>
                    </a:lnTo>
                  </a:path>
                </a:pathLst>
              </a:custGeom>
              <a:ln w="6706" cap="rnd">
                <a:solidFill>
                  <a:srgbClr val="263238"/>
                </a:solidFill>
                <a:prstDash val="solid"/>
                <a:round/>
              </a:ln>
            </p:spPr>
            <p:txBody>
              <a:bodyPr rtlCol="0" anchor="ctr"/>
              <a:lstStyle/>
              <a:p>
                <a:endParaRPr lang="fr-FR"/>
              </a:p>
            </p:txBody>
          </p:sp>
          <p:sp>
            <p:nvSpPr>
              <p:cNvPr id="55" name="Forme libre 54">
                <a:extLst>
                  <a:ext uri="{FF2B5EF4-FFF2-40B4-BE49-F238E27FC236}">
                    <a16:creationId xmlns:a16="http://schemas.microsoft.com/office/drawing/2014/main" id="{33F400AE-9922-5441-9712-8C50D4D647F1}"/>
                  </a:ext>
                </a:extLst>
              </p:cNvPr>
              <p:cNvSpPr/>
              <p:nvPr/>
            </p:nvSpPr>
            <p:spPr>
              <a:xfrm>
                <a:off x="10248198" y="2083407"/>
                <a:ext cx="37444" cy="92202"/>
              </a:xfrm>
              <a:custGeom>
                <a:avLst/>
                <a:gdLst>
                  <a:gd name="connsiteX0" fmla="*/ 0 w 37444"/>
                  <a:gd name="connsiteY0" fmla="*/ 92203 h 92202"/>
                  <a:gd name="connsiteX1" fmla="*/ 37445 w 37444"/>
                  <a:gd name="connsiteY1" fmla="*/ 0 h 92202"/>
                </a:gdLst>
                <a:ahLst/>
                <a:cxnLst>
                  <a:cxn ang="0">
                    <a:pos x="connsiteX0" y="connsiteY0"/>
                  </a:cxn>
                  <a:cxn ang="0">
                    <a:pos x="connsiteX1" y="connsiteY1"/>
                  </a:cxn>
                </a:cxnLst>
                <a:rect l="l" t="t" r="r" b="b"/>
                <a:pathLst>
                  <a:path w="37444" h="92202">
                    <a:moveTo>
                      <a:pt x="0" y="92203"/>
                    </a:moveTo>
                    <a:lnTo>
                      <a:pt x="37445" y="0"/>
                    </a:lnTo>
                  </a:path>
                </a:pathLst>
              </a:custGeom>
              <a:ln w="6706" cap="rnd">
                <a:solidFill>
                  <a:srgbClr val="263238"/>
                </a:solidFill>
                <a:prstDash val="solid"/>
                <a:round/>
              </a:ln>
            </p:spPr>
            <p:txBody>
              <a:bodyPr rtlCol="0" anchor="ctr"/>
              <a:lstStyle/>
              <a:p>
                <a:endParaRPr lang="fr-FR"/>
              </a:p>
            </p:txBody>
          </p:sp>
          <p:sp>
            <p:nvSpPr>
              <p:cNvPr id="56" name="Forme libre 55">
                <a:extLst>
                  <a:ext uri="{FF2B5EF4-FFF2-40B4-BE49-F238E27FC236}">
                    <a16:creationId xmlns:a16="http://schemas.microsoft.com/office/drawing/2014/main" id="{75AD7B07-EEB6-264D-9031-C4F0CACC0ADB}"/>
                  </a:ext>
                </a:extLst>
              </p:cNvPr>
              <p:cNvSpPr/>
              <p:nvPr/>
            </p:nvSpPr>
            <p:spPr>
              <a:xfrm>
                <a:off x="10285643" y="2054820"/>
                <a:ext cx="28452" cy="72473"/>
              </a:xfrm>
              <a:custGeom>
                <a:avLst/>
                <a:gdLst>
                  <a:gd name="connsiteX0" fmla="*/ 28452 w 28452"/>
                  <a:gd name="connsiteY0" fmla="*/ 0 h 72473"/>
                  <a:gd name="connsiteX1" fmla="*/ 0 w 28452"/>
                  <a:gd name="connsiteY1" fmla="*/ 72474 h 72473"/>
                </a:gdLst>
                <a:ahLst/>
                <a:cxnLst>
                  <a:cxn ang="0">
                    <a:pos x="connsiteX0" y="connsiteY0"/>
                  </a:cxn>
                  <a:cxn ang="0">
                    <a:pos x="connsiteX1" y="connsiteY1"/>
                  </a:cxn>
                </a:cxnLst>
                <a:rect l="l" t="t" r="r" b="b"/>
                <a:pathLst>
                  <a:path w="28452" h="72473">
                    <a:moveTo>
                      <a:pt x="28452" y="0"/>
                    </a:moveTo>
                    <a:lnTo>
                      <a:pt x="0" y="72474"/>
                    </a:lnTo>
                  </a:path>
                </a:pathLst>
              </a:custGeom>
              <a:ln w="6706" cap="rnd">
                <a:solidFill>
                  <a:srgbClr val="263238"/>
                </a:solidFill>
                <a:prstDash val="solid"/>
                <a:round/>
              </a:ln>
            </p:spPr>
            <p:txBody>
              <a:bodyPr rtlCol="0" anchor="ctr"/>
              <a:lstStyle/>
              <a:p>
                <a:endParaRPr lang="fr-FR"/>
              </a:p>
            </p:txBody>
          </p:sp>
          <p:sp>
            <p:nvSpPr>
              <p:cNvPr id="57" name="Forme libre 56">
                <a:extLst>
                  <a:ext uri="{FF2B5EF4-FFF2-40B4-BE49-F238E27FC236}">
                    <a16:creationId xmlns:a16="http://schemas.microsoft.com/office/drawing/2014/main" id="{8E1069FD-08BF-4D45-A898-007901F7DF18}"/>
                  </a:ext>
                </a:extLst>
              </p:cNvPr>
              <p:cNvSpPr/>
              <p:nvPr/>
            </p:nvSpPr>
            <p:spPr>
              <a:xfrm>
                <a:off x="10115061" y="2088238"/>
                <a:ext cx="84418" cy="31002"/>
              </a:xfrm>
              <a:custGeom>
                <a:avLst/>
                <a:gdLst>
                  <a:gd name="connsiteX0" fmla="*/ 0 w 84418"/>
                  <a:gd name="connsiteY0" fmla="*/ 31003 h 31002"/>
                  <a:gd name="connsiteX1" fmla="*/ 84418 w 84418"/>
                  <a:gd name="connsiteY1" fmla="*/ 0 h 31002"/>
                </a:gdLst>
                <a:ahLst/>
                <a:cxnLst>
                  <a:cxn ang="0">
                    <a:pos x="connsiteX0" y="connsiteY0"/>
                  </a:cxn>
                  <a:cxn ang="0">
                    <a:pos x="connsiteX1" y="connsiteY1"/>
                  </a:cxn>
                </a:cxnLst>
                <a:rect l="l" t="t" r="r" b="b"/>
                <a:pathLst>
                  <a:path w="84418" h="31002">
                    <a:moveTo>
                      <a:pt x="0" y="31003"/>
                    </a:moveTo>
                    <a:lnTo>
                      <a:pt x="84418" y="0"/>
                    </a:lnTo>
                  </a:path>
                </a:pathLst>
              </a:custGeom>
              <a:ln w="13411" cap="rnd">
                <a:solidFill>
                  <a:srgbClr val="263238"/>
                </a:solidFill>
                <a:prstDash val="solid"/>
                <a:round/>
              </a:ln>
            </p:spPr>
            <p:txBody>
              <a:bodyPr rtlCol="0" anchor="ctr"/>
              <a:lstStyle/>
              <a:p>
                <a:endParaRPr lang="fr-FR"/>
              </a:p>
            </p:txBody>
          </p:sp>
          <p:sp>
            <p:nvSpPr>
              <p:cNvPr id="58" name="Forme libre 57">
                <a:extLst>
                  <a:ext uri="{FF2B5EF4-FFF2-40B4-BE49-F238E27FC236}">
                    <a16:creationId xmlns:a16="http://schemas.microsoft.com/office/drawing/2014/main" id="{D9D2B8DE-6C93-7749-A016-159D6A860E21}"/>
                  </a:ext>
                </a:extLst>
              </p:cNvPr>
              <p:cNvSpPr/>
              <p:nvPr/>
            </p:nvSpPr>
            <p:spPr>
              <a:xfrm>
                <a:off x="10143514" y="2117094"/>
                <a:ext cx="42276" cy="15568"/>
              </a:xfrm>
              <a:custGeom>
                <a:avLst/>
                <a:gdLst>
                  <a:gd name="connsiteX0" fmla="*/ 0 w 42276"/>
                  <a:gd name="connsiteY0" fmla="*/ 15568 h 15568"/>
                  <a:gd name="connsiteX1" fmla="*/ 42276 w 42276"/>
                  <a:gd name="connsiteY1" fmla="*/ 0 h 15568"/>
                </a:gdLst>
                <a:ahLst/>
                <a:cxnLst>
                  <a:cxn ang="0">
                    <a:pos x="connsiteX0" y="connsiteY0"/>
                  </a:cxn>
                  <a:cxn ang="0">
                    <a:pos x="connsiteX1" y="connsiteY1"/>
                  </a:cxn>
                </a:cxnLst>
                <a:rect l="l" t="t" r="r" b="b"/>
                <a:pathLst>
                  <a:path w="42276" h="15568">
                    <a:moveTo>
                      <a:pt x="0" y="15568"/>
                    </a:moveTo>
                    <a:cubicBezTo>
                      <a:pt x="12495" y="6778"/>
                      <a:pt x="27070" y="1409"/>
                      <a:pt x="42276" y="0"/>
                    </a:cubicBezTo>
                  </a:path>
                </a:pathLst>
              </a:custGeom>
              <a:noFill/>
              <a:ln w="13411" cap="rnd">
                <a:solidFill>
                  <a:srgbClr val="263238"/>
                </a:solid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0D7124D0-F42D-C349-9E34-49442067F9D8}"/>
                  </a:ext>
                </a:extLst>
              </p:cNvPr>
              <p:cNvSpPr/>
              <p:nvPr/>
            </p:nvSpPr>
            <p:spPr>
              <a:xfrm>
                <a:off x="10190219" y="2015928"/>
                <a:ext cx="104549" cy="44126"/>
              </a:xfrm>
              <a:custGeom>
                <a:avLst/>
                <a:gdLst>
                  <a:gd name="connsiteX0" fmla="*/ 0 w 104549"/>
                  <a:gd name="connsiteY0" fmla="*/ 44127 h 44126"/>
                  <a:gd name="connsiteX1" fmla="*/ 104550 w 104549"/>
                  <a:gd name="connsiteY1" fmla="*/ 1850 h 44126"/>
                </a:gdLst>
                <a:ahLst/>
                <a:cxnLst>
                  <a:cxn ang="0">
                    <a:pos x="connsiteX0" y="connsiteY0"/>
                  </a:cxn>
                  <a:cxn ang="0">
                    <a:pos x="connsiteX1" y="connsiteY1"/>
                  </a:cxn>
                </a:cxnLst>
                <a:rect l="l" t="t" r="r" b="b"/>
                <a:pathLst>
                  <a:path w="104549" h="44126">
                    <a:moveTo>
                      <a:pt x="0" y="44127"/>
                    </a:moveTo>
                    <a:cubicBezTo>
                      <a:pt x="23527" y="10722"/>
                      <a:pt x="64421" y="-5813"/>
                      <a:pt x="104550" y="1850"/>
                    </a:cubicBezTo>
                  </a:path>
                </a:pathLst>
              </a:custGeom>
              <a:noFill/>
              <a:ln w="13411" cap="rnd">
                <a:solidFill>
                  <a:srgbClr val="263238"/>
                </a:solid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F374083E-81BB-994E-AEE0-D791E971F107}"/>
                  </a:ext>
                </a:extLst>
              </p:cNvPr>
              <p:cNvSpPr/>
              <p:nvPr/>
            </p:nvSpPr>
            <p:spPr>
              <a:xfrm>
                <a:off x="10000848" y="2077227"/>
                <a:ext cx="112065" cy="24432"/>
              </a:xfrm>
              <a:custGeom>
                <a:avLst/>
                <a:gdLst>
                  <a:gd name="connsiteX0" fmla="*/ 112066 w 112065"/>
                  <a:gd name="connsiteY0" fmla="*/ 19467 h 24432"/>
                  <a:gd name="connsiteX1" fmla="*/ 0 w 112065"/>
                  <a:gd name="connsiteY1" fmla="*/ 24432 h 24432"/>
                </a:gdLst>
                <a:ahLst/>
                <a:cxnLst>
                  <a:cxn ang="0">
                    <a:pos x="connsiteX0" y="connsiteY0"/>
                  </a:cxn>
                  <a:cxn ang="0">
                    <a:pos x="connsiteX1" y="connsiteY1"/>
                  </a:cxn>
                </a:cxnLst>
                <a:rect l="l" t="t" r="r" b="b"/>
                <a:pathLst>
                  <a:path w="112065" h="24432">
                    <a:moveTo>
                      <a:pt x="112066" y="19467"/>
                    </a:moveTo>
                    <a:cubicBezTo>
                      <a:pt x="79104" y="-8288"/>
                      <a:pt x="30372" y="-6127"/>
                      <a:pt x="0" y="24432"/>
                    </a:cubicBezTo>
                  </a:path>
                </a:pathLst>
              </a:custGeom>
              <a:noFill/>
              <a:ln w="13411" cap="rnd">
                <a:solidFill>
                  <a:srgbClr val="263238"/>
                </a:solid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07774EFD-B14C-C743-954D-0610266814B0}"/>
                  </a:ext>
                </a:extLst>
              </p:cNvPr>
              <p:cNvSpPr/>
              <p:nvPr/>
            </p:nvSpPr>
            <p:spPr>
              <a:xfrm>
                <a:off x="10156935" y="2206746"/>
                <a:ext cx="98794" cy="68532"/>
              </a:xfrm>
              <a:custGeom>
                <a:avLst/>
                <a:gdLst>
                  <a:gd name="connsiteX0" fmla="*/ 0 w 98794"/>
                  <a:gd name="connsiteY0" fmla="*/ 37176 h 68532"/>
                  <a:gd name="connsiteX1" fmla="*/ 12616 w 98794"/>
                  <a:gd name="connsiteY1" fmla="*/ 66300 h 68532"/>
                  <a:gd name="connsiteX2" fmla="*/ 98779 w 98794"/>
                  <a:gd name="connsiteY2" fmla="*/ 27916 h 68532"/>
                  <a:gd name="connsiteX3" fmla="*/ 88982 w 98794"/>
                  <a:gd name="connsiteY3" fmla="*/ 0 h 68532"/>
                </a:gdLst>
                <a:ahLst/>
                <a:cxnLst>
                  <a:cxn ang="0">
                    <a:pos x="connsiteX0" y="connsiteY0"/>
                  </a:cxn>
                  <a:cxn ang="0">
                    <a:pos x="connsiteX1" y="connsiteY1"/>
                  </a:cxn>
                  <a:cxn ang="0">
                    <a:pos x="connsiteX2" y="connsiteY2"/>
                  </a:cxn>
                  <a:cxn ang="0">
                    <a:pos x="connsiteX3" y="connsiteY3"/>
                  </a:cxn>
                </a:cxnLst>
                <a:rect l="l" t="t" r="r" b="b"/>
                <a:pathLst>
                  <a:path w="98794" h="68532">
                    <a:moveTo>
                      <a:pt x="0" y="37176"/>
                    </a:moveTo>
                    <a:cubicBezTo>
                      <a:pt x="0" y="37176"/>
                      <a:pt x="6711" y="64018"/>
                      <a:pt x="12616" y="66300"/>
                    </a:cubicBezTo>
                    <a:cubicBezTo>
                      <a:pt x="33150" y="74889"/>
                      <a:pt x="99987" y="57979"/>
                      <a:pt x="98779" y="27916"/>
                    </a:cubicBezTo>
                    <a:cubicBezTo>
                      <a:pt x="97007" y="18145"/>
                      <a:pt x="93706" y="8724"/>
                      <a:pt x="88982" y="0"/>
                    </a:cubicBezTo>
                  </a:path>
                </a:pathLst>
              </a:custGeom>
              <a:noFill/>
              <a:ln w="13411" cap="rnd">
                <a:solidFill>
                  <a:srgbClr val="263238"/>
                </a:solidFill>
                <a:prstDash val="solid"/>
                <a:round/>
              </a:ln>
            </p:spPr>
            <p:txBody>
              <a:bodyPr rtlCol="0" anchor="ctr"/>
              <a:lstStyle/>
              <a:p>
                <a:endParaRPr lang="fr-FR"/>
              </a:p>
            </p:txBody>
          </p:sp>
          <p:sp>
            <p:nvSpPr>
              <p:cNvPr id="62" name="Forme libre 61">
                <a:extLst>
                  <a:ext uri="{FF2B5EF4-FFF2-40B4-BE49-F238E27FC236}">
                    <a16:creationId xmlns:a16="http://schemas.microsoft.com/office/drawing/2014/main" id="{BC63FAB3-C3A6-DC48-991F-AB14E99BB371}"/>
                  </a:ext>
                </a:extLst>
              </p:cNvPr>
              <p:cNvSpPr/>
              <p:nvPr/>
            </p:nvSpPr>
            <p:spPr>
              <a:xfrm>
                <a:off x="10192367" y="2300828"/>
                <a:ext cx="84552" cy="34969"/>
              </a:xfrm>
              <a:custGeom>
                <a:avLst/>
                <a:gdLst>
                  <a:gd name="connsiteX0" fmla="*/ 0 w 84552"/>
                  <a:gd name="connsiteY0" fmla="*/ 34760 h 34969"/>
                  <a:gd name="connsiteX1" fmla="*/ 84552 w 84552"/>
                  <a:gd name="connsiteY1" fmla="*/ 0 h 34969"/>
                </a:gdLst>
                <a:ahLst/>
                <a:cxnLst>
                  <a:cxn ang="0">
                    <a:pos x="connsiteX0" y="connsiteY0"/>
                  </a:cxn>
                  <a:cxn ang="0">
                    <a:pos x="connsiteX1" y="connsiteY1"/>
                  </a:cxn>
                </a:cxnLst>
                <a:rect l="l" t="t" r="r" b="b"/>
                <a:pathLst>
                  <a:path w="84552" h="34969">
                    <a:moveTo>
                      <a:pt x="0" y="34760"/>
                    </a:moveTo>
                    <a:cubicBezTo>
                      <a:pt x="32022" y="36787"/>
                      <a:pt x="63213" y="23970"/>
                      <a:pt x="84552" y="0"/>
                    </a:cubicBezTo>
                  </a:path>
                </a:pathLst>
              </a:custGeom>
              <a:noFill/>
              <a:ln w="13411" cap="rnd">
                <a:solidFill>
                  <a:srgbClr val="263238"/>
                </a:solidFill>
                <a:prstDash val="solid"/>
                <a:round/>
              </a:ln>
            </p:spPr>
            <p:txBody>
              <a:bodyPr rtlCol="0" anchor="ctr"/>
              <a:lstStyle/>
              <a:p>
                <a:endParaRPr lang="fr-FR"/>
              </a:p>
            </p:txBody>
          </p:sp>
          <p:sp>
            <p:nvSpPr>
              <p:cNvPr id="63" name="Forme libre 62">
                <a:extLst>
                  <a:ext uri="{FF2B5EF4-FFF2-40B4-BE49-F238E27FC236}">
                    <a16:creationId xmlns:a16="http://schemas.microsoft.com/office/drawing/2014/main" id="{BFF56F8D-561D-F644-BDB8-5241F9287B9A}"/>
                  </a:ext>
                </a:extLst>
              </p:cNvPr>
              <p:cNvSpPr/>
              <p:nvPr/>
            </p:nvSpPr>
            <p:spPr>
              <a:xfrm>
                <a:off x="8736721" y="3014290"/>
                <a:ext cx="1088982" cy="2151793"/>
              </a:xfrm>
              <a:custGeom>
                <a:avLst/>
                <a:gdLst>
                  <a:gd name="connsiteX0" fmla="*/ 1025501 w 1088982"/>
                  <a:gd name="connsiteY0" fmla="*/ 0 h 2151793"/>
                  <a:gd name="connsiteX1" fmla="*/ 835325 w 1088982"/>
                  <a:gd name="connsiteY1" fmla="*/ 835459 h 2151793"/>
                  <a:gd name="connsiteX2" fmla="*/ 0 w 1088982"/>
                  <a:gd name="connsiteY2" fmla="*/ 1816268 h 2151793"/>
                  <a:gd name="connsiteX3" fmla="*/ 130452 w 1088982"/>
                  <a:gd name="connsiteY3" fmla="*/ 2151794 h 2151793"/>
                  <a:gd name="connsiteX4" fmla="*/ 850222 w 1088982"/>
                  <a:gd name="connsiteY4" fmla="*/ 1238224 h 2151793"/>
                  <a:gd name="connsiteX5" fmla="*/ 1088983 w 1088982"/>
                  <a:gd name="connsiteY5" fmla="*/ 11274 h 21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982" h="2151793">
                    <a:moveTo>
                      <a:pt x="1025501" y="0"/>
                    </a:moveTo>
                    <a:cubicBezTo>
                      <a:pt x="1025501" y="0"/>
                      <a:pt x="988191" y="417662"/>
                      <a:pt x="835325" y="835459"/>
                    </a:cubicBezTo>
                    <a:cubicBezTo>
                      <a:pt x="682460" y="1253256"/>
                      <a:pt x="0" y="1816268"/>
                      <a:pt x="0" y="1816268"/>
                    </a:cubicBezTo>
                    <a:lnTo>
                      <a:pt x="130452" y="2151794"/>
                    </a:lnTo>
                    <a:cubicBezTo>
                      <a:pt x="130452" y="2151794"/>
                      <a:pt x="618978" y="1782716"/>
                      <a:pt x="850222" y="1238224"/>
                    </a:cubicBezTo>
                    <a:cubicBezTo>
                      <a:pt x="1081467" y="693733"/>
                      <a:pt x="1088983" y="11274"/>
                      <a:pt x="1088983" y="11274"/>
                    </a:cubicBezTo>
                    <a:close/>
                  </a:path>
                </a:pathLst>
              </a:custGeom>
              <a:solidFill>
                <a:srgbClr val="FFFFFF"/>
              </a:solidFill>
              <a:ln w="13411" cap="flat">
                <a:noFill/>
                <a:prstDash val="solid"/>
                <a:miter/>
              </a:ln>
            </p:spPr>
            <p:txBody>
              <a:bodyPr rtlCol="0" anchor="ctr"/>
              <a:lstStyle/>
              <a:p>
                <a:endParaRPr lang="fr-FR"/>
              </a:p>
            </p:txBody>
          </p:sp>
          <p:sp>
            <p:nvSpPr>
              <p:cNvPr id="64" name="Forme libre 63">
                <a:extLst>
                  <a:ext uri="{FF2B5EF4-FFF2-40B4-BE49-F238E27FC236}">
                    <a16:creationId xmlns:a16="http://schemas.microsoft.com/office/drawing/2014/main" id="{25538D30-8492-DE49-B293-3FE8A7F68B7F}"/>
                  </a:ext>
                </a:extLst>
              </p:cNvPr>
              <p:cNvSpPr/>
              <p:nvPr/>
            </p:nvSpPr>
            <p:spPr>
              <a:xfrm>
                <a:off x="9545204" y="3014290"/>
                <a:ext cx="280767" cy="1080795"/>
              </a:xfrm>
              <a:custGeom>
                <a:avLst/>
                <a:gdLst>
                  <a:gd name="connsiteX0" fmla="*/ 0 w 280767"/>
                  <a:gd name="connsiteY0" fmla="*/ 899209 h 1080795"/>
                  <a:gd name="connsiteX1" fmla="*/ 101731 w 280767"/>
                  <a:gd name="connsiteY1" fmla="*/ 1080796 h 1080795"/>
                  <a:gd name="connsiteX2" fmla="*/ 280768 w 280767"/>
                  <a:gd name="connsiteY2" fmla="*/ 11274 h 1080795"/>
                  <a:gd name="connsiteX3" fmla="*/ 217287 w 280767"/>
                  <a:gd name="connsiteY3" fmla="*/ 0 h 1080795"/>
                  <a:gd name="connsiteX4" fmla="*/ 27111 w 280767"/>
                  <a:gd name="connsiteY4" fmla="*/ 835459 h 1080795"/>
                  <a:gd name="connsiteX5" fmla="*/ 0 w 280767"/>
                  <a:gd name="connsiteY5" fmla="*/ 899209 h 108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767" h="1080795">
                    <a:moveTo>
                      <a:pt x="0" y="899209"/>
                    </a:moveTo>
                    <a:lnTo>
                      <a:pt x="101731" y="1080796"/>
                    </a:lnTo>
                    <a:cubicBezTo>
                      <a:pt x="274594" y="570797"/>
                      <a:pt x="280768" y="11274"/>
                      <a:pt x="280768" y="11274"/>
                    </a:cubicBezTo>
                    <a:lnTo>
                      <a:pt x="217287" y="0"/>
                    </a:lnTo>
                    <a:cubicBezTo>
                      <a:pt x="217287" y="0"/>
                      <a:pt x="179976" y="417662"/>
                      <a:pt x="27111" y="835459"/>
                    </a:cubicBezTo>
                    <a:cubicBezTo>
                      <a:pt x="19192" y="856396"/>
                      <a:pt x="10066" y="877735"/>
                      <a:pt x="0" y="899209"/>
                    </a:cubicBezTo>
                    <a:close/>
                  </a:path>
                </a:pathLst>
              </a:custGeom>
              <a:solidFill>
                <a:srgbClr val="000000">
                  <a:alpha val="10000"/>
                </a:srgbClr>
              </a:solidFill>
              <a:ln w="13411" cap="flat">
                <a:noFill/>
                <a:prstDash val="solid"/>
                <a:miter/>
              </a:ln>
            </p:spPr>
            <p:txBody>
              <a:bodyPr rtlCol="0" anchor="ctr"/>
              <a:lstStyle/>
              <a:p>
                <a:endParaRPr lang="fr-FR"/>
              </a:p>
            </p:txBody>
          </p:sp>
          <p:sp>
            <p:nvSpPr>
              <p:cNvPr id="65" name="Forme libre 64">
                <a:extLst>
                  <a:ext uri="{FF2B5EF4-FFF2-40B4-BE49-F238E27FC236}">
                    <a16:creationId xmlns:a16="http://schemas.microsoft.com/office/drawing/2014/main" id="{999938CD-DB66-A641-B0FB-A221F13FF172}"/>
                  </a:ext>
                </a:extLst>
              </p:cNvPr>
              <p:cNvSpPr/>
              <p:nvPr/>
            </p:nvSpPr>
            <p:spPr>
              <a:xfrm>
                <a:off x="8736721" y="3014290"/>
                <a:ext cx="1088982" cy="2151793"/>
              </a:xfrm>
              <a:custGeom>
                <a:avLst/>
                <a:gdLst>
                  <a:gd name="connsiteX0" fmla="*/ 1025501 w 1088982"/>
                  <a:gd name="connsiteY0" fmla="*/ 0 h 2151793"/>
                  <a:gd name="connsiteX1" fmla="*/ 835325 w 1088982"/>
                  <a:gd name="connsiteY1" fmla="*/ 835459 h 2151793"/>
                  <a:gd name="connsiteX2" fmla="*/ 0 w 1088982"/>
                  <a:gd name="connsiteY2" fmla="*/ 1816268 h 2151793"/>
                  <a:gd name="connsiteX3" fmla="*/ 130452 w 1088982"/>
                  <a:gd name="connsiteY3" fmla="*/ 2151794 h 2151793"/>
                  <a:gd name="connsiteX4" fmla="*/ 850222 w 1088982"/>
                  <a:gd name="connsiteY4" fmla="*/ 1238224 h 2151793"/>
                  <a:gd name="connsiteX5" fmla="*/ 1088983 w 1088982"/>
                  <a:gd name="connsiteY5" fmla="*/ 11274 h 21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982" h="2151793">
                    <a:moveTo>
                      <a:pt x="1025501" y="0"/>
                    </a:moveTo>
                    <a:cubicBezTo>
                      <a:pt x="1025501" y="0"/>
                      <a:pt x="988191" y="417662"/>
                      <a:pt x="835325" y="835459"/>
                    </a:cubicBezTo>
                    <a:cubicBezTo>
                      <a:pt x="682460" y="1253256"/>
                      <a:pt x="0" y="1816268"/>
                      <a:pt x="0" y="1816268"/>
                    </a:cubicBezTo>
                    <a:lnTo>
                      <a:pt x="130452" y="2151794"/>
                    </a:lnTo>
                    <a:cubicBezTo>
                      <a:pt x="130452" y="2151794"/>
                      <a:pt x="618978" y="1782716"/>
                      <a:pt x="850222" y="1238224"/>
                    </a:cubicBezTo>
                    <a:cubicBezTo>
                      <a:pt x="1081467" y="693733"/>
                      <a:pt x="1088983" y="11274"/>
                      <a:pt x="1088983" y="11274"/>
                    </a:cubicBezTo>
                    <a:close/>
                  </a:path>
                </a:pathLst>
              </a:custGeom>
              <a:noFill/>
              <a:ln w="13411" cap="rnd">
                <a:solidFill>
                  <a:srgbClr val="263238"/>
                </a:solidFill>
                <a:prstDash val="solid"/>
                <a:round/>
              </a:ln>
            </p:spPr>
            <p:txBody>
              <a:bodyPr rtlCol="0" anchor="ctr"/>
              <a:lstStyle/>
              <a:p>
                <a:endParaRPr lang="fr-FR"/>
              </a:p>
            </p:txBody>
          </p:sp>
          <p:sp>
            <p:nvSpPr>
              <p:cNvPr id="66" name="Forme libre 65">
                <a:extLst>
                  <a:ext uri="{FF2B5EF4-FFF2-40B4-BE49-F238E27FC236}">
                    <a16:creationId xmlns:a16="http://schemas.microsoft.com/office/drawing/2014/main" id="{48084183-D6AE-684D-AF4E-A74B1046A1A4}"/>
                  </a:ext>
                </a:extLst>
              </p:cNvPr>
              <p:cNvSpPr/>
              <p:nvPr/>
            </p:nvSpPr>
            <p:spPr>
              <a:xfrm>
                <a:off x="9112211" y="3755533"/>
                <a:ext cx="626524" cy="1009530"/>
              </a:xfrm>
              <a:custGeom>
                <a:avLst/>
                <a:gdLst>
                  <a:gd name="connsiteX0" fmla="*/ 38147 w 626524"/>
                  <a:gd name="connsiteY0" fmla="*/ 5637 h 1009530"/>
                  <a:gd name="connsiteX1" fmla="*/ 7547 w 626524"/>
                  <a:gd name="connsiteY1" fmla="*/ 133942 h 1009530"/>
                  <a:gd name="connsiteX2" fmla="*/ 514996 w 626524"/>
                  <a:gd name="connsiteY2" fmla="*/ 1009530 h 1009530"/>
                  <a:gd name="connsiteX3" fmla="*/ 626525 w 626524"/>
                  <a:gd name="connsiteY3" fmla="*/ 984433 h 1009530"/>
                  <a:gd name="connsiteX4" fmla="*/ 361594 w 626524"/>
                  <a:gd name="connsiteY4" fmla="*/ 164542 h 1009530"/>
                  <a:gd name="connsiteX5" fmla="*/ 258520 w 626524"/>
                  <a:gd name="connsiteY5" fmla="*/ 0 h 100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24" h="1009530">
                    <a:moveTo>
                      <a:pt x="38147" y="5637"/>
                    </a:moveTo>
                    <a:cubicBezTo>
                      <a:pt x="38147" y="5637"/>
                      <a:pt x="-20369" y="61334"/>
                      <a:pt x="7547" y="133942"/>
                    </a:cubicBezTo>
                    <a:cubicBezTo>
                      <a:pt x="35463" y="206550"/>
                      <a:pt x="514996" y="1009530"/>
                      <a:pt x="514996" y="1009530"/>
                    </a:cubicBezTo>
                    <a:lnTo>
                      <a:pt x="626525" y="984433"/>
                    </a:lnTo>
                    <a:cubicBezTo>
                      <a:pt x="626525" y="984433"/>
                      <a:pt x="403467" y="253792"/>
                      <a:pt x="361594" y="164542"/>
                    </a:cubicBezTo>
                    <a:cubicBezTo>
                      <a:pt x="319720" y="75292"/>
                      <a:pt x="286302" y="19595"/>
                      <a:pt x="258520" y="0"/>
                    </a:cubicBezTo>
                  </a:path>
                </a:pathLst>
              </a:custGeom>
              <a:solidFill>
                <a:srgbClr val="263238"/>
              </a:solidFill>
              <a:ln w="13411" cap="rnd">
                <a:solidFill>
                  <a:srgbClr val="263238"/>
                </a:solidFill>
                <a:prstDash val="solid"/>
                <a:round/>
              </a:ln>
            </p:spPr>
            <p:txBody>
              <a:bodyPr rtlCol="0" anchor="ctr"/>
              <a:lstStyle/>
              <a:p>
                <a:endParaRPr lang="fr-FR"/>
              </a:p>
            </p:txBody>
          </p:sp>
          <p:sp>
            <p:nvSpPr>
              <p:cNvPr id="67" name="Forme libre 66">
                <a:extLst>
                  <a:ext uri="{FF2B5EF4-FFF2-40B4-BE49-F238E27FC236}">
                    <a16:creationId xmlns:a16="http://schemas.microsoft.com/office/drawing/2014/main" id="{EE87DBFC-B5B6-F64C-9301-69DC2C2B48A6}"/>
                  </a:ext>
                </a:extLst>
              </p:cNvPr>
              <p:cNvSpPr/>
              <p:nvPr/>
            </p:nvSpPr>
            <p:spPr>
              <a:xfrm>
                <a:off x="9384828" y="4731645"/>
                <a:ext cx="413591" cy="211918"/>
              </a:xfrm>
              <a:custGeom>
                <a:avLst/>
                <a:gdLst>
                  <a:gd name="connsiteX0" fmla="*/ 242647 w 413591"/>
                  <a:gd name="connsiteY0" fmla="*/ 33418 h 211918"/>
                  <a:gd name="connsiteX1" fmla="*/ 39050 w 413591"/>
                  <a:gd name="connsiteY1" fmla="*/ 156087 h 211918"/>
                  <a:gd name="connsiteX2" fmla="*/ 39050 w 413591"/>
                  <a:gd name="connsiteY2" fmla="*/ 211918 h 211918"/>
                  <a:gd name="connsiteX3" fmla="*/ 307471 w 413591"/>
                  <a:gd name="connsiteY3" fmla="*/ 184002 h 211918"/>
                  <a:gd name="connsiteX4" fmla="*/ 413497 w 413591"/>
                  <a:gd name="connsiteY4" fmla="*/ 144947 h 211918"/>
                  <a:gd name="connsiteX5" fmla="*/ 354847 w 413591"/>
                  <a:gd name="connsiteY5" fmla="*/ 0 h 21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591" h="211918">
                    <a:moveTo>
                      <a:pt x="242647" y="33418"/>
                    </a:moveTo>
                    <a:cubicBezTo>
                      <a:pt x="242647" y="33418"/>
                      <a:pt x="100519" y="130989"/>
                      <a:pt x="39050" y="156087"/>
                    </a:cubicBezTo>
                    <a:cubicBezTo>
                      <a:pt x="-22418" y="181184"/>
                      <a:pt x="-2689" y="211918"/>
                      <a:pt x="39050" y="211918"/>
                    </a:cubicBezTo>
                    <a:cubicBezTo>
                      <a:pt x="80790" y="211918"/>
                      <a:pt x="240366" y="192324"/>
                      <a:pt x="307471" y="184002"/>
                    </a:cubicBezTo>
                    <a:cubicBezTo>
                      <a:pt x="374576" y="175681"/>
                      <a:pt x="410679" y="181184"/>
                      <a:pt x="413497" y="144947"/>
                    </a:cubicBezTo>
                    <a:cubicBezTo>
                      <a:pt x="416316" y="108710"/>
                      <a:pt x="354847" y="0"/>
                      <a:pt x="354847" y="0"/>
                    </a:cubicBezTo>
                    <a:close/>
                  </a:path>
                </a:pathLst>
              </a:custGeom>
              <a:solidFill>
                <a:srgbClr val="FFFFFF"/>
              </a:solidFill>
              <a:ln w="13411" cap="rnd">
                <a:solidFill>
                  <a:srgbClr val="263238"/>
                </a:solidFill>
                <a:prstDash val="solid"/>
                <a:round/>
              </a:ln>
            </p:spPr>
            <p:txBody>
              <a:bodyPr rtlCol="0" anchor="ctr"/>
              <a:lstStyle/>
              <a:p>
                <a:endParaRPr lang="fr-FR"/>
              </a:p>
            </p:txBody>
          </p:sp>
          <p:sp>
            <p:nvSpPr>
              <p:cNvPr id="68" name="Forme libre 67">
                <a:extLst>
                  <a:ext uri="{FF2B5EF4-FFF2-40B4-BE49-F238E27FC236}">
                    <a16:creationId xmlns:a16="http://schemas.microsoft.com/office/drawing/2014/main" id="{5DA4EAA1-74BC-CE47-9AD3-A6B42F083C88}"/>
                  </a:ext>
                </a:extLst>
              </p:cNvPr>
              <p:cNvSpPr/>
              <p:nvPr/>
            </p:nvSpPr>
            <p:spPr>
              <a:xfrm>
                <a:off x="9890393" y="2123222"/>
                <a:ext cx="133419" cy="145932"/>
              </a:xfrm>
              <a:custGeom>
                <a:avLst/>
                <a:gdLst>
                  <a:gd name="connsiteX0" fmla="*/ 0 w 133419"/>
                  <a:gd name="connsiteY0" fmla="*/ 127143 h 145932"/>
                  <a:gd name="connsiteX1" fmla="*/ 16105 w 133419"/>
                  <a:gd name="connsiteY1" fmla="*/ 44067 h 145932"/>
                  <a:gd name="connsiteX2" fmla="*/ 126023 w 133419"/>
                  <a:gd name="connsiteY2" fmla="*/ 1119 h 145932"/>
                  <a:gd name="connsiteX3" fmla="*/ 117971 w 133419"/>
                  <a:gd name="connsiteY3" fmla="*/ 27961 h 145932"/>
                  <a:gd name="connsiteX4" fmla="*/ 56905 w 133419"/>
                  <a:gd name="connsiteY4" fmla="*/ 69433 h 145932"/>
                  <a:gd name="connsiteX5" fmla="*/ 64421 w 133419"/>
                  <a:gd name="connsiteY5" fmla="*/ 145932 h 14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19" h="145932">
                    <a:moveTo>
                      <a:pt x="0" y="127143"/>
                    </a:moveTo>
                    <a:cubicBezTo>
                      <a:pt x="0" y="127143"/>
                      <a:pt x="0" y="57488"/>
                      <a:pt x="16105" y="44067"/>
                    </a:cubicBezTo>
                    <a:cubicBezTo>
                      <a:pt x="32210" y="30646"/>
                      <a:pt x="110052" y="-6933"/>
                      <a:pt x="126023" y="1119"/>
                    </a:cubicBezTo>
                    <a:cubicBezTo>
                      <a:pt x="141995" y="9172"/>
                      <a:pt x="128708" y="19909"/>
                      <a:pt x="117971" y="27961"/>
                    </a:cubicBezTo>
                    <a:cubicBezTo>
                      <a:pt x="107234" y="36014"/>
                      <a:pt x="56905" y="69433"/>
                      <a:pt x="56905" y="69433"/>
                    </a:cubicBezTo>
                    <a:lnTo>
                      <a:pt x="64421" y="145932"/>
                    </a:lnTo>
                    <a:close/>
                  </a:path>
                </a:pathLst>
              </a:custGeom>
              <a:solidFill>
                <a:srgbClr val="FFFFFF"/>
              </a:solidFill>
              <a:ln w="13411" cap="flat">
                <a:noFill/>
                <a:prstDash val="solid"/>
                <a:miter/>
              </a:ln>
            </p:spPr>
            <p:txBody>
              <a:bodyPr rtlCol="0" anchor="ctr"/>
              <a:lstStyle/>
              <a:p>
                <a:endParaRPr lang="fr-FR"/>
              </a:p>
            </p:txBody>
          </p:sp>
          <p:sp>
            <p:nvSpPr>
              <p:cNvPr id="69" name="Forme libre 68">
                <a:extLst>
                  <a:ext uri="{FF2B5EF4-FFF2-40B4-BE49-F238E27FC236}">
                    <a16:creationId xmlns:a16="http://schemas.microsoft.com/office/drawing/2014/main" id="{EA1CDAA8-292A-0340-9465-42D1D7806D56}"/>
                  </a:ext>
                </a:extLst>
              </p:cNvPr>
              <p:cNvSpPr/>
              <p:nvPr/>
            </p:nvSpPr>
            <p:spPr>
              <a:xfrm>
                <a:off x="9890393" y="2123222"/>
                <a:ext cx="133419" cy="145932"/>
              </a:xfrm>
              <a:custGeom>
                <a:avLst/>
                <a:gdLst>
                  <a:gd name="connsiteX0" fmla="*/ 0 w 133419"/>
                  <a:gd name="connsiteY0" fmla="*/ 127143 h 145932"/>
                  <a:gd name="connsiteX1" fmla="*/ 16105 w 133419"/>
                  <a:gd name="connsiteY1" fmla="*/ 44067 h 145932"/>
                  <a:gd name="connsiteX2" fmla="*/ 126023 w 133419"/>
                  <a:gd name="connsiteY2" fmla="*/ 1119 h 145932"/>
                  <a:gd name="connsiteX3" fmla="*/ 117971 w 133419"/>
                  <a:gd name="connsiteY3" fmla="*/ 27961 h 145932"/>
                  <a:gd name="connsiteX4" fmla="*/ 56905 w 133419"/>
                  <a:gd name="connsiteY4" fmla="*/ 69433 h 145932"/>
                  <a:gd name="connsiteX5" fmla="*/ 64421 w 133419"/>
                  <a:gd name="connsiteY5" fmla="*/ 145932 h 14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19" h="145932">
                    <a:moveTo>
                      <a:pt x="0" y="127143"/>
                    </a:moveTo>
                    <a:cubicBezTo>
                      <a:pt x="0" y="127143"/>
                      <a:pt x="0" y="57488"/>
                      <a:pt x="16105" y="44067"/>
                    </a:cubicBezTo>
                    <a:cubicBezTo>
                      <a:pt x="32210" y="30646"/>
                      <a:pt x="110052" y="-6933"/>
                      <a:pt x="126023" y="1119"/>
                    </a:cubicBezTo>
                    <a:cubicBezTo>
                      <a:pt x="141995" y="9172"/>
                      <a:pt x="128708" y="19909"/>
                      <a:pt x="117971" y="27961"/>
                    </a:cubicBezTo>
                    <a:cubicBezTo>
                      <a:pt x="107234" y="36014"/>
                      <a:pt x="56905" y="69433"/>
                      <a:pt x="56905" y="69433"/>
                    </a:cubicBezTo>
                    <a:lnTo>
                      <a:pt x="64421" y="145932"/>
                    </a:lnTo>
                    <a:close/>
                  </a:path>
                </a:pathLst>
              </a:custGeom>
              <a:solidFill>
                <a:srgbClr val="000000">
                  <a:alpha val="10000"/>
                </a:srgbClr>
              </a:solidFill>
              <a:ln w="13411" cap="flat">
                <a:noFill/>
                <a:prstDash val="solid"/>
                <a:miter/>
              </a:ln>
            </p:spPr>
            <p:txBody>
              <a:bodyPr rtlCol="0" anchor="ctr"/>
              <a:lstStyle/>
              <a:p>
                <a:endParaRPr lang="fr-FR"/>
              </a:p>
            </p:txBody>
          </p:sp>
          <p:sp>
            <p:nvSpPr>
              <p:cNvPr id="70" name="Forme libre 69">
                <a:extLst>
                  <a:ext uri="{FF2B5EF4-FFF2-40B4-BE49-F238E27FC236}">
                    <a16:creationId xmlns:a16="http://schemas.microsoft.com/office/drawing/2014/main" id="{91B932BA-9B1D-C447-AA68-A4EB316942B2}"/>
                  </a:ext>
                </a:extLst>
              </p:cNvPr>
              <p:cNvSpPr/>
              <p:nvPr/>
            </p:nvSpPr>
            <p:spPr>
              <a:xfrm>
                <a:off x="9890393" y="2123222"/>
                <a:ext cx="133419" cy="145932"/>
              </a:xfrm>
              <a:custGeom>
                <a:avLst/>
                <a:gdLst>
                  <a:gd name="connsiteX0" fmla="*/ 0 w 133419"/>
                  <a:gd name="connsiteY0" fmla="*/ 127143 h 145932"/>
                  <a:gd name="connsiteX1" fmla="*/ 16105 w 133419"/>
                  <a:gd name="connsiteY1" fmla="*/ 44067 h 145932"/>
                  <a:gd name="connsiteX2" fmla="*/ 126023 w 133419"/>
                  <a:gd name="connsiteY2" fmla="*/ 1119 h 145932"/>
                  <a:gd name="connsiteX3" fmla="*/ 117971 w 133419"/>
                  <a:gd name="connsiteY3" fmla="*/ 27961 h 145932"/>
                  <a:gd name="connsiteX4" fmla="*/ 56905 w 133419"/>
                  <a:gd name="connsiteY4" fmla="*/ 69433 h 145932"/>
                  <a:gd name="connsiteX5" fmla="*/ 64421 w 133419"/>
                  <a:gd name="connsiteY5" fmla="*/ 145932 h 14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19" h="145932">
                    <a:moveTo>
                      <a:pt x="0" y="127143"/>
                    </a:moveTo>
                    <a:cubicBezTo>
                      <a:pt x="0" y="127143"/>
                      <a:pt x="0" y="57488"/>
                      <a:pt x="16105" y="44067"/>
                    </a:cubicBezTo>
                    <a:cubicBezTo>
                      <a:pt x="32210" y="30646"/>
                      <a:pt x="110052" y="-6933"/>
                      <a:pt x="126023" y="1119"/>
                    </a:cubicBezTo>
                    <a:cubicBezTo>
                      <a:pt x="141995" y="9172"/>
                      <a:pt x="128708" y="19909"/>
                      <a:pt x="117971" y="27961"/>
                    </a:cubicBezTo>
                    <a:cubicBezTo>
                      <a:pt x="107234" y="36014"/>
                      <a:pt x="56905" y="69433"/>
                      <a:pt x="56905" y="69433"/>
                    </a:cubicBezTo>
                    <a:lnTo>
                      <a:pt x="64421" y="145932"/>
                    </a:lnTo>
                    <a:close/>
                  </a:path>
                </a:pathLst>
              </a:custGeom>
              <a:noFill/>
              <a:ln w="13411" cap="rnd">
                <a:solidFill>
                  <a:srgbClr val="263238"/>
                </a:solidFill>
                <a:prstDash val="solid"/>
                <a:round/>
              </a:ln>
            </p:spPr>
            <p:txBody>
              <a:bodyPr rtlCol="0" anchor="ctr"/>
              <a:lstStyle/>
              <a:p>
                <a:endParaRPr lang="fr-FR"/>
              </a:p>
            </p:txBody>
          </p:sp>
          <p:sp>
            <p:nvSpPr>
              <p:cNvPr id="71" name="Forme libre 70">
                <a:extLst>
                  <a:ext uri="{FF2B5EF4-FFF2-40B4-BE49-F238E27FC236}">
                    <a16:creationId xmlns:a16="http://schemas.microsoft.com/office/drawing/2014/main" id="{F810BDA4-F23C-9E45-8CE6-FC5F07C4E3F9}"/>
                  </a:ext>
                </a:extLst>
              </p:cNvPr>
              <p:cNvSpPr/>
              <p:nvPr/>
            </p:nvSpPr>
            <p:spPr>
              <a:xfrm>
                <a:off x="10011317" y="2240415"/>
                <a:ext cx="108036" cy="103628"/>
              </a:xfrm>
              <a:custGeom>
                <a:avLst/>
                <a:gdLst>
                  <a:gd name="connsiteX0" fmla="*/ 0 w 108036"/>
                  <a:gd name="connsiteY0" fmla="*/ 103629 h 103628"/>
                  <a:gd name="connsiteX1" fmla="*/ 48182 w 108036"/>
                  <a:gd name="connsiteY1" fmla="*/ 93026 h 103628"/>
                  <a:gd name="connsiteX2" fmla="*/ 107234 w 108036"/>
                  <a:gd name="connsiteY2" fmla="*/ 15184 h 103628"/>
                  <a:gd name="connsiteX3" fmla="*/ 77708 w 108036"/>
                  <a:gd name="connsiteY3" fmla="*/ 4447 h 103628"/>
                  <a:gd name="connsiteX4" fmla="*/ 40129 w 108036"/>
                  <a:gd name="connsiteY4" fmla="*/ 42026 h 103628"/>
                  <a:gd name="connsiteX5" fmla="*/ 2684 w 108036"/>
                  <a:gd name="connsiteY5" fmla="*/ 44710 h 10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36" h="103628">
                    <a:moveTo>
                      <a:pt x="0" y="103629"/>
                    </a:moveTo>
                    <a:cubicBezTo>
                      <a:pt x="0" y="103629"/>
                      <a:pt x="40263" y="103629"/>
                      <a:pt x="48182" y="93026"/>
                    </a:cubicBezTo>
                    <a:cubicBezTo>
                      <a:pt x="56100" y="82424"/>
                      <a:pt x="104550" y="25921"/>
                      <a:pt x="107234" y="15184"/>
                    </a:cubicBezTo>
                    <a:cubicBezTo>
                      <a:pt x="109918" y="4447"/>
                      <a:pt x="107234" y="-6290"/>
                      <a:pt x="77708" y="4447"/>
                    </a:cubicBezTo>
                    <a:cubicBezTo>
                      <a:pt x="60234" y="10795"/>
                      <a:pt x="46477" y="24552"/>
                      <a:pt x="40129" y="42026"/>
                    </a:cubicBezTo>
                    <a:lnTo>
                      <a:pt x="2684" y="44710"/>
                    </a:lnTo>
                    <a:close/>
                  </a:path>
                </a:pathLst>
              </a:custGeom>
              <a:solidFill>
                <a:srgbClr val="FFFFFF"/>
              </a:solidFill>
              <a:ln w="13411" cap="flat">
                <a:noFill/>
                <a:prstDash val="solid"/>
                <a:miter/>
              </a:ln>
            </p:spPr>
            <p:txBody>
              <a:bodyPr rtlCol="0" anchor="ctr"/>
              <a:lstStyle/>
              <a:p>
                <a:endParaRPr lang="fr-FR"/>
              </a:p>
            </p:txBody>
          </p:sp>
          <p:sp>
            <p:nvSpPr>
              <p:cNvPr id="72" name="Forme libre 71">
                <a:extLst>
                  <a:ext uri="{FF2B5EF4-FFF2-40B4-BE49-F238E27FC236}">
                    <a16:creationId xmlns:a16="http://schemas.microsoft.com/office/drawing/2014/main" id="{D285148E-31C7-6D49-84D7-BFBAAA958C5E}"/>
                  </a:ext>
                </a:extLst>
              </p:cNvPr>
              <p:cNvSpPr/>
              <p:nvPr/>
            </p:nvSpPr>
            <p:spPr>
              <a:xfrm>
                <a:off x="10011317" y="2240415"/>
                <a:ext cx="108036" cy="103628"/>
              </a:xfrm>
              <a:custGeom>
                <a:avLst/>
                <a:gdLst>
                  <a:gd name="connsiteX0" fmla="*/ 0 w 108036"/>
                  <a:gd name="connsiteY0" fmla="*/ 103629 h 103628"/>
                  <a:gd name="connsiteX1" fmla="*/ 48182 w 108036"/>
                  <a:gd name="connsiteY1" fmla="*/ 93026 h 103628"/>
                  <a:gd name="connsiteX2" fmla="*/ 107234 w 108036"/>
                  <a:gd name="connsiteY2" fmla="*/ 15184 h 103628"/>
                  <a:gd name="connsiteX3" fmla="*/ 77708 w 108036"/>
                  <a:gd name="connsiteY3" fmla="*/ 4447 h 103628"/>
                  <a:gd name="connsiteX4" fmla="*/ 40129 w 108036"/>
                  <a:gd name="connsiteY4" fmla="*/ 42026 h 103628"/>
                  <a:gd name="connsiteX5" fmla="*/ 2684 w 108036"/>
                  <a:gd name="connsiteY5" fmla="*/ 44710 h 10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36" h="103628">
                    <a:moveTo>
                      <a:pt x="0" y="103629"/>
                    </a:moveTo>
                    <a:cubicBezTo>
                      <a:pt x="0" y="103629"/>
                      <a:pt x="40263" y="103629"/>
                      <a:pt x="48182" y="93026"/>
                    </a:cubicBezTo>
                    <a:cubicBezTo>
                      <a:pt x="56100" y="82424"/>
                      <a:pt x="104550" y="25921"/>
                      <a:pt x="107234" y="15184"/>
                    </a:cubicBezTo>
                    <a:cubicBezTo>
                      <a:pt x="109918" y="4447"/>
                      <a:pt x="107234" y="-6290"/>
                      <a:pt x="77708" y="4447"/>
                    </a:cubicBezTo>
                    <a:cubicBezTo>
                      <a:pt x="60234" y="10795"/>
                      <a:pt x="46477" y="24552"/>
                      <a:pt x="40129" y="42026"/>
                    </a:cubicBezTo>
                    <a:lnTo>
                      <a:pt x="2684" y="44710"/>
                    </a:lnTo>
                    <a:close/>
                  </a:path>
                </a:pathLst>
              </a:custGeom>
              <a:solidFill>
                <a:srgbClr val="000000">
                  <a:alpha val="10000"/>
                </a:srgbClr>
              </a:solidFill>
              <a:ln w="13411" cap="flat">
                <a:noFill/>
                <a:prstDash val="solid"/>
                <a:miter/>
              </a:ln>
            </p:spPr>
            <p:txBody>
              <a:bodyPr rtlCol="0" anchor="ctr"/>
              <a:lstStyle/>
              <a:p>
                <a:endParaRPr lang="fr-FR"/>
              </a:p>
            </p:txBody>
          </p:sp>
          <p:sp>
            <p:nvSpPr>
              <p:cNvPr id="73" name="Forme libre 72">
                <a:extLst>
                  <a:ext uri="{FF2B5EF4-FFF2-40B4-BE49-F238E27FC236}">
                    <a16:creationId xmlns:a16="http://schemas.microsoft.com/office/drawing/2014/main" id="{3B3CD850-FD59-754E-A7B5-6288851665CD}"/>
                  </a:ext>
                </a:extLst>
              </p:cNvPr>
              <p:cNvSpPr/>
              <p:nvPr/>
            </p:nvSpPr>
            <p:spPr>
              <a:xfrm>
                <a:off x="10011317" y="2240415"/>
                <a:ext cx="108036" cy="103628"/>
              </a:xfrm>
              <a:custGeom>
                <a:avLst/>
                <a:gdLst>
                  <a:gd name="connsiteX0" fmla="*/ 0 w 108036"/>
                  <a:gd name="connsiteY0" fmla="*/ 103629 h 103628"/>
                  <a:gd name="connsiteX1" fmla="*/ 48182 w 108036"/>
                  <a:gd name="connsiteY1" fmla="*/ 93026 h 103628"/>
                  <a:gd name="connsiteX2" fmla="*/ 107234 w 108036"/>
                  <a:gd name="connsiteY2" fmla="*/ 15184 h 103628"/>
                  <a:gd name="connsiteX3" fmla="*/ 77708 w 108036"/>
                  <a:gd name="connsiteY3" fmla="*/ 4447 h 103628"/>
                  <a:gd name="connsiteX4" fmla="*/ 40129 w 108036"/>
                  <a:gd name="connsiteY4" fmla="*/ 42026 h 103628"/>
                  <a:gd name="connsiteX5" fmla="*/ 2684 w 108036"/>
                  <a:gd name="connsiteY5" fmla="*/ 44710 h 10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36" h="103628">
                    <a:moveTo>
                      <a:pt x="0" y="103629"/>
                    </a:moveTo>
                    <a:cubicBezTo>
                      <a:pt x="0" y="103629"/>
                      <a:pt x="40263" y="103629"/>
                      <a:pt x="48182" y="93026"/>
                    </a:cubicBezTo>
                    <a:cubicBezTo>
                      <a:pt x="56100" y="82424"/>
                      <a:pt x="104550" y="25921"/>
                      <a:pt x="107234" y="15184"/>
                    </a:cubicBezTo>
                    <a:cubicBezTo>
                      <a:pt x="109918" y="4447"/>
                      <a:pt x="107234" y="-6290"/>
                      <a:pt x="77708" y="4447"/>
                    </a:cubicBezTo>
                    <a:cubicBezTo>
                      <a:pt x="60234" y="10795"/>
                      <a:pt x="46477" y="24552"/>
                      <a:pt x="40129" y="42026"/>
                    </a:cubicBezTo>
                    <a:lnTo>
                      <a:pt x="2684" y="44710"/>
                    </a:lnTo>
                    <a:close/>
                  </a:path>
                </a:pathLst>
              </a:custGeom>
              <a:noFill/>
              <a:ln w="13411" cap="rnd">
                <a:solidFill>
                  <a:srgbClr val="263238"/>
                </a:solid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6B2CAADD-0C05-0E4A-BC5F-2D5CD9170306}"/>
                  </a:ext>
                </a:extLst>
              </p:cNvPr>
              <p:cNvSpPr/>
              <p:nvPr/>
            </p:nvSpPr>
            <p:spPr>
              <a:xfrm>
                <a:off x="9834025" y="2250362"/>
                <a:ext cx="197300" cy="276207"/>
              </a:xfrm>
              <a:custGeom>
                <a:avLst/>
                <a:gdLst>
                  <a:gd name="connsiteX0" fmla="*/ 0 w 197300"/>
                  <a:gd name="connsiteY0" fmla="*/ 254734 h 276207"/>
                  <a:gd name="connsiteX1" fmla="*/ 34895 w 197300"/>
                  <a:gd name="connsiteY1" fmla="*/ 61739 h 276207"/>
                  <a:gd name="connsiteX2" fmla="*/ 56368 w 197300"/>
                  <a:gd name="connsiteY2" fmla="*/ 2 h 276207"/>
                  <a:gd name="connsiteX3" fmla="*/ 163737 w 197300"/>
                  <a:gd name="connsiteY3" fmla="*/ 8055 h 276207"/>
                  <a:gd name="connsiteX4" fmla="*/ 195947 w 197300"/>
                  <a:gd name="connsiteY4" fmla="*/ 40265 h 276207"/>
                  <a:gd name="connsiteX5" fmla="*/ 187894 w 197300"/>
                  <a:gd name="connsiteY5" fmla="*/ 152868 h 276207"/>
                  <a:gd name="connsiteX6" fmla="*/ 139579 w 197300"/>
                  <a:gd name="connsiteY6" fmla="*/ 171657 h 276207"/>
                  <a:gd name="connsiteX7" fmla="*/ 118239 w 197300"/>
                  <a:gd name="connsiteY7" fmla="*/ 214605 h 276207"/>
                  <a:gd name="connsiteX8" fmla="*/ 75292 w 197300"/>
                  <a:gd name="connsiteY8" fmla="*/ 233394 h 276207"/>
                  <a:gd name="connsiteX9" fmla="*/ 59187 w 197300"/>
                  <a:gd name="connsiteY9" fmla="*/ 276207 h 27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00" h="276207">
                    <a:moveTo>
                      <a:pt x="0" y="254734"/>
                    </a:moveTo>
                    <a:cubicBezTo>
                      <a:pt x="0" y="254734"/>
                      <a:pt x="29526" y="101868"/>
                      <a:pt x="34895" y="61739"/>
                    </a:cubicBezTo>
                    <a:cubicBezTo>
                      <a:pt x="40263" y="21610"/>
                      <a:pt x="34895" y="2687"/>
                      <a:pt x="56368" y="2"/>
                    </a:cubicBezTo>
                    <a:cubicBezTo>
                      <a:pt x="92310" y="-91"/>
                      <a:pt x="128211" y="2593"/>
                      <a:pt x="163737" y="8055"/>
                    </a:cubicBezTo>
                    <a:cubicBezTo>
                      <a:pt x="182526" y="10739"/>
                      <a:pt x="201315" y="10739"/>
                      <a:pt x="195947" y="40265"/>
                    </a:cubicBezTo>
                    <a:cubicBezTo>
                      <a:pt x="190579" y="69792"/>
                      <a:pt x="206684" y="134213"/>
                      <a:pt x="187894" y="152868"/>
                    </a:cubicBezTo>
                    <a:cubicBezTo>
                      <a:pt x="174487" y="164598"/>
                      <a:pt x="157389" y="171255"/>
                      <a:pt x="139579" y="171657"/>
                    </a:cubicBezTo>
                    <a:cubicBezTo>
                      <a:pt x="139579" y="171657"/>
                      <a:pt x="150316" y="198500"/>
                      <a:pt x="118239" y="214605"/>
                    </a:cubicBezTo>
                    <a:cubicBezTo>
                      <a:pt x="104510" y="222121"/>
                      <a:pt x="90136" y="228402"/>
                      <a:pt x="75292" y="233394"/>
                    </a:cubicBezTo>
                    <a:lnTo>
                      <a:pt x="59187" y="276207"/>
                    </a:lnTo>
                    <a:close/>
                  </a:path>
                </a:pathLst>
              </a:custGeom>
              <a:solidFill>
                <a:srgbClr val="FFFFFF"/>
              </a:solidFill>
              <a:ln w="13411" cap="flat">
                <a:noFill/>
                <a:prstDash val="solid"/>
                <a:miter/>
              </a:ln>
            </p:spPr>
            <p:txBody>
              <a:bodyPr rtlCol="0" anchor="ctr"/>
              <a:lstStyle/>
              <a:p>
                <a:endParaRPr lang="fr-FR"/>
              </a:p>
            </p:txBody>
          </p:sp>
          <p:sp>
            <p:nvSpPr>
              <p:cNvPr id="75" name="Forme libre 74">
                <a:extLst>
                  <a:ext uri="{FF2B5EF4-FFF2-40B4-BE49-F238E27FC236}">
                    <a16:creationId xmlns:a16="http://schemas.microsoft.com/office/drawing/2014/main" id="{7BDD57F6-EEA7-E245-96D3-AF7A8F57F459}"/>
                  </a:ext>
                </a:extLst>
              </p:cNvPr>
              <p:cNvSpPr/>
              <p:nvPr/>
            </p:nvSpPr>
            <p:spPr>
              <a:xfrm>
                <a:off x="9834025" y="2250362"/>
                <a:ext cx="197300" cy="276207"/>
              </a:xfrm>
              <a:custGeom>
                <a:avLst/>
                <a:gdLst>
                  <a:gd name="connsiteX0" fmla="*/ 0 w 197300"/>
                  <a:gd name="connsiteY0" fmla="*/ 254734 h 276207"/>
                  <a:gd name="connsiteX1" fmla="*/ 34895 w 197300"/>
                  <a:gd name="connsiteY1" fmla="*/ 61739 h 276207"/>
                  <a:gd name="connsiteX2" fmla="*/ 56368 w 197300"/>
                  <a:gd name="connsiteY2" fmla="*/ 2 h 276207"/>
                  <a:gd name="connsiteX3" fmla="*/ 163737 w 197300"/>
                  <a:gd name="connsiteY3" fmla="*/ 8055 h 276207"/>
                  <a:gd name="connsiteX4" fmla="*/ 195947 w 197300"/>
                  <a:gd name="connsiteY4" fmla="*/ 40265 h 276207"/>
                  <a:gd name="connsiteX5" fmla="*/ 187894 w 197300"/>
                  <a:gd name="connsiteY5" fmla="*/ 152868 h 276207"/>
                  <a:gd name="connsiteX6" fmla="*/ 139579 w 197300"/>
                  <a:gd name="connsiteY6" fmla="*/ 171657 h 276207"/>
                  <a:gd name="connsiteX7" fmla="*/ 118239 w 197300"/>
                  <a:gd name="connsiteY7" fmla="*/ 214605 h 276207"/>
                  <a:gd name="connsiteX8" fmla="*/ 75292 w 197300"/>
                  <a:gd name="connsiteY8" fmla="*/ 233394 h 276207"/>
                  <a:gd name="connsiteX9" fmla="*/ 59187 w 197300"/>
                  <a:gd name="connsiteY9" fmla="*/ 276207 h 27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00" h="276207">
                    <a:moveTo>
                      <a:pt x="0" y="254734"/>
                    </a:moveTo>
                    <a:cubicBezTo>
                      <a:pt x="0" y="254734"/>
                      <a:pt x="29526" y="101868"/>
                      <a:pt x="34895" y="61739"/>
                    </a:cubicBezTo>
                    <a:cubicBezTo>
                      <a:pt x="40263" y="21610"/>
                      <a:pt x="34895" y="2687"/>
                      <a:pt x="56368" y="2"/>
                    </a:cubicBezTo>
                    <a:cubicBezTo>
                      <a:pt x="92310" y="-91"/>
                      <a:pt x="128211" y="2593"/>
                      <a:pt x="163737" y="8055"/>
                    </a:cubicBezTo>
                    <a:cubicBezTo>
                      <a:pt x="182526" y="10739"/>
                      <a:pt x="201315" y="10739"/>
                      <a:pt x="195947" y="40265"/>
                    </a:cubicBezTo>
                    <a:cubicBezTo>
                      <a:pt x="190579" y="69792"/>
                      <a:pt x="206684" y="134213"/>
                      <a:pt x="187894" y="152868"/>
                    </a:cubicBezTo>
                    <a:cubicBezTo>
                      <a:pt x="174487" y="164598"/>
                      <a:pt x="157389" y="171255"/>
                      <a:pt x="139579" y="171657"/>
                    </a:cubicBezTo>
                    <a:cubicBezTo>
                      <a:pt x="139579" y="171657"/>
                      <a:pt x="150316" y="198500"/>
                      <a:pt x="118239" y="214605"/>
                    </a:cubicBezTo>
                    <a:cubicBezTo>
                      <a:pt x="104510" y="222121"/>
                      <a:pt x="90136" y="228402"/>
                      <a:pt x="75292" y="233394"/>
                    </a:cubicBezTo>
                    <a:lnTo>
                      <a:pt x="59187" y="276207"/>
                    </a:lnTo>
                    <a:close/>
                  </a:path>
                </a:pathLst>
              </a:custGeom>
              <a:solidFill>
                <a:srgbClr val="000000">
                  <a:alpha val="10000"/>
                </a:srgbClr>
              </a:solidFill>
              <a:ln w="13411" cap="flat">
                <a:noFill/>
                <a:prstDash val="solid"/>
                <a:miter/>
              </a:ln>
            </p:spPr>
            <p:txBody>
              <a:bodyPr rtlCol="0" anchor="ctr"/>
              <a:lstStyle/>
              <a:p>
                <a:endParaRPr lang="fr-FR"/>
              </a:p>
            </p:txBody>
          </p:sp>
          <p:sp>
            <p:nvSpPr>
              <p:cNvPr id="76" name="Forme libre 75">
                <a:extLst>
                  <a:ext uri="{FF2B5EF4-FFF2-40B4-BE49-F238E27FC236}">
                    <a16:creationId xmlns:a16="http://schemas.microsoft.com/office/drawing/2014/main" id="{7DB016E8-3905-9243-9C5C-1B5B560F869E}"/>
                  </a:ext>
                </a:extLst>
              </p:cNvPr>
              <p:cNvSpPr/>
              <p:nvPr/>
            </p:nvSpPr>
            <p:spPr>
              <a:xfrm>
                <a:off x="9834025" y="2250362"/>
                <a:ext cx="197300" cy="276207"/>
              </a:xfrm>
              <a:custGeom>
                <a:avLst/>
                <a:gdLst>
                  <a:gd name="connsiteX0" fmla="*/ 0 w 197300"/>
                  <a:gd name="connsiteY0" fmla="*/ 254734 h 276207"/>
                  <a:gd name="connsiteX1" fmla="*/ 34895 w 197300"/>
                  <a:gd name="connsiteY1" fmla="*/ 61739 h 276207"/>
                  <a:gd name="connsiteX2" fmla="*/ 56368 w 197300"/>
                  <a:gd name="connsiteY2" fmla="*/ 2 h 276207"/>
                  <a:gd name="connsiteX3" fmla="*/ 163737 w 197300"/>
                  <a:gd name="connsiteY3" fmla="*/ 8055 h 276207"/>
                  <a:gd name="connsiteX4" fmla="*/ 195947 w 197300"/>
                  <a:gd name="connsiteY4" fmla="*/ 40265 h 276207"/>
                  <a:gd name="connsiteX5" fmla="*/ 187894 w 197300"/>
                  <a:gd name="connsiteY5" fmla="*/ 152868 h 276207"/>
                  <a:gd name="connsiteX6" fmla="*/ 139579 w 197300"/>
                  <a:gd name="connsiteY6" fmla="*/ 171657 h 276207"/>
                  <a:gd name="connsiteX7" fmla="*/ 118239 w 197300"/>
                  <a:gd name="connsiteY7" fmla="*/ 214605 h 276207"/>
                  <a:gd name="connsiteX8" fmla="*/ 75292 w 197300"/>
                  <a:gd name="connsiteY8" fmla="*/ 233394 h 276207"/>
                  <a:gd name="connsiteX9" fmla="*/ 59187 w 197300"/>
                  <a:gd name="connsiteY9" fmla="*/ 276207 h 27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00" h="276207">
                    <a:moveTo>
                      <a:pt x="0" y="254734"/>
                    </a:moveTo>
                    <a:cubicBezTo>
                      <a:pt x="0" y="254734"/>
                      <a:pt x="29526" y="101868"/>
                      <a:pt x="34895" y="61739"/>
                    </a:cubicBezTo>
                    <a:cubicBezTo>
                      <a:pt x="40263" y="21610"/>
                      <a:pt x="34895" y="2687"/>
                      <a:pt x="56368" y="2"/>
                    </a:cubicBezTo>
                    <a:cubicBezTo>
                      <a:pt x="92310" y="-91"/>
                      <a:pt x="128211" y="2593"/>
                      <a:pt x="163737" y="8055"/>
                    </a:cubicBezTo>
                    <a:cubicBezTo>
                      <a:pt x="182526" y="10739"/>
                      <a:pt x="201315" y="10739"/>
                      <a:pt x="195947" y="40265"/>
                    </a:cubicBezTo>
                    <a:cubicBezTo>
                      <a:pt x="190579" y="69792"/>
                      <a:pt x="206684" y="134213"/>
                      <a:pt x="187894" y="152868"/>
                    </a:cubicBezTo>
                    <a:cubicBezTo>
                      <a:pt x="174487" y="164598"/>
                      <a:pt x="157389" y="171255"/>
                      <a:pt x="139579" y="171657"/>
                    </a:cubicBezTo>
                    <a:cubicBezTo>
                      <a:pt x="139579" y="171657"/>
                      <a:pt x="150316" y="198500"/>
                      <a:pt x="118239" y="214605"/>
                    </a:cubicBezTo>
                    <a:cubicBezTo>
                      <a:pt x="104510" y="222121"/>
                      <a:pt x="90136" y="228402"/>
                      <a:pt x="75292" y="233394"/>
                    </a:cubicBezTo>
                    <a:lnTo>
                      <a:pt x="59187" y="276207"/>
                    </a:lnTo>
                    <a:close/>
                  </a:path>
                </a:pathLst>
              </a:custGeom>
              <a:noFill/>
              <a:ln w="13411" cap="rnd">
                <a:solidFill>
                  <a:srgbClr val="263238"/>
                </a:solid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D4C77570-3258-A640-8437-45696203C3F0}"/>
                  </a:ext>
                </a:extLst>
              </p:cNvPr>
              <p:cNvSpPr/>
              <p:nvPr/>
            </p:nvSpPr>
            <p:spPr>
              <a:xfrm>
                <a:off x="9933340" y="2365651"/>
                <a:ext cx="40263" cy="56368"/>
              </a:xfrm>
              <a:custGeom>
                <a:avLst/>
                <a:gdLst>
                  <a:gd name="connsiteX0" fmla="*/ 40263 w 40263"/>
                  <a:gd name="connsiteY0" fmla="*/ 56368 h 56368"/>
                  <a:gd name="connsiteX1" fmla="*/ 34895 w 40263"/>
                  <a:gd name="connsiteY1" fmla="*/ 5368 h 56368"/>
                  <a:gd name="connsiteX2" fmla="*/ 0 w 40263"/>
                  <a:gd name="connsiteY2" fmla="*/ 0 h 56368"/>
                </a:gdLst>
                <a:ahLst/>
                <a:cxnLst>
                  <a:cxn ang="0">
                    <a:pos x="connsiteX0" y="connsiteY0"/>
                  </a:cxn>
                  <a:cxn ang="0">
                    <a:pos x="connsiteX1" y="connsiteY1"/>
                  </a:cxn>
                  <a:cxn ang="0">
                    <a:pos x="connsiteX2" y="connsiteY2"/>
                  </a:cxn>
                </a:cxnLst>
                <a:rect l="l" t="t" r="r" b="b"/>
                <a:pathLst>
                  <a:path w="40263" h="56368">
                    <a:moveTo>
                      <a:pt x="40263" y="56368"/>
                    </a:moveTo>
                    <a:lnTo>
                      <a:pt x="34895" y="5368"/>
                    </a:lnTo>
                    <a:lnTo>
                      <a:pt x="0" y="0"/>
                    </a:lnTo>
                  </a:path>
                </a:pathLst>
              </a:custGeom>
              <a:noFill/>
              <a:ln w="13411" cap="rnd">
                <a:solidFill>
                  <a:srgbClr val="263238"/>
                </a:solid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22D35482-1D69-CE4C-A90F-24AF7227CF43}"/>
                  </a:ext>
                </a:extLst>
              </p:cNvPr>
              <p:cNvSpPr/>
              <p:nvPr/>
            </p:nvSpPr>
            <p:spPr>
              <a:xfrm>
                <a:off x="9936293" y="2316664"/>
                <a:ext cx="91531" cy="69252"/>
              </a:xfrm>
              <a:custGeom>
                <a:avLst/>
                <a:gdLst>
                  <a:gd name="connsiteX0" fmla="*/ 0 w 91531"/>
                  <a:gd name="connsiteY0" fmla="*/ 0 h 69252"/>
                  <a:gd name="connsiteX1" fmla="*/ 80526 w 91531"/>
                  <a:gd name="connsiteY1" fmla="*/ 9126 h 69252"/>
                  <a:gd name="connsiteX2" fmla="*/ 91532 w 91531"/>
                  <a:gd name="connsiteY2" fmla="*/ 69253 h 69252"/>
                </a:gdLst>
                <a:ahLst/>
                <a:cxnLst>
                  <a:cxn ang="0">
                    <a:pos x="connsiteX0" y="connsiteY0"/>
                  </a:cxn>
                  <a:cxn ang="0">
                    <a:pos x="connsiteX1" y="connsiteY1"/>
                  </a:cxn>
                  <a:cxn ang="0">
                    <a:pos x="connsiteX2" y="connsiteY2"/>
                  </a:cxn>
                </a:cxnLst>
                <a:rect l="l" t="t" r="r" b="b"/>
                <a:pathLst>
                  <a:path w="91531" h="69252">
                    <a:moveTo>
                      <a:pt x="0" y="0"/>
                    </a:moveTo>
                    <a:cubicBezTo>
                      <a:pt x="0" y="0"/>
                      <a:pt x="71266" y="3624"/>
                      <a:pt x="80526" y="9126"/>
                    </a:cubicBezTo>
                    <a:cubicBezTo>
                      <a:pt x="89787" y="14629"/>
                      <a:pt x="91532" y="69253"/>
                      <a:pt x="91532" y="69253"/>
                    </a:cubicBezTo>
                  </a:path>
                </a:pathLst>
              </a:custGeom>
              <a:noFill/>
              <a:ln w="13411" cap="rnd">
                <a:solidFill>
                  <a:srgbClr val="263238"/>
                </a:solid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F826D6A2-0795-CF42-BE3B-F89CD934BE53}"/>
                  </a:ext>
                </a:extLst>
              </p:cNvPr>
              <p:cNvSpPr/>
              <p:nvPr/>
            </p:nvSpPr>
            <p:spPr>
              <a:xfrm>
                <a:off x="9934548" y="2282038"/>
                <a:ext cx="95289" cy="8589"/>
              </a:xfrm>
              <a:custGeom>
                <a:avLst/>
                <a:gdLst>
                  <a:gd name="connsiteX0" fmla="*/ 0 w 95289"/>
                  <a:gd name="connsiteY0" fmla="*/ 0 h 8589"/>
                  <a:gd name="connsiteX1" fmla="*/ 95289 w 95289"/>
                  <a:gd name="connsiteY1" fmla="*/ 8589 h 8589"/>
                </a:gdLst>
                <a:ahLst/>
                <a:cxnLst>
                  <a:cxn ang="0">
                    <a:pos x="connsiteX0" y="connsiteY0"/>
                  </a:cxn>
                  <a:cxn ang="0">
                    <a:pos x="connsiteX1" y="connsiteY1"/>
                  </a:cxn>
                </a:cxnLst>
                <a:rect l="l" t="t" r="r" b="b"/>
                <a:pathLst>
                  <a:path w="95289" h="8589">
                    <a:moveTo>
                      <a:pt x="0" y="0"/>
                    </a:moveTo>
                    <a:lnTo>
                      <a:pt x="95289" y="8589"/>
                    </a:lnTo>
                  </a:path>
                </a:pathLst>
              </a:custGeom>
              <a:ln w="13411" cap="rnd">
                <a:solidFill>
                  <a:srgbClr val="263238"/>
                </a:solid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A462E6CF-96C3-2640-80A9-1395169E3579}"/>
                  </a:ext>
                </a:extLst>
              </p:cNvPr>
              <p:cNvSpPr/>
              <p:nvPr/>
            </p:nvSpPr>
            <p:spPr>
              <a:xfrm>
                <a:off x="9117208" y="3588441"/>
                <a:ext cx="1667831" cy="455965"/>
              </a:xfrm>
              <a:custGeom>
                <a:avLst/>
                <a:gdLst>
                  <a:gd name="connsiteX0" fmla="*/ 1320227 w 1667831"/>
                  <a:gd name="connsiteY0" fmla="*/ 93947 h 455965"/>
                  <a:gd name="connsiteX1" fmla="*/ 1039325 w 1667831"/>
                  <a:gd name="connsiteY1" fmla="*/ 0 h 455965"/>
                  <a:gd name="connsiteX2" fmla="*/ 1015033 w 1667831"/>
                  <a:gd name="connsiteY2" fmla="*/ 30332 h 455965"/>
                  <a:gd name="connsiteX3" fmla="*/ 1017851 w 1667831"/>
                  <a:gd name="connsiteY3" fmla="*/ 52610 h 455965"/>
                  <a:gd name="connsiteX4" fmla="*/ 426655 w 1667831"/>
                  <a:gd name="connsiteY4" fmla="*/ 33150 h 455965"/>
                  <a:gd name="connsiteX5" fmla="*/ 0 w 1667831"/>
                  <a:gd name="connsiteY5" fmla="*/ 236747 h 455965"/>
                  <a:gd name="connsiteX6" fmla="*/ 134210 w 1667831"/>
                  <a:gd name="connsiteY6" fmla="*/ 298081 h 455965"/>
                  <a:gd name="connsiteX7" fmla="*/ 926051 w 1667831"/>
                  <a:gd name="connsiteY7" fmla="*/ 451483 h 455965"/>
                  <a:gd name="connsiteX8" fmla="*/ 1483829 w 1667831"/>
                  <a:gd name="connsiteY8" fmla="*/ 434707 h 455965"/>
                  <a:gd name="connsiteX9" fmla="*/ 1656692 w 1667831"/>
                  <a:gd name="connsiteY9" fmla="*/ 278486 h 455965"/>
                  <a:gd name="connsiteX10" fmla="*/ 1667832 w 1667831"/>
                  <a:gd name="connsiteY10" fmla="*/ 46034 h 455965"/>
                  <a:gd name="connsiteX11" fmla="*/ 1320227 w 1667831"/>
                  <a:gd name="connsiteY11" fmla="*/ 93947 h 45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7831" h="455965">
                    <a:moveTo>
                      <a:pt x="1320227" y="93947"/>
                    </a:moveTo>
                    <a:cubicBezTo>
                      <a:pt x="1147364" y="76634"/>
                      <a:pt x="1066838" y="33284"/>
                      <a:pt x="1039325" y="0"/>
                    </a:cubicBezTo>
                    <a:lnTo>
                      <a:pt x="1015033" y="30332"/>
                    </a:lnTo>
                    <a:lnTo>
                      <a:pt x="1017851" y="52610"/>
                    </a:lnTo>
                    <a:cubicBezTo>
                      <a:pt x="1017851" y="52610"/>
                      <a:pt x="685949" y="2416"/>
                      <a:pt x="426655" y="33150"/>
                    </a:cubicBezTo>
                    <a:cubicBezTo>
                      <a:pt x="167360" y="63884"/>
                      <a:pt x="10603" y="141860"/>
                      <a:pt x="0" y="236747"/>
                    </a:cubicBezTo>
                    <a:lnTo>
                      <a:pt x="134210" y="298081"/>
                    </a:lnTo>
                    <a:cubicBezTo>
                      <a:pt x="332171" y="415247"/>
                      <a:pt x="772783" y="440344"/>
                      <a:pt x="926051" y="451483"/>
                    </a:cubicBezTo>
                    <a:cubicBezTo>
                      <a:pt x="1079320" y="462623"/>
                      <a:pt x="1372301" y="451483"/>
                      <a:pt x="1483829" y="434707"/>
                    </a:cubicBezTo>
                    <a:cubicBezTo>
                      <a:pt x="1595358" y="417931"/>
                      <a:pt x="1645553" y="370555"/>
                      <a:pt x="1656692" y="278486"/>
                    </a:cubicBezTo>
                    <a:cubicBezTo>
                      <a:pt x="1665953" y="202523"/>
                      <a:pt x="1667563" y="84821"/>
                      <a:pt x="1667832" y="46034"/>
                    </a:cubicBezTo>
                    <a:cubicBezTo>
                      <a:pt x="1627435" y="75560"/>
                      <a:pt x="1509464" y="112871"/>
                      <a:pt x="1320227" y="93947"/>
                    </a:cubicBezTo>
                    <a:close/>
                  </a:path>
                </a:pathLst>
              </a:custGeom>
              <a:solidFill>
                <a:srgbClr val="263238"/>
              </a:solidFill>
              <a:ln w="13411" cap="rnd">
                <a:solidFill>
                  <a:srgbClr val="263238"/>
                </a:solid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18D7369D-9C03-FC42-80A4-B9019A047174}"/>
                  </a:ext>
                </a:extLst>
              </p:cNvPr>
              <p:cNvSpPr/>
              <p:nvPr/>
            </p:nvSpPr>
            <p:spPr>
              <a:xfrm>
                <a:off x="10146198" y="3655144"/>
                <a:ext cx="172862" cy="153402"/>
              </a:xfrm>
              <a:custGeom>
                <a:avLst/>
                <a:gdLst>
                  <a:gd name="connsiteX0" fmla="*/ 0 w 172862"/>
                  <a:gd name="connsiteY0" fmla="*/ 0 h 153402"/>
                  <a:gd name="connsiteX1" fmla="*/ 172863 w 172862"/>
                  <a:gd name="connsiteY1" fmla="*/ 153402 h 153402"/>
                </a:gdLst>
                <a:ahLst/>
                <a:cxnLst>
                  <a:cxn ang="0">
                    <a:pos x="connsiteX0" y="connsiteY0"/>
                  </a:cxn>
                  <a:cxn ang="0">
                    <a:pos x="connsiteX1" y="connsiteY1"/>
                  </a:cxn>
                </a:cxnLst>
                <a:rect l="l" t="t" r="r" b="b"/>
                <a:pathLst>
                  <a:path w="172862" h="153402">
                    <a:moveTo>
                      <a:pt x="0" y="0"/>
                    </a:moveTo>
                    <a:lnTo>
                      <a:pt x="172863" y="153402"/>
                    </a:lnTo>
                  </a:path>
                </a:pathLst>
              </a:custGeom>
              <a:ln w="13411" cap="rnd">
                <a:solidFill>
                  <a:srgbClr val="FFFFFF"/>
                </a:solid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6402F065-D87F-5747-9702-3859CBF6AD44}"/>
                  </a:ext>
                </a:extLst>
              </p:cNvPr>
              <p:cNvSpPr/>
              <p:nvPr/>
            </p:nvSpPr>
            <p:spPr>
              <a:xfrm>
                <a:off x="10174114" y="3663599"/>
                <a:ext cx="125486" cy="47376"/>
              </a:xfrm>
              <a:custGeom>
                <a:avLst/>
                <a:gdLst>
                  <a:gd name="connsiteX0" fmla="*/ 0 w 125486"/>
                  <a:gd name="connsiteY0" fmla="*/ 0 h 47376"/>
                  <a:gd name="connsiteX1" fmla="*/ 125487 w 125486"/>
                  <a:gd name="connsiteY1" fmla="*/ 47376 h 47376"/>
                </a:gdLst>
                <a:ahLst/>
                <a:cxnLst>
                  <a:cxn ang="0">
                    <a:pos x="connsiteX0" y="connsiteY0"/>
                  </a:cxn>
                  <a:cxn ang="0">
                    <a:pos x="connsiteX1" y="connsiteY1"/>
                  </a:cxn>
                </a:cxnLst>
                <a:rect l="l" t="t" r="r" b="b"/>
                <a:pathLst>
                  <a:path w="125486" h="47376">
                    <a:moveTo>
                      <a:pt x="0" y="0"/>
                    </a:moveTo>
                    <a:lnTo>
                      <a:pt x="125487" y="47376"/>
                    </a:lnTo>
                  </a:path>
                </a:pathLst>
              </a:custGeom>
              <a:ln w="13411" cap="rnd">
                <a:solidFill>
                  <a:srgbClr val="FFFFFF"/>
                </a:solidFill>
                <a:prstDash val="solid"/>
                <a:round/>
              </a:ln>
            </p:spPr>
            <p:txBody>
              <a:bodyPr rtlCol="0" anchor="ctr"/>
              <a:lstStyle/>
              <a:p>
                <a:endParaRPr lang="fr-FR"/>
              </a:p>
            </p:txBody>
          </p:sp>
          <p:sp>
            <p:nvSpPr>
              <p:cNvPr id="83" name="Forme libre 82">
                <a:extLst>
                  <a:ext uri="{FF2B5EF4-FFF2-40B4-BE49-F238E27FC236}">
                    <a16:creationId xmlns:a16="http://schemas.microsoft.com/office/drawing/2014/main" id="{8998AB85-9D5E-D049-A0B6-2F77CC46A10C}"/>
                  </a:ext>
                </a:extLst>
              </p:cNvPr>
              <p:cNvSpPr/>
              <p:nvPr/>
            </p:nvSpPr>
            <p:spPr>
              <a:xfrm>
                <a:off x="9018966" y="2677655"/>
                <a:ext cx="796403" cy="506141"/>
              </a:xfrm>
              <a:custGeom>
                <a:avLst/>
                <a:gdLst>
                  <a:gd name="connsiteX0" fmla="*/ 544357 w 796403"/>
                  <a:gd name="connsiteY0" fmla="*/ 345089 h 506141"/>
                  <a:gd name="connsiteX1" fmla="*/ 262515 w 796403"/>
                  <a:gd name="connsiteY1" fmla="*/ 506142 h 506141"/>
                  <a:gd name="connsiteX2" fmla="*/ 0 w 796403"/>
                  <a:gd name="connsiteY2" fmla="*/ 40029 h 506141"/>
                  <a:gd name="connsiteX3" fmla="*/ 396860 w 796403"/>
                  <a:gd name="connsiteY3" fmla="*/ 2450 h 506141"/>
                  <a:gd name="connsiteX4" fmla="*/ 796404 w 796403"/>
                  <a:gd name="connsiteY4" fmla="*/ 257450 h 506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403" h="506141">
                    <a:moveTo>
                      <a:pt x="544357" y="345089"/>
                    </a:moveTo>
                    <a:cubicBezTo>
                      <a:pt x="544357" y="345089"/>
                      <a:pt x="329621" y="414745"/>
                      <a:pt x="262515" y="506142"/>
                    </a:cubicBezTo>
                    <a:lnTo>
                      <a:pt x="0" y="40029"/>
                    </a:lnTo>
                    <a:cubicBezTo>
                      <a:pt x="129513" y="6866"/>
                      <a:pt x="263428" y="-5817"/>
                      <a:pt x="396860" y="2450"/>
                    </a:cubicBezTo>
                    <a:cubicBezTo>
                      <a:pt x="603275" y="18556"/>
                      <a:pt x="740036" y="163503"/>
                      <a:pt x="796404" y="257450"/>
                    </a:cubicBezTo>
                    <a:close/>
                  </a:path>
                </a:pathLst>
              </a:custGeom>
              <a:solidFill>
                <a:srgbClr val="FFFFFF"/>
              </a:solidFill>
              <a:ln w="13411" cap="rnd">
                <a:solidFill>
                  <a:srgbClr val="263238"/>
                </a:solidFill>
                <a:prstDash val="solid"/>
                <a:round/>
              </a:ln>
            </p:spPr>
            <p:txBody>
              <a:bodyPr rtlCol="0" anchor="ctr"/>
              <a:lstStyle/>
              <a:p>
                <a:endParaRPr lang="fr-FR"/>
              </a:p>
            </p:txBody>
          </p:sp>
          <p:sp>
            <p:nvSpPr>
              <p:cNvPr id="84" name="Forme libre 83">
                <a:extLst>
                  <a:ext uri="{FF2B5EF4-FFF2-40B4-BE49-F238E27FC236}">
                    <a16:creationId xmlns:a16="http://schemas.microsoft.com/office/drawing/2014/main" id="{0FE97E3F-1229-8543-AF61-327D2BEDFCD6}"/>
                  </a:ext>
                </a:extLst>
              </p:cNvPr>
              <p:cNvSpPr/>
              <p:nvPr/>
            </p:nvSpPr>
            <p:spPr>
              <a:xfrm>
                <a:off x="9222160" y="2763585"/>
                <a:ext cx="132197" cy="242383"/>
              </a:xfrm>
              <a:custGeom>
                <a:avLst/>
                <a:gdLst>
                  <a:gd name="connsiteX0" fmla="*/ 0 w 132197"/>
                  <a:gd name="connsiteY0" fmla="*/ 0 h 242383"/>
                  <a:gd name="connsiteX1" fmla="*/ 132197 w 132197"/>
                  <a:gd name="connsiteY1" fmla="*/ 242384 h 242383"/>
                </a:gdLst>
                <a:ahLst/>
                <a:cxnLst>
                  <a:cxn ang="0">
                    <a:pos x="connsiteX0" y="connsiteY0"/>
                  </a:cxn>
                  <a:cxn ang="0">
                    <a:pos x="connsiteX1" y="connsiteY1"/>
                  </a:cxn>
                </a:cxnLst>
                <a:rect l="l" t="t" r="r" b="b"/>
                <a:pathLst>
                  <a:path w="132197" h="242383">
                    <a:moveTo>
                      <a:pt x="0" y="0"/>
                    </a:moveTo>
                    <a:lnTo>
                      <a:pt x="132197" y="242384"/>
                    </a:lnTo>
                  </a:path>
                </a:pathLst>
              </a:custGeom>
              <a:ln w="13411" cap="rnd">
                <a:solidFill>
                  <a:srgbClr val="263238"/>
                </a:solidFill>
                <a:prstDash val="solid"/>
                <a:round/>
              </a:ln>
            </p:spPr>
            <p:txBody>
              <a:bodyPr rtlCol="0" anchor="ctr"/>
              <a:lstStyle/>
              <a:p>
                <a:endParaRPr lang="fr-FR"/>
              </a:p>
            </p:txBody>
          </p:sp>
          <p:sp>
            <p:nvSpPr>
              <p:cNvPr id="85" name="Forme libre 84">
                <a:extLst>
                  <a:ext uri="{FF2B5EF4-FFF2-40B4-BE49-F238E27FC236}">
                    <a16:creationId xmlns:a16="http://schemas.microsoft.com/office/drawing/2014/main" id="{74D25C8E-7EAD-3E41-B584-AEBCB668593A}"/>
                  </a:ext>
                </a:extLst>
              </p:cNvPr>
              <p:cNvSpPr/>
              <p:nvPr/>
            </p:nvSpPr>
            <p:spPr>
              <a:xfrm>
                <a:off x="9348855" y="2741574"/>
                <a:ext cx="115689" cy="220373"/>
              </a:xfrm>
              <a:custGeom>
                <a:avLst/>
                <a:gdLst>
                  <a:gd name="connsiteX0" fmla="*/ 0 w 115689"/>
                  <a:gd name="connsiteY0" fmla="*/ 0 h 220373"/>
                  <a:gd name="connsiteX1" fmla="*/ 115689 w 115689"/>
                  <a:gd name="connsiteY1" fmla="*/ 220373 h 220373"/>
                </a:gdLst>
                <a:ahLst/>
                <a:cxnLst>
                  <a:cxn ang="0">
                    <a:pos x="connsiteX0" y="connsiteY0"/>
                  </a:cxn>
                  <a:cxn ang="0">
                    <a:pos x="connsiteX1" y="connsiteY1"/>
                  </a:cxn>
                </a:cxnLst>
                <a:rect l="l" t="t" r="r" b="b"/>
                <a:pathLst>
                  <a:path w="115689" h="220373">
                    <a:moveTo>
                      <a:pt x="0" y="0"/>
                    </a:moveTo>
                    <a:lnTo>
                      <a:pt x="115689" y="220373"/>
                    </a:lnTo>
                  </a:path>
                </a:pathLst>
              </a:custGeom>
              <a:ln w="13411" cap="rnd">
                <a:solidFill>
                  <a:srgbClr val="263238"/>
                </a:solidFill>
                <a:prstDash val="solid"/>
                <a:round/>
              </a:ln>
            </p:spPr>
            <p:txBody>
              <a:bodyPr rtlCol="0" anchor="ctr"/>
              <a:lstStyle/>
              <a:p>
                <a:endParaRPr lang="fr-FR"/>
              </a:p>
            </p:txBody>
          </p:sp>
          <p:sp>
            <p:nvSpPr>
              <p:cNvPr id="86" name="Forme libre 85">
                <a:extLst>
                  <a:ext uri="{FF2B5EF4-FFF2-40B4-BE49-F238E27FC236}">
                    <a16:creationId xmlns:a16="http://schemas.microsoft.com/office/drawing/2014/main" id="{4649070E-2428-0E46-997D-44D2DDFB45F1}"/>
                  </a:ext>
                </a:extLst>
              </p:cNvPr>
              <p:cNvSpPr/>
              <p:nvPr/>
            </p:nvSpPr>
            <p:spPr>
              <a:xfrm>
                <a:off x="9475683" y="2736072"/>
                <a:ext cx="99181" cy="192860"/>
              </a:xfrm>
              <a:custGeom>
                <a:avLst/>
                <a:gdLst>
                  <a:gd name="connsiteX0" fmla="*/ 0 w 99181"/>
                  <a:gd name="connsiteY0" fmla="*/ 0 h 192860"/>
                  <a:gd name="connsiteX1" fmla="*/ 99181 w 99181"/>
                  <a:gd name="connsiteY1" fmla="*/ 192860 h 192860"/>
                </a:gdLst>
                <a:ahLst/>
                <a:cxnLst>
                  <a:cxn ang="0">
                    <a:pos x="connsiteX0" y="connsiteY0"/>
                  </a:cxn>
                  <a:cxn ang="0">
                    <a:pos x="connsiteX1" y="connsiteY1"/>
                  </a:cxn>
                </a:cxnLst>
                <a:rect l="l" t="t" r="r" b="b"/>
                <a:pathLst>
                  <a:path w="99181" h="192860">
                    <a:moveTo>
                      <a:pt x="0" y="0"/>
                    </a:moveTo>
                    <a:lnTo>
                      <a:pt x="99181" y="192860"/>
                    </a:lnTo>
                  </a:path>
                </a:pathLst>
              </a:custGeom>
              <a:ln w="13411" cap="rnd">
                <a:solidFill>
                  <a:srgbClr val="263238"/>
                </a:solid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D9E48B6F-ABED-6A48-895F-8751418FF496}"/>
                  </a:ext>
                </a:extLst>
              </p:cNvPr>
              <p:cNvSpPr/>
              <p:nvPr/>
            </p:nvSpPr>
            <p:spPr>
              <a:xfrm>
                <a:off x="9911867" y="2684937"/>
                <a:ext cx="832008" cy="752772"/>
              </a:xfrm>
              <a:custGeom>
                <a:avLst/>
                <a:gdLst>
                  <a:gd name="connsiteX0" fmla="*/ 544357 w 832008"/>
                  <a:gd name="connsiteY0" fmla="*/ 10603 h 752772"/>
                  <a:gd name="connsiteX1" fmla="*/ 520199 w 832008"/>
                  <a:gd name="connsiteY1" fmla="*/ 131392 h 752772"/>
                  <a:gd name="connsiteX2" fmla="*/ 541673 w 832008"/>
                  <a:gd name="connsiteY2" fmla="*/ 477386 h 752772"/>
                  <a:gd name="connsiteX3" fmla="*/ 201047 w 832008"/>
                  <a:gd name="connsiteY3" fmla="*/ 426386 h 752772"/>
                  <a:gd name="connsiteX4" fmla="*/ 21474 w 832008"/>
                  <a:gd name="connsiteY4" fmla="*/ 351228 h 752772"/>
                  <a:gd name="connsiteX5" fmla="*/ 0 w 832008"/>
                  <a:gd name="connsiteY5" fmla="*/ 437123 h 752772"/>
                  <a:gd name="connsiteX6" fmla="*/ 316468 w 832008"/>
                  <a:gd name="connsiteY6" fmla="*/ 648907 h 752772"/>
                  <a:gd name="connsiteX7" fmla="*/ 772783 w 832008"/>
                  <a:gd name="connsiteY7" fmla="*/ 750773 h 752772"/>
                  <a:gd name="connsiteX8" fmla="*/ 831836 w 832008"/>
                  <a:gd name="connsiteY8" fmla="*/ 324521 h 752772"/>
                  <a:gd name="connsiteX9" fmla="*/ 780836 w 832008"/>
                  <a:gd name="connsiteY9" fmla="*/ 0 h 75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2008" h="752772">
                    <a:moveTo>
                      <a:pt x="544357" y="10603"/>
                    </a:moveTo>
                    <a:cubicBezTo>
                      <a:pt x="544357" y="10603"/>
                      <a:pt x="514831" y="85626"/>
                      <a:pt x="520199" y="131392"/>
                    </a:cubicBezTo>
                    <a:cubicBezTo>
                      <a:pt x="525567" y="177158"/>
                      <a:pt x="541673" y="477386"/>
                      <a:pt x="541673" y="477386"/>
                    </a:cubicBezTo>
                    <a:cubicBezTo>
                      <a:pt x="541673" y="477386"/>
                      <a:pt x="297679" y="461281"/>
                      <a:pt x="201047" y="426386"/>
                    </a:cubicBezTo>
                    <a:cubicBezTo>
                      <a:pt x="104416" y="391491"/>
                      <a:pt x="21474" y="351228"/>
                      <a:pt x="21474" y="351228"/>
                    </a:cubicBezTo>
                    <a:lnTo>
                      <a:pt x="0" y="437123"/>
                    </a:lnTo>
                    <a:cubicBezTo>
                      <a:pt x="0" y="437123"/>
                      <a:pt x="171655" y="589989"/>
                      <a:pt x="316468" y="648907"/>
                    </a:cubicBezTo>
                    <a:cubicBezTo>
                      <a:pt x="461281" y="707825"/>
                      <a:pt x="740036" y="764194"/>
                      <a:pt x="772783" y="750773"/>
                    </a:cubicBezTo>
                    <a:cubicBezTo>
                      <a:pt x="805530" y="737352"/>
                      <a:pt x="834520" y="439807"/>
                      <a:pt x="831836" y="324521"/>
                    </a:cubicBezTo>
                    <a:cubicBezTo>
                      <a:pt x="829151" y="209234"/>
                      <a:pt x="834520" y="85760"/>
                      <a:pt x="780836" y="0"/>
                    </a:cubicBezTo>
                  </a:path>
                </a:pathLst>
              </a:custGeom>
              <a:solidFill>
                <a:srgbClr val="FFFFFF"/>
              </a:solidFill>
              <a:ln w="13411" cap="rnd">
                <a:solidFill>
                  <a:srgbClr val="263238"/>
                </a:solid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7ACD35A6-9832-7E47-94AB-963B9887BCFB}"/>
                  </a:ext>
                </a:extLst>
              </p:cNvPr>
              <p:cNvSpPr/>
              <p:nvPr/>
            </p:nvSpPr>
            <p:spPr>
              <a:xfrm>
                <a:off x="9970383" y="3064618"/>
                <a:ext cx="22144" cy="103341"/>
              </a:xfrm>
              <a:custGeom>
                <a:avLst/>
                <a:gdLst>
                  <a:gd name="connsiteX0" fmla="*/ 22145 w 22144"/>
                  <a:gd name="connsiteY0" fmla="*/ 0 h 103341"/>
                  <a:gd name="connsiteX1" fmla="*/ 0 w 22144"/>
                  <a:gd name="connsiteY1" fmla="*/ 103342 h 103341"/>
                </a:gdLst>
                <a:ahLst/>
                <a:cxnLst>
                  <a:cxn ang="0">
                    <a:pos x="connsiteX0" y="connsiteY0"/>
                  </a:cxn>
                  <a:cxn ang="0">
                    <a:pos x="connsiteX1" y="connsiteY1"/>
                  </a:cxn>
                </a:cxnLst>
                <a:rect l="l" t="t" r="r" b="b"/>
                <a:pathLst>
                  <a:path w="22144" h="103341">
                    <a:moveTo>
                      <a:pt x="22145" y="0"/>
                    </a:moveTo>
                    <a:lnTo>
                      <a:pt x="0" y="103342"/>
                    </a:lnTo>
                  </a:path>
                </a:pathLst>
              </a:custGeom>
              <a:ln w="13411" cap="rnd">
                <a:solidFill>
                  <a:srgbClr val="263238"/>
                </a:solid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2EF7FA68-69AC-524B-8579-ECF7F3336C12}"/>
                  </a:ext>
                </a:extLst>
              </p:cNvPr>
              <p:cNvSpPr/>
              <p:nvPr/>
            </p:nvSpPr>
            <p:spPr>
              <a:xfrm>
                <a:off x="10453540" y="3162189"/>
                <a:ext cx="99181" cy="99181"/>
              </a:xfrm>
              <a:custGeom>
                <a:avLst/>
                <a:gdLst>
                  <a:gd name="connsiteX0" fmla="*/ 0 w 99181"/>
                  <a:gd name="connsiteY0" fmla="*/ 0 h 99181"/>
                  <a:gd name="connsiteX1" fmla="*/ 99181 w 99181"/>
                  <a:gd name="connsiteY1" fmla="*/ 99181 h 99181"/>
                </a:gdLst>
                <a:ahLst/>
                <a:cxnLst>
                  <a:cxn ang="0">
                    <a:pos x="connsiteX0" y="connsiteY0"/>
                  </a:cxn>
                  <a:cxn ang="0">
                    <a:pos x="connsiteX1" y="connsiteY1"/>
                  </a:cxn>
                </a:cxnLst>
                <a:rect l="l" t="t" r="r" b="b"/>
                <a:pathLst>
                  <a:path w="99181" h="99181">
                    <a:moveTo>
                      <a:pt x="0" y="0"/>
                    </a:moveTo>
                    <a:cubicBezTo>
                      <a:pt x="0" y="0"/>
                      <a:pt x="64287" y="77708"/>
                      <a:pt x="99181" y="99181"/>
                    </a:cubicBezTo>
                  </a:path>
                </a:pathLst>
              </a:custGeom>
              <a:solidFill>
                <a:srgbClr val="FFFFFF"/>
              </a:solidFill>
              <a:ln w="13411" cap="rnd">
                <a:solidFill>
                  <a:srgbClr val="263238"/>
                </a:solid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D339258F-A806-EA40-8F29-503FE154170E}"/>
                  </a:ext>
                </a:extLst>
              </p:cNvPr>
              <p:cNvSpPr/>
              <p:nvPr/>
            </p:nvSpPr>
            <p:spPr>
              <a:xfrm>
                <a:off x="9563457" y="2877811"/>
                <a:ext cx="369883" cy="244249"/>
              </a:xfrm>
              <a:custGeom>
                <a:avLst/>
                <a:gdLst>
                  <a:gd name="connsiteX0" fmla="*/ 369884 w 369883"/>
                  <a:gd name="connsiteY0" fmla="*/ 158221 h 244249"/>
                  <a:gd name="connsiteX1" fmla="*/ 283989 w 369883"/>
                  <a:gd name="connsiteY1" fmla="*/ 85881 h 244249"/>
                  <a:gd name="connsiteX2" fmla="*/ 179439 w 369883"/>
                  <a:gd name="connsiteY2" fmla="*/ 42934 h 244249"/>
                  <a:gd name="connsiteX3" fmla="*/ 66837 w 369883"/>
                  <a:gd name="connsiteY3" fmla="*/ 121 h 244249"/>
                  <a:gd name="connsiteX4" fmla="*/ 64153 w 369883"/>
                  <a:gd name="connsiteY4" fmla="*/ 40384 h 244249"/>
                  <a:gd name="connsiteX5" fmla="*/ 144679 w 369883"/>
                  <a:gd name="connsiteY5" fmla="*/ 88700 h 244249"/>
                  <a:gd name="connsiteX6" fmla="*/ 0 w 369883"/>
                  <a:gd name="connsiteY6" fmla="*/ 145068 h 244249"/>
                  <a:gd name="connsiteX7" fmla="*/ 26842 w 369883"/>
                  <a:gd name="connsiteY7" fmla="*/ 163723 h 244249"/>
                  <a:gd name="connsiteX8" fmla="*/ 72473 w 369883"/>
                  <a:gd name="connsiteY8" fmla="*/ 171776 h 244249"/>
                  <a:gd name="connsiteX9" fmla="*/ 158234 w 369883"/>
                  <a:gd name="connsiteY9" fmla="*/ 206671 h 244249"/>
                  <a:gd name="connsiteX10" fmla="*/ 284258 w 369883"/>
                  <a:gd name="connsiteY10" fmla="*/ 201302 h 244249"/>
                  <a:gd name="connsiteX11" fmla="*/ 348678 w 369883"/>
                  <a:gd name="connsiteY11" fmla="*/ 244250 h 24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883" h="244249">
                    <a:moveTo>
                      <a:pt x="369884" y="158221"/>
                    </a:moveTo>
                    <a:cubicBezTo>
                      <a:pt x="338317" y="137834"/>
                      <a:pt x="309449" y="113529"/>
                      <a:pt x="283989" y="85881"/>
                    </a:cubicBezTo>
                    <a:cubicBezTo>
                      <a:pt x="249229" y="45618"/>
                      <a:pt x="227755" y="45618"/>
                      <a:pt x="179439" y="42934"/>
                    </a:cubicBezTo>
                    <a:cubicBezTo>
                      <a:pt x="131124" y="40250"/>
                      <a:pt x="80258" y="-2563"/>
                      <a:pt x="66837" y="121"/>
                    </a:cubicBezTo>
                    <a:cubicBezTo>
                      <a:pt x="53416" y="2805"/>
                      <a:pt x="50731" y="26963"/>
                      <a:pt x="64153" y="40384"/>
                    </a:cubicBezTo>
                    <a:cubicBezTo>
                      <a:pt x="77574" y="53805"/>
                      <a:pt x="144679" y="88700"/>
                      <a:pt x="144679" y="88700"/>
                    </a:cubicBezTo>
                    <a:lnTo>
                      <a:pt x="0" y="145068"/>
                    </a:lnTo>
                    <a:cubicBezTo>
                      <a:pt x="7301" y="153376"/>
                      <a:pt x="16508" y="159778"/>
                      <a:pt x="26842" y="163723"/>
                    </a:cubicBezTo>
                    <a:cubicBezTo>
                      <a:pt x="45631" y="171776"/>
                      <a:pt x="64421" y="163723"/>
                      <a:pt x="72473" y="171776"/>
                    </a:cubicBezTo>
                    <a:cubicBezTo>
                      <a:pt x="80526" y="179829"/>
                      <a:pt x="128842" y="195934"/>
                      <a:pt x="158234" y="206671"/>
                    </a:cubicBezTo>
                    <a:cubicBezTo>
                      <a:pt x="187626" y="217408"/>
                      <a:pt x="284258" y="201302"/>
                      <a:pt x="284258" y="201302"/>
                    </a:cubicBezTo>
                    <a:lnTo>
                      <a:pt x="348678" y="244250"/>
                    </a:lnTo>
                    <a:close/>
                  </a:path>
                </a:pathLst>
              </a:custGeom>
              <a:solidFill>
                <a:srgbClr val="FFFFFF"/>
              </a:solidFill>
              <a:ln w="13411" cap="flat">
                <a:noFill/>
                <a:prstDash val="solid"/>
                <a:miter/>
              </a:ln>
            </p:spPr>
            <p:txBody>
              <a:bodyPr rtlCol="0" anchor="ctr"/>
              <a:lstStyle/>
              <a:p>
                <a:endParaRPr lang="fr-FR"/>
              </a:p>
            </p:txBody>
          </p:sp>
          <p:sp>
            <p:nvSpPr>
              <p:cNvPr id="91" name="Forme libre 90">
                <a:extLst>
                  <a:ext uri="{FF2B5EF4-FFF2-40B4-BE49-F238E27FC236}">
                    <a16:creationId xmlns:a16="http://schemas.microsoft.com/office/drawing/2014/main" id="{CD3DF5F1-969F-9D41-A2CB-619ECF46CAEB}"/>
                  </a:ext>
                </a:extLst>
              </p:cNvPr>
              <p:cNvSpPr/>
              <p:nvPr/>
            </p:nvSpPr>
            <p:spPr>
              <a:xfrm>
                <a:off x="9563457" y="2877811"/>
                <a:ext cx="369883" cy="244249"/>
              </a:xfrm>
              <a:custGeom>
                <a:avLst/>
                <a:gdLst>
                  <a:gd name="connsiteX0" fmla="*/ 369884 w 369883"/>
                  <a:gd name="connsiteY0" fmla="*/ 158221 h 244249"/>
                  <a:gd name="connsiteX1" fmla="*/ 283989 w 369883"/>
                  <a:gd name="connsiteY1" fmla="*/ 85881 h 244249"/>
                  <a:gd name="connsiteX2" fmla="*/ 179439 w 369883"/>
                  <a:gd name="connsiteY2" fmla="*/ 42934 h 244249"/>
                  <a:gd name="connsiteX3" fmla="*/ 66837 w 369883"/>
                  <a:gd name="connsiteY3" fmla="*/ 121 h 244249"/>
                  <a:gd name="connsiteX4" fmla="*/ 64153 w 369883"/>
                  <a:gd name="connsiteY4" fmla="*/ 40384 h 244249"/>
                  <a:gd name="connsiteX5" fmla="*/ 144679 w 369883"/>
                  <a:gd name="connsiteY5" fmla="*/ 88700 h 244249"/>
                  <a:gd name="connsiteX6" fmla="*/ 0 w 369883"/>
                  <a:gd name="connsiteY6" fmla="*/ 145068 h 244249"/>
                  <a:gd name="connsiteX7" fmla="*/ 26842 w 369883"/>
                  <a:gd name="connsiteY7" fmla="*/ 163723 h 244249"/>
                  <a:gd name="connsiteX8" fmla="*/ 72473 w 369883"/>
                  <a:gd name="connsiteY8" fmla="*/ 171776 h 244249"/>
                  <a:gd name="connsiteX9" fmla="*/ 158234 w 369883"/>
                  <a:gd name="connsiteY9" fmla="*/ 206671 h 244249"/>
                  <a:gd name="connsiteX10" fmla="*/ 284258 w 369883"/>
                  <a:gd name="connsiteY10" fmla="*/ 201302 h 244249"/>
                  <a:gd name="connsiteX11" fmla="*/ 348678 w 369883"/>
                  <a:gd name="connsiteY11" fmla="*/ 244250 h 24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883" h="244249">
                    <a:moveTo>
                      <a:pt x="369884" y="158221"/>
                    </a:moveTo>
                    <a:cubicBezTo>
                      <a:pt x="338317" y="137834"/>
                      <a:pt x="309449" y="113529"/>
                      <a:pt x="283989" y="85881"/>
                    </a:cubicBezTo>
                    <a:cubicBezTo>
                      <a:pt x="249229" y="45618"/>
                      <a:pt x="227755" y="45618"/>
                      <a:pt x="179439" y="42934"/>
                    </a:cubicBezTo>
                    <a:cubicBezTo>
                      <a:pt x="131124" y="40250"/>
                      <a:pt x="80258" y="-2563"/>
                      <a:pt x="66837" y="121"/>
                    </a:cubicBezTo>
                    <a:cubicBezTo>
                      <a:pt x="53416" y="2805"/>
                      <a:pt x="50731" y="26963"/>
                      <a:pt x="64153" y="40384"/>
                    </a:cubicBezTo>
                    <a:cubicBezTo>
                      <a:pt x="77574" y="53805"/>
                      <a:pt x="144679" y="88700"/>
                      <a:pt x="144679" y="88700"/>
                    </a:cubicBezTo>
                    <a:lnTo>
                      <a:pt x="0" y="145068"/>
                    </a:lnTo>
                    <a:cubicBezTo>
                      <a:pt x="7301" y="153376"/>
                      <a:pt x="16508" y="159778"/>
                      <a:pt x="26842" y="163723"/>
                    </a:cubicBezTo>
                    <a:cubicBezTo>
                      <a:pt x="45631" y="171776"/>
                      <a:pt x="64421" y="163723"/>
                      <a:pt x="72473" y="171776"/>
                    </a:cubicBezTo>
                    <a:cubicBezTo>
                      <a:pt x="80526" y="179829"/>
                      <a:pt x="128842" y="195934"/>
                      <a:pt x="158234" y="206671"/>
                    </a:cubicBezTo>
                    <a:cubicBezTo>
                      <a:pt x="187626" y="217408"/>
                      <a:pt x="284258" y="201302"/>
                      <a:pt x="284258" y="201302"/>
                    </a:cubicBezTo>
                    <a:lnTo>
                      <a:pt x="348678" y="244250"/>
                    </a:lnTo>
                    <a:close/>
                  </a:path>
                </a:pathLst>
              </a:custGeom>
              <a:solidFill>
                <a:srgbClr val="000000">
                  <a:alpha val="10000"/>
                </a:srgbClr>
              </a:solidFill>
              <a:ln w="13411" cap="flat">
                <a:noFill/>
                <a:prstDash val="solid"/>
                <a:miter/>
              </a:ln>
            </p:spPr>
            <p:txBody>
              <a:bodyPr rtlCol="0" anchor="ctr"/>
              <a:lstStyle/>
              <a:p>
                <a:endParaRPr lang="fr-FR"/>
              </a:p>
            </p:txBody>
          </p:sp>
          <p:sp>
            <p:nvSpPr>
              <p:cNvPr id="92" name="Forme libre 91">
                <a:extLst>
                  <a:ext uri="{FF2B5EF4-FFF2-40B4-BE49-F238E27FC236}">
                    <a16:creationId xmlns:a16="http://schemas.microsoft.com/office/drawing/2014/main" id="{F45786FC-BC52-EA4A-8F32-3DF5D2551F71}"/>
                  </a:ext>
                </a:extLst>
              </p:cNvPr>
              <p:cNvSpPr/>
              <p:nvPr/>
            </p:nvSpPr>
            <p:spPr>
              <a:xfrm>
                <a:off x="9563457" y="2877811"/>
                <a:ext cx="369883" cy="244249"/>
              </a:xfrm>
              <a:custGeom>
                <a:avLst/>
                <a:gdLst>
                  <a:gd name="connsiteX0" fmla="*/ 369884 w 369883"/>
                  <a:gd name="connsiteY0" fmla="*/ 158221 h 244249"/>
                  <a:gd name="connsiteX1" fmla="*/ 283989 w 369883"/>
                  <a:gd name="connsiteY1" fmla="*/ 85881 h 244249"/>
                  <a:gd name="connsiteX2" fmla="*/ 179439 w 369883"/>
                  <a:gd name="connsiteY2" fmla="*/ 42934 h 244249"/>
                  <a:gd name="connsiteX3" fmla="*/ 66837 w 369883"/>
                  <a:gd name="connsiteY3" fmla="*/ 121 h 244249"/>
                  <a:gd name="connsiteX4" fmla="*/ 64153 w 369883"/>
                  <a:gd name="connsiteY4" fmla="*/ 40384 h 244249"/>
                  <a:gd name="connsiteX5" fmla="*/ 144679 w 369883"/>
                  <a:gd name="connsiteY5" fmla="*/ 88700 h 244249"/>
                  <a:gd name="connsiteX6" fmla="*/ 0 w 369883"/>
                  <a:gd name="connsiteY6" fmla="*/ 145068 h 244249"/>
                  <a:gd name="connsiteX7" fmla="*/ 26842 w 369883"/>
                  <a:gd name="connsiteY7" fmla="*/ 163723 h 244249"/>
                  <a:gd name="connsiteX8" fmla="*/ 72473 w 369883"/>
                  <a:gd name="connsiteY8" fmla="*/ 171776 h 244249"/>
                  <a:gd name="connsiteX9" fmla="*/ 158234 w 369883"/>
                  <a:gd name="connsiteY9" fmla="*/ 206671 h 244249"/>
                  <a:gd name="connsiteX10" fmla="*/ 284258 w 369883"/>
                  <a:gd name="connsiteY10" fmla="*/ 201302 h 244249"/>
                  <a:gd name="connsiteX11" fmla="*/ 348678 w 369883"/>
                  <a:gd name="connsiteY11" fmla="*/ 244250 h 24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883" h="244249">
                    <a:moveTo>
                      <a:pt x="369884" y="158221"/>
                    </a:moveTo>
                    <a:cubicBezTo>
                      <a:pt x="338317" y="137834"/>
                      <a:pt x="309449" y="113529"/>
                      <a:pt x="283989" y="85881"/>
                    </a:cubicBezTo>
                    <a:cubicBezTo>
                      <a:pt x="249229" y="45618"/>
                      <a:pt x="227755" y="45618"/>
                      <a:pt x="179439" y="42934"/>
                    </a:cubicBezTo>
                    <a:cubicBezTo>
                      <a:pt x="131124" y="40250"/>
                      <a:pt x="80258" y="-2563"/>
                      <a:pt x="66837" y="121"/>
                    </a:cubicBezTo>
                    <a:cubicBezTo>
                      <a:pt x="53416" y="2805"/>
                      <a:pt x="50731" y="26963"/>
                      <a:pt x="64153" y="40384"/>
                    </a:cubicBezTo>
                    <a:cubicBezTo>
                      <a:pt x="77574" y="53805"/>
                      <a:pt x="144679" y="88700"/>
                      <a:pt x="144679" y="88700"/>
                    </a:cubicBezTo>
                    <a:lnTo>
                      <a:pt x="0" y="145068"/>
                    </a:lnTo>
                    <a:cubicBezTo>
                      <a:pt x="7301" y="153376"/>
                      <a:pt x="16508" y="159778"/>
                      <a:pt x="26842" y="163723"/>
                    </a:cubicBezTo>
                    <a:cubicBezTo>
                      <a:pt x="45631" y="171776"/>
                      <a:pt x="64421" y="163723"/>
                      <a:pt x="72473" y="171776"/>
                    </a:cubicBezTo>
                    <a:cubicBezTo>
                      <a:pt x="80526" y="179829"/>
                      <a:pt x="128842" y="195934"/>
                      <a:pt x="158234" y="206671"/>
                    </a:cubicBezTo>
                    <a:cubicBezTo>
                      <a:pt x="187626" y="217408"/>
                      <a:pt x="284258" y="201302"/>
                      <a:pt x="284258" y="201302"/>
                    </a:cubicBezTo>
                    <a:lnTo>
                      <a:pt x="348678" y="244250"/>
                    </a:lnTo>
                    <a:close/>
                  </a:path>
                </a:pathLst>
              </a:custGeom>
              <a:noFill/>
              <a:ln w="13411" cap="rnd">
                <a:solidFill>
                  <a:srgbClr val="263238"/>
                </a:solidFill>
                <a:prstDash val="solid"/>
                <a:round/>
              </a:ln>
            </p:spPr>
            <p:txBody>
              <a:bodyPr rtlCol="0" anchor="ctr"/>
              <a:lstStyle/>
              <a:p>
                <a:endParaRPr lang="fr-FR"/>
              </a:p>
            </p:txBody>
          </p:sp>
        </p:grpSp>
        <p:grpSp>
          <p:nvGrpSpPr>
            <p:cNvPr id="93" name="Graphique 3">
              <a:extLst>
                <a:ext uri="{FF2B5EF4-FFF2-40B4-BE49-F238E27FC236}">
                  <a16:creationId xmlns:a16="http://schemas.microsoft.com/office/drawing/2014/main" id="{5EC723EA-9B91-CC46-936B-C8318E3175F5}"/>
                </a:ext>
              </a:extLst>
            </p:cNvPr>
            <p:cNvGrpSpPr/>
            <p:nvPr/>
          </p:nvGrpSpPr>
          <p:grpSpPr>
            <a:xfrm>
              <a:off x="9707772" y="4035362"/>
              <a:ext cx="1512645" cy="1736144"/>
              <a:chOff x="9707772" y="4035362"/>
              <a:chExt cx="1512645" cy="1736144"/>
            </a:xfrm>
          </p:grpSpPr>
          <p:sp>
            <p:nvSpPr>
              <p:cNvPr id="94" name="Forme libre 93">
                <a:extLst>
                  <a:ext uri="{FF2B5EF4-FFF2-40B4-BE49-F238E27FC236}">
                    <a16:creationId xmlns:a16="http://schemas.microsoft.com/office/drawing/2014/main" id="{462B765B-C473-9B42-989B-02AF8524470D}"/>
                  </a:ext>
                </a:extLst>
              </p:cNvPr>
              <p:cNvSpPr/>
              <p:nvPr/>
            </p:nvSpPr>
            <p:spPr>
              <a:xfrm>
                <a:off x="9799533" y="4073209"/>
                <a:ext cx="1390821" cy="350557"/>
              </a:xfrm>
              <a:custGeom>
                <a:avLst/>
                <a:gdLst>
                  <a:gd name="connsiteX0" fmla="*/ 0 w 1390821"/>
                  <a:gd name="connsiteY0" fmla="*/ 0 h 350557"/>
                  <a:gd name="connsiteX1" fmla="*/ 0 w 1390821"/>
                  <a:gd name="connsiteY1" fmla="*/ 350557 h 350557"/>
                  <a:gd name="connsiteX2" fmla="*/ 1238090 w 1390821"/>
                  <a:gd name="connsiteY2" fmla="*/ 350557 h 350557"/>
                  <a:gd name="connsiteX3" fmla="*/ 1390822 w 1390821"/>
                  <a:gd name="connsiteY3" fmla="*/ 174473 h 350557"/>
                  <a:gd name="connsiteX4" fmla="*/ 1241580 w 1390821"/>
                  <a:gd name="connsiteY4" fmla="*/ 2953 h 35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821" h="350557">
                    <a:moveTo>
                      <a:pt x="0" y="0"/>
                    </a:moveTo>
                    <a:cubicBezTo>
                      <a:pt x="48799" y="111757"/>
                      <a:pt x="48799" y="238800"/>
                      <a:pt x="0" y="350557"/>
                    </a:cubicBezTo>
                    <a:lnTo>
                      <a:pt x="1238090" y="350557"/>
                    </a:lnTo>
                    <a:cubicBezTo>
                      <a:pt x="1238090" y="350557"/>
                      <a:pt x="1390822" y="312710"/>
                      <a:pt x="1390822" y="174473"/>
                    </a:cubicBezTo>
                    <a:cubicBezTo>
                      <a:pt x="1390822" y="174473"/>
                      <a:pt x="1364650" y="51402"/>
                      <a:pt x="1241580" y="2953"/>
                    </a:cubicBezTo>
                    <a:close/>
                  </a:path>
                </a:pathLst>
              </a:custGeom>
              <a:solidFill>
                <a:srgbClr val="FFFFFF"/>
              </a:solidFill>
              <a:ln w="13411" cap="rnd">
                <a:solidFill>
                  <a:srgbClr val="263238"/>
                </a:solidFill>
                <a:prstDash val="solid"/>
                <a:round/>
              </a:ln>
            </p:spPr>
            <p:txBody>
              <a:bodyPr rtlCol="0" anchor="ctr"/>
              <a:lstStyle/>
              <a:p>
                <a:endParaRPr lang="fr-FR"/>
              </a:p>
            </p:txBody>
          </p:sp>
          <p:sp>
            <p:nvSpPr>
              <p:cNvPr id="95" name="Forme libre 94">
                <a:extLst>
                  <a:ext uri="{FF2B5EF4-FFF2-40B4-BE49-F238E27FC236}">
                    <a16:creationId xmlns:a16="http://schemas.microsoft.com/office/drawing/2014/main" id="{2EDE7574-F44F-3940-8175-DFBA1E5C1420}"/>
                  </a:ext>
                </a:extLst>
              </p:cNvPr>
              <p:cNvSpPr/>
              <p:nvPr/>
            </p:nvSpPr>
            <p:spPr>
              <a:xfrm>
                <a:off x="9806914" y="4073209"/>
                <a:ext cx="1383896" cy="339418"/>
              </a:xfrm>
              <a:custGeom>
                <a:avLst/>
                <a:gdLst>
                  <a:gd name="connsiteX0" fmla="*/ 1289493 w 1383896"/>
                  <a:gd name="connsiteY0" fmla="*/ 29258 h 339418"/>
                  <a:gd name="connsiteX1" fmla="*/ 1124146 w 1383896"/>
                  <a:gd name="connsiteY1" fmla="*/ 2416 h 339418"/>
                  <a:gd name="connsiteX2" fmla="*/ 1007114 w 1383896"/>
                  <a:gd name="connsiteY2" fmla="*/ 2416 h 339418"/>
                  <a:gd name="connsiteX3" fmla="*/ 702323 w 1383896"/>
                  <a:gd name="connsiteY3" fmla="*/ 1476 h 339418"/>
                  <a:gd name="connsiteX4" fmla="*/ 109918 w 1383896"/>
                  <a:gd name="connsiteY4" fmla="*/ 0 h 339418"/>
                  <a:gd name="connsiteX5" fmla="*/ 0 w 1383896"/>
                  <a:gd name="connsiteY5" fmla="*/ 0 h 339418"/>
                  <a:gd name="connsiteX6" fmla="*/ 24292 w 1383896"/>
                  <a:gd name="connsiteY6" fmla="*/ 71803 h 339418"/>
                  <a:gd name="connsiteX7" fmla="*/ 1260638 w 1383896"/>
                  <a:gd name="connsiteY7" fmla="*/ 71803 h 339418"/>
                  <a:gd name="connsiteX8" fmla="*/ 1260638 w 1383896"/>
                  <a:gd name="connsiteY8" fmla="*/ 339418 h 339418"/>
                  <a:gd name="connsiteX9" fmla="*/ 1383440 w 1383896"/>
                  <a:gd name="connsiteY9" fmla="*/ 174473 h 339418"/>
                  <a:gd name="connsiteX10" fmla="*/ 1301169 w 1383896"/>
                  <a:gd name="connsiteY10" fmla="*/ 35700 h 339418"/>
                  <a:gd name="connsiteX11" fmla="*/ 1289493 w 1383896"/>
                  <a:gd name="connsiteY11" fmla="*/ 29258 h 33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896" h="339418">
                    <a:moveTo>
                      <a:pt x="1289493" y="29258"/>
                    </a:moveTo>
                    <a:cubicBezTo>
                      <a:pt x="1235809" y="0"/>
                      <a:pt x="1186285" y="3087"/>
                      <a:pt x="1124146" y="2416"/>
                    </a:cubicBezTo>
                    <a:lnTo>
                      <a:pt x="1007114" y="2416"/>
                    </a:lnTo>
                    <a:lnTo>
                      <a:pt x="702323" y="1476"/>
                    </a:lnTo>
                    <a:lnTo>
                      <a:pt x="109918" y="0"/>
                    </a:lnTo>
                    <a:cubicBezTo>
                      <a:pt x="100255" y="0"/>
                      <a:pt x="4160" y="7918"/>
                      <a:pt x="0" y="0"/>
                    </a:cubicBezTo>
                    <a:cubicBezTo>
                      <a:pt x="10656" y="22990"/>
                      <a:pt x="18790" y="47067"/>
                      <a:pt x="24292" y="71803"/>
                    </a:cubicBezTo>
                    <a:lnTo>
                      <a:pt x="1260638" y="71803"/>
                    </a:lnTo>
                    <a:lnTo>
                      <a:pt x="1260638" y="339418"/>
                    </a:lnTo>
                    <a:cubicBezTo>
                      <a:pt x="1330897" y="313972"/>
                      <a:pt x="1379199" y="249081"/>
                      <a:pt x="1383440" y="174473"/>
                    </a:cubicBezTo>
                    <a:cubicBezTo>
                      <a:pt x="1388540" y="113676"/>
                      <a:pt x="1350290" y="66166"/>
                      <a:pt x="1301169" y="35700"/>
                    </a:cubicBezTo>
                    <a:cubicBezTo>
                      <a:pt x="1297546" y="33553"/>
                      <a:pt x="1293788" y="31271"/>
                      <a:pt x="1289493" y="29258"/>
                    </a:cubicBezTo>
                    <a:close/>
                  </a:path>
                </a:pathLst>
              </a:custGeom>
              <a:solidFill>
                <a:srgbClr val="000000">
                  <a:alpha val="25000"/>
                </a:srgbClr>
              </a:solidFill>
              <a:ln w="13411" cap="flat">
                <a:noFill/>
                <a:prstDash val="solid"/>
                <a:miter/>
              </a:ln>
            </p:spPr>
            <p:txBody>
              <a:bodyPr rtlCol="0" anchor="ctr"/>
              <a:lstStyle/>
              <a:p>
                <a:endParaRPr lang="fr-FR"/>
              </a:p>
            </p:txBody>
          </p:sp>
          <p:sp>
            <p:nvSpPr>
              <p:cNvPr id="96" name="Forme libre 95">
                <a:extLst>
                  <a:ext uri="{FF2B5EF4-FFF2-40B4-BE49-F238E27FC236}">
                    <a16:creationId xmlns:a16="http://schemas.microsoft.com/office/drawing/2014/main" id="{8A603446-F686-A343-B3BB-CCAC5F661E16}"/>
                  </a:ext>
                </a:extLst>
              </p:cNvPr>
              <p:cNvSpPr/>
              <p:nvPr/>
            </p:nvSpPr>
            <p:spPr>
              <a:xfrm>
                <a:off x="11067820" y="4112533"/>
                <a:ext cx="13421" cy="275533"/>
              </a:xfrm>
              <a:custGeom>
                <a:avLst/>
                <a:gdLst>
                  <a:gd name="connsiteX0" fmla="*/ 0 w 13421"/>
                  <a:gd name="connsiteY0" fmla="*/ 0 h 275533"/>
                  <a:gd name="connsiteX1" fmla="*/ 0 w 13421"/>
                  <a:gd name="connsiteY1" fmla="*/ 275534 h 275533"/>
                </a:gdLst>
                <a:ahLst/>
                <a:cxnLst>
                  <a:cxn ang="0">
                    <a:pos x="connsiteX0" y="connsiteY0"/>
                  </a:cxn>
                  <a:cxn ang="0">
                    <a:pos x="connsiteX1" y="connsiteY1"/>
                  </a:cxn>
                </a:cxnLst>
                <a:rect l="l" t="t" r="r" b="b"/>
                <a:pathLst>
                  <a:path w="13421" h="275533">
                    <a:moveTo>
                      <a:pt x="0" y="0"/>
                    </a:moveTo>
                    <a:lnTo>
                      <a:pt x="0" y="275534"/>
                    </a:lnTo>
                  </a:path>
                </a:pathLst>
              </a:custGeom>
              <a:ln w="13411" cap="rnd">
                <a:solidFill>
                  <a:srgbClr val="263238"/>
                </a:solid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AA78C307-AE06-E14F-9926-0C1F01A94766}"/>
                  </a:ext>
                </a:extLst>
              </p:cNvPr>
              <p:cNvSpPr/>
              <p:nvPr/>
            </p:nvSpPr>
            <p:spPr>
              <a:xfrm>
                <a:off x="9833220" y="4158433"/>
                <a:ext cx="190041" cy="13421"/>
              </a:xfrm>
              <a:custGeom>
                <a:avLst/>
                <a:gdLst>
                  <a:gd name="connsiteX0" fmla="*/ 0 w 190041"/>
                  <a:gd name="connsiteY0" fmla="*/ 0 h 13421"/>
                  <a:gd name="connsiteX1" fmla="*/ 190042 w 190041"/>
                  <a:gd name="connsiteY1" fmla="*/ 0 h 13421"/>
                </a:gdLst>
                <a:ahLst/>
                <a:cxnLst>
                  <a:cxn ang="0">
                    <a:pos x="connsiteX0" y="connsiteY0"/>
                  </a:cxn>
                  <a:cxn ang="0">
                    <a:pos x="connsiteX1" y="connsiteY1"/>
                  </a:cxn>
                </a:cxnLst>
                <a:rect l="l" t="t" r="r" b="b"/>
                <a:pathLst>
                  <a:path w="190041" h="13421">
                    <a:moveTo>
                      <a:pt x="0" y="0"/>
                    </a:moveTo>
                    <a:lnTo>
                      <a:pt x="190042" y="0"/>
                    </a:lnTo>
                  </a:path>
                </a:pathLst>
              </a:custGeom>
              <a:ln w="13411" cap="rnd">
                <a:solidFill>
                  <a:srgbClr val="263238"/>
                </a:solid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079A328D-504B-BC4E-93BA-726704D4B6F4}"/>
                  </a:ext>
                </a:extLst>
              </p:cNvPr>
              <p:cNvSpPr/>
              <p:nvPr/>
            </p:nvSpPr>
            <p:spPr>
              <a:xfrm>
                <a:off x="9892809" y="4184604"/>
                <a:ext cx="212589" cy="13421"/>
              </a:xfrm>
              <a:custGeom>
                <a:avLst/>
                <a:gdLst>
                  <a:gd name="connsiteX0" fmla="*/ 0 w 212589"/>
                  <a:gd name="connsiteY0" fmla="*/ 0 h 13421"/>
                  <a:gd name="connsiteX1" fmla="*/ 212589 w 212589"/>
                  <a:gd name="connsiteY1" fmla="*/ 0 h 13421"/>
                </a:gdLst>
                <a:ahLst/>
                <a:cxnLst>
                  <a:cxn ang="0">
                    <a:pos x="connsiteX0" y="connsiteY0"/>
                  </a:cxn>
                  <a:cxn ang="0">
                    <a:pos x="connsiteX1" y="connsiteY1"/>
                  </a:cxn>
                </a:cxnLst>
                <a:rect l="l" t="t" r="r" b="b"/>
                <a:pathLst>
                  <a:path w="212589" h="13421">
                    <a:moveTo>
                      <a:pt x="0" y="0"/>
                    </a:moveTo>
                    <a:lnTo>
                      <a:pt x="212589" y="0"/>
                    </a:lnTo>
                  </a:path>
                </a:pathLst>
              </a:custGeom>
              <a:ln w="13411" cap="rnd">
                <a:solidFill>
                  <a:srgbClr val="263238"/>
                </a:solid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B419FC85-32D6-0749-BAEE-CF40C7BBBA36}"/>
                  </a:ext>
                </a:extLst>
              </p:cNvPr>
              <p:cNvSpPr/>
              <p:nvPr/>
            </p:nvSpPr>
            <p:spPr>
              <a:xfrm>
                <a:off x="9833085" y="4311432"/>
                <a:ext cx="354315" cy="13421"/>
              </a:xfrm>
              <a:custGeom>
                <a:avLst/>
                <a:gdLst>
                  <a:gd name="connsiteX0" fmla="*/ 0 w 354315"/>
                  <a:gd name="connsiteY0" fmla="*/ 0 h 13421"/>
                  <a:gd name="connsiteX1" fmla="*/ 354315 w 354315"/>
                  <a:gd name="connsiteY1" fmla="*/ 0 h 13421"/>
                </a:gdLst>
                <a:ahLst/>
                <a:cxnLst>
                  <a:cxn ang="0">
                    <a:pos x="connsiteX0" y="connsiteY0"/>
                  </a:cxn>
                  <a:cxn ang="0">
                    <a:pos x="connsiteX1" y="connsiteY1"/>
                  </a:cxn>
                </a:cxnLst>
                <a:rect l="l" t="t" r="r" b="b"/>
                <a:pathLst>
                  <a:path w="354315" h="13421">
                    <a:moveTo>
                      <a:pt x="0" y="0"/>
                    </a:moveTo>
                    <a:lnTo>
                      <a:pt x="354315" y="0"/>
                    </a:lnTo>
                  </a:path>
                </a:pathLst>
              </a:custGeom>
              <a:ln w="13411" cap="rnd">
                <a:solidFill>
                  <a:srgbClr val="263238"/>
                </a:solidFill>
                <a:prstDash val="solid"/>
                <a:round/>
              </a:ln>
            </p:spPr>
            <p:txBody>
              <a:bodyPr rtlCol="0" anchor="ctr"/>
              <a:lstStyle/>
              <a:p>
                <a:endParaRPr lang="fr-FR"/>
              </a:p>
            </p:txBody>
          </p:sp>
          <p:sp>
            <p:nvSpPr>
              <p:cNvPr id="100" name="Forme libre 99">
                <a:extLst>
                  <a:ext uri="{FF2B5EF4-FFF2-40B4-BE49-F238E27FC236}">
                    <a16:creationId xmlns:a16="http://schemas.microsoft.com/office/drawing/2014/main" id="{CC4776B8-5172-EF4B-ABFC-B7EA1AE29E63}"/>
                  </a:ext>
                </a:extLst>
              </p:cNvPr>
              <p:cNvSpPr/>
              <p:nvPr/>
            </p:nvSpPr>
            <p:spPr>
              <a:xfrm>
                <a:off x="10903413" y="4173330"/>
                <a:ext cx="160381" cy="13421"/>
              </a:xfrm>
              <a:custGeom>
                <a:avLst/>
                <a:gdLst>
                  <a:gd name="connsiteX0" fmla="*/ 160381 w 160381"/>
                  <a:gd name="connsiteY0" fmla="*/ 0 h 13421"/>
                  <a:gd name="connsiteX1" fmla="*/ 0 w 160381"/>
                  <a:gd name="connsiteY1" fmla="*/ 0 h 13421"/>
                </a:gdLst>
                <a:ahLst/>
                <a:cxnLst>
                  <a:cxn ang="0">
                    <a:pos x="connsiteX0" y="connsiteY0"/>
                  </a:cxn>
                  <a:cxn ang="0">
                    <a:pos x="connsiteX1" y="connsiteY1"/>
                  </a:cxn>
                </a:cxnLst>
                <a:rect l="l" t="t" r="r" b="b"/>
                <a:pathLst>
                  <a:path w="160381" h="13421">
                    <a:moveTo>
                      <a:pt x="160381" y="0"/>
                    </a:moveTo>
                    <a:lnTo>
                      <a:pt x="0" y="0"/>
                    </a:lnTo>
                  </a:path>
                </a:pathLst>
              </a:custGeom>
              <a:ln w="13411" cap="rnd">
                <a:solidFill>
                  <a:srgbClr val="263238"/>
                </a:solidFill>
                <a:prstDash val="solid"/>
                <a:round/>
              </a:ln>
            </p:spPr>
            <p:txBody>
              <a:bodyPr rtlCol="0" anchor="ctr"/>
              <a:lstStyle/>
              <a:p>
                <a:endParaRPr lang="fr-FR"/>
              </a:p>
            </p:txBody>
          </p:sp>
          <p:sp>
            <p:nvSpPr>
              <p:cNvPr id="101" name="Forme libre 100">
                <a:extLst>
                  <a:ext uri="{FF2B5EF4-FFF2-40B4-BE49-F238E27FC236}">
                    <a16:creationId xmlns:a16="http://schemas.microsoft.com/office/drawing/2014/main" id="{94391E16-FA64-2241-9127-B4AE6FAAEEFF}"/>
                  </a:ext>
                </a:extLst>
              </p:cNvPr>
              <p:cNvSpPr/>
              <p:nvPr/>
            </p:nvSpPr>
            <p:spPr>
              <a:xfrm>
                <a:off x="10705721" y="4218156"/>
                <a:ext cx="350557" cy="13421"/>
              </a:xfrm>
              <a:custGeom>
                <a:avLst/>
                <a:gdLst>
                  <a:gd name="connsiteX0" fmla="*/ 350558 w 350557"/>
                  <a:gd name="connsiteY0" fmla="*/ 0 h 13421"/>
                  <a:gd name="connsiteX1" fmla="*/ 0 w 350557"/>
                  <a:gd name="connsiteY1" fmla="*/ 0 h 13421"/>
                </a:gdLst>
                <a:ahLst/>
                <a:cxnLst>
                  <a:cxn ang="0">
                    <a:pos x="connsiteX0" y="connsiteY0"/>
                  </a:cxn>
                  <a:cxn ang="0">
                    <a:pos x="connsiteX1" y="connsiteY1"/>
                  </a:cxn>
                </a:cxnLst>
                <a:rect l="l" t="t" r="r" b="b"/>
                <a:pathLst>
                  <a:path w="350557" h="13421">
                    <a:moveTo>
                      <a:pt x="350558" y="0"/>
                    </a:moveTo>
                    <a:lnTo>
                      <a:pt x="0" y="0"/>
                    </a:lnTo>
                  </a:path>
                </a:pathLst>
              </a:custGeom>
              <a:ln w="13411" cap="rnd">
                <a:solidFill>
                  <a:srgbClr val="263238"/>
                </a:solidFill>
                <a:prstDash val="solid"/>
                <a:round/>
              </a:ln>
            </p:spPr>
            <p:txBody>
              <a:bodyPr rtlCol="0" anchor="ctr"/>
              <a:lstStyle/>
              <a:p>
                <a:endParaRPr lang="fr-FR"/>
              </a:p>
            </p:txBody>
          </p:sp>
          <p:sp>
            <p:nvSpPr>
              <p:cNvPr id="102" name="Forme libre 101">
                <a:extLst>
                  <a:ext uri="{FF2B5EF4-FFF2-40B4-BE49-F238E27FC236}">
                    <a16:creationId xmlns:a16="http://schemas.microsoft.com/office/drawing/2014/main" id="{8B397485-56F6-324C-B37B-7615588C1420}"/>
                  </a:ext>
                </a:extLst>
              </p:cNvPr>
              <p:cNvSpPr/>
              <p:nvPr/>
            </p:nvSpPr>
            <p:spPr>
              <a:xfrm>
                <a:off x="10549097" y="4218156"/>
                <a:ext cx="119312" cy="13421"/>
              </a:xfrm>
              <a:custGeom>
                <a:avLst/>
                <a:gdLst>
                  <a:gd name="connsiteX0" fmla="*/ 119313 w 119312"/>
                  <a:gd name="connsiteY0" fmla="*/ 0 h 13421"/>
                  <a:gd name="connsiteX1" fmla="*/ 0 w 119312"/>
                  <a:gd name="connsiteY1" fmla="*/ 0 h 13421"/>
                </a:gdLst>
                <a:ahLst/>
                <a:cxnLst>
                  <a:cxn ang="0">
                    <a:pos x="connsiteX0" y="connsiteY0"/>
                  </a:cxn>
                  <a:cxn ang="0">
                    <a:pos x="connsiteX1" y="connsiteY1"/>
                  </a:cxn>
                </a:cxnLst>
                <a:rect l="l" t="t" r="r" b="b"/>
                <a:pathLst>
                  <a:path w="119312" h="13421">
                    <a:moveTo>
                      <a:pt x="119313" y="0"/>
                    </a:moveTo>
                    <a:lnTo>
                      <a:pt x="0" y="0"/>
                    </a:lnTo>
                  </a:path>
                </a:pathLst>
              </a:custGeom>
              <a:ln w="13411" cap="rnd">
                <a:solidFill>
                  <a:srgbClr val="263238"/>
                </a:solidFill>
                <a:prstDash val="solid"/>
                <a:round/>
              </a:ln>
            </p:spPr>
            <p:txBody>
              <a:bodyPr rtlCol="0" anchor="ctr"/>
              <a:lstStyle/>
              <a:p>
                <a:endParaRPr lang="fr-FR"/>
              </a:p>
            </p:txBody>
          </p:sp>
          <p:sp>
            <p:nvSpPr>
              <p:cNvPr id="103" name="Forme libre 102">
                <a:extLst>
                  <a:ext uri="{FF2B5EF4-FFF2-40B4-BE49-F238E27FC236}">
                    <a16:creationId xmlns:a16="http://schemas.microsoft.com/office/drawing/2014/main" id="{1A777D1C-2E35-B347-98FC-7913329AEA26}"/>
                  </a:ext>
                </a:extLst>
              </p:cNvPr>
              <p:cNvSpPr/>
              <p:nvPr/>
            </p:nvSpPr>
            <p:spPr>
              <a:xfrm>
                <a:off x="10843689" y="4292777"/>
                <a:ext cx="220104" cy="13421"/>
              </a:xfrm>
              <a:custGeom>
                <a:avLst/>
                <a:gdLst>
                  <a:gd name="connsiteX0" fmla="*/ 0 w 220104"/>
                  <a:gd name="connsiteY0" fmla="*/ 0 h 13421"/>
                  <a:gd name="connsiteX1" fmla="*/ 220105 w 220104"/>
                  <a:gd name="connsiteY1" fmla="*/ 0 h 13421"/>
                </a:gdLst>
                <a:ahLst/>
                <a:cxnLst>
                  <a:cxn ang="0">
                    <a:pos x="connsiteX0" y="connsiteY0"/>
                  </a:cxn>
                  <a:cxn ang="0">
                    <a:pos x="connsiteX1" y="connsiteY1"/>
                  </a:cxn>
                </a:cxnLst>
                <a:rect l="l" t="t" r="r" b="b"/>
                <a:pathLst>
                  <a:path w="220104" h="13421">
                    <a:moveTo>
                      <a:pt x="0" y="0"/>
                    </a:moveTo>
                    <a:lnTo>
                      <a:pt x="220105" y="0"/>
                    </a:lnTo>
                  </a:path>
                </a:pathLst>
              </a:custGeom>
              <a:ln w="13411" cap="rnd">
                <a:solidFill>
                  <a:srgbClr val="263238"/>
                </a:solid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C38C2BF5-DC4B-C945-A72A-7E4EC99D2CA8}"/>
                  </a:ext>
                </a:extLst>
              </p:cNvPr>
              <p:cNvSpPr/>
              <p:nvPr/>
            </p:nvSpPr>
            <p:spPr>
              <a:xfrm>
                <a:off x="9825704" y="4359882"/>
                <a:ext cx="141726" cy="13421"/>
              </a:xfrm>
              <a:custGeom>
                <a:avLst/>
                <a:gdLst>
                  <a:gd name="connsiteX0" fmla="*/ 0 w 141726"/>
                  <a:gd name="connsiteY0" fmla="*/ 0 h 13421"/>
                  <a:gd name="connsiteX1" fmla="*/ 141726 w 141726"/>
                  <a:gd name="connsiteY1" fmla="*/ 0 h 13421"/>
                </a:gdLst>
                <a:ahLst/>
                <a:cxnLst>
                  <a:cxn ang="0">
                    <a:pos x="connsiteX0" y="connsiteY0"/>
                  </a:cxn>
                  <a:cxn ang="0">
                    <a:pos x="connsiteX1" y="connsiteY1"/>
                  </a:cxn>
                </a:cxnLst>
                <a:rect l="l" t="t" r="r" b="b"/>
                <a:pathLst>
                  <a:path w="141726" h="13421">
                    <a:moveTo>
                      <a:pt x="0" y="0"/>
                    </a:moveTo>
                    <a:lnTo>
                      <a:pt x="141726" y="0"/>
                    </a:lnTo>
                  </a:path>
                </a:pathLst>
              </a:custGeom>
              <a:ln w="13411" cap="rnd">
                <a:solidFill>
                  <a:srgbClr val="263238"/>
                </a:solid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8AFA73D8-5B50-BC48-9FA4-4BFF7433B959}"/>
                  </a:ext>
                </a:extLst>
              </p:cNvPr>
              <p:cNvSpPr/>
              <p:nvPr/>
            </p:nvSpPr>
            <p:spPr>
              <a:xfrm>
                <a:off x="9707772" y="4035362"/>
                <a:ext cx="1512645" cy="436386"/>
              </a:xfrm>
              <a:custGeom>
                <a:avLst/>
                <a:gdLst>
                  <a:gd name="connsiteX0" fmla="*/ 1283280 w 1512645"/>
                  <a:gd name="connsiteY0" fmla="*/ 436318 h 436386"/>
                  <a:gd name="connsiteX1" fmla="*/ 39553 w 1512645"/>
                  <a:gd name="connsiteY1" fmla="*/ 436318 h 436386"/>
                  <a:gd name="connsiteX2" fmla="*/ 68 w 1512645"/>
                  <a:gd name="connsiteY2" fmla="*/ 401316 h 436386"/>
                  <a:gd name="connsiteX3" fmla="*/ 35084 w 1512645"/>
                  <a:gd name="connsiteY3" fmla="*/ 361831 h 436386"/>
                  <a:gd name="connsiteX4" fmla="*/ 39553 w 1512645"/>
                  <a:gd name="connsiteY4" fmla="*/ 361831 h 436386"/>
                  <a:gd name="connsiteX5" fmla="*/ 1283280 w 1512645"/>
                  <a:gd name="connsiteY5" fmla="*/ 361831 h 436386"/>
                  <a:gd name="connsiteX6" fmla="*/ 1438024 w 1512645"/>
                  <a:gd name="connsiteY6" fmla="*/ 218226 h 436386"/>
                  <a:gd name="connsiteX7" fmla="*/ 1283280 w 1512645"/>
                  <a:gd name="connsiteY7" fmla="*/ 74621 h 436386"/>
                  <a:gd name="connsiteX8" fmla="*/ 50692 w 1512645"/>
                  <a:gd name="connsiteY8" fmla="*/ 74621 h 436386"/>
                  <a:gd name="connsiteX9" fmla="*/ 13382 w 1512645"/>
                  <a:gd name="connsiteY9" fmla="*/ 37310 h 436386"/>
                  <a:gd name="connsiteX10" fmla="*/ 50692 w 1512645"/>
                  <a:gd name="connsiteY10" fmla="*/ 0 h 436386"/>
                  <a:gd name="connsiteX11" fmla="*/ 1283280 w 1512645"/>
                  <a:gd name="connsiteY11" fmla="*/ 0 h 436386"/>
                  <a:gd name="connsiteX12" fmla="*/ 1512645 w 1512645"/>
                  <a:gd name="connsiteY12" fmla="*/ 218226 h 436386"/>
                  <a:gd name="connsiteX13" fmla="*/ 1283280 w 1512645"/>
                  <a:gd name="connsiteY13" fmla="*/ 436318 h 43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2645" h="436386">
                    <a:moveTo>
                      <a:pt x="1283280" y="436318"/>
                    </a:moveTo>
                    <a:lnTo>
                      <a:pt x="39553" y="436318"/>
                    </a:lnTo>
                    <a:cubicBezTo>
                      <a:pt x="18979" y="437553"/>
                      <a:pt x="1303" y="421877"/>
                      <a:pt x="68" y="401316"/>
                    </a:cubicBezTo>
                    <a:cubicBezTo>
                      <a:pt x="-1166" y="380742"/>
                      <a:pt x="14509" y="363066"/>
                      <a:pt x="35084" y="361831"/>
                    </a:cubicBezTo>
                    <a:cubicBezTo>
                      <a:pt x="36573" y="361737"/>
                      <a:pt x="38063" y="361737"/>
                      <a:pt x="39553" y="361831"/>
                    </a:cubicBezTo>
                    <a:lnTo>
                      <a:pt x="1283280" y="361831"/>
                    </a:lnTo>
                    <a:cubicBezTo>
                      <a:pt x="1368638" y="361831"/>
                      <a:pt x="1438024" y="297410"/>
                      <a:pt x="1438024" y="218226"/>
                    </a:cubicBezTo>
                    <a:cubicBezTo>
                      <a:pt x="1438024" y="139042"/>
                      <a:pt x="1368638" y="74621"/>
                      <a:pt x="1283280" y="74621"/>
                    </a:cubicBezTo>
                    <a:lnTo>
                      <a:pt x="50692" y="74621"/>
                    </a:lnTo>
                    <a:cubicBezTo>
                      <a:pt x="30091" y="74621"/>
                      <a:pt x="13382" y="57912"/>
                      <a:pt x="13382" y="37310"/>
                    </a:cubicBezTo>
                    <a:cubicBezTo>
                      <a:pt x="13382" y="16709"/>
                      <a:pt x="30091" y="0"/>
                      <a:pt x="50692" y="0"/>
                    </a:cubicBezTo>
                    <a:lnTo>
                      <a:pt x="1283280" y="0"/>
                    </a:lnTo>
                    <a:cubicBezTo>
                      <a:pt x="1409706" y="0"/>
                      <a:pt x="1512645" y="97974"/>
                      <a:pt x="1512645" y="218226"/>
                    </a:cubicBezTo>
                    <a:cubicBezTo>
                      <a:pt x="1512645" y="338478"/>
                      <a:pt x="1409706" y="436318"/>
                      <a:pt x="1283280" y="436318"/>
                    </a:cubicBezTo>
                    <a:close/>
                  </a:path>
                </a:pathLst>
              </a:custGeom>
              <a:solidFill>
                <a:srgbClr val="263238"/>
              </a:solidFill>
              <a:ln w="13411" cap="flat">
                <a:noFill/>
                <a:prstDash val="solid"/>
                <a:miter/>
              </a:ln>
            </p:spPr>
            <p:txBody>
              <a:bodyPr rtlCol="0" anchor="ctr"/>
              <a:lstStyle/>
              <a:p>
                <a:endParaRPr lang="fr-FR"/>
              </a:p>
            </p:txBody>
          </p:sp>
          <p:sp>
            <p:nvSpPr>
              <p:cNvPr id="106" name="Forme libre 105">
                <a:extLst>
                  <a:ext uri="{FF2B5EF4-FFF2-40B4-BE49-F238E27FC236}">
                    <a16:creationId xmlns:a16="http://schemas.microsoft.com/office/drawing/2014/main" id="{6E7BE934-6EB9-B542-863E-1C9E04F2E0FD}"/>
                  </a:ext>
                </a:extLst>
              </p:cNvPr>
              <p:cNvSpPr/>
              <p:nvPr/>
            </p:nvSpPr>
            <p:spPr>
              <a:xfrm>
                <a:off x="9739943" y="4505366"/>
                <a:ext cx="1390955" cy="350557"/>
              </a:xfrm>
              <a:custGeom>
                <a:avLst/>
                <a:gdLst>
                  <a:gd name="connsiteX0" fmla="*/ 1390956 w 1390955"/>
                  <a:gd name="connsiteY0" fmla="*/ 0 h 350557"/>
                  <a:gd name="connsiteX1" fmla="*/ 1390956 w 1390955"/>
                  <a:gd name="connsiteY1" fmla="*/ 350557 h 350557"/>
                  <a:gd name="connsiteX2" fmla="*/ 152866 w 1390955"/>
                  <a:gd name="connsiteY2" fmla="*/ 350557 h 350557"/>
                  <a:gd name="connsiteX3" fmla="*/ 0 w 1390955"/>
                  <a:gd name="connsiteY3" fmla="*/ 175279 h 350557"/>
                  <a:gd name="connsiteX4" fmla="*/ 149108 w 1390955"/>
                  <a:gd name="connsiteY4" fmla="*/ 3624 h 35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955" h="350557">
                    <a:moveTo>
                      <a:pt x="1390956" y="0"/>
                    </a:moveTo>
                    <a:cubicBezTo>
                      <a:pt x="1342144" y="111757"/>
                      <a:pt x="1342144" y="238800"/>
                      <a:pt x="1390956" y="350557"/>
                    </a:cubicBezTo>
                    <a:lnTo>
                      <a:pt x="152866" y="350557"/>
                    </a:lnTo>
                    <a:cubicBezTo>
                      <a:pt x="152866" y="350557"/>
                      <a:pt x="0" y="313247"/>
                      <a:pt x="0" y="175279"/>
                    </a:cubicBezTo>
                    <a:cubicBezTo>
                      <a:pt x="0" y="175279"/>
                      <a:pt x="26037" y="52208"/>
                      <a:pt x="149108" y="3624"/>
                    </a:cubicBezTo>
                    <a:close/>
                  </a:path>
                </a:pathLst>
              </a:custGeom>
              <a:solidFill>
                <a:srgbClr val="FFFFFF"/>
              </a:solidFill>
              <a:ln w="13411" cap="rnd">
                <a:solidFill>
                  <a:srgbClr val="263238"/>
                </a:solidFill>
                <a:prstDash val="solid"/>
                <a:round/>
              </a:ln>
            </p:spPr>
            <p:txBody>
              <a:bodyPr rtlCol="0" anchor="ctr"/>
              <a:lstStyle/>
              <a:p>
                <a:endParaRPr lang="fr-FR"/>
              </a:p>
            </p:txBody>
          </p:sp>
          <p:sp>
            <p:nvSpPr>
              <p:cNvPr id="107" name="Forme libre 106">
                <a:extLst>
                  <a:ext uri="{FF2B5EF4-FFF2-40B4-BE49-F238E27FC236}">
                    <a16:creationId xmlns:a16="http://schemas.microsoft.com/office/drawing/2014/main" id="{545867DA-FFD5-E243-A5A5-3FE80AAE0365}"/>
                  </a:ext>
                </a:extLst>
              </p:cNvPr>
              <p:cNvSpPr/>
              <p:nvPr/>
            </p:nvSpPr>
            <p:spPr>
              <a:xfrm>
                <a:off x="9739463" y="4505500"/>
                <a:ext cx="1384188" cy="339283"/>
              </a:xfrm>
              <a:custGeom>
                <a:avLst/>
                <a:gdLst>
                  <a:gd name="connsiteX0" fmla="*/ 94159 w 1384188"/>
                  <a:gd name="connsiteY0" fmla="*/ 29526 h 339283"/>
                  <a:gd name="connsiteX1" fmla="*/ 259506 w 1384188"/>
                  <a:gd name="connsiteY1" fmla="*/ 2684 h 339283"/>
                  <a:gd name="connsiteX2" fmla="*/ 376537 w 1384188"/>
                  <a:gd name="connsiteY2" fmla="*/ 2684 h 339283"/>
                  <a:gd name="connsiteX3" fmla="*/ 681329 w 1384188"/>
                  <a:gd name="connsiteY3" fmla="*/ 1745 h 339283"/>
                  <a:gd name="connsiteX4" fmla="*/ 1274136 w 1384188"/>
                  <a:gd name="connsiteY4" fmla="*/ 0 h 339283"/>
                  <a:gd name="connsiteX5" fmla="*/ 1384188 w 1384188"/>
                  <a:gd name="connsiteY5" fmla="*/ 0 h 339283"/>
                  <a:gd name="connsiteX6" fmla="*/ 1359762 w 1384188"/>
                  <a:gd name="connsiteY6" fmla="*/ 71803 h 339283"/>
                  <a:gd name="connsiteX7" fmla="*/ 123417 w 1384188"/>
                  <a:gd name="connsiteY7" fmla="*/ 71803 h 339283"/>
                  <a:gd name="connsiteX8" fmla="*/ 123417 w 1384188"/>
                  <a:gd name="connsiteY8" fmla="*/ 339284 h 339283"/>
                  <a:gd name="connsiteX9" fmla="*/ 480 w 1384188"/>
                  <a:gd name="connsiteY9" fmla="*/ 175279 h 339283"/>
                  <a:gd name="connsiteX10" fmla="*/ 82751 w 1384188"/>
                  <a:gd name="connsiteY10" fmla="*/ 36371 h 339283"/>
                  <a:gd name="connsiteX11" fmla="*/ 94159 w 1384188"/>
                  <a:gd name="connsiteY11" fmla="*/ 29526 h 3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4188" h="339283">
                    <a:moveTo>
                      <a:pt x="94159" y="29526"/>
                    </a:moveTo>
                    <a:cubicBezTo>
                      <a:pt x="147843" y="269"/>
                      <a:pt x="197501" y="2684"/>
                      <a:pt x="259506" y="2684"/>
                    </a:cubicBezTo>
                    <a:lnTo>
                      <a:pt x="376537" y="2684"/>
                    </a:lnTo>
                    <a:lnTo>
                      <a:pt x="681329" y="1745"/>
                    </a:lnTo>
                    <a:lnTo>
                      <a:pt x="1274136" y="0"/>
                    </a:lnTo>
                    <a:cubicBezTo>
                      <a:pt x="1283799" y="0"/>
                      <a:pt x="1379894" y="7918"/>
                      <a:pt x="1384188" y="0"/>
                    </a:cubicBezTo>
                    <a:cubicBezTo>
                      <a:pt x="1373425" y="22963"/>
                      <a:pt x="1365225" y="47041"/>
                      <a:pt x="1359762" y="71803"/>
                    </a:cubicBezTo>
                    <a:lnTo>
                      <a:pt x="123417" y="71803"/>
                    </a:lnTo>
                    <a:lnTo>
                      <a:pt x="123417" y="339284"/>
                    </a:lnTo>
                    <a:cubicBezTo>
                      <a:pt x="53345" y="314093"/>
                      <a:pt x="5003" y="249605"/>
                      <a:pt x="480" y="175279"/>
                    </a:cubicBezTo>
                    <a:cubicBezTo>
                      <a:pt x="-4754" y="114481"/>
                      <a:pt x="33496" y="66837"/>
                      <a:pt x="82751" y="36371"/>
                    </a:cubicBezTo>
                    <a:cubicBezTo>
                      <a:pt x="86509" y="33821"/>
                      <a:pt x="90401" y="31674"/>
                      <a:pt x="94159" y="29526"/>
                    </a:cubicBezTo>
                    <a:close/>
                  </a:path>
                </a:pathLst>
              </a:custGeom>
              <a:solidFill>
                <a:srgbClr val="000000">
                  <a:alpha val="25000"/>
                </a:srgbClr>
              </a:solidFill>
              <a:ln w="13411" cap="flat">
                <a:noFill/>
                <a:prstDash val="solid"/>
                <a:miter/>
              </a:ln>
            </p:spPr>
            <p:txBody>
              <a:bodyPr rtlCol="0" anchor="ctr"/>
              <a:lstStyle/>
              <a:p>
                <a:endParaRPr lang="fr-FR"/>
              </a:p>
            </p:txBody>
          </p:sp>
          <p:sp>
            <p:nvSpPr>
              <p:cNvPr id="108" name="Forme libre 107">
                <a:extLst>
                  <a:ext uri="{FF2B5EF4-FFF2-40B4-BE49-F238E27FC236}">
                    <a16:creationId xmlns:a16="http://schemas.microsoft.com/office/drawing/2014/main" id="{D2BC35AC-C7B4-F74D-9175-BBE05AF6A621}"/>
                  </a:ext>
                </a:extLst>
              </p:cNvPr>
              <p:cNvSpPr/>
              <p:nvPr/>
            </p:nvSpPr>
            <p:spPr>
              <a:xfrm>
                <a:off x="9859256" y="4564419"/>
                <a:ext cx="13421" cy="242115"/>
              </a:xfrm>
              <a:custGeom>
                <a:avLst/>
                <a:gdLst>
                  <a:gd name="connsiteX0" fmla="*/ 0 w 13421"/>
                  <a:gd name="connsiteY0" fmla="*/ 0 h 242115"/>
                  <a:gd name="connsiteX1" fmla="*/ 0 w 13421"/>
                  <a:gd name="connsiteY1" fmla="*/ 242116 h 242115"/>
                </a:gdLst>
                <a:ahLst/>
                <a:cxnLst>
                  <a:cxn ang="0">
                    <a:pos x="connsiteX0" y="connsiteY0"/>
                  </a:cxn>
                  <a:cxn ang="0">
                    <a:pos x="connsiteX1" y="connsiteY1"/>
                  </a:cxn>
                </a:cxnLst>
                <a:rect l="l" t="t" r="r" b="b"/>
                <a:pathLst>
                  <a:path w="13421" h="242115">
                    <a:moveTo>
                      <a:pt x="0" y="0"/>
                    </a:moveTo>
                    <a:lnTo>
                      <a:pt x="0" y="242116"/>
                    </a:lnTo>
                  </a:path>
                </a:pathLst>
              </a:custGeom>
              <a:ln w="13411" cap="rnd">
                <a:solidFill>
                  <a:srgbClr val="263238"/>
                </a:solidFill>
                <a:prstDash val="solid"/>
                <a:round/>
              </a:ln>
            </p:spPr>
            <p:txBody>
              <a:bodyPr rtlCol="0" anchor="ctr"/>
              <a:lstStyle/>
              <a:p>
                <a:endParaRPr lang="fr-FR"/>
              </a:p>
            </p:txBody>
          </p:sp>
          <p:sp>
            <p:nvSpPr>
              <p:cNvPr id="109" name="Forme libre 108">
                <a:extLst>
                  <a:ext uri="{FF2B5EF4-FFF2-40B4-BE49-F238E27FC236}">
                    <a16:creationId xmlns:a16="http://schemas.microsoft.com/office/drawing/2014/main" id="{E8F8A134-E078-5042-9444-D65CBF9FB5F0}"/>
                  </a:ext>
                </a:extLst>
              </p:cNvPr>
              <p:cNvSpPr/>
              <p:nvPr/>
            </p:nvSpPr>
            <p:spPr>
              <a:xfrm>
                <a:off x="10907171" y="4591127"/>
                <a:ext cx="190176" cy="13421"/>
              </a:xfrm>
              <a:custGeom>
                <a:avLst/>
                <a:gdLst>
                  <a:gd name="connsiteX0" fmla="*/ 190176 w 190176"/>
                  <a:gd name="connsiteY0" fmla="*/ 0 h 13421"/>
                  <a:gd name="connsiteX1" fmla="*/ 0 w 190176"/>
                  <a:gd name="connsiteY1" fmla="*/ 0 h 13421"/>
                </a:gdLst>
                <a:ahLst/>
                <a:cxnLst>
                  <a:cxn ang="0">
                    <a:pos x="connsiteX0" y="connsiteY0"/>
                  </a:cxn>
                  <a:cxn ang="0">
                    <a:pos x="connsiteX1" y="connsiteY1"/>
                  </a:cxn>
                </a:cxnLst>
                <a:rect l="l" t="t" r="r" b="b"/>
                <a:pathLst>
                  <a:path w="190176" h="13421">
                    <a:moveTo>
                      <a:pt x="190176" y="0"/>
                    </a:moveTo>
                    <a:lnTo>
                      <a:pt x="0" y="0"/>
                    </a:lnTo>
                  </a:path>
                </a:pathLst>
              </a:custGeom>
              <a:ln w="13411" cap="rnd">
                <a:solidFill>
                  <a:srgbClr val="263238"/>
                </a:solidFill>
                <a:prstDash val="solid"/>
                <a:round/>
              </a:ln>
            </p:spPr>
            <p:txBody>
              <a:bodyPr rtlCol="0" anchor="ctr"/>
              <a:lstStyle/>
              <a:p>
                <a:endParaRPr lang="fr-FR"/>
              </a:p>
            </p:txBody>
          </p:sp>
          <p:sp>
            <p:nvSpPr>
              <p:cNvPr id="110" name="Forme libre 109">
                <a:extLst>
                  <a:ext uri="{FF2B5EF4-FFF2-40B4-BE49-F238E27FC236}">
                    <a16:creationId xmlns:a16="http://schemas.microsoft.com/office/drawing/2014/main" id="{0FC68DE2-5395-BC4F-904C-4919CF114CF8}"/>
                  </a:ext>
                </a:extLst>
              </p:cNvPr>
              <p:cNvSpPr/>
              <p:nvPr/>
            </p:nvSpPr>
            <p:spPr>
              <a:xfrm>
                <a:off x="10825168" y="4617163"/>
                <a:ext cx="212454" cy="13421"/>
              </a:xfrm>
              <a:custGeom>
                <a:avLst/>
                <a:gdLst>
                  <a:gd name="connsiteX0" fmla="*/ 212455 w 212454"/>
                  <a:gd name="connsiteY0" fmla="*/ 0 h 13421"/>
                  <a:gd name="connsiteX1" fmla="*/ 0 w 212454"/>
                  <a:gd name="connsiteY1" fmla="*/ 0 h 13421"/>
                </a:gdLst>
                <a:ahLst/>
                <a:cxnLst>
                  <a:cxn ang="0">
                    <a:pos x="connsiteX0" y="connsiteY0"/>
                  </a:cxn>
                  <a:cxn ang="0">
                    <a:pos x="connsiteX1" y="connsiteY1"/>
                  </a:cxn>
                </a:cxnLst>
                <a:rect l="l" t="t" r="r" b="b"/>
                <a:pathLst>
                  <a:path w="212454" h="13421">
                    <a:moveTo>
                      <a:pt x="212455" y="0"/>
                    </a:moveTo>
                    <a:lnTo>
                      <a:pt x="0" y="0"/>
                    </a:lnTo>
                  </a:path>
                </a:pathLst>
              </a:custGeom>
              <a:ln w="13411" cap="rnd">
                <a:solidFill>
                  <a:srgbClr val="263238"/>
                </a:solidFill>
                <a:prstDash val="solid"/>
                <a:round/>
              </a:ln>
            </p:spPr>
            <p:txBody>
              <a:bodyPr rtlCol="0" anchor="ctr"/>
              <a:lstStyle/>
              <a:p>
                <a:endParaRPr lang="fr-FR"/>
              </a:p>
            </p:txBody>
          </p:sp>
          <p:sp>
            <p:nvSpPr>
              <p:cNvPr id="111" name="Forme libre 110">
                <a:extLst>
                  <a:ext uri="{FF2B5EF4-FFF2-40B4-BE49-F238E27FC236}">
                    <a16:creationId xmlns:a16="http://schemas.microsoft.com/office/drawing/2014/main" id="{9ED327F2-26FF-8847-8BC8-5B582D6220D4}"/>
                  </a:ext>
                </a:extLst>
              </p:cNvPr>
              <p:cNvSpPr/>
              <p:nvPr/>
            </p:nvSpPr>
            <p:spPr>
              <a:xfrm>
                <a:off x="10743031" y="4743992"/>
                <a:ext cx="354315" cy="13421"/>
              </a:xfrm>
              <a:custGeom>
                <a:avLst/>
                <a:gdLst>
                  <a:gd name="connsiteX0" fmla="*/ 354315 w 354315"/>
                  <a:gd name="connsiteY0" fmla="*/ 0 h 13421"/>
                  <a:gd name="connsiteX1" fmla="*/ 0 w 354315"/>
                  <a:gd name="connsiteY1" fmla="*/ 0 h 13421"/>
                </a:gdLst>
                <a:ahLst/>
                <a:cxnLst>
                  <a:cxn ang="0">
                    <a:pos x="connsiteX0" y="connsiteY0"/>
                  </a:cxn>
                  <a:cxn ang="0">
                    <a:pos x="connsiteX1" y="connsiteY1"/>
                  </a:cxn>
                </a:cxnLst>
                <a:rect l="l" t="t" r="r" b="b"/>
                <a:pathLst>
                  <a:path w="354315" h="13421">
                    <a:moveTo>
                      <a:pt x="354315" y="0"/>
                    </a:moveTo>
                    <a:lnTo>
                      <a:pt x="0" y="0"/>
                    </a:lnTo>
                  </a:path>
                </a:pathLst>
              </a:custGeom>
              <a:ln w="13411" cap="rnd">
                <a:solidFill>
                  <a:srgbClr val="263238"/>
                </a:solidFill>
                <a:prstDash val="solid"/>
                <a:round/>
              </a:ln>
            </p:spPr>
            <p:txBody>
              <a:bodyPr rtlCol="0" anchor="ctr"/>
              <a:lstStyle/>
              <a:p>
                <a:endParaRPr lang="fr-FR"/>
              </a:p>
            </p:txBody>
          </p:sp>
          <p:sp>
            <p:nvSpPr>
              <p:cNvPr id="112" name="Forme libre 111">
                <a:extLst>
                  <a:ext uri="{FF2B5EF4-FFF2-40B4-BE49-F238E27FC236}">
                    <a16:creationId xmlns:a16="http://schemas.microsoft.com/office/drawing/2014/main" id="{68AC1552-D06C-BE44-836D-5C94DC4457B3}"/>
                  </a:ext>
                </a:extLst>
              </p:cNvPr>
              <p:cNvSpPr/>
              <p:nvPr/>
            </p:nvSpPr>
            <p:spPr>
              <a:xfrm>
                <a:off x="9866638" y="4606024"/>
                <a:ext cx="160381" cy="13421"/>
              </a:xfrm>
              <a:custGeom>
                <a:avLst/>
                <a:gdLst>
                  <a:gd name="connsiteX0" fmla="*/ 0 w 160381"/>
                  <a:gd name="connsiteY0" fmla="*/ 0 h 13421"/>
                  <a:gd name="connsiteX1" fmla="*/ 160381 w 160381"/>
                  <a:gd name="connsiteY1" fmla="*/ 0 h 13421"/>
                </a:gdLst>
                <a:ahLst/>
                <a:cxnLst>
                  <a:cxn ang="0">
                    <a:pos x="connsiteX0" y="connsiteY0"/>
                  </a:cxn>
                  <a:cxn ang="0">
                    <a:pos x="connsiteX1" y="connsiteY1"/>
                  </a:cxn>
                </a:cxnLst>
                <a:rect l="l" t="t" r="r" b="b"/>
                <a:pathLst>
                  <a:path w="160381" h="13421">
                    <a:moveTo>
                      <a:pt x="0" y="0"/>
                    </a:moveTo>
                    <a:lnTo>
                      <a:pt x="160381" y="0"/>
                    </a:lnTo>
                  </a:path>
                </a:pathLst>
              </a:custGeom>
              <a:ln w="13411" cap="rnd">
                <a:solidFill>
                  <a:srgbClr val="263238"/>
                </a:solidFill>
                <a:prstDash val="solid"/>
                <a:round/>
              </a:ln>
            </p:spPr>
            <p:txBody>
              <a:bodyPr rtlCol="0" anchor="ctr"/>
              <a:lstStyle/>
              <a:p>
                <a:endParaRPr lang="fr-FR"/>
              </a:p>
            </p:txBody>
          </p:sp>
          <p:sp>
            <p:nvSpPr>
              <p:cNvPr id="113" name="Forme libre 112">
                <a:extLst>
                  <a:ext uri="{FF2B5EF4-FFF2-40B4-BE49-F238E27FC236}">
                    <a16:creationId xmlns:a16="http://schemas.microsoft.com/office/drawing/2014/main" id="{04FE8057-892C-754F-BD56-1518620F8E06}"/>
                  </a:ext>
                </a:extLst>
              </p:cNvPr>
              <p:cNvSpPr/>
              <p:nvPr/>
            </p:nvSpPr>
            <p:spPr>
              <a:xfrm>
                <a:off x="9874154" y="4650716"/>
                <a:ext cx="350557" cy="13421"/>
              </a:xfrm>
              <a:custGeom>
                <a:avLst/>
                <a:gdLst>
                  <a:gd name="connsiteX0" fmla="*/ 0 w 350557"/>
                  <a:gd name="connsiteY0" fmla="*/ 0 h 13421"/>
                  <a:gd name="connsiteX1" fmla="*/ 350557 w 350557"/>
                  <a:gd name="connsiteY1" fmla="*/ 0 h 13421"/>
                </a:gdLst>
                <a:ahLst/>
                <a:cxnLst>
                  <a:cxn ang="0">
                    <a:pos x="connsiteX0" y="connsiteY0"/>
                  </a:cxn>
                  <a:cxn ang="0">
                    <a:pos x="connsiteX1" y="connsiteY1"/>
                  </a:cxn>
                </a:cxnLst>
                <a:rect l="l" t="t" r="r" b="b"/>
                <a:pathLst>
                  <a:path w="350557" h="13421">
                    <a:moveTo>
                      <a:pt x="0" y="0"/>
                    </a:moveTo>
                    <a:lnTo>
                      <a:pt x="350557" y="0"/>
                    </a:lnTo>
                  </a:path>
                </a:pathLst>
              </a:custGeom>
              <a:ln w="13411" cap="rnd">
                <a:solidFill>
                  <a:srgbClr val="263238"/>
                </a:solidFill>
                <a:prstDash val="solid"/>
                <a:round/>
              </a:ln>
            </p:spPr>
            <p:txBody>
              <a:bodyPr rtlCol="0" anchor="ctr"/>
              <a:lstStyle/>
              <a:p>
                <a:endParaRPr lang="fr-FR"/>
              </a:p>
            </p:txBody>
          </p:sp>
          <p:sp>
            <p:nvSpPr>
              <p:cNvPr id="114" name="Forme libre 113">
                <a:extLst>
                  <a:ext uri="{FF2B5EF4-FFF2-40B4-BE49-F238E27FC236}">
                    <a16:creationId xmlns:a16="http://schemas.microsoft.com/office/drawing/2014/main" id="{865724CD-BC7B-DB46-BBD7-C7C825355C43}"/>
                  </a:ext>
                </a:extLst>
              </p:cNvPr>
              <p:cNvSpPr/>
              <p:nvPr/>
            </p:nvSpPr>
            <p:spPr>
              <a:xfrm>
                <a:off x="10262022" y="4650716"/>
                <a:ext cx="119312" cy="13421"/>
              </a:xfrm>
              <a:custGeom>
                <a:avLst/>
                <a:gdLst>
                  <a:gd name="connsiteX0" fmla="*/ 0 w 119312"/>
                  <a:gd name="connsiteY0" fmla="*/ 0 h 13421"/>
                  <a:gd name="connsiteX1" fmla="*/ 119313 w 119312"/>
                  <a:gd name="connsiteY1" fmla="*/ 0 h 13421"/>
                </a:gdLst>
                <a:ahLst/>
                <a:cxnLst>
                  <a:cxn ang="0">
                    <a:pos x="connsiteX0" y="connsiteY0"/>
                  </a:cxn>
                  <a:cxn ang="0">
                    <a:pos x="connsiteX1" y="connsiteY1"/>
                  </a:cxn>
                </a:cxnLst>
                <a:rect l="l" t="t" r="r" b="b"/>
                <a:pathLst>
                  <a:path w="119312" h="13421">
                    <a:moveTo>
                      <a:pt x="0" y="0"/>
                    </a:moveTo>
                    <a:lnTo>
                      <a:pt x="119313" y="0"/>
                    </a:lnTo>
                  </a:path>
                </a:pathLst>
              </a:custGeom>
              <a:ln w="13411" cap="rnd">
                <a:solidFill>
                  <a:srgbClr val="263238"/>
                </a:solidFill>
                <a:prstDash val="solid"/>
                <a:round/>
              </a:ln>
            </p:spPr>
            <p:txBody>
              <a:bodyPr rtlCol="0" anchor="ctr"/>
              <a:lstStyle/>
              <a:p>
                <a:endParaRPr lang="fr-FR"/>
              </a:p>
            </p:txBody>
          </p:sp>
          <p:sp>
            <p:nvSpPr>
              <p:cNvPr id="115" name="Forme libre 114">
                <a:extLst>
                  <a:ext uri="{FF2B5EF4-FFF2-40B4-BE49-F238E27FC236}">
                    <a16:creationId xmlns:a16="http://schemas.microsoft.com/office/drawing/2014/main" id="{68DA40B6-BDDD-3D4F-8B8B-E51EBDC2996D}"/>
                  </a:ext>
                </a:extLst>
              </p:cNvPr>
              <p:cNvSpPr/>
              <p:nvPr/>
            </p:nvSpPr>
            <p:spPr>
              <a:xfrm>
                <a:off x="9866638" y="4725337"/>
                <a:ext cx="220104" cy="13421"/>
              </a:xfrm>
              <a:custGeom>
                <a:avLst/>
                <a:gdLst>
                  <a:gd name="connsiteX0" fmla="*/ 220105 w 220104"/>
                  <a:gd name="connsiteY0" fmla="*/ 0 h 13421"/>
                  <a:gd name="connsiteX1" fmla="*/ 0 w 220104"/>
                  <a:gd name="connsiteY1" fmla="*/ 0 h 13421"/>
                </a:gdLst>
                <a:ahLst/>
                <a:cxnLst>
                  <a:cxn ang="0">
                    <a:pos x="connsiteX0" y="connsiteY0"/>
                  </a:cxn>
                  <a:cxn ang="0">
                    <a:pos x="connsiteX1" y="connsiteY1"/>
                  </a:cxn>
                </a:cxnLst>
                <a:rect l="l" t="t" r="r" b="b"/>
                <a:pathLst>
                  <a:path w="220104" h="13421">
                    <a:moveTo>
                      <a:pt x="220105" y="0"/>
                    </a:moveTo>
                    <a:lnTo>
                      <a:pt x="0" y="0"/>
                    </a:lnTo>
                  </a:path>
                </a:pathLst>
              </a:custGeom>
              <a:ln w="13411" cap="rnd">
                <a:solidFill>
                  <a:srgbClr val="263238"/>
                </a:solidFill>
                <a:prstDash val="solid"/>
                <a:round/>
              </a:ln>
            </p:spPr>
            <p:txBody>
              <a:bodyPr rtlCol="0" anchor="ctr"/>
              <a:lstStyle/>
              <a:p>
                <a:endParaRPr lang="fr-FR"/>
              </a:p>
            </p:txBody>
          </p:sp>
          <p:sp>
            <p:nvSpPr>
              <p:cNvPr id="116" name="Forme libre 115">
                <a:extLst>
                  <a:ext uri="{FF2B5EF4-FFF2-40B4-BE49-F238E27FC236}">
                    <a16:creationId xmlns:a16="http://schemas.microsoft.com/office/drawing/2014/main" id="{FC51925B-19AA-C04A-BB50-AFC878F8C7C0}"/>
                  </a:ext>
                </a:extLst>
              </p:cNvPr>
              <p:cNvSpPr/>
              <p:nvPr/>
            </p:nvSpPr>
            <p:spPr>
              <a:xfrm>
                <a:off x="10963136" y="4792442"/>
                <a:ext cx="141726" cy="13421"/>
              </a:xfrm>
              <a:custGeom>
                <a:avLst/>
                <a:gdLst>
                  <a:gd name="connsiteX0" fmla="*/ 141726 w 141726"/>
                  <a:gd name="connsiteY0" fmla="*/ 0 h 13421"/>
                  <a:gd name="connsiteX1" fmla="*/ 0 w 141726"/>
                  <a:gd name="connsiteY1" fmla="*/ 0 h 13421"/>
                </a:gdLst>
                <a:ahLst/>
                <a:cxnLst>
                  <a:cxn ang="0">
                    <a:pos x="connsiteX0" y="connsiteY0"/>
                  </a:cxn>
                  <a:cxn ang="0">
                    <a:pos x="connsiteX1" y="connsiteY1"/>
                  </a:cxn>
                </a:cxnLst>
                <a:rect l="l" t="t" r="r" b="b"/>
                <a:pathLst>
                  <a:path w="141726" h="13421">
                    <a:moveTo>
                      <a:pt x="141726" y="0"/>
                    </a:moveTo>
                    <a:lnTo>
                      <a:pt x="0" y="0"/>
                    </a:lnTo>
                  </a:path>
                </a:pathLst>
              </a:custGeom>
              <a:ln w="13411" cap="rnd">
                <a:solidFill>
                  <a:srgbClr val="263238"/>
                </a:solidFill>
                <a:prstDash val="solid"/>
                <a:round/>
              </a:ln>
            </p:spPr>
            <p:txBody>
              <a:bodyPr rtlCol="0" anchor="ctr"/>
              <a:lstStyle/>
              <a:p>
                <a:endParaRPr lang="fr-FR"/>
              </a:p>
            </p:txBody>
          </p:sp>
          <p:sp>
            <p:nvSpPr>
              <p:cNvPr id="117" name="Forme libre 116">
                <a:extLst>
                  <a:ext uri="{FF2B5EF4-FFF2-40B4-BE49-F238E27FC236}">
                    <a16:creationId xmlns:a16="http://schemas.microsoft.com/office/drawing/2014/main" id="{249D9AAA-B3CB-074D-AC11-F9B3C07434F4}"/>
                  </a:ext>
                </a:extLst>
              </p:cNvPr>
              <p:cNvSpPr/>
              <p:nvPr/>
            </p:nvSpPr>
            <p:spPr>
              <a:xfrm>
                <a:off x="9710015" y="4467985"/>
                <a:ext cx="1510402" cy="436388"/>
              </a:xfrm>
              <a:custGeom>
                <a:avLst/>
                <a:gdLst>
                  <a:gd name="connsiteX0" fmla="*/ 229365 w 1510402"/>
                  <a:gd name="connsiteY0" fmla="*/ 436388 h 436388"/>
                  <a:gd name="connsiteX1" fmla="*/ 1473092 w 1510402"/>
                  <a:gd name="connsiteY1" fmla="*/ 436388 h 436388"/>
                  <a:gd name="connsiteX2" fmla="*/ 1510403 w 1510402"/>
                  <a:gd name="connsiteY2" fmla="*/ 399078 h 436388"/>
                  <a:gd name="connsiteX3" fmla="*/ 1473092 w 1510402"/>
                  <a:gd name="connsiteY3" fmla="*/ 361767 h 436388"/>
                  <a:gd name="connsiteX4" fmla="*/ 229365 w 1510402"/>
                  <a:gd name="connsiteY4" fmla="*/ 361767 h 436388"/>
                  <a:gd name="connsiteX5" fmla="*/ 74621 w 1510402"/>
                  <a:gd name="connsiteY5" fmla="*/ 218162 h 436388"/>
                  <a:gd name="connsiteX6" fmla="*/ 229365 w 1510402"/>
                  <a:gd name="connsiteY6" fmla="*/ 74557 h 436388"/>
                  <a:gd name="connsiteX7" fmla="*/ 1461953 w 1510402"/>
                  <a:gd name="connsiteY7" fmla="*/ 74557 h 436388"/>
                  <a:gd name="connsiteX8" fmla="*/ 1501438 w 1510402"/>
                  <a:gd name="connsiteY8" fmla="*/ 39555 h 436388"/>
                  <a:gd name="connsiteX9" fmla="*/ 1466422 w 1510402"/>
                  <a:gd name="connsiteY9" fmla="*/ 71 h 436388"/>
                  <a:gd name="connsiteX10" fmla="*/ 1461953 w 1510402"/>
                  <a:gd name="connsiteY10" fmla="*/ 71 h 436388"/>
                  <a:gd name="connsiteX11" fmla="*/ 229365 w 1510402"/>
                  <a:gd name="connsiteY11" fmla="*/ 71 h 436388"/>
                  <a:gd name="connsiteX12" fmla="*/ 0 w 1510402"/>
                  <a:gd name="connsiteY12" fmla="*/ 218162 h 436388"/>
                  <a:gd name="connsiteX13" fmla="*/ 229365 w 1510402"/>
                  <a:gd name="connsiteY13" fmla="*/ 436388 h 43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0402" h="436388">
                    <a:moveTo>
                      <a:pt x="229365" y="436388"/>
                    </a:moveTo>
                    <a:lnTo>
                      <a:pt x="1473092" y="436388"/>
                    </a:lnTo>
                    <a:cubicBezTo>
                      <a:pt x="1493694" y="436388"/>
                      <a:pt x="1510403" y="419679"/>
                      <a:pt x="1510403" y="399078"/>
                    </a:cubicBezTo>
                    <a:cubicBezTo>
                      <a:pt x="1510403" y="378476"/>
                      <a:pt x="1493694" y="361767"/>
                      <a:pt x="1473092" y="361767"/>
                    </a:cubicBezTo>
                    <a:lnTo>
                      <a:pt x="229365" y="361767"/>
                    </a:lnTo>
                    <a:cubicBezTo>
                      <a:pt x="144008" y="361767"/>
                      <a:pt x="74621" y="297346"/>
                      <a:pt x="74621" y="218162"/>
                    </a:cubicBezTo>
                    <a:cubicBezTo>
                      <a:pt x="74621" y="138978"/>
                      <a:pt x="144008" y="74557"/>
                      <a:pt x="229365" y="74557"/>
                    </a:cubicBezTo>
                    <a:lnTo>
                      <a:pt x="1461953" y="74557"/>
                    </a:lnTo>
                    <a:cubicBezTo>
                      <a:pt x="1482527" y="75792"/>
                      <a:pt x="1500203" y="60116"/>
                      <a:pt x="1501438" y="39555"/>
                    </a:cubicBezTo>
                    <a:cubicBezTo>
                      <a:pt x="1502673" y="18981"/>
                      <a:pt x="1486997" y="1305"/>
                      <a:pt x="1466422" y="71"/>
                    </a:cubicBezTo>
                    <a:cubicBezTo>
                      <a:pt x="1464932" y="-24"/>
                      <a:pt x="1463443" y="-24"/>
                      <a:pt x="1461953" y="71"/>
                    </a:cubicBezTo>
                    <a:lnTo>
                      <a:pt x="229365" y="71"/>
                    </a:lnTo>
                    <a:cubicBezTo>
                      <a:pt x="102939" y="71"/>
                      <a:pt x="0" y="97910"/>
                      <a:pt x="0" y="218162"/>
                    </a:cubicBezTo>
                    <a:cubicBezTo>
                      <a:pt x="0" y="338415"/>
                      <a:pt x="102939" y="436388"/>
                      <a:pt x="229365" y="436388"/>
                    </a:cubicBezTo>
                    <a:close/>
                  </a:path>
                </a:pathLst>
              </a:custGeom>
              <a:solidFill>
                <a:srgbClr val="FF9D59"/>
              </a:solidFill>
              <a:ln w="13411" cap="rnd">
                <a:solidFill>
                  <a:srgbClr val="263238"/>
                </a:solidFill>
                <a:prstDash val="solid"/>
                <a:round/>
              </a:ln>
            </p:spPr>
            <p:txBody>
              <a:bodyPr rtlCol="0" anchor="ctr"/>
              <a:lstStyle/>
              <a:p>
                <a:endParaRPr lang="fr-FR"/>
              </a:p>
            </p:txBody>
          </p:sp>
          <p:sp>
            <p:nvSpPr>
              <p:cNvPr id="118" name="Forme libre 117">
                <a:extLst>
                  <a:ext uri="{FF2B5EF4-FFF2-40B4-BE49-F238E27FC236}">
                    <a16:creationId xmlns:a16="http://schemas.microsoft.com/office/drawing/2014/main" id="{5B22134A-254D-324B-924B-771939897543}"/>
                  </a:ext>
                </a:extLst>
              </p:cNvPr>
              <p:cNvSpPr/>
              <p:nvPr/>
            </p:nvSpPr>
            <p:spPr>
              <a:xfrm>
                <a:off x="9799533" y="4939939"/>
                <a:ext cx="1391089" cy="350557"/>
              </a:xfrm>
              <a:custGeom>
                <a:avLst/>
                <a:gdLst>
                  <a:gd name="connsiteX0" fmla="*/ 0 w 1391089"/>
                  <a:gd name="connsiteY0" fmla="*/ 0 h 350557"/>
                  <a:gd name="connsiteX1" fmla="*/ 0 w 1391089"/>
                  <a:gd name="connsiteY1" fmla="*/ 350558 h 350557"/>
                  <a:gd name="connsiteX2" fmla="*/ 1238090 w 1391089"/>
                  <a:gd name="connsiteY2" fmla="*/ 350558 h 350557"/>
                  <a:gd name="connsiteX3" fmla="*/ 1391090 w 1391089"/>
                  <a:gd name="connsiteY3" fmla="*/ 175279 h 350557"/>
                  <a:gd name="connsiteX4" fmla="*/ 1241848 w 1391089"/>
                  <a:gd name="connsiteY4" fmla="*/ 3624 h 35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089" h="350557">
                    <a:moveTo>
                      <a:pt x="0" y="0"/>
                    </a:moveTo>
                    <a:cubicBezTo>
                      <a:pt x="48799" y="111757"/>
                      <a:pt x="48799" y="238800"/>
                      <a:pt x="0" y="350558"/>
                    </a:cubicBezTo>
                    <a:lnTo>
                      <a:pt x="1238090" y="350558"/>
                    </a:lnTo>
                    <a:cubicBezTo>
                      <a:pt x="1238090" y="350558"/>
                      <a:pt x="1391090" y="313247"/>
                      <a:pt x="1391090" y="175279"/>
                    </a:cubicBezTo>
                    <a:cubicBezTo>
                      <a:pt x="1391090" y="175279"/>
                      <a:pt x="1364919" y="52208"/>
                      <a:pt x="1241848" y="3624"/>
                    </a:cubicBezTo>
                    <a:close/>
                  </a:path>
                </a:pathLst>
              </a:custGeom>
              <a:solidFill>
                <a:srgbClr val="FFFFFF"/>
              </a:solidFill>
              <a:ln w="13411" cap="rnd">
                <a:solidFill>
                  <a:srgbClr val="263238"/>
                </a:solidFill>
                <a:prstDash val="solid"/>
                <a:round/>
              </a:ln>
            </p:spPr>
            <p:txBody>
              <a:bodyPr rtlCol="0" anchor="ctr"/>
              <a:lstStyle/>
              <a:p>
                <a:endParaRPr lang="fr-FR"/>
              </a:p>
            </p:txBody>
          </p:sp>
          <p:sp>
            <p:nvSpPr>
              <p:cNvPr id="119" name="Forme libre 118">
                <a:extLst>
                  <a:ext uri="{FF2B5EF4-FFF2-40B4-BE49-F238E27FC236}">
                    <a16:creationId xmlns:a16="http://schemas.microsoft.com/office/drawing/2014/main" id="{58B2D7D8-C125-A448-9ADA-24B9855652E8}"/>
                  </a:ext>
                </a:extLst>
              </p:cNvPr>
              <p:cNvSpPr/>
              <p:nvPr/>
            </p:nvSpPr>
            <p:spPr>
              <a:xfrm>
                <a:off x="9806512" y="4940073"/>
                <a:ext cx="1384299" cy="339283"/>
              </a:xfrm>
              <a:custGeom>
                <a:avLst/>
                <a:gdLst>
                  <a:gd name="connsiteX0" fmla="*/ 1289895 w 1384299"/>
                  <a:gd name="connsiteY0" fmla="*/ 29526 h 339283"/>
                  <a:gd name="connsiteX1" fmla="*/ 1124548 w 1384299"/>
                  <a:gd name="connsiteY1" fmla="*/ 2684 h 339283"/>
                  <a:gd name="connsiteX2" fmla="*/ 1007517 w 1384299"/>
                  <a:gd name="connsiteY2" fmla="*/ 2684 h 339283"/>
                  <a:gd name="connsiteX3" fmla="*/ 702725 w 1384299"/>
                  <a:gd name="connsiteY3" fmla="*/ 1879 h 339283"/>
                  <a:gd name="connsiteX4" fmla="*/ 109918 w 1384299"/>
                  <a:gd name="connsiteY4" fmla="*/ 0 h 339283"/>
                  <a:gd name="connsiteX5" fmla="*/ 0 w 1384299"/>
                  <a:gd name="connsiteY5" fmla="*/ 0 h 339283"/>
                  <a:gd name="connsiteX6" fmla="*/ 24292 w 1384299"/>
                  <a:gd name="connsiteY6" fmla="*/ 71803 h 339283"/>
                  <a:gd name="connsiteX7" fmla="*/ 1260638 w 1384299"/>
                  <a:gd name="connsiteY7" fmla="*/ 71803 h 339283"/>
                  <a:gd name="connsiteX8" fmla="*/ 1260638 w 1384299"/>
                  <a:gd name="connsiteY8" fmla="*/ 339284 h 339283"/>
                  <a:gd name="connsiteX9" fmla="*/ 1383843 w 1384299"/>
                  <a:gd name="connsiteY9" fmla="*/ 175145 h 339283"/>
                  <a:gd name="connsiteX10" fmla="*/ 1301572 w 1384299"/>
                  <a:gd name="connsiteY10" fmla="*/ 36237 h 339283"/>
                  <a:gd name="connsiteX11" fmla="*/ 1289895 w 1384299"/>
                  <a:gd name="connsiteY11" fmla="*/ 29526 h 3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4299" h="339283">
                    <a:moveTo>
                      <a:pt x="1289895" y="29526"/>
                    </a:moveTo>
                    <a:cubicBezTo>
                      <a:pt x="1236211" y="268"/>
                      <a:pt x="1186688" y="2684"/>
                      <a:pt x="1124548" y="2684"/>
                    </a:cubicBezTo>
                    <a:lnTo>
                      <a:pt x="1007517" y="2684"/>
                    </a:lnTo>
                    <a:lnTo>
                      <a:pt x="702725" y="1879"/>
                    </a:lnTo>
                    <a:lnTo>
                      <a:pt x="109918" y="0"/>
                    </a:lnTo>
                    <a:cubicBezTo>
                      <a:pt x="100255" y="0"/>
                      <a:pt x="4160" y="8053"/>
                      <a:pt x="0" y="0"/>
                    </a:cubicBezTo>
                    <a:cubicBezTo>
                      <a:pt x="10683" y="22977"/>
                      <a:pt x="18830" y="47054"/>
                      <a:pt x="24292" y="71803"/>
                    </a:cubicBezTo>
                    <a:lnTo>
                      <a:pt x="1260638" y="71803"/>
                    </a:lnTo>
                    <a:lnTo>
                      <a:pt x="1260638" y="339284"/>
                    </a:lnTo>
                    <a:cubicBezTo>
                      <a:pt x="1330816" y="314106"/>
                      <a:pt x="1379266" y="249564"/>
                      <a:pt x="1383843" y="175145"/>
                    </a:cubicBezTo>
                    <a:cubicBezTo>
                      <a:pt x="1388943" y="114347"/>
                      <a:pt x="1350693" y="66837"/>
                      <a:pt x="1301572" y="36237"/>
                    </a:cubicBezTo>
                    <a:cubicBezTo>
                      <a:pt x="1297948" y="33821"/>
                      <a:pt x="1294190" y="32345"/>
                      <a:pt x="1289895" y="29526"/>
                    </a:cubicBezTo>
                    <a:close/>
                  </a:path>
                </a:pathLst>
              </a:custGeom>
              <a:solidFill>
                <a:srgbClr val="000000">
                  <a:alpha val="25000"/>
                </a:srgbClr>
              </a:solidFill>
              <a:ln w="13411" cap="flat">
                <a:noFill/>
                <a:prstDash val="solid"/>
                <a:miter/>
              </a:ln>
            </p:spPr>
            <p:txBody>
              <a:bodyPr rtlCol="0" anchor="ctr"/>
              <a:lstStyle/>
              <a:p>
                <a:endParaRPr lang="fr-FR"/>
              </a:p>
            </p:txBody>
          </p:sp>
          <p:sp>
            <p:nvSpPr>
              <p:cNvPr id="120" name="Forme libre 119">
                <a:extLst>
                  <a:ext uri="{FF2B5EF4-FFF2-40B4-BE49-F238E27FC236}">
                    <a16:creationId xmlns:a16="http://schemas.microsoft.com/office/drawing/2014/main" id="{D96CB2BA-A76E-CE4D-B8D5-27933A07FC1B}"/>
                  </a:ext>
                </a:extLst>
              </p:cNvPr>
              <p:cNvSpPr/>
              <p:nvPr/>
            </p:nvSpPr>
            <p:spPr>
              <a:xfrm>
                <a:off x="11067820" y="4979666"/>
                <a:ext cx="13421" cy="275667"/>
              </a:xfrm>
              <a:custGeom>
                <a:avLst/>
                <a:gdLst>
                  <a:gd name="connsiteX0" fmla="*/ 0 w 13421"/>
                  <a:gd name="connsiteY0" fmla="*/ 0 h 275667"/>
                  <a:gd name="connsiteX1" fmla="*/ 0 w 13421"/>
                  <a:gd name="connsiteY1" fmla="*/ 275668 h 275667"/>
                </a:gdLst>
                <a:ahLst/>
                <a:cxnLst>
                  <a:cxn ang="0">
                    <a:pos x="connsiteX0" y="connsiteY0"/>
                  </a:cxn>
                  <a:cxn ang="0">
                    <a:pos x="connsiteX1" y="connsiteY1"/>
                  </a:cxn>
                </a:cxnLst>
                <a:rect l="l" t="t" r="r" b="b"/>
                <a:pathLst>
                  <a:path w="13421" h="275667">
                    <a:moveTo>
                      <a:pt x="0" y="0"/>
                    </a:moveTo>
                    <a:lnTo>
                      <a:pt x="0" y="275668"/>
                    </a:lnTo>
                  </a:path>
                </a:pathLst>
              </a:custGeom>
              <a:ln w="13411" cap="rnd">
                <a:solidFill>
                  <a:srgbClr val="263238"/>
                </a:solidFill>
                <a:prstDash val="solid"/>
                <a:round/>
              </a:ln>
            </p:spPr>
            <p:txBody>
              <a:bodyPr rtlCol="0" anchor="ctr"/>
              <a:lstStyle/>
              <a:p>
                <a:endParaRPr lang="fr-FR"/>
              </a:p>
            </p:txBody>
          </p:sp>
          <p:sp>
            <p:nvSpPr>
              <p:cNvPr id="121" name="Forme libre 120">
                <a:extLst>
                  <a:ext uri="{FF2B5EF4-FFF2-40B4-BE49-F238E27FC236}">
                    <a16:creationId xmlns:a16="http://schemas.microsoft.com/office/drawing/2014/main" id="{810EE946-4F9E-6F48-BC82-862580DF5A8C}"/>
                  </a:ext>
                </a:extLst>
              </p:cNvPr>
              <p:cNvSpPr/>
              <p:nvPr/>
            </p:nvSpPr>
            <p:spPr>
              <a:xfrm>
                <a:off x="9833220" y="5025700"/>
                <a:ext cx="190041" cy="13421"/>
              </a:xfrm>
              <a:custGeom>
                <a:avLst/>
                <a:gdLst>
                  <a:gd name="connsiteX0" fmla="*/ 0 w 190041"/>
                  <a:gd name="connsiteY0" fmla="*/ 0 h 13421"/>
                  <a:gd name="connsiteX1" fmla="*/ 190042 w 190041"/>
                  <a:gd name="connsiteY1" fmla="*/ 0 h 13421"/>
                </a:gdLst>
                <a:ahLst/>
                <a:cxnLst>
                  <a:cxn ang="0">
                    <a:pos x="connsiteX0" y="connsiteY0"/>
                  </a:cxn>
                  <a:cxn ang="0">
                    <a:pos x="connsiteX1" y="connsiteY1"/>
                  </a:cxn>
                </a:cxnLst>
                <a:rect l="l" t="t" r="r" b="b"/>
                <a:pathLst>
                  <a:path w="190041" h="13421">
                    <a:moveTo>
                      <a:pt x="0" y="0"/>
                    </a:moveTo>
                    <a:lnTo>
                      <a:pt x="190042" y="0"/>
                    </a:lnTo>
                  </a:path>
                </a:pathLst>
              </a:custGeom>
              <a:ln w="13411" cap="rnd">
                <a:solidFill>
                  <a:srgbClr val="263238"/>
                </a:solidFill>
                <a:prstDash val="solid"/>
                <a:round/>
              </a:ln>
            </p:spPr>
            <p:txBody>
              <a:bodyPr rtlCol="0" anchor="ctr"/>
              <a:lstStyle/>
              <a:p>
                <a:endParaRPr lang="fr-FR"/>
              </a:p>
            </p:txBody>
          </p:sp>
          <p:sp>
            <p:nvSpPr>
              <p:cNvPr id="122" name="Forme libre 121">
                <a:extLst>
                  <a:ext uri="{FF2B5EF4-FFF2-40B4-BE49-F238E27FC236}">
                    <a16:creationId xmlns:a16="http://schemas.microsoft.com/office/drawing/2014/main" id="{C8A129CA-D009-AA47-BEE8-D1390E43B98A}"/>
                  </a:ext>
                </a:extLst>
              </p:cNvPr>
              <p:cNvSpPr/>
              <p:nvPr/>
            </p:nvSpPr>
            <p:spPr>
              <a:xfrm>
                <a:off x="9892809" y="5051736"/>
                <a:ext cx="212589" cy="13421"/>
              </a:xfrm>
              <a:custGeom>
                <a:avLst/>
                <a:gdLst>
                  <a:gd name="connsiteX0" fmla="*/ 0 w 212589"/>
                  <a:gd name="connsiteY0" fmla="*/ 0 h 13421"/>
                  <a:gd name="connsiteX1" fmla="*/ 212589 w 212589"/>
                  <a:gd name="connsiteY1" fmla="*/ 0 h 13421"/>
                </a:gdLst>
                <a:ahLst/>
                <a:cxnLst>
                  <a:cxn ang="0">
                    <a:pos x="connsiteX0" y="connsiteY0"/>
                  </a:cxn>
                  <a:cxn ang="0">
                    <a:pos x="connsiteX1" y="connsiteY1"/>
                  </a:cxn>
                </a:cxnLst>
                <a:rect l="l" t="t" r="r" b="b"/>
                <a:pathLst>
                  <a:path w="212589" h="13421">
                    <a:moveTo>
                      <a:pt x="0" y="0"/>
                    </a:moveTo>
                    <a:lnTo>
                      <a:pt x="212589" y="0"/>
                    </a:lnTo>
                  </a:path>
                </a:pathLst>
              </a:custGeom>
              <a:ln w="13411" cap="rnd">
                <a:solidFill>
                  <a:srgbClr val="263238"/>
                </a:solidFill>
                <a:prstDash val="solid"/>
                <a:round/>
              </a:ln>
            </p:spPr>
            <p:txBody>
              <a:bodyPr rtlCol="0" anchor="ctr"/>
              <a:lstStyle/>
              <a:p>
                <a:endParaRPr lang="fr-FR"/>
              </a:p>
            </p:txBody>
          </p:sp>
          <p:sp>
            <p:nvSpPr>
              <p:cNvPr id="123" name="Forme libre 122">
                <a:extLst>
                  <a:ext uri="{FF2B5EF4-FFF2-40B4-BE49-F238E27FC236}">
                    <a16:creationId xmlns:a16="http://schemas.microsoft.com/office/drawing/2014/main" id="{49D13871-04A0-E34C-BA1D-9878106E7818}"/>
                  </a:ext>
                </a:extLst>
              </p:cNvPr>
              <p:cNvSpPr/>
              <p:nvPr/>
            </p:nvSpPr>
            <p:spPr>
              <a:xfrm>
                <a:off x="9833085" y="5178565"/>
                <a:ext cx="354315" cy="13421"/>
              </a:xfrm>
              <a:custGeom>
                <a:avLst/>
                <a:gdLst>
                  <a:gd name="connsiteX0" fmla="*/ 0 w 354315"/>
                  <a:gd name="connsiteY0" fmla="*/ 0 h 13421"/>
                  <a:gd name="connsiteX1" fmla="*/ 354315 w 354315"/>
                  <a:gd name="connsiteY1" fmla="*/ 0 h 13421"/>
                </a:gdLst>
                <a:ahLst/>
                <a:cxnLst>
                  <a:cxn ang="0">
                    <a:pos x="connsiteX0" y="connsiteY0"/>
                  </a:cxn>
                  <a:cxn ang="0">
                    <a:pos x="connsiteX1" y="connsiteY1"/>
                  </a:cxn>
                </a:cxnLst>
                <a:rect l="l" t="t" r="r" b="b"/>
                <a:pathLst>
                  <a:path w="354315" h="13421">
                    <a:moveTo>
                      <a:pt x="0" y="0"/>
                    </a:moveTo>
                    <a:lnTo>
                      <a:pt x="354315" y="0"/>
                    </a:lnTo>
                  </a:path>
                </a:pathLst>
              </a:custGeom>
              <a:ln w="13411" cap="rnd">
                <a:solidFill>
                  <a:srgbClr val="263238"/>
                </a:solidFill>
                <a:prstDash val="solid"/>
                <a:round/>
              </a:ln>
            </p:spPr>
            <p:txBody>
              <a:bodyPr rtlCol="0" anchor="ctr"/>
              <a:lstStyle/>
              <a:p>
                <a:endParaRPr lang="fr-FR"/>
              </a:p>
            </p:txBody>
          </p:sp>
          <p:sp>
            <p:nvSpPr>
              <p:cNvPr id="124" name="Forme libre 123">
                <a:extLst>
                  <a:ext uri="{FF2B5EF4-FFF2-40B4-BE49-F238E27FC236}">
                    <a16:creationId xmlns:a16="http://schemas.microsoft.com/office/drawing/2014/main" id="{35D79870-FD4D-BB4F-9F51-3F6300E52496}"/>
                  </a:ext>
                </a:extLst>
              </p:cNvPr>
              <p:cNvSpPr/>
              <p:nvPr/>
            </p:nvSpPr>
            <p:spPr>
              <a:xfrm>
                <a:off x="10903413" y="5040597"/>
                <a:ext cx="160381" cy="13421"/>
              </a:xfrm>
              <a:custGeom>
                <a:avLst/>
                <a:gdLst>
                  <a:gd name="connsiteX0" fmla="*/ 160381 w 160381"/>
                  <a:gd name="connsiteY0" fmla="*/ 0 h 13421"/>
                  <a:gd name="connsiteX1" fmla="*/ 0 w 160381"/>
                  <a:gd name="connsiteY1" fmla="*/ 0 h 13421"/>
                </a:gdLst>
                <a:ahLst/>
                <a:cxnLst>
                  <a:cxn ang="0">
                    <a:pos x="connsiteX0" y="connsiteY0"/>
                  </a:cxn>
                  <a:cxn ang="0">
                    <a:pos x="connsiteX1" y="connsiteY1"/>
                  </a:cxn>
                </a:cxnLst>
                <a:rect l="l" t="t" r="r" b="b"/>
                <a:pathLst>
                  <a:path w="160381" h="13421">
                    <a:moveTo>
                      <a:pt x="160381" y="0"/>
                    </a:moveTo>
                    <a:lnTo>
                      <a:pt x="0" y="0"/>
                    </a:lnTo>
                  </a:path>
                </a:pathLst>
              </a:custGeom>
              <a:ln w="13411" cap="rnd">
                <a:solidFill>
                  <a:srgbClr val="263238"/>
                </a:solidFill>
                <a:prstDash val="solid"/>
                <a:round/>
              </a:ln>
            </p:spPr>
            <p:txBody>
              <a:bodyPr rtlCol="0" anchor="ctr"/>
              <a:lstStyle/>
              <a:p>
                <a:endParaRPr lang="fr-FR"/>
              </a:p>
            </p:txBody>
          </p:sp>
          <p:sp>
            <p:nvSpPr>
              <p:cNvPr id="125" name="Forme libre 124">
                <a:extLst>
                  <a:ext uri="{FF2B5EF4-FFF2-40B4-BE49-F238E27FC236}">
                    <a16:creationId xmlns:a16="http://schemas.microsoft.com/office/drawing/2014/main" id="{CFCD9E2F-97CD-814C-B058-1931B80C2478}"/>
                  </a:ext>
                </a:extLst>
              </p:cNvPr>
              <p:cNvSpPr/>
              <p:nvPr/>
            </p:nvSpPr>
            <p:spPr>
              <a:xfrm>
                <a:off x="10705721" y="5085289"/>
                <a:ext cx="350557" cy="13421"/>
              </a:xfrm>
              <a:custGeom>
                <a:avLst/>
                <a:gdLst>
                  <a:gd name="connsiteX0" fmla="*/ 350558 w 350557"/>
                  <a:gd name="connsiteY0" fmla="*/ 0 h 13421"/>
                  <a:gd name="connsiteX1" fmla="*/ 0 w 350557"/>
                  <a:gd name="connsiteY1" fmla="*/ 0 h 13421"/>
                </a:gdLst>
                <a:ahLst/>
                <a:cxnLst>
                  <a:cxn ang="0">
                    <a:pos x="connsiteX0" y="connsiteY0"/>
                  </a:cxn>
                  <a:cxn ang="0">
                    <a:pos x="connsiteX1" y="connsiteY1"/>
                  </a:cxn>
                </a:cxnLst>
                <a:rect l="l" t="t" r="r" b="b"/>
                <a:pathLst>
                  <a:path w="350557" h="13421">
                    <a:moveTo>
                      <a:pt x="350558" y="0"/>
                    </a:moveTo>
                    <a:lnTo>
                      <a:pt x="0" y="0"/>
                    </a:lnTo>
                  </a:path>
                </a:pathLst>
              </a:custGeom>
              <a:ln w="13411" cap="rnd">
                <a:solidFill>
                  <a:srgbClr val="263238"/>
                </a:solidFill>
                <a:prstDash val="solid"/>
                <a:round/>
              </a:ln>
            </p:spPr>
            <p:txBody>
              <a:bodyPr rtlCol="0" anchor="ctr"/>
              <a:lstStyle/>
              <a:p>
                <a:endParaRPr lang="fr-FR"/>
              </a:p>
            </p:txBody>
          </p:sp>
          <p:sp>
            <p:nvSpPr>
              <p:cNvPr id="126" name="Forme libre 125">
                <a:extLst>
                  <a:ext uri="{FF2B5EF4-FFF2-40B4-BE49-F238E27FC236}">
                    <a16:creationId xmlns:a16="http://schemas.microsoft.com/office/drawing/2014/main" id="{859899C5-7C88-844C-B5D0-75371CA89A3D}"/>
                  </a:ext>
                </a:extLst>
              </p:cNvPr>
              <p:cNvSpPr/>
              <p:nvPr/>
            </p:nvSpPr>
            <p:spPr>
              <a:xfrm>
                <a:off x="10549097" y="5085289"/>
                <a:ext cx="119312" cy="13421"/>
              </a:xfrm>
              <a:custGeom>
                <a:avLst/>
                <a:gdLst>
                  <a:gd name="connsiteX0" fmla="*/ 119313 w 119312"/>
                  <a:gd name="connsiteY0" fmla="*/ 0 h 13421"/>
                  <a:gd name="connsiteX1" fmla="*/ 0 w 119312"/>
                  <a:gd name="connsiteY1" fmla="*/ 0 h 13421"/>
                </a:gdLst>
                <a:ahLst/>
                <a:cxnLst>
                  <a:cxn ang="0">
                    <a:pos x="connsiteX0" y="connsiteY0"/>
                  </a:cxn>
                  <a:cxn ang="0">
                    <a:pos x="connsiteX1" y="connsiteY1"/>
                  </a:cxn>
                </a:cxnLst>
                <a:rect l="l" t="t" r="r" b="b"/>
                <a:pathLst>
                  <a:path w="119312" h="13421">
                    <a:moveTo>
                      <a:pt x="119313" y="0"/>
                    </a:moveTo>
                    <a:lnTo>
                      <a:pt x="0" y="0"/>
                    </a:lnTo>
                  </a:path>
                </a:pathLst>
              </a:custGeom>
              <a:ln w="13411" cap="rnd">
                <a:solidFill>
                  <a:srgbClr val="263238"/>
                </a:solidFill>
                <a:prstDash val="solid"/>
                <a:round/>
              </a:ln>
            </p:spPr>
            <p:txBody>
              <a:bodyPr rtlCol="0" anchor="ctr"/>
              <a:lstStyle/>
              <a:p>
                <a:endParaRPr lang="fr-FR"/>
              </a:p>
            </p:txBody>
          </p:sp>
          <p:sp>
            <p:nvSpPr>
              <p:cNvPr id="127" name="Forme libre 126">
                <a:extLst>
                  <a:ext uri="{FF2B5EF4-FFF2-40B4-BE49-F238E27FC236}">
                    <a16:creationId xmlns:a16="http://schemas.microsoft.com/office/drawing/2014/main" id="{C2DF0D73-3C9A-2148-BE19-82CA3B6F280A}"/>
                  </a:ext>
                </a:extLst>
              </p:cNvPr>
              <p:cNvSpPr/>
              <p:nvPr/>
            </p:nvSpPr>
            <p:spPr>
              <a:xfrm>
                <a:off x="10843689" y="5159910"/>
                <a:ext cx="220104" cy="13421"/>
              </a:xfrm>
              <a:custGeom>
                <a:avLst/>
                <a:gdLst>
                  <a:gd name="connsiteX0" fmla="*/ 0 w 220104"/>
                  <a:gd name="connsiteY0" fmla="*/ 0 h 13421"/>
                  <a:gd name="connsiteX1" fmla="*/ 220105 w 220104"/>
                  <a:gd name="connsiteY1" fmla="*/ 0 h 13421"/>
                </a:gdLst>
                <a:ahLst/>
                <a:cxnLst>
                  <a:cxn ang="0">
                    <a:pos x="connsiteX0" y="connsiteY0"/>
                  </a:cxn>
                  <a:cxn ang="0">
                    <a:pos x="connsiteX1" y="connsiteY1"/>
                  </a:cxn>
                </a:cxnLst>
                <a:rect l="l" t="t" r="r" b="b"/>
                <a:pathLst>
                  <a:path w="220104" h="13421">
                    <a:moveTo>
                      <a:pt x="0" y="0"/>
                    </a:moveTo>
                    <a:lnTo>
                      <a:pt x="220105" y="0"/>
                    </a:lnTo>
                  </a:path>
                </a:pathLst>
              </a:custGeom>
              <a:ln w="13411" cap="rnd">
                <a:solidFill>
                  <a:srgbClr val="263238"/>
                </a:solidFill>
                <a:prstDash val="solid"/>
                <a:round/>
              </a:ln>
            </p:spPr>
            <p:txBody>
              <a:bodyPr rtlCol="0" anchor="ctr"/>
              <a:lstStyle/>
              <a:p>
                <a:endParaRPr lang="fr-FR"/>
              </a:p>
            </p:txBody>
          </p:sp>
          <p:sp>
            <p:nvSpPr>
              <p:cNvPr id="128" name="Forme libre 127">
                <a:extLst>
                  <a:ext uri="{FF2B5EF4-FFF2-40B4-BE49-F238E27FC236}">
                    <a16:creationId xmlns:a16="http://schemas.microsoft.com/office/drawing/2014/main" id="{8B5EE488-5DCD-DC4F-AA56-66E25808B737}"/>
                  </a:ext>
                </a:extLst>
              </p:cNvPr>
              <p:cNvSpPr/>
              <p:nvPr/>
            </p:nvSpPr>
            <p:spPr>
              <a:xfrm>
                <a:off x="9825704" y="5227015"/>
                <a:ext cx="141726" cy="13421"/>
              </a:xfrm>
              <a:custGeom>
                <a:avLst/>
                <a:gdLst>
                  <a:gd name="connsiteX0" fmla="*/ 0 w 141726"/>
                  <a:gd name="connsiteY0" fmla="*/ 0 h 13421"/>
                  <a:gd name="connsiteX1" fmla="*/ 141726 w 141726"/>
                  <a:gd name="connsiteY1" fmla="*/ 0 h 13421"/>
                </a:gdLst>
                <a:ahLst/>
                <a:cxnLst>
                  <a:cxn ang="0">
                    <a:pos x="connsiteX0" y="connsiteY0"/>
                  </a:cxn>
                  <a:cxn ang="0">
                    <a:pos x="connsiteX1" y="connsiteY1"/>
                  </a:cxn>
                </a:cxnLst>
                <a:rect l="l" t="t" r="r" b="b"/>
                <a:pathLst>
                  <a:path w="141726" h="13421">
                    <a:moveTo>
                      <a:pt x="0" y="0"/>
                    </a:moveTo>
                    <a:lnTo>
                      <a:pt x="141726" y="0"/>
                    </a:lnTo>
                  </a:path>
                </a:pathLst>
              </a:custGeom>
              <a:ln w="13411" cap="rnd">
                <a:solidFill>
                  <a:srgbClr val="263238"/>
                </a:solidFill>
                <a:prstDash val="solid"/>
                <a:round/>
              </a:ln>
            </p:spPr>
            <p:txBody>
              <a:bodyPr rtlCol="0" anchor="ctr"/>
              <a:lstStyle/>
              <a:p>
                <a:endParaRPr lang="fr-FR"/>
              </a:p>
            </p:txBody>
          </p:sp>
          <p:sp>
            <p:nvSpPr>
              <p:cNvPr id="129" name="Forme libre 128">
                <a:extLst>
                  <a:ext uri="{FF2B5EF4-FFF2-40B4-BE49-F238E27FC236}">
                    <a16:creationId xmlns:a16="http://schemas.microsoft.com/office/drawing/2014/main" id="{53A1B417-9F1B-F54E-8AE1-5F995D31E1C9}"/>
                  </a:ext>
                </a:extLst>
              </p:cNvPr>
              <p:cNvSpPr/>
              <p:nvPr/>
            </p:nvSpPr>
            <p:spPr>
              <a:xfrm>
                <a:off x="9710015" y="4902629"/>
                <a:ext cx="1510402" cy="436317"/>
              </a:xfrm>
              <a:custGeom>
                <a:avLst/>
                <a:gdLst>
                  <a:gd name="connsiteX0" fmla="*/ 1281038 w 1510402"/>
                  <a:gd name="connsiteY0" fmla="*/ 436318 h 436317"/>
                  <a:gd name="connsiteX1" fmla="*/ 37310 w 1510402"/>
                  <a:gd name="connsiteY1" fmla="*/ 436318 h 436317"/>
                  <a:gd name="connsiteX2" fmla="*/ 0 w 1510402"/>
                  <a:gd name="connsiteY2" fmla="*/ 399007 h 436317"/>
                  <a:gd name="connsiteX3" fmla="*/ 37310 w 1510402"/>
                  <a:gd name="connsiteY3" fmla="*/ 361697 h 436317"/>
                  <a:gd name="connsiteX4" fmla="*/ 1281038 w 1510402"/>
                  <a:gd name="connsiteY4" fmla="*/ 361697 h 436317"/>
                  <a:gd name="connsiteX5" fmla="*/ 1435782 w 1510402"/>
                  <a:gd name="connsiteY5" fmla="*/ 218092 h 436317"/>
                  <a:gd name="connsiteX6" fmla="*/ 1281038 w 1510402"/>
                  <a:gd name="connsiteY6" fmla="*/ 74621 h 436317"/>
                  <a:gd name="connsiteX7" fmla="*/ 48450 w 1510402"/>
                  <a:gd name="connsiteY7" fmla="*/ 74621 h 436317"/>
                  <a:gd name="connsiteX8" fmla="*/ 11139 w 1510402"/>
                  <a:gd name="connsiteY8" fmla="*/ 37310 h 436317"/>
                  <a:gd name="connsiteX9" fmla="*/ 48450 w 1510402"/>
                  <a:gd name="connsiteY9" fmla="*/ 0 h 436317"/>
                  <a:gd name="connsiteX10" fmla="*/ 1281038 w 1510402"/>
                  <a:gd name="connsiteY10" fmla="*/ 0 h 436317"/>
                  <a:gd name="connsiteX11" fmla="*/ 1510403 w 1510402"/>
                  <a:gd name="connsiteY11" fmla="*/ 218092 h 436317"/>
                  <a:gd name="connsiteX12" fmla="*/ 1281038 w 1510402"/>
                  <a:gd name="connsiteY12" fmla="*/ 436318 h 43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0402" h="436317">
                    <a:moveTo>
                      <a:pt x="1281038" y="436318"/>
                    </a:moveTo>
                    <a:lnTo>
                      <a:pt x="37310" y="436318"/>
                    </a:lnTo>
                    <a:cubicBezTo>
                      <a:pt x="16709" y="436318"/>
                      <a:pt x="0" y="419609"/>
                      <a:pt x="0" y="399007"/>
                    </a:cubicBezTo>
                    <a:cubicBezTo>
                      <a:pt x="0" y="378406"/>
                      <a:pt x="16709" y="361697"/>
                      <a:pt x="37310" y="361697"/>
                    </a:cubicBezTo>
                    <a:lnTo>
                      <a:pt x="1281038" y="361697"/>
                    </a:lnTo>
                    <a:cubicBezTo>
                      <a:pt x="1366396" y="361697"/>
                      <a:pt x="1435782" y="297276"/>
                      <a:pt x="1435782" y="218092"/>
                    </a:cubicBezTo>
                    <a:cubicBezTo>
                      <a:pt x="1435782" y="138908"/>
                      <a:pt x="1366396" y="74621"/>
                      <a:pt x="1281038" y="74621"/>
                    </a:cubicBezTo>
                    <a:lnTo>
                      <a:pt x="48450" y="74621"/>
                    </a:lnTo>
                    <a:cubicBezTo>
                      <a:pt x="27849" y="74621"/>
                      <a:pt x="11139" y="57912"/>
                      <a:pt x="11139" y="37310"/>
                    </a:cubicBezTo>
                    <a:cubicBezTo>
                      <a:pt x="11139" y="16710"/>
                      <a:pt x="27849" y="0"/>
                      <a:pt x="48450" y="0"/>
                    </a:cubicBezTo>
                    <a:lnTo>
                      <a:pt x="1281038" y="0"/>
                    </a:lnTo>
                    <a:cubicBezTo>
                      <a:pt x="1407464" y="0"/>
                      <a:pt x="1510403" y="97839"/>
                      <a:pt x="1510403" y="218092"/>
                    </a:cubicBezTo>
                    <a:cubicBezTo>
                      <a:pt x="1510403" y="338345"/>
                      <a:pt x="1407464" y="436318"/>
                      <a:pt x="1281038" y="436318"/>
                    </a:cubicBezTo>
                    <a:close/>
                  </a:path>
                </a:pathLst>
              </a:custGeom>
              <a:solidFill>
                <a:srgbClr val="263238"/>
              </a:solidFill>
              <a:ln w="13411" cap="flat">
                <a:noFill/>
                <a:prstDash val="solid"/>
                <a:miter/>
              </a:ln>
            </p:spPr>
            <p:txBody>
              <a:bodyPr rtlCol="0" anchor="ctr"/>
              <a:lstStyle/>
              <a:p>
                <a:endParaRPr lang="fr-FR"/>
              </a:p>
            </p:txBody>
          </p:sp>
          <p:sp>
            <p:nvSpPr>
              <p:cNvPr id="130" name="Forme libre 129">
                <a:extLst>
                  <a:ext uri="{FF2B5EF4-FFF2-40B4-BE49-F238E27FC236}">
                    <a16:creationId xmlns:a16="http://schemas.microsoft.com/office/drawing/2014/main" id="{9D9086F9-07C3-F746-A343-65E52F49CBBE}"/>
                  </a:ext>
                </a:extLst>
              </p:cNvPr>
              <p:cNvSpPr/>
              <p:nvPr/>
            </p:nvSpPr>
            <p:spPr>
              <a:xfrm>
                <a:off x="9739943" y="5372499"/>
                <a:ext cx="1390955" cy="350557"/>
              </a:xfrm>
              <a:custGeom>
                <a:avLst/>
                <a:gdLst>
                  <a:gd name="connsiteX0" fmla="*/ 1390956 w 1390955"/>
                  <a:gd name="connsiteY0" fmla="*/ 0 h 350557"/>
                  <a:gd name="connsiteX1" fmla="*/ 1390956 w 1390955"/>
                  <a:gd name="connsiteY1" fmla="*/ 350557 h 350557"/>
                  <a:gd name="connsiteX2" fmla="*/ 152866 w 1390955"/>
                  <a:gd name="connsiteY2" fmla="*/ 350557 h 350557"/>
                  <a:gd name="connsiteX3" fmla="*/ 0 w 1390955"/>
                  <a:gd name="connsiteY3" fmla="*/ 175279 h 350557"/>
                  <a:gd name="connsiteX4" fmla="*/ 149108 w 1390955"/>
                  <a:gd name="connsiteY4" fmla="*/ 3758 h 35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955" h="350557">
                    <a:moveTo>
                      <a:pt x="1390956" y="0"/>
                    </a:moveTo>
                    <a:cubicBezTo>
                      <a:pt x="1342157" y="111757"/>
                      <a:pt x="1342157" y="238800"/>
                      <a:pt x="1390956" y="350557"/>
                    </a:cubicBezTo>
                    <a:lnTo>
                      <a:pt x="152866" y="350557"/>
                    </a:lnTo>
                    <a:cubicBezTo>
                      <a:pt x="152866" y="350557"/>
                      <a:pt x="0" y="313247"/>
                      <a:pt x="0" y="175279"/>
                    </a:cubicBezTo>
                    <a:cubicBezTo>
                      <a:pt x="0" y="175279"/>
                      <a:pt x="26037" y="52208"/>
                      <a:pt x="149108" y="3758"/>
                    </a:cubicBezTo>
                    <a:close/>
                  </a:path>
                </a:pathLst>
              </a:custGeom>
              <a:solidFill>
                <a:srgbClr val="FFFFFF"/>
              </a:solidFill>
              <a:ln w="13411" cap="rnd">
                <a:solidFill>
                  <a:srgbClr val="263238"/>
                </a:solidFill>
                <a:prstDash val="solid"/>
                <a:round/>
              </a:ln>
            </p:spPr>
            <p:txBody>
              <a:bodyPr rtlCol="0" anchor="ctr"/>
              <a:lstStyle/>
              <a:p>
                <a:endParaRPr lang="fr-FR"/>
              </a:p>
            </p:txBody>
          </p:sp>
          <p:sp>
            <p:nvSpPr>
              <p:cNvPr id="131" name="Forme libre 130">
                <a:extLst>
                  <a:ext uri="{FF2B5EF4-FFF2-40B4-BE49-F238E27FC236}">
                    <a16:creationId xmlns:a16="http://schemas.microsoft.com/office/drawing/2014/main" id="{C55E0852-4038-2C4C-9A6F-760066D666A7}"/>
                  </a:ext>
                </a:extLst>
              </p:cNvPr>
              <p:cNvSpPr/>
              <p:nvPr/>
            </p:nvSpPr>
            <p:spPr>
              <a:xfrm>
                <a:off x="9739463" y="5372365"/>
                <a:ext cx="1384188" cy="339552"/>
              </a:xfrm>
              <a:custGeom>
                <a:avLst/>
                <a:gdLst>
                  <a:gd name="connsiteX0" fmla="*/ 94159 w 1384188"/>
                  <a:gd name="connsiteY0" fmla="*/ 29526 h 339552"/>
                  <a:gd name="connsiteX1" fmla="*/ 259506 w 1384188"/>
                  <a:gd name="connsiteY1" fmla="*/ 2684 h 339552"/>
                  <a:gd name="connsiteX2" fmla="*/ 376537 w 1384188"/>
                  <a:gd name="connsiteY2" fmla="*/ 2684 h 339552"/>
                  <a:gd name="connsiteX3" fmla="*/ 681329 w 1384188"/>
                  <a:gd name="connsiteY3" fmla="*/ 1745 h 339552"/>
                  <a:gd name="connsiteX4" fmla="*/ 1274136 w 1384188"/>
                  <a:gd name="connsiteY4" fmla="*/ 0 h 339552"/>
                  <a:gd name="connsiteX5" fmla="*/ 1384188 w 1384188"/>
                  <a:gd name="connsiteY5" fmla="*/ 0 h 339552"/>
                  <a:gd name="connsiteX6" fmla="*/ 1359762 w 1384188"/>
                  <a:gd name="connsiteY6" fmla="*/ 71803 h 339552"/>
                  <a:gd name="connsiteX7" fmla="*/ 123417 w 1384188"/>
                  <a:gd name="connsiteY7" fmla="*/ 71803 h 339552"/>
                  <a:gd name="connsiteX8" fmla="*/ 123417 w 1384188"/>
                  <a:gd name="connsiteY8" fmla="*/ 339552 h 339552"/>
                  <a:gd name="connsiteX9" fmla="*/ 480 w 1384188"/>
                  <a:gd name="connsiteY9" fmla="*/ 175413 h 339552"/>
                  <a:gd name="connsiteX10" fmla="*/ 82751 w 1384188"/>
                  <a:gd name="connsiteY10" fmla="*/ 36505 h 339552"/>
                  <a:gd name="connsiteX11" fmla="*/ 94159 w 1384188"/>
                  <a:gd name="connsiteY11" fmla="*/ 29526 h 33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4188" h="339552">
                    <a:moveTo>
                      <a:pt x="94159" y="29526"/>
                    </a:moveTo>
                    <a:cubicBezTo>
                      <a:pt x="147843" y="269"/>
                      <a:pt x="197501" y="3355"/>
                      <a:pt x="259506" y="2684"/>
                    </a:cubicBezTo>
                    <a:lnTo>
                      <a:pt x="376537" y="2684"/>
                    </a:lnTo>
                    <a:lnTo>
                      <a:pt x="681329" y="1745"/>
                    </a:lnTo>
                    <a:lnTo>
                      <a:pt x="1274136" y="0"/>
                    </a:lnTo>
                    <a:cubicBezTo>
                      <a:pt x="1283799" y="0"/>
                      <a:pt x="1379894" y="7919"/>
                      <a:pt x="1384188" y="0"/>
                    </a:cubicBezTo>
                    <a:cubicBezTo>
                      <a:pt x="1373452" y="22977"/>
                      <a:pt x="1365265" y="47054"/>
                      <a:pt x="1359762" y="71803"/>
                    </a:cubicBezTo>
                    <a:lnTo>
                      <a:pt x="123417" y="71803"/>
                    </a:lnTo>
                    <a:lnTo>
                      <a:pt x="123417" y="339552"/>
                    </a:lnTo>
                    <a:cubicBezTo>
                      <a:pt x="53319" y="314321"/>
                      <a:pt x="4976" y="249779"/>
                      <a:pt x="480" y="175413"/>
                    </a:cubicBezTo>
                    <a:cubicBezTo>
                      <a:pt x="-4754" y="114616"/>
                      <a:pt x="33496" y="67105"/>
                      <a:pt x="82751" y="36505"/>
                    </a:cubicBezTo>
                    <a:cubicBezTo>
                      <a:pt x="86509" y="34090"/>
                      <a:pt x="90401" y="31942"/>
                      <a:pt x="94159" y="29526"/>
                    </a:cubicBezTo>
                    <a:close/>
                  </a:path>
                </a:pathLst>
              </a:custGeom>
              <a:solidFill>
                <a:srgbClr val="000000">
                  <a:alpha val="25000"/>
                </a:srgbClr>
              </a:solidFill>
              <a:ln w="13411" cap="flat">
                <a:noFill/>
                <a:prstDash val="solid"/>
                <a:miter/>
              </a:ln>
            </p:spPr>
            <p:txBody>
              <a:bodyPr rtlCol="0" anchor="ctr"/>
              <a:lstStyle/>
              <a:p>
                <a:endParaRPr lang="fr-FR"/>
              </a:p>
            </p:txBody>
          </p:sp>
          <p:sp>
            <p:nvSpPr>
              <p:cNvPr id="132" name="Forme libre 131">
                <a:extLst>
                  <a:ext uri="{FF2B5EF4-FFF2-40B4-BE49-F238E27FC236}">
                    <a16:creationId xmlns:a16="http://schemas.microsoft.com/office/drawing/2014/main" id="{22216AA6-C003-864C-84F3-42E56BF664D4}"/>
                  </a:ext>
                </a:extLst>
              </p:cNvPr>
              <p:cNvSpPr/>
              <p:nvPr/>
            </p:nvSpPr>
            <p:spPr>
              <a:xfrm>
                <a:off x="9859256" y="5431552"/>
                <a:ext cx="13421" cy="242115"/>
              </a:xfrm>
              <a:custGeom>
                <a:avLst/>
                <a:gdLst>
                  <a:gd name="connsiteX0" fmla="*/ 0 w 13421"/>
                  <a:gd name="connsiteY0" fmla="*/ 0 h 242115"/>
                  <a:gd name="connsiteX1" fmla="*/ 0 w 13421"/>
                  <a:gd name="connsiteY1" fmla="*/ 242115 h 242115"/>
                </a:gdLst>
                <a:ahLst/>
                <a:cxnLst>
                  <a:cxn ang="0">
                    <a:pos x="connsiteX0" y="connsiteY0"/>
                  </a:cxn>
                  <a:cxn ang="0">
                    <a:pos x="connsiteX1" y="connsiteY1"/>
                  </a:cxn>
                </a:cxnLst>
                <a:rect l="l" t="t" r="r" b="b"/>
                <a:pathLst>
                  <a:path w="13421" h="242115">
                    <a:moveTo>
                      <a:pt x="0" y="0"/>
                    </a:moveTo>
                    <a:lnTo>
                      <a:pt x="0" y="242115"/>
                    </a:lnTo>
                  </a:path>
                </a:pathLst>
              </a:custGeom>
              <a:ln w="13411" cap="rnd">
                <a:solidFill>
                  <a:srgbClr val="263238"/>
                </a:solidFill>
                <a:prstDash val="solid"/>
                <a:round/>
              </a:ln>
            </p:spPr>
            <p:txBody>
              <a:bodyPr rtlCol="0" anchor="ctr"/>
              <a:lstStyle/>
              <a:p>
                <a:endParaRPr lang="fr-FR"/>
              </a:p>
            </p:txBody>
          </p:sp>
          <p:sp>
            <p:nvSpPr>
              <p:cNvPr id="133" name="Forme libre 132">
                <a:extLst>
                  <a:ext uri="{FF2B5EF4-FFF2-40B4-BE49-F238E27FC236}">
                    <a16:creationId xmlns:a16="http://schemas.microsoft.com/office/drawing/2014/main" id="{51A62990-D24F-DF4D-BF1F-DBF3CA2F05A0}"/>
                  </a:ext>
                </a:extLst>
              </p:cNvPr>
              <p:cNvSpPr/>
              <p:nvPr/>
            </p:nvSpPr>
            <p:spPr>
              <a:xfrm>
                <a:off x="10907171" y="5458260"/>
                <a:ext cx="190176" cy="13421"/>
              </a:xfrm>
              <a:custGeom>
                <a:avLst/>
                <a:gdLst>
                  <a:gd name="connsiteX0" fmla="*/ 190176 w 190176"/>
                  <a:gd name="connsiteY0" fmla="*/ 0 h 13421"/>
                  <a:gd name="connsiteX1" fmla="*/ 0 w 190176"/>
                  <a:gd name="connsiteY1" fmla="*/ 0 h 13421"/>
                </a:gdLst>
                <a:ahLst/>
                <a:cxnLst>
                  <a:cxn ang="0">
                    <a:pos x="connsiteX0" y="connsiteY0"/>
                  </a:cxn>
                  <a:cxn ang="0">
                    <a:pos x="connsiteX1" y="connsiteY1"/>
                  </a:cxn>
                </a:cxnLst>
                <a:rect l="l" t="t" r="r" b="b"/>
                <a:pathLst>
                  <a:path w="190176" h="13421">
                    <a:moveTo>
                      <a:pt x="190176" y="0"/>
                    </a:moveTo>
                    <a:lnTo>
                      <a:pt x="0" y="0"/>
                    </a:lnTo>
                  </a:path>
                </a:pathLst>
              </a:custGeom>
              <a:ln w="13411" cap="rnd">
                <a:solidFill>
                  <a:srgbClr val="263238"/>
                </a:solidFill>
                <a:prstDash val="solid"/>
                <a:round/>
              </a:ln>
            </p:spPr>
            <p:txBody>
              <a:bodyPr rtlCol="0" anchor="ctr"/>
              <a:lstStyle/>
              <a:p>
                <a:endParaRPr lang="fr-FR"/>
              </a:p>
            </p:txBody>
          </p:sp>
          <p:sp>
            <p:nvSpPr>
              <p:cNvPr id="134" name="Forme libre 133">
                <a:extLst>
                  <a:ext uri="{FF2B5EF4-FFF2-40B4-BE49-F238E27FC236}">
                    <a16:creationId xmlns:a16="http://schemas.microsoft.com/office/drawing/2014/main" id="{FEC32058-D87B-1742-93B6-8197C13357BF}"/>
                  </a:ext>
                </a:extLst>
              </p:cNvPr>
              <p:cNvSpPr/>
              <p:nvPr/>
            </p:nvSpPr>
            <p:spPr>
              <a:xfrm>
                <a:off x="10825168" y="5484431"/>
                <a:ext cx="212454" cy="13421"/>
              </a:xfrm>
              <a:custGeom>
                <a:avLst/>
                <a:gdLst>
                  <a:gd name="connsiteX0" fmla="*/ 212455 w 212454"/>
                  <a:gd name="connsiteY0" fmla="*/ 0 h 13421"/>
                  <a:gd name="connsiteX1" fmla="*/ 0 w 212454"/>
                  <a:gd name="connsiteY1" fmla="*/ 0 h 13421"/>
                </a:gdLst>
                <a:ahLst/>
                <a:cxnLst>
                  <a:cxn ang="0">
                    <a:pos x="connsiteX0" y="connsiteY0"/>
                  </a:cxn>
                  <a:cxn ang="0">
                    <a:pos x="connsiteX1" y="connsiteY1"/>
                  </a:cxn>
                </a:cxnLst>
                <a:rect l="l" t="t" r="r" b="b"/>
                <a:pathLst>
                  <a:path w="212454" h="13421">
                    <a:moveTo>
                      <a:pt x="212455" y="0"/>
                    </a:moveTo>
                    <a:lnTo>
                      <a:pt x="0" y="0"/>
                    </a:lnTo>
                  </a:path>
                </a:pathLst>
              </a:custGeom>
              <a:ln w="13411" cap="rnd">
                <a:solidFill>
                  <a:srgbClr val="263238"/>
                </a:solidFill>
                <a:prstDash val="solid"/>
                <a:round/>
              </a:ln>
            </p:spPr>
            <p:txBody>
              <a:bodyPr rtlCol="0" anchor="ctr"/>
              <a:lstStyle/>
              <a:p>
                <a:endParaRPr lang="fr-FR"/>
              </a:p>
            </p:txBody>
          </p:sp>
          <p:sp>
            <p:nvSpPr>
              <p:cNvPr id="135" name="Forme libre 134">
                <a:extLst>
                  <a:ext uri="{FF2B5EF4-FFF2-40B4-BE49-F238E27FC236}">
                    <a16:creationId xmlns:a16="http://schemas.microsoft.com/office/drawing/2014/main" id="{6B34160E-02E1-0A43-99EC-4F671967F60A}"/>
                  </a:ext>
                </a:extLst>
              </p:cNvPr>
              <p:cNvSpPr/>
              <p:nvPr/>
            </p:nvSpPr>
            <p:spPr>
              <a:xfrm>
                <a:off x="10743031" y="5611125"/>
                <a:ext cx="354315" cy="13421"/>
              </a:xfrm>
              <a:custGeom>
                <a:avLst/>
                <a:gdLst>
                  <a:gd name="connsiteX0" fmla="*/ 354315 w 354315"/>
                  <a:gd name="connsiteY0" fmla="*/ 0 h 13421"/>
                  <a:gd name="connsiteX1" fmla="*/ 0 w 354315"/>
                  <a:gd name="connsiteY1" fmla="*/ 0 h 13421"/>
                </a:gdLst>
                <a:ahLst/>
                <a:cxnLst>
                  <a:cxn ang="0">
                    <a:pos x="connsiteX0" y="connsiteY0"/>
                  </a:cxn>
                  <a:cxn ang="0">
                    <a:pos x="connsiteX1" y="connsiteY1"/>
                  </a:cxn>
                </a:cxnLst>
                <a:rect l="l" t="t" r="r" b="b"/>
                <a:pathLst>
                  <a:path w="354315" h="13421">
                    <a:moveTo>
                      <a:pt x="354315" y="0"/>
                    </a:moveTo>
                    <a:lnTo>
                      <a:pt x="0" y="0"/>
                    </a:lnTo>
                  </a:path>
                </a:pathLst>
              </a:custGeom>
              <a:ln w="13411" cap="rnd">
                <a:solidFill>
                  <a:srgbClr val="263238"/>
                </a:solidFill>
                <a:prstDash val="solid"/>
                <a:round/>
              </a:ln>
            </p:spPr>
            <p:txBody>
              <a:bodyPr rtlCol="0" anchor="ctr"/>
              <a:lstStyle/>
              <a:p>
                <a:endParaRPr lang="fr-FR"/>
              </a:p>
            </p:txBody>
          </p:sp>
          <p:sp>
            <p:nvSpPr>
              <p:cNvPr id="136" name="Forme libre 135">
                <a:extLst>
                  <a:ext uri="{FF2B5EF4-FFF2-40B4-BE49-F238E27FC236}">
                    <a16:creationId xmlns:a16="http://schemas.microsoft.com/office/drawing/2014/main" id="{5A8481B1-693A-1E4F-AE24-10444EE7D392}"/>
                  </a:ext>
                </a:extLst>
              </p:cNvPr>
              <p:cNvSpPr/>
              <p:nvPr/>
            </p:nvSpPr>
            <p:spPr>
              <a:xfrm>
                <a:off x="9866638" y="5473157"/>
                <a:ext cx="160381" cy="13421"/>
              </a:xfrm>
              <a:custGeom>
                <a:avLst/>
                <a:gdLst>
                  <a:gd name="connsiteX0" fmla="*/ 0 w 160381"/>
                  <a:gd name="connsiteY0" fmla="*/ 0 h 13421"/>
                  <a:gd name="connsiteX1" fmla="*/ 160381 w 160381"/>
                  <a:gd name="connsiteY1" fmla="*/ 0 h 13421"/>
                </a:gdLst>
                <a:ahLst/>
                <a:cxnLst>
                  <a:cxn ang="0">
                    <a:pos x="connsiteX0" y="connsiteY0"/>
                  </a:cxn>
                  <a:cxn ang="0">
                    <a:pos x="connsiteX1" y="connsiteY1"/>
                  </a:cxn>
                </a:cxnLst>
                <a:rect l="l" t="t" r="r" b="b"/>
                <a:pathLst>
                  <a:path w="160381" h="13421">
                    <a:moveTo>
                      <a:pt x="0" y="0"/>
                    </a:moveTo>
                    <a:lnTo>
                      <a:pt x="160381" y="0"/>
                    </a:lnTo>
                  </a:path>
                </a:pathLst>
              </a:custGeom>
              <a:ln w="13411" cap="rnd">
                <a:solidFill>
                  <a:srgbClr val="263238"/>
                </a:solidFill>
                <a:prstDash val="solid"/>
                <a:round/>
              </a:ln>
            </p:spPr>
            <p:txBody>
              <a:bodyPr rtlCol="0" anchor="ctr"/>
              <a:lstStyle/>
              <a:p>
                <a:endParaRPr lang="fr-FR"/>
              </a:p>
            </p:txBody>
          </p:sp>
          <p:sp>
            <p:nvSpPr>
              <p:cNvPr id="137" name="Forme libre 136">
                <a:extLst>
                  <a:ext uri="{FF2B5EF4-FFF2-40B4-BE49-F238E27FC236}">
                    <a16:creationId xmlns:a16="http://schemas.microsoft.com/office/drawing/2014/main" id="{5ACAA610-BE49-294F-83A5-150EAF45FA22}"/>
                  </a:ext>
                </a:extLst>
              </p:cNvPr>
              <p:cNvSpPr/>
              <p:nvPr/>
            </p:nvSpPr>
            <p:spPr>
              <a:xfrm>
                <a:off x="9874154" y="5517983"/>
                <a:ext cx="350557" cy="13421"/>
              </a:xfrm>
              <a:custGeom>
                <a:avLst/>
                <a:gdLst>
                  <a:gd name="connsiteX0" fmla="*/ 0 w 350557"/>
                  <a:gd name="connsiteY0" fmla="*/ 0 h 13421"/>
                  <a:gd name="connsiteX1" fmla="*/ 350557 w 350557"/>
                  <a:gd name="connsiteY1" fmla="*/ 0 h 13421"/>
                </a:gdLst>
                <a:ahLst/>
                <a:cxnLst>
                  <a:cxn ang="0">
                    <a:pos x="connsiteX0" y="connsiteY0"/>
                  </a:cxn>
                  <a:cxn ang="0">
                    <a:pos x="connsiteX1" y="connsiteY1"/>
                  </a:cxn>
                </a:cxnLst>
                <a:rect l="l" t="t" r="r" b="b"/>
                <a:pathLst>
                  <a:path w="350557" h="13421">
                    <a:moveTo>
                      <a:pt x="0" y="0"/>
                    </a:moveTo>
                    <a:lnTo>
                      <a:pt x="350557" y="0"/>
                    </a:lnTo>
                  </a:path>
                </a:pathLst>
              </a:custGeom>
              <a:ln w="13411" cap="rnd">
                <a:solidFill>
                  <a:srgbClr val="263238"/>
                </a:solidFill>
                <a:prstDash val="solid"/>
                <a:round/>
              </a:ln>
            </p:spPr>
            <p:txBody>
              <a:bodyPr rtlCol="0" anchor="ctr"/>
              <a:lstStyle/>
              <a:p>
                <a:endParaRPr lang="fr-FR"/>
              </a:p>
            </p:txBody>
          </p:sp>
          <p:sp>
            <p:nvSpPr>
              <p:cNvPr id="138" name="Forme libre 137">
                <a:extLst>
                  <a:ext uri="{FF2B5EF4-FFF2-40B4-BE49-F238E27FC236}">
                    <a16:creationId xmlns:a16="http://schemas.microsoft.com/office/drawing/2014/main" id="{AE02ADE4-8257-344E-B4FF-C13B2BAD6135}"/>
                  </a:ext>
                </a:extLst>
              </p:cNvPr>
              <p:cNvSpPr/>
              <p:nvPr/>
            </p:nvSpPr>
            <p:spPr>
              <a:xfrm>
                <a:off x="10262022" y="5517983"/>
                <a:ext cx="119312" cy="13421"/>
              </a:xfrm>
              <a:custGeom>
                <a:avLst/>
                <a:gdLst>
                  <a:gd name="connsiteX0" fmla="*/ 0 w 119312"/>
                  <a:gd name="connsiteY0" fmla="*/ 0 h 13421"/>
                  <a:gd name="connsiteX1" fmla="*/ 119313 w 119312"/>
                  <a:gd name="connsiteY1" fmla="*/ 0 h 13421"/>
                </a:gdLst>
                <a:ahLst/>
                <a:cxnLst>
                  <a:cxn ang="0">
                    <a:pos x="connsiteX0" y="connsiteY0"/>
                  </a:cxn>
                  <a:cxn ang="0">
                    <a:pos x="connsiteX1" y="connsiteY1"/>
                  </a:cxn>
                </a:cxnLst>
                <a:rect l="l" t="t" r="r" b="b"/>
                <a:pathLst>
                  <a:path w="119312" h="13421">
                    <a:moveTo>
                      <a:pt x="0" y="0"/>
                    </a:moveTo>
                    <a:lnTo>
                      <a:pt x="119313" y="0"/>
                    </a:lnTo>
                  </a:path>
                </a:pathLst>
              </a:custGeom>
              <a:ln w="13411" cap="rnd">
                <a:solidFill>
                  <a:srgbClr val="263238"/>
                </a:solidFill>
                <a:prstDash val="solid"/>
                <a:round/>
              </a:ln>
            </p:spPr>
            <p:txBody>
              <a:bodyPr rtlCol="0" anchor="ctr"/>
              <a:lstStyle/>
              <a:p>
                <a:endParaRPr lang="fr-FR"/>
              </a:p>
            </p:txBody>
          </p:sp>
          <p:sp>
            <p:nvSpPr>
              <p:cNvPr id="139" name="Forme libre 138">
                <a:extLst>
                  <a:ext uri="{FF2B5EF4-FFF2-40B4-BE49-F238E27FC236}">
                    <a16:creationId xmlns:a16="http://schemas.microsoft.com/office/drawing/2014/main" id="{DAE80023-FC25-A64D-81D6-5128E6C558EF}"/>
                  </a:ext>
                </a:extLst>
              </p:cNvPr>
              <p:cNvSpPr/>
              <p:nvPr/>
            </p:nvSpPr>
            <p:spPr>
              <a:xfrm>
                <a:off x="9866638" y="5592470"/>
                <a:ext cx="220104" cy="13421"/>
              </a:xfrm>
              <a:custGeom>
                <a:avLst/>
                <a:gdLst>
                  <a:gd name="connsiteX0" fmla="*/ 220105 w 220104"/>
                  <a:gd name="connsiteY0" fmla="*/ 0 h 13421"/>
                  <a:gd name="connsiteX1" fmla="*/ 0 w 220104"/>
                  <a:gd name="connsiteY1" fmla="*/ 0 h 13421"/>
                </a:gdLst>
                <a:ahLst/>
                <a:cxnLst>
                  <a:cxn ang="0">
                    <a:pos x="connsiteX0" y="connsiteY0"/>
                  </a:cxn>
                  <a:cxn ang="0">
                    <a:pos x="connsiteX1" y="connsiteY1"/>
                  </a:cxn>
                </a:cxnLst>
                <a:rect l="l" t="t" r="r" b="b"/>
                <a:pathLst>
                  <a:path w="220104" h="13421">
                    <a:moveTo>
                      <a:pt x="220105" y="0"/>
                    </a:moveTo>
                    <a:lnTo>
                      <a:pt x="0" y="0"/>
                    </a:lnTo>
                  </a:path>
                </a:pathLst>
              </a:custGeom>
              <a:ln w="13411" cap="rnd">
                <a:solidFill>
                  <a:srgbClr val="263238"/>
                </a:solidFill>
                <a:prstDash val="solid"/>
                <a:round/>
              </a:ln>
            </p:spPr>
            <p:txBody>
              <a:bodyPr rtlCol="0" anchor="ctr"/>
              <a:lstStyle/>
              <a:p>
                <a:endParaRPr lang="fr-FR"/>
              </a:p>
            </p:txBody>
          </p:sp>
          <p:sp>
            <p:nvSpPr>
              <p:cNvPr id="140" name="Forme libre 139">
                <a:extLst>
                  <a:ext uri="{FF2B5EF4-FFF2-40B4-BE49-F238E27FC236}">
                    <a16:creationId xmlns:a16="http://schemas.microsoft.com/office/drawing/2014/main" id="{D16A2EF8-7795-EF42-B521-BB31058839EB}"/>
                  </a:ext>
                </a:extLst>
              </p:cNvPr>
              <p:cNvSpPr/>
              <p:nvPr/>
            </p:nvSpPr>
            <p:spPr>
              <a:xfrm>
                <a:off x="10963136" y="5659709"/>
                <a:ext cx="141726" cy="13421"/>
              </a:xfrm>
              <a:custGeom>
                <a:avLst/>
                <a:gdLst>
                  <a:gd name="connsiteX0" fmla="*/ 141726 w 141726"/>
                  <a:gd name="connsiteY0" fmla="*/ 0 h 13421"/>
                  <a:gd name="connsiteX1" fmla="*/ 0 w 141726"/>
                  <a:gd name="connsiteY1" fmla="*/ 0 h 13421"/>
                </a:gdLst>
                <a:ahLst/>
                <a:cxnLst>
                  <a:cxn ang="0">
                    <a:pos x="connsiteX0" y="connsiteY0"/>
                  </a:cxn>
                  <a:cxn ang="0">
                    <a:pos x="connsiteX1" y="connsiteY1"/>
                  </a:cxn>
                </a:cxnLst>
                <a:rect l="l" t="t" r="r" b="b"/>
                <a:pathLst>
                  <a:path w="141726" h="13421">
                    <a:moveTo>
                      <a:pt x="141726" y="0"/>
                    </a:moveTo>
                    <a:lnTo>
                      <a:pt x="0" y="0"/>
                    </a:lnTo>
                  </a:path>
                </a:pathLst>
              </a:custGeom>
              <a:ln w="13411" cap="rnd">
                <a:solidFill>
                  <a:srgbClr val="263238"/>
                </a:solidFill>
                <a:prstDash val="solid"/>
                <a:round/>
              </a:ln>
            </p:spPr>
            <p:txBody>
              <a:bodyPr rtlCol="0" anchor="ctr"/>
              <a:lstStyle/>
              <a:p>
                <a:endParaRPr lang="fr-FR"/>
              </a:p>
            </p:txBody>
          </p:sp>
          <p:sp>
            <p:nvSpPr>
              <p:cNvPr id="141" name="Forme libre 140">
                <a:extLst>
                  <a:ext uri="{FF2B5EF4-FFF2-40B4-BE49-F238E27FC236}">
                    <a16:creationId xmlns:a16="http://schemas.microsoft.com/office/drawing/2014/main" id="{C5F405A2-2BDE-9542-ACA1-2E87063CCD79}"/>
                  </a:ext>
                </a:extLst>
              </p:cNvPr>
              <p:cNvSpPr/>
              <p:nvPr/>
            </p:nvSpPr>
            <p:spPr>
              <a:xfrm>
                <a:off x="9710015" y="5335189"/>
                <a:ext cx="1510402" cy="436317"/>
              </a:xfrm>
              <a:custGeom>
                <a:avLst/>
                <a:gdLst>
                  <a:gd name="connsiteX0" fmla="*/ 229365 w 1510402"/>
                  <a:gd name="connsiteY0" fmla="*/ 436318 h 436317"/>
                  <a:gd name="connsiteX1" fmla="*/ 1473092 w 1510402"/>
                  <a:gd name="connsiteY1" fmla="*/ 436318 h 436317"/>
                  <a:gd name="connsiteX2" fmla="*/ 1510403 w 1510402"/>
                  <a:gd name="connsiteY2" fmla="*/ 399007 h 436317"/>
                  <a:gd name="connsiteX3" fmla="*/ 1473092 w 1510402"/>
                  <a:gd name="connsiteY3" fmla="*/ 361697 h 436317"/>
                  <a:gd name="connsiteX4" fmla="*/ 229365 w 1510402"/>
                  <a:gd name="connsiteY4" fmla="*/ 361697 h 436317"/>
                  <a:gd name="connsiteX5" fmla="*/ 74621 w 1510402"/>
                  <a:gd name="connsiteY5" fmla="*/ 218226 h 436317"/>
                  <a:gd name="connsiteX6" fmla="*/ 229365 w 1510402"/>
                  <a:gd name="connsiteY6" fmla="*/ 74621 h 436317"/>
                  <a:gd name="connsiteX7" fmla="*/ 1461953 w 1510402"/>
                  <a:gd name="connsiteY7" fmla="*/ 74621 h 436317"/>
                  <a:gd name="connsiteX8" fmla="*/ 1499264 w 1510402"/>
                  <a:gd name="connsiteY8" fmla="*/ 37310 h 436317"/>
                  <a:gd name="connsiteX9" fmla="*/ 1461953 w 1510402"/>
                  <a:gd name="connsiteY9" fmla="*/ 0 h 436317"/>
                  <a:gd name="connsiteX10" fmla="*/ 229365 w 1510402"/>
                  <a:gd name="connsiteY10" fmla="*/ 0 h 436317"/>
                  <a:gd name="connsiteX11" fmla="*/ 0 w 1510402"/>
                  <a:gd name="connsiteY11" fmla="*/ 218226 h 436317"/>
                  <a:gd name="connsiteX12" fmla="*/ 229365 w 1510402"/>
                  <a:gd name="connsiteY12" fmla="*/ 436318 h 43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0402" h="436317">
                    <a:moveTo>
                      <a:pt x="229365" y="436318"/>
                    </a:moveTo>
                    <a:lnTo>
                      <a:pt x="1473092" y="436318"/>
                    </a:lnTo>
                    <a:cubicBezTo>
                      <a:pt x="1493694" y="436318"/>
                      <a:pt x="1510403" y="419609"/>
                      <a:pt x="1510403" y="399007"/>
                    </a:cubicBezTo>
                    <a:cubicBezTo>
                      <a:pt x="1510403" y="378406"/>
                      <a:pt x="1493694" y="361697"/>
                      <a:pt x="1473092" y="361697"/>
                    </a:cubicBezTo>
                    <a:lnTo>
                      <a:pt x="229365" y="361697"/>
                    </a:lnTo>
                    <a:cubicBezTo>
                      <a:pt x="144008" y="361697"/>
                      <a:pt x="74621" y="297410"/>
                      <a:pt x="74621" y="218226"/>
                    </a:cubicBezTo>
                    <a:cubicBezTo>
                      <a:pt x="74621" y="139042"/>
                      <a:pt x="144008" y="74621"/>
                      <a:pt x="229365" y="74621"/>
                    </a:cubicBezTo>
                    <a:lnTo>
                      <a:pt x="1461953" y="74621"/>
                    </a:lnTo>
                    <a:cubicBezTo>
                      <a:pt x="1482555" y="74621"/>
                      <a:pt x="1499264" y="57912"/>
                      <a:pt x="1499264" y="37310"/>
                    </a:cubicBezTo>
                    <a:cubicBezTo>
                      <a:pt x="1499264" y="16709"/>
                      <a:pt x="1482555" y="0"/>
                      <a:pt x="1461953" y="0"/>
                    </a:cubicBezTo>
                    <a:lnTo>
                      <a:pt x="229365" y="0"/>
                    </a:lnTo>
                    <a:cubicBezTo>
                      <a:pt x="102939" y="0"/>
                      <a:pt x="0" y="97839"/>
                      <a:pt x="0" y="218226"/>
                    </a:cubicBezTo>
                    <a:cubicBezTo>
                      <a:pt x="0" y="338613"/>
                      <a:pt x="102939" y="436318"/>
                      <a:pt x="229365" y="436318"/>
                    </a:cubicBezTo>
                    <a:close/>
                  </a:path>
                </a:pathLst>
              </a:custGeom>
              <a:solidFill>
                <a:srgbClr val="FF9D59"/>
              </a:solidFill>
              <a:ln w="13411" cap="rnd">
                <a:solidFill>
                  <a:srgbClr val="263238"/>
                </a:solidFill>
                <a:prstDash val="solid"/>
                <a:round/>
              </a:ln>
            </p:spPr>
            <p:txBody>
              <a:bodyPr rtlCol="0" anchor="ctr"/>
              <a:lstStyle/>
              <a:p>
                <a:endParaRPr lang="fr-FR"/>
              </a:p>
            </p:txBody>
          </p:sp>
        </p:grpSp>
      </p:grpSp>
    </p:spTree>
    <p:extLst>
      <p:ext uri="{BB962C8B-B14F-4D97-AF65-F5344CB8AC3E}">
        <p14:creationId xmlns:p14="http://schemas.microsoft.com/office/powerpoint/2010/main" val="770280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Espace réservé du contenu 5">
            <a:extLst>
              <a:ext uri="{FF2B5EF4-FFF2-40B4-BE49-F238E27FC236}">
                <a16:creationId xmlns:a16="http://schemas.microsoft.com/office/drawing/2014/main" id="{DEFD7EA2-F50F-477D-B724-E115DC33F870}"/>
              </a:ext>
            </a:extLst>
          </p:cNvPr>
          <p:cNvSpPr txBox="1">
            <a:spLocks/>
          </p:cNvSpPr>
          <p:nvPr/>
        </p:nvSpPr>
        <p:spPr>
          <a:xfrm>
            <a:off x="2365318" y="5072536"/>
            <a:ext cx="9429415" cy="1334430"/>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FR" sz="1400" b="1" dirty="0">
                <a:latin typeface="Open Sans" panose="020B0606030504020204" pitchFamily="34" charset="0"/>
                <a:ea typeface="Open Sans" panose="020B0606030504020204" pitchFamily="34" charset="0"/>
                <a:cs typeface="Open Sans" panose="020B0606030504020204" pitchFamily="34" charset="0"/>
              </a:rPr>
              <a:t>Support et communication interne</a:t>
            </a:r>
            <a:endParaRPr lang="fr-FR" sz="14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0"/>
              </a:spcBef>
              <a:buFont typeface="Wingdings" panose="05000000000000000000" pitchFamily="2" charset="2"/>
              <a:buChar char="§"/>
            </a:pPr>
            <a:r>
              <a:rPr lang="fr-FR" sz="1400" dirty="0">
                <a:latin typeface="Open Sans" panose="020B0606030504020204" pitchFamily="34" charset="0"/>
                <a:ea typeface="Open Sans" panose="020B0606030504020204" pitchFamily="34" charset="0"/>
                <a:cs typeface="Open Sans" panose="020B0606030504020204" pitchFamily="34" charset="0"/>
              </a:rPr>
              <a:t>Matériel : livres blancs, infographies, guides et bons conseils pour contrer les menaces actuelles et futures</a:t>
            </a:r>
          </a:p>
          <a:p>
            <a:pPr>
              <a:lnSpc>
                <a:spcPct val="120000"/>
              </a:lnSpc>
              <a:spcBef>
                <a:spcPts val="0"/>
              </a:spcBef>
              <a:buFont typeface="Wingdings" panose="05000000000000000000" pitchFamily="2" charset="2"/>
              <a:buChar char="§"/>
            </a:pPr>
            <a:r>
              <a:rPr lang="fr-FR" sz="1400" dirty="0">
                <a:latin typeface="Open Sans" panose="020B0606030504020204" pitchFamily="34" charset="0"/>
                <a:ea typeface="Open Sans" panose="020B0606030504020204" pitchFamily="34" charset="0"/>
                <a:cs typeface="Open Sans" panose="020B0606030504020204" pitchFamily="34" charset="0"/>
              </a:rPr>
              <a:t>Formation : webinaires, sensibilisation des ambassadeurs, formations en présentiel</a:t>
            </a:r>
          </a:p>
        </p:txBody>
      </p:sp>
      <p:sp>
        <p:nvSpPr>
          <p:cNvPr id="102" name="Espace réservé du contenu 4">
            <a:extLst>
              <a:ext uri="{FF2B5EF4-FFF2-40B4-BE49-F238E27FC236}">
                <a16:creationId xmlns:a16="http://schemas.microsoft.com/office/drawing/2014/main" id="{426CFB16-0068-452E-A9C8-A9D2E0879EE0}"/>
              </a:ext>
            </a:extLst>
          </p:cNvPr>
          <p:cNvSpPr txBox="1">
            <a:spLocks/>
          </p:cNvSpPr>
          <p:nvPr/>
        </p:nvSpPr>
        <p:spPr>
          <a:xfrm>
            <a:off x="2342507" y="1930128"/>
            <a:ext cx="8758289" cy="1019075"/>
          </a:xfrm>
          <a:prstGeom prst="rect">
            <a:avLst/>
          </a:prstGeom>
          <a:noFill/>
          <a:ln>
            <a:noFill/>
          </a:ln>
        </p:spPr>
        <p:txBody>
          <a:bodyPr vert="horz" lIns="91440" tIns="45720" rIns="91440" bIns="45720" rtlCol="0" anchor="t">
            <a:noAutofit/>
          </a:bodyPr>
          <a:lstStyle>
            <a:lvl1pPr indent="0">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nSpc>
                <a:spcPct val="120000"/>
              </a:lnSpc>
            </a:pPr>
            <a:r>
              <a:rPr lang="fr-FR" sz="1400" dirty="0">
                <a:latin typeface="Open Sans" panose="020B0606030504020204" pitchFamily="34" charset="0"/>
                <a:ea typeface="Open Sans" panose="020B0606030504020204" pitchFamily="34" charset="0"/>
                <a:cs typeface="Open Sans" panose="020B0606030504020204" pitchFamily="34" charset="0"/>
              </a:rPr>
              <a:t>Résolution rapide</a:t>
            </a:r>
          </a:p>
          <a:p>
            <a:pPr marL="285750" lvl="0" indent="-285750">
              <a:lnSpc>
                <a:spcPct val="120000"/>
              </a:lnSpc>
              <a:spcBef>
                <a:spcPts val="0"/>
              </a:spcBef>
              <a:buFont typeface="Wingdings" panose="05000000000000000000" pitchFamily="2" charset="2"/>
              <a:buChar char="§"/>
            </a:pPr>
            <a:r>
              <a:rPr lang="fr-FR" sz="1400" b="0" dirty="0">
                <a:latin typeface="Open Sans" panose="020B0606030504020204" pitchFamily="34" charset="0"/>
                <a:ea typeface="Open Sans" panose="020B0606030504020204" pitchFamily="34" charset="0"/>
                <a:cs typeface="Open Sans" panose="020B0606030504020204" pitchFamily="34" charset="0"/>
              </a:rPr>
              <a:t>Le CSM est votre point d’entrée pour toute question ou problématique</a:t>
            </a:r>
          </a:p>
          <a:p>
            <a:pPr marL="285750" lvl="0" indent="-285750">
              <a:lnSpc>
                <a:spcPct val="120000"/>
              </a:lnSpc>
              <a:spcBef>
                <a:spcPts val="0"/>
              </a:spcBef>
              <a:buFont typeface="Wingdings" panose="05000000000000000000" pitchFamily="2" charset="2"/>
              <a:buChar char="§"/>
            </a:pPr>
            <a:r>
              <a:rPr lang="fr-FR" sz="1400" b="0" dirty="0">
                <a:latin typeface="Open Sans" panose="020B0606030504020204" pitchFamily="34" charset="0"/>
                <a:ea typeface="Open Sans" panose="020B0606030504020204" pitchFamily="34" charset="0"/>
                <a:cs typeface="Open Sans" panose="020B0606030504020204" pitchFamily="34" charset="0"/>
              </a:rPr>
              <a:t>Le CSM s’occupe d’escalader vers N1, N2, ou N3, selon besoin</a:t>
            </a:r>
          </a:p>
          <a:p>
            <a:pPr marL="285750" lvl="0" indent="-285750">
              <a:lnSpc>
                <a:spcPct val="120000"/>
              </a:lnSpc>
              <a:spcBef>
                <a:spcPts val="0"/>
              </a:spcBef>
              <a:buFont typeface="Wingdings" panose="05000000000000000000" pitchFamily="2" charset="2"/>
              <a:buChar char="§"/>
            </a:pPr>
            <a:r>
              <a:rPr lang="fr-FR" sz="1400" b="0" dirty="0">
                <a:latin typeface="Open Sans" panose="020B0606030504020204" pitchFamily="34" charset="0"/>
                <a:ea typeface="Open Sans" panose="020B0606030504020204" pitchFamily="34" charset="0"/>
                <a:cs typeface="Open Sans" panose="020B0606030504020204" pitchFamily="34" charset="0"/>
              </a:rPr>
              <a:t>Prise de rdv sur site, selon besoin</a:t>
            </a:r>
          </a:p>
        </p:txBody>
      </p:sp>
      <p:sp>
        <p:nvSpPr>
          <p:cNvPr id="103" name="Espace réservé du contenu 4">
            <a:extLst>
              <a:ext uri="{FF2B5EF4-FFF2-40B4-BE49-F238E27FC236}">
                <a16:creationId xmlns:a16="http://schemas.microsoft.com/office/drawing/2014/main" id="{DD843501-7D18-4ACC-86F2-157BAE02E309}"/>
              </a:ext>
            </a:extLst>
          </p:cNvPr>
          <p:cNvSpPr txBox="1">
            <a:spLocks/>
          </p:cNvSpPr>
          <p:nvPr/>
        </p:nvSpPr>
        <p:spPr>
          <a:xfrm>
            <a:off x="2342508" y="3382898"/>
            <a:ext cx="8758288" cy="1216754"/>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FR" sz="1400" b="1">
                <a:latin typeface="Open Sans" panose="020B0606030504020204" pitchFamily="34" charset="0"/>
                <a:ea typeface="Open Sans" panose="020B0606030504020204" pitchFamily="34" charset="0"/>
                <a:cs typeface="Open Sans" panose="020B0606030504020204" pitchFamily="34" charset="0"/>
              </a:rPr>
              <a:t>Comité de pilotage</a:t>
            </a:r>
            <a:r>
              <a:rPr lang="fr-FR" sz="1400">
                <a:latin typeface="Open Sans" panose="020B0606030504020204" pitchFamily="34" charset="0"/>
                <a:ea typeface="Open Sans" panose="020B0606030504020204" pitchFamily="34" charset="0"/>
                <a:cs typeface="Open Sans" panose="020B0606030504020204" pitchFamily="34" charset="0"/>
              </a:rPr>
              <a:t> (tous les 3 mois)</a:t>
            </a:r>
          </a:p>
          <a:p>
            <a:pPr>
              <a:lnSpc>
                <a:spcPct val="120000"/>
              </a:lnSpc>
              <a:spcBef>
                <a:spcPts val="0"/>
              </a:spcBef>
              <a:buFont typeface="Wingdings" panose="05000000000000000000" pitchFamily="2" charset="2"/>
              <a:buChar char="§"/>
            </a:pPr>
            <a:r>
              <a:rPr lang="fr-FR" sz="1400">
                <a:latin typeface="Open Sans" panose="020B0606030504020204" pitchFamily="34" charset="0"/>
                <a:ea typeface="Open Sans" panose="020B0606030504020204" pitchFamily="34" charset="0"/>
                <a:cs typeface="Open Sans" panose="020B0606030504020204" pitchFamily="34" charset="0"/>
              </a:rPr>
              <a:t>Définition calendrier, </a:t>
            </a:r>
            <a:r>
              <a:rPr lang="fr-FR" sz="1400" err="1">
                <a:latin typeface="Open Sans" panose="020B0606030504020204" pitchFamily="34" charset="0"/>
                <a:ea typeface="Open Sans" panose="020B0606030504020204" pitchFamily="34" charset="0"/>
                <a:cs typeface="Open Sans" panose="020B0606030504020204" pitchFamily="34" charset="0"/>
              </a:rPr>
              <a:t>milestones</a:t>
            </a:r>
            <a:endParaRPr lang="fr-FR" sz="1400">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0"/>
              </a:spcBef>
              <a:buFont typeface="Wingdings" panose="05000000000000000000" pitchFamily="2" charset="2"/>
              <a:buChar char="§"/>
            </a:pPr>
            <a:r>
              <a:rPr lang="fr-FR" sz="1400">
                <a:latin typeface="Open Sans" panose="020B0606030504020204" pitchFamily="34" charset="0"/>
                <a:ea typeface="Open Sans" panose="020B0606030504020204" pitchFamily="34" charset="0"/>
                <a:cs typeface="Open Sans" panose="020B0606030504020204" pitchFamily="34" charset="0"/>
              </a:rPr>
              <a:t>Définition et suivi des KPI : usage des interfaces, volumétries emails, utilisation…</a:t>
            </a:r>
          </a:p>
          <a:p>
            <a:pPr>
              <a:lnSpc>
                <a:spcPct val="120000"/>
              </a:lnSpc>
              <a:spcBef>
                <a:spcPts val="0"/>
              </a:spcBef>
              <a:buFont typeface="Wingdings" panose="05000000000000000000" pitchFamily="2" charset="2"/>
              <a:buChar char="§"/>
            </a:pPr>
            <a:r>
              <a:rPr lang="fr-FR" sz="1400">
                <a:latin typeface="Open Sans" panose="020B0606030504020204" pitchFamily="34" charset="0"/>
                <a:ea typeface="Open Sans" panose="020B0606030504020204" pitchFamily="34" charset="0"/>
                <a:cs typeface="Open Sans" panose="020B0606030504020204" pitchFamily="34" charset="0"/>
              </a:rPr>
              <a:t>Présentation de la roadmap MIB</a:t>
            </a:r>
          </a:p>
          <a:p>
            <a:pPr>
              <a:lnSpc>
                <a:spcPct val="120000"/>
              </a:lnSpc>
              <a:spcBef>
                <a:spcPts val="0"/>
              </a:spcBef>
              <a:buFont typeface="Wingdings" panose="05000000000000000000" pitchFamily="2" charset="2"/>
              <a:buChar char="§"/>
            </a:pPr>
            <a:r>
              <a:rPr lang="fr-FR" sz="1400">
                <a:latin typeface="Open Sans" panose="020B0606030504020204" pitchFamily="34" charset="0"/>
                <a:ea typeface="Open Sans" panose="020B0606030504020204" pitchFamily="34" charset="0"/>
                <a:cs typeface="Open Sans" panose="020B0606030504020204" pitchFamily="34" charset="0"/>
              </a:rPr>
              <a:t>Retours d’expérience et amélioration produit</a:t>
            </a:r>
          </a:p>
        </p:txBody>
      </p:sp>
      <p:sp>
        <p:nvSpPr>
          <p:cNvPr id="2" name="Titre 1">
            <a:extLst>
              <a:ext uri="{FF2B5EF4-FFF2-40B4-BE49-F238E27FC236}">
                <a16:creationId xmlns:a16="http://schemas.microsoft.com/office/drawing/2014/main" id="{67371E6E-40AF-B04C-86C7-E0870D1EC503}"/>
              </a:ext>
            </a:extLst>
          </p:cNvPr>
          <p:cNvSpPr>
            <a:spLocks noGrp="1"/>
          </p:cNvSpPr>
          <p:nvPr>
            <p:ph type="title"/>
          </p:nvPr>
        </p:nvSpPr>
        <p:spPr/>
        <p:txBody>
          <a:bodyPr/>
          <a:lstStyle/>
          <a:p>
            <a:r>
              <a:rPr lang="fr-FR"/>
              <a:t>Un Customer </a:t>
            </a:r>
            <a:r>
              <a:rPr lang="fr-FR" err="1"/>
              <a:t>Success</a:t>
            </a:r>
            <a:r>
              <a:rPr lang="fr-FR"/>
              <a:t> Manager dédié</a:t>
            </a:r>
          </a:p>
        </p:txBody>
      </p:sp>
      <p:grpSp>
        <p:nvGrpSpPr>
          <p:cNvPr id="6" name="Graphique 4">
            <a:extLst>
              <a:ext uri="{FF2B5EF4-FFF2-40B4-BE49-F238E27FC236}">
                <a16:creationId xmlns:a16="http://schemas.microsoft.com/office/drawing/2014/main" id="{D6C88938-4014-491D-884B-0243A4BCE302}"/>
              </a:ext>
            </a:extLst>
          </p:cNvPr>
          <p:cNvGrpSpPr/>
          <p:nvPr/>
        </p:nvGrpSpPr>
        <p:grpSpPr>
          <a:xfrm>
            <a:off x="1136718" y="2013508"/>
            <a:ext cx="648766" cy="649011"/>
            <a:chOff x="3733800" y="1066800"/>
            <a:chExt cx="4723790" cy="4725571"/>
          </a:xfrm>
        </p:grpSpPr>
        <p:grpSp>
          <p:nvGrpSpPr>
            <p:cNvPr id="7" name="Graphique 4">
              <a:extLst>
                <a:ext uri="{FF2B5EF4-FFF2-40B4-BE49-F238E27FC236}">
                  <a16:creationId xmlns:a16="http://schemas.microsoft.com/office/drawing/2014/main" id="{D6C88938-4014-491D-884B-0243A4BCE302}"/>
                </a:ext>
              </a:extLst>
            </p:cNvPr>
            <p:cNvGrpSpPr/>
            <p:nvPr/>
          </p:nvGrpSpPr>
          <p:grpSpPr>
            <a:xfrm>
              <a:off x="4648184" y="2741676"/>
              <a:ext cx="3809406" cy="3050695"/>
              <a:chOff x="4648184" y="2741676"/>
              <a:chExt cx="3809406" cy="3050695"/>
            </a:xfrm>
            <a:solidFill>
              <a:srgbClr val="C4A2FC"/>
            </a:solidFill>
          </p:grpSpPr>
          <p:sp>
            <p:nvSpPr>
              <p:cNvPr id="8" name="Forme libre : forme 7">
                <a:extLst>
                  <a:ext uri="{FF2B5EF4-FFF2-40B4-BE49-F238E27FC236}">
                    <a16:creationId xmlns:a16="http://schemas.microsoft.com/office/drawing/2014/main" id="{770BE077-4570-42EC-BBA0-26793CA83F55}"/>
                  </a:ext>
                </a:extLst>
              </p:cNvPr>
              <p:cNvSpPr/>
              <p:nvPr/>
            </p:nvSpPr>
            <p:spPr>
              <a:xfrm>
                <a:off x="7391400" y="2743179"/>
                <a:ext cx="1066190" cy="3048020"/>
              </a:xfrm>
              <a:custGeom>
                <a:avLst/>
                <a:gdLst>
                  <a:gd name="connsiteX0" fmla="*/ 757428 w 1066190"/>
                  <a:gd name="connsiteY0" fmla="*/ 45741 h 3048020"/>
                  <a:gd name="connsiteX1" fmla="*/ 685800 w 1066190"/>
                  <a:gd name="connsiteY1" fmla="*/ 21 h 3048020"/>
                  <a:gd name="connsiteX2" fmla="*/ 76200 w 1066190"/>
                  <a:gd name="connsiteY2" fmla="*/ 21 h 3048020"/>
                  <a:gd name="connsiteX3" fmla="*/ 0 w 1066190"/>
                  <a:gd name="connsiteY3" fmla="*/ 76221 h 3048020"/>
                  <a:gd name="connsiteX4" fmla="*/ 0 w 1066190"/>
                  <a:gd name="connsiteY4" fmla="*/ 685821 h 3048020"/>
                  <a:gd name="connsiteX5" fmla="*/ 76200 w 1066190"/>
                  <a:gd name="connsiteY5" fmla="*/ 762021 h 3048020"/>
                  <a:gd name="connsiteX6" fmla="*/ 381000 w 1066190"/>
                  <a:gd name="connsiteY6" fmla="*/ 762021 h 3048020"/>
                  <a:gd name="connsiteX7" fmla="*/ 381000 w 1066190"/>
                  <a:gd name="connsiteY7" fmla="*/ 2286021 h 3048020"/>
                  <a:gd name="connsiteX8" fmla="*/ 76200 w 1066190"/>
                  <a:gd name="connsiteY8" fmla="*/ 2286021 h 3048020"/>
                  <a:gd name="connsiteX9" fmla="*/ 0 w 1066190"/>
                  <a:gd name="connsiteY9" fmla="*/ 2362221 h 3048020"/>
                  <a:gd name="connsiteX10" fmla="*/ 0 w 1066190"/>
                  <a:gd name="connsiteY10" fmla="*/ 2971821 h 3048020"/>
                  <a:gd name="connsiteX11" fmla="*/ 76200 w 1066190"/>
                  <a:gd name="connsiteY11" fmla="*/ 3048021 h 3048020"/>
                  <a:gd name="connsiteX12" fmla="*/ 685800 w 1066190"/>
                  <a:gd name="connsiteY12" fmla="*/ 3048021 h 3048020"/>
                  <a:gd name="connsiteX13" fmla="*/ 755904 w 1066190"/>
                  <a:gd name="connsiteY13" fmla="*/ 3000777 h 3048020"/>
                  <a:gd name="connsiteX14" fmla="*/ 757428 w 1066190"/>
                  <a:gd name="connsiteY14" fmla="*/ 45741 h 304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6190" h="3048020">
                    <a:moveTo>
                      <a:pt x="757428" y="45741"/>
                    </a:moveTo>
                    <a:cubicBezTo>
                      <a:pt x="745053" y="17364"/>
                      <a:pt x="716745" y="-703"/>
                      <a:pt x="685800" y="21"/>
                    </a:cubicBezTo>
                    <a:lnTo>
                      <a:pt x="76200" y="21"/>
                    </a:lnTo>
                    <a:cubicBezTo>
                      <a:pt x="34115" y="21"/>
                      <a:pt x="0" y="34136"/>
                      <a:pt x="0" y="76221"/>
                    </a:cubicBezTo>
                    <a:lnTo>
                      <a:pt x="0" y="685821"/>
                    </a:lnTo>
                    <a:cubicBezTo>
                      <a:pt x="0" y="727906"/>
                      <a:pt x="34115" y="762021"/>
                      <a:pt x="76200" y="762021"/>
                    </a:cubicBezTo>
                    <a:lnTo>
                      <a:pt x="381000" y="762021"/>
                    </a:lnTo>
                    <a:lnTo>
                      <a:pt x="381000" y="2286021"/>
                    </a:lnTo>
                    <a:lnTo>
                      <a:pt x="76200" y="2286021"/>
                    </a:lnTo>
                    <a:cubicBezTo>
                      <a:pt x="34115" y="2286021"/>
                      <a:pt x="0" y="2320136"/>
                      <a:pt x="0" y="2362221"/>
                    </a:cubicBezTo>
                    <a:lnTo>
                      <a:pt x="0" y="2971821"/>
                    </a:lnTo>
                    <a:cubicBezTo>
                      <a:pt x="0" y="3013906"/>
                      <a:pt x="34115" y="3048021"/>
                      <a:pt x="76200" y="3048021"/>
                    </a:cubicBezTo>
                    <a:lnTo>
                      <a:pt x="685800" y="3048021"/>
                    </a:lnTo>
                    <a:cubicBezTo>
                      <a:pt x="716562" y="3047869"/>
                      <a:pt x="744215" y="3029230"/>
                      <a:pt x="755904" y="3000777"/>
                    </a:cubicBezTo>
                    <a:cubicBezTo>
                      <a:pt x="1169091" y="2059204"/>
                      <a:pt x="1169640" y="987741"/>
                      <a:pt x="757428" y="45741"/>
                    </a:cubicBezTo>
                    <a:close/>
                  </a:path>
                </a:pathLst>
              </a:custGeom>
              <a:solidFill>
                <a:srgbClr val="FF9D59"/>
              </a:solidFill>
              <a:ln w="76200" cap="flat">
                <a:noFill/>
                <a:prstDash val="solid"/>
                <a:miter/>
              </a:ln>
            </p:spPr>
            <p:txBody>
              <a:bodyPr rtlCol="0" anchor="ctr"/>
              <a:lstStyle/>
              <a:p>
                <a:endParaRPr lang="fr-FR" dirty="0"/>
              </a:p>
            </p:txBody>
          </p:sp>
          <p:sp>
            <p:nvSpPr>
              <p:cNvPr id="9" name="Forme libre : forme 8">
                <a:extLst>
                  <a:ext uri="{FF2B5EF4-FFF2-40B4-BE49-F238E27FC236}">
                    <a16:creationId xmlns:a16="http://schemas.microsoft.com/office/drawing/2014/main" id="{F45E1126-986D-4BE8-B244-49E2136E25C0}"/>
                  </a:ext>
                </a:extLst>
              </p:cNvPr>
              <p:cNvSpPr/>
              <p:nvPr/>
            </p:nvSpPr>
            <p:spPr>
              <a:xfrm>
                <a:off x="5029200" y="2741676"/>
                <a:ext cx="1828800" cy="1828800"/>
              </a:xfrm>
              <a:custGeom>
                <a:avLst/>
                <a:gdLst>
                  <a:gd name="connsiteX0" fmla="*/ 1828800 w 1828800"/>
                  <a:gd name="connsiteY0" fmla="*/ 914400 h 1828800"/>
                  <a:gd name="connsiteX1" fmla="*/ 914400 w 1828800"/>
                  <a:gd name="connsiteY1" fmla="*/ 1828800 h 1828800"/>
                  <a:gd name="connsiteX2" fmla="*/ 0 w 1828800"/>
                  <a:gd name="connsiteY2" fmla="*/ 914400 h 1828800"/>
                  <a:gd name="connsiteX3" fmla="*/ 914400 w 1828800"/>
                  <a:gd name="connsiteY3" fmla="*/ 0 h 1828800"/>
                  <a:gd name="connsiteX4" fmla="*/ 1828800 w 1828800"/>
                  <a:gd name="connsiteY4" fmla="*/ 91440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1828800" y="914400"/>
                    </a:moveTo>
                    <a:cubicBezTo>
                      <a:pt x="1828800" y="1419409"/>
                      <a:pt x="1419409" y="1828800"/>
                      <a:pt x="914400" y="1828800"/>
                    </a:cubicBezTo>
                    <a:cubicBezTo>
                      <a:pt x="409391" y="1828800"/>
                      <a:pt x="0" y="1419409"/>
                      <a:pt x="0" y="914400"/>
                    </a:cubicBezTo>
                    <a:cubicBezTo>
                      <a:pt x="0" y="409391"/>
                      <a:pt x="409391" y="0"/>
                      <a:pt x="914400" y="0"/>
                    </a:cubicBezTo>
                    <a:cubicBezTo>
                      <a:pt x="1419409" y="0"/>
                      <a:pt x="1828800" y="409391"/>
                      <a:pt x="1828800" y="914400"/>
                    </a:cubicBezTo>
                    <a:close/>
                  </a:path>
                </a:pathLst>
              </a:custGeom>
              <a:solidFill>
                <a:srgbClr val="FF9D59"/>
              </a:solidFill>
              <a:ln w="76200"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C205B20A-2229-4AF1-833E-E7D8D9EFC37C}"/>
                  </a:ext>
                </a:extLst>
              </p:cNvPr>
              <p:cNvSpPr/>
              <p:nvPr/>
            </p:nvSpPr>
            <p:spPr>
              <a:xfrm>
                <a:off x="4648184" y="4419600"/>
                <a:ext cx="2590831" cy="1372771"/>
              </a:xfrm>
              <a:custGeom>
                <a:avLst/>
                <a:gdLst>
                  <a:gd name="connsiteX0" fmla="*/ 2036080 w 2590831"/>
                  <a:gd name="connsiteY0" fmla="*/ 0 h 1372771"/>
                  <a:gd name="connsiteX1" fmla="*/ 554752 w 2590831"/>
                  <a:gd name="connsiteY1" fmla="*/ 0 h 1372771"/>
                  <a:gd name="connsiteX2" fmla="*/ 16 w 2590831"/>
                  <a:gd name="connsiteY2" fmla="*/ 1066800 h 1372771"/>
                  <a:gd name="connsiteX3" fmla="*/ 50308 w 2590831"/>
                  <a:gd name="connsiteY3" fmla="*/ 1138428 h 1372771"/>
                  <a:gd name="connsiteX4" fmla="*/ 2539762 w 2590831"/>
                  <a:gd name="connsiteY4" fmla="*/ 1138428 h 1372771"/>
                  <a:gd name="connsiteX5" fmla="*/ 2590816 w 2590831"/>
                  <a:gd name="connsiteY5" fmla="*/ 1066800 h 1372771"/>
                  <a:gd name="connsiteX6" fmla="*/ 2036080 w 2590831"/>
                  <a:gd name="connsiteY6" fmla="*/ 0 h 13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0831" h="1372771">
                    <a:moveTo>
                      <a:pt x="2036080" y="0"/>
                    </a:moveTo>
                    <a:cubicBezTo>
                      <a:pt x="1623922" y="401490"/>
                      <a:pt x="966910" y="401490"/>
                      <a:pt x="554752" y="0"/>
                    </a:cubicBezTo>
                    <a:cubicBezTo>
                      <a:pt x="205398" y="242506"/>
                      <a:pt x="-2095" y="641528"/>
                      <a:pt x="16" y="1066800"/>
                    </a:cubicBezTo>
                    <a:cubicBezTo>
                      <a:pt x="31" y="1098880"/>
                      <a:pt x="20140" y="1127516"/>
                      <a:pt x="50308" y="1138428"/>
                    </a:cubicBezTo>
                    <a:cubicBezTo>
                      <a:pt x="850713" y="1450886"/>
                      <a:pt x="1739357" y="1450886"/>
                      <a:pt x="2539762" y="1138428"/>
                    </a:cubicBezTo>
                    <a:cubicBezTo>
                      <a:pt x="2570234" y="1127775"/>
                      <a:pt x="2590686" y="1099078"/>
                      <a:pt x="2590816" y="1066800"/>
                    </a:cubicBezTo>
                    <a:cubicBezTo>
                      <a:pt x="2592927" y="641528"/>
                      <a:pt x="2385434" y="242506"/>
                      <a:pt x="2036080" y="0"/>
                    </a:cubicBezTo>
                    <a:close/>
                  </a:path>
                </a:pathLst>
              </a:custGeom>
              <a:solidFill>
                <a:srgbClr val="FF9D59"/>
              </a:solidFill>
              <a:ln w="76200" cap="flat">
                <a:noFill/>
                <a:prstDash val="solid"/>
                <a:miter/>
              </a:ln>
            </p:spPr>
            <p:txBody>
              <a:bodyPr rtlCol="0" anchor="ctr"/>
              <a:lstStyle/>
              <a:p>
                <a:endParaRPr lang="fr-FR"/>
              </a:p>
            </p:txBody>
          </p:sp>
        </p:grpSp>
        <p:sp>
          <p:nvSpPr>
            <p:cNvPr id="11" name="Forme libre : forme 10">
              <a:extLst>
                <a:ext uri="{FF2B5EF4-FFF2-40B4-BE49-F238E27FC236}">
                  <a16:creationId xmlns:a16="http://schemas.microsoft.com/office/drawing/2014/main" id="{F8636EBB-59F1-4C8A-A7AB-0CAF0CB56B88}"/>
                </a:ext>
              </a:extLst>
            </p:cNvPr>
            <p:cNvSpPr/>
            <p:nvPr/>
          </p:nvSpPr>
          <p:spPr>
            <a:xfrm>
              <a:off x="3733800" y="1066800"/>
              <a:ext cx="3505200" cy="3505200"/>
            </a:xfrm>
            <a:custGeom>
              <a:avLst/>
              <a:gdLst>
                <a:gd name="connsiteX0" fmla="*/ 1752600 w 3505200"/>
                <a:gd name="connsiteY0" fmla="*/ 0 h 3505200"/>
                <a:gd name="connsiteX1" fmla="*/ 0 w 3505200"/>
                <a:gd name="connsiteY1" fmla="*/ 1752600 h 3505200"/>
                <a:gd name="connsiteX2" fmla="*/ 1752600 w 3505200"/>
                <a:gd name="connsiteY2" fmla="*/ 3505200 h 3505200"/>
                <a:gd name="connsiteX3" fmla="*/ 3505200 w 3505200"/>
                <a:gd name="connsiteY3" fmla="*/ 1752600 h 3505200"/>
                <a:gd name="connsiteX4" fmla="*/ 1752600 w 3505200"/>
                <a:gd name="connsiteY4" fmla="*/ 0 h 3505200"/>
                <a:gd name="connsiteX5" fmla="*/ 1752600 w 3505200"/>
                <a:gd name="connsiteY5" fmla="*/ 3352800 h 3505200"/>
                <a:gd name="connsiteX6" fmla="*/ 152400 w 3505200"/>
                <a:gd name="connsiteY6" fmla="*/ 1752600 h 3505200"/>
                <a:gd name="connsiteX7" fmla="*/ 1752600 w 3505200"/>
                <a:gd name="connsiteY7" fmla="*/ 152400 h 3505200"/>
                <a:gd name="connsiteX8" fmla="*/ 3352800 w 3505200"/>
                <a:gd name="connsiteY8" fmla="*/ 1752600 h 3505200"/>
                <a:gd name="connsiteX9" fmla="*/ 1752600 w 3505200"/>
                <a:gd name="connsiteY9" fmla="*/ 335280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5200" h="3505200">
                  <a:moveTo>
                    <a:pt x="1752600" y="0"/>
                  </a:moveTo>
                  <a:cubicBezTo>
                    <a:pt x="784670" y="0"/>
                    <a:pt x="0" y="784670"/>
                    <a:pt x="0" y="1752600"/>
                  </a:cubicBezTo>
                  <a:cubicBezTo>
                    <a:pt x="0" y="2720531"/>
                    <a:pt x="784670" y="3505200"/>
                    <a:pt x="1752600" y="3505200"/>
                  </a:cubicBezTo>
                  <a:cubicBezTo>
                    <a:pt x="2720531" y="3505200"/>
                    <a:pt x="3505200" y="2720531"/>
                    <a:pt x="3505200" y="1752600"/>
                  </a:cubicBezTo>
                  <a:cubicBezTo>
                    <a:pt x="3505200" y="784670"/>
                    <a:pt x="2720531" y="0"/>
                    <a:pt x="1752600" y="0"/>
                  </a:cubicBezTo>
                  <a:close/>
                  <a:moveTo>
                    <a:pt x="1752600" y="3352800"/>
                  </a:moveTo>
                  <a:cubicBezTo>
                    <a:pt x="868832" y="3352800"/>
                    <a:pt x="152400" y="2636368"/>
                    <a:pt x="152400" y="1752600"/>
                  </a:cubicBezTo>
                  <a:cubicBezTo>
                    <a:pt x="152400" y="868832"/>
                    <a:pt x="868832" y="152400"/>
                    <a:pt x="1752600" y="152400"/>
                  </a:cubicBezTo>
                  <a:cubicBezTo>
                    <a:pt x="2636368" y="152400"/>
                    <a:pt x="3352800" y="868832"/>
                    <a:pt x="3352800" y="1752600"/>
                  </a:cubicBezTo>
                  <a:cubicBezTo>
                    <a:pt x="3352800" y="2636368"/>
                    <a:pt x="2636368" y="3352800"/>
                    <a:pt x="1752600" y="3352800"/>
                  </a:cubicBezTo>
                  <a:close/>
                </a:path>
              </a:pathLst>
            </a:custGeom>
            <a:solidFill>
              <a:srgbClr val="000000"/>
            </a:solidFill>
            <a:ln w="76200"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41E72622-526C-4BE5-9032-3EAA1677E405}"/>
                </a:ext>
              </a:extLst>
            </p:cNvPr>
            <p:cNvSpPr/>
            <p:nvPr/>
          </p:nvSpPr>
          <p:spPr>
            <a:xfrm>
              <a:off x="4114800" y="1447800"/>
              <a:ext cx="2743200" cy="2743200"/>
            </a:xfrm>
            <a:custGeom>
              <a:avLst/>
              <a:gdLst>
                <a:gd name="connsiteX0" fmla="*/ 1371600 w 2743200"/>
                <a:gd name="connsiteY0" fmla="*/ 0 h 2743200"/>
                <a:gd name="connsiteX1" fmla="*/ 0 w 2743200"/>
                <a:gd name="connsiteY1" fmla="*/ 1371600 h 2743200"/>
                <a:gd name="connsiteX2" fmla="*/ 1371600 w 2743200"/>
                <a:gd name="connsiteY2" fmla="*/ 2743200 h 2743200"/>
                <a:gd name="connsiteX3" fmla="*/ 2743200 w 2743200"/>
                <a:gd name="connsiteY3" fmla="*/ 1371600 h 2743200"/>
                <a:gd name="connsiteX4" fmla="*/ 1371600 w 2743200"/>
                <a:gd name="connsiteY4" fmla="*/ 0 h 2743200"/>
                <a:gd name="connsiteX5" fmla="*/ 1447800 w 2743200"/>
                <a:gd name="connsiteY5" fmla="*/ 2590800 h 2743200"/>
                <a:gd name="connsiteX6" fmla="*/ 1447800 w 2743200"/>
                <a:gd name="connsiteY6" fmla="*/ 2514600 h 2743200"/>
                <a:gd name="connsiteX7" fmla="*/ 1371600 w 2743200"/>
                <a:gd name="connsiteY7" fmla="*/ 2438400 h 2743200"/>
                <a:gd name="connsiteX8" fmla="*/ 1295400 w 2743200"/>
                <a:gd name="connsiteY8" fmla="*/ 2514600 h 2743200"/>
                <a:gd name="connsiteX9" fmla="*/ 1295400 w 2743200"/>
                <a:gd name="connsiteY9" fmla="*/ 2590800 h 2743200"/>
                <a:gd name="connsiteX10" fmla="*/ 156210 w 2743200"/>
                <a:gd name="connsiteY10" fmla="*/ 1447800 h 2743200"/>
                <a:gd name="connsiteX11" fmla="*/ 228600 w 2743200"/>
                <a:gd name="connsiteY11" fmla="*/ 1447800 h 2743200"/>
                <a:gd name="connsiteX12" fmla="*/ 304800 w 2743200"/>
                <a:gd name="connsiteY12" fmla="*/ 1371600 h 2743200"/>
                <a:gd name="connsiteX13" fmla="*/ 228600 w 2743200"/>
                <a:gd name="connsiteY13" fmla="*/ 1295400 h 2743200"/>
                <a:gd name="connsiteX14" fmla="*/ 156210 w 2743200"/>
                <a:gd name="connsiteY14" fmla="*/ 1295400 h 2743200"/>
                <a:gd name="connsiteX15" fmla="*/ 1295400 w 2743200"/>
                <a:gd name="connsiteY15" fmla="*/ 156210 h 2743200"/>
                <a:gd name="connsiteX16" fmla="*/ 1295400 w 2743200"/>
                <a:gd name="connsiteY16" fmla="*/ 228600 h 2743200"/>
                <a:gd name="connsiteX17" fmla="*/ 1371600 w 2743200"/>
                <a:gd name="connsiteY17" fmla="*/ 304800 h 2743200"/>
                <a:gd name="connsiteX18" fmla="*/ 1447800 w 2743200"/>
                <a:gd name="connsiteY18" fmla="*/ 228600 h 2743200"/>
                <a:gd name="connsiteX19" fmla="*/ 1447800 w 2743200"/>
                <a:gd name="connsiteY19" fmla="*/ 156210 h 2743200"/>
                <a:gd name="connsiteX20" fmla="*/ 2590800 w 2743200"/>
                <a:gd name="connsiteY20" fmla="*/ 1295400 h 2743200"/>
                <a:gd name="connsiteX21" fmla="*/ 2514600 w 2743200"/>
                <a:gd name="connsiteY21" fmla="*/ 1295400 h 2743200"/>
                <a:gd name="connsiteX22" fmla="*/ 2438400 w 2743200"/>
                <a:gd name="connsiteY22" fmla="*/ 1371600 h 2743200"/>
                <a:gd name="connsiteX23" fmla="*/ 2514600 w 2743200"/>
                <a:gd name="connsiteY23" fmla="*/ 1447800 h 2743200"/>
                <a:gd name="connsiteX24" fmla="*/ 2590800 w 2743200"/>
                <a:gd name="connsiteY24" fmla="*/ 1447800 h 2743200"/>
                <a:gd name="connsiteX25" fmla="*/ 1447800 w 2743200"/>
                <a:gd name="connsiteY25" fmla="*/ 25908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3200" h="2743200">
                  <a:moveTo>
                    <a:pt x="1371600" y="0"/>
                  </a:moveTo>
                  <a:cubicBezTo>
                    <a:pt x="614088" y="0"/>
                    <a:pt x="0" y="614088"/>
                    <a:pt x="0" y="1371600"/>
                  </a:cubicBezTo>
                  <a:cubicBezTo>
                    <a:pt x="0" y="2129112"/>
                    <a:pt x="614088" y="2743200"/>
                    <a:pt x="1371600" y="2743200"/>
                  </a:cubicBezTo>
                  <a:cubicBezTo>
                    <a:pt x="2129112" y="2743200"/>
                    <a:pt x="2743200" y="2129112"/>
                    <a:pt x="2743200" y="1371600"/>
                  </a:cubicBezTo>
                  <a:cubicBezTo>
                    <a:pt x="2743200" y="614088"/>
                    <a:pt x="2129112" y="0"/>
                    <a:pt x="1371600" y="0"/>
                  </a:cubicBezTo>
                  <a:close/>
                  <a:moveTo>
                    <a:pt x="1447800" y="2590800"/>
                  </a:moveTo>
                  <a:lnTo>
                    <a:pt x="1447800" y="2514600"/>
                  </a:lnTo>
                  <a:cubicBezTo>
                    <a:pt x="1447800" y="2472515"/>
                    <a:pt x="1413685" y="2438400"/>
                    <a:pt x="1371600" y="2438400"/>
                  </a:cubicBezTo>
                  <a:cubicBezTo>
                    <a:pt x="1329515" y="2438400"/>
                    <a:pt x="1295400" y="2472515"/>
                    <a:pt x="1295400" y="2514600"/>
                  </a:cubicBezTo>
                  <a:lnTo>
                    <a:pt x="1295400" y="2590800"/>
                  </a:lnTo>
                  <a:cubicBezTo>
                    <a:pt x="681777" y="2551572"/>
                    <a:pt x="193387" y="2061553"/>
                    <a:pt x="156210" y="1447800"/>
                  </a:cubicBezTo>
                  <a:lnTo>
                    <a:pt x="228600" y="1447800"/>
                  </a:lnTo>
                  <a:cubicBezTo>
                    <a:pt x="270685" y="1447800"/>
                    <a:pt x="304800" y="1413685"/>
                    <a:pt x="304800" y="1371600"/>
                  </a:cubicBezTo>
                  <a:cubicBezTo>
                    <a:pt x="304800" y="1329515"/>
                    <a:pt x="270685" y="1295400"/>
                    <a:pt x="228600" y="1295400"/>
                  </a:cubicBezTo>
                  <a:lnTo>
                    <a:pt x="156210" y="1295400"/>
                  </a:lnTo>
                  <a:cubicBezTo>
                    <a:pt x="195230" y="683133"/>
                    <a:pt x="683133" y="195230"/>
                    <a:pt x="1295400" y="156210"/>
                  </a:cubicBezTo>
                  <a:lnTo>
                    <a:pt x="1295400" y="228600"/>
                  </a:lnTo>
                  <a:cubicBezTo>
                    <a:pt x="1295400" y="270685"/>
                    <a:pt x="1329515" y="304800"/>
                    <a:pt x="1371600" y="304800"/>
                  </a:cubicBezTo>
                  <a:cubicBezTo>
                    <a:pt x="1413685" y="304800"/>
                    <a:pt x="1447800" y="270685"/>
                    <a:pt x="1447800" y="228600"/>
                  </a:cubicBezTo>
                  <a:lnTo>
                    <a:pt x="1447800" y="156210"/>
                  </a:lnTo>
                  <a:cubicBezTo>
                    <a:pt x="2061553" y="193387"/>
                    <a:pt x="2551572" y="681777"/>
                    <a:pt x="2590800" y="1295400"/>
                  </a:cubicBezTo>
                  <a:lnTo>
                    <a:pt x="2514600" y="1295400"/>
                  </a:lnTo>
                  <a:cubicBezTo>
                    <a:pt x="2472515" y="1295400"/>
                    <a:pt x="2438400" y="1329515"/>
                    <a:pt x="2438400" y="1371600"/>
                  </a:cubicBezTo>
                  <a:cubicBezTo>
                    <a:pt x="2438400" y="1413685"/>
                    <a:pt x="2472515" y="1447800"/>
                    <a:pt x="2514600" y="1447800"/>
                  </a:cubicBezTo>
                  <a:lnTo>
                    <a:pt x="2590800" y="1447800"/>
                  </a:lnTo>
                  <a:cubicBezTo>
                    <a:pt x="2553416" y="2062909"/>
                    <a:pt x="2062909" y="2553416"/>
                    <a:pt x="1447800" y="2590800"/>
                  </a:cubicBezTo>
                  <a:close/>
                </a:path>
              </a:pathLst>
            </a:custGeom>
            <a:solidFill>
              <a:srgbClr val="000000"/>
            </a:solidFill>
            <a:ln w="76200"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6F7CE514-5AD5-4395-B181-AB9AD026D2AD}"/>
                </a:ext>
              </a:extLst>
            </p:cNvPr>
            <p:cNvSpPr/>
            <p:nvPr/>
          </p:nvSpPr>
          <p:spPr>
            <a:xfrm>
              <a:off x="4876800" y="1981200"/>
              <a:ext cx="685800" cy="914400"/>
            </a:xfrm>
            <a:custGeom>
              <a:avLst/>
              <a:gdLst>
                <a:gd name="connsiteX0" fmla="*/ 609600 w 685800"/>
                <a:gd name="connsiteY0" fmla="*/ 0 h 914400"/>
                <a:gd name="connsiteX1" fmla="*/ 533400 w 685800"/>
                <a:gd name="connsiteY1" fmla="*/ 76200 h 914400"/>
                <a:gd name="connsiteX2" fmla="*/ 533400 w 685800"/>
                <a:gd name="connsiteY2" fmla="*/ 762000 h 914400"/>
                <a:gd name="connsiteX3" fmla="*/ 76200 w 685800"/>
                <a:gd name="connsiteY3" fmla="*/ 762000 h 914400"/>
                <a:gd name="connsiteX4" fmla="*/ 0 w 685800"/>
                <a:gd name="connsiteY4" fmla="*/ 838200 h 914400"/>
                <a:gd name="connsiteX5" fmla="*/ 76200 w 685800"/>
                <a:gd name="connsiteY5" fmla="*/ 914400 h 914400"/>
                <a:gd name="connsiteX6" fmla="*/ 609600 w 685800"/>
                <a:gd name="connsiteY6" fmla="*/ 914400 h 914400"/>
                <a:gd name="connsiteX7" fmla="*/ 685800 w 685800"/>
                <a:gd name="connsiteY7" fmla="*/ 838200 h 914400"/>
                <a:gd name="connsiteX8" fmla="*/ 685800 w 685800"/>
                <a:gd name="connsiteY8" fmla="*/ 76200 h 914400"/>
                <a:gd name="connsiteX9" fmla="*/ 609600 w 685800"/>
                <a:gd name="connsiteY9"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 h="914400">
                  <a:moveTo>
                    <a:pt x="609600" y="0"/>
                  </a:moveTo>
                  <a:cubicBezTo>
                    <a:pt x="567515" y="0"/>
                    <a:pt x="533400" y="34115"/>
                    <a:pt x="533400" y="76200"/>
                  </a:cubicBezTo>
                  <a:lnTo>
                    <a:pt x="533400" y="762000"/>
                  </a:lnTo>
                  <a:lnTo>
                    <a:pt x="76200" y="762000"/>
                  </a:lnTo>
                  <a:cubicBezTo>
                    <a:pt x="34115" y="762000"/>
                    <a:pt x="0" y="796115"/>
                    <a:pt x="0" y="838200"/>
                  </a:cubicBezTo>
                  <a:cubicBezTo>
                    <a:pt x="0" y="880285"/>
                    <a:pt x="34115" y="914400"/>
                    <a:pt x="76200" y="914400"/>
                  </a:cubicBezTo>
                  <a:lnTo>
                    <a:pt x="609600" y="914400"/>
                  </a:lnTo>
                  <a:cubicBezTo>
                    <a:pt x="651685" y="914400"/>
                    <a:pt x="685800" y="880285"/>
                    <a:pt x="685800" y="838200"/>
                  </a:cubicBezTo>
                  <a:lnTo>
                    <a:pt x="685800" y="76200"/>
                  </a:lnTo>
                  <a:cubicBezTo>
                    <a:pt x="685800" y="34115"/>
                    <a:pt x="651685" y="0"/>
                    <a:pt x="609600" y="0"/>
                  </a:cubicBezTo>
                  <a:close/>
                </a:path>
              </a:pathLst>
            </a:custGeom>
            <a:solidFill>
              <a:srgbClr val="000000"/>
            </a:solidFill>
            <a:ln w="76200" cap="flat">
              <a:noFill/>
              <a:prstDash val="solid"/>
              <a:miter/>
            </a:ln>
          </p:spPr>
          <p:txBody>
            <a:bodyPr rtlCol="0" anchor="ctr"/>
            <a:lstStyle/>
            <a:p>
              <a:endParaRPr lang="fr-FR"/>
            </a:p>
          </p:txBody>
        </p:sp>
      </p:grpSp>
      <p:grpSp>
        <p:nvGrpSpPr>
          <p:cNvPr id="16" name="Graphique 14">
            <a:extLst>
              <a:ext uri="{FF2B5EF4-FFF2-40B4-BE49-F238E27FC236}">
                <a16:creationId xmlns:a16="http://schemas.microsoft.com/office/drawing/2014/main" id="{1414B609-605E-4988-BB82-B32EF903603F}"/>
              </a:ext>
            </a:extLst>
          </p:cNvPr>
          <p:cNvGrpSpPr/>
          <p:nvPr/>
        </p:nvGrpSpPr>
        <p:grpSpPr>
          <a:xfrm>
            <a:off x="1136718" y="3579484"/>
            <a:ext cx="641525" cy="662911"/>
            <a:chOff x="3810000" y="1066790"/>
            <a:chExt cx="4572000" cy="4724409"/>
          </a:xfrm>
        </p:grpSpPr>
        <p:sp>
          <p:nvSpPr>
            <p:cNvPr id="17" name="Forme libre : forme 16">
              <a:extLst>
                <a:ext uri="{FF2B5EF4-FFF2-40B4-BE49-F238E27FC236}">
                  <a16:creationId xmlns:a16="http://schemas.microsoft.com/office/drawing/2014/main" id="{F5371A31-B660-4D95-B7A2-49690D877B5E}"/>
                </a:ext>
              </a:extLst>
            </p:cNvPr>
            <p:cNvSpPr/>
            <p:nvPr/>
          </p:nvSpPr>
          <p:spPr>
            <a:xfrm>
              <a:off x="6324600" y="2209344"/>
              <a:ext cx="1524000" cy="838655"/>
            </a:xfrm>
            <a:custGeom>
              <a:avLst/>
              <a:gdLst>
                <a:gd name="connsiteX0" fmla="*/ 1447800 w 1524000"/>
                <a:gd name="connsiteY0" fmla="*/ 305255 h 838655"/>
                <a:gd name="connsiteX1" fmla="*/ 1135380 w 1524000"/>
                <a:gd name="connsiteY1" fmla="*/ 305255 h 838655"/>
                <a:gd name="connsiteX2" fmla="*/ 686181 w 1524000"/>
                <a:gd name="connsiteY2" fmla="*/ 7694 h 838655"/>
                <a:gd name="connsiteX3" fmla="*/ 388620 w 1524000"/>
                <a:gd name="connsiteY3" fmla="*/ 305255 h 838655"/>
                <a:gd name="connsiteX4" fmla="*/ 76200 w 1524000"/>
                <a:gd name="connsiteY4" fmla="*/ 305255 h 838655"/>
                <a:gd name="connsiteX5" fmla="*/ 0 w 1524000"/>
                <a:gd name="connsiteY5" fmla="*/ 381455 h 838655"/>
                <a:gd name="connsiteX6" fmla="*/ 0 w 1524000"/>
                <a:gd name="connsiteY6" fmla="*/ 762455 h 838655"/>
                <a:gd name="connsiteX7" fmla="*/ 76200 w 1524000"/>
                <a:gd name="connsiteY7" fmla="*/ 838655 h 838655"/>
                <a:gd name="connsiteX8" fmla="*/ 1447800 w 1524000"/>
                <a:gd name="connsiteY8" fmla="*/ 838655 h 838655"/>
                <a:gd name="connsiteX9" fmla="*/ 1524000 w 1524000"/>
                <a:gd name="connsiteY9" fmla="*/ 762455 h 838655"/>
                <a:gd name="connsiteX10" fmla="*/ 1524000 w 1524000"/>
                <a:gd name="connsiteY10" fmla="*/ 381455 h 838655"/>
                <a:gd name="connsiteX11" fmla="*/ 1447800 w 1524000"/>
                <a:gd name="connsiteY11" fmla="*/ 305255 h 8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0" h="838655">
                  <a:moveTo>
                    <a:pt x="1447800" y="305255"/>
                  </a:moveTo>
                  <a:lnTo>
                    <a:pt x="1135380" y="305255"/>
                  </a:lnTo>
                  <a:cubicBezTo>
                    <a:pt x="1093508" y="99043"/>
                    <a:pt x="892394" y="-34178"/>
                    <a:pt x="686181" y="7694"/>
                  </a:cubicBezTo>
                  <a:cubicBezTo>
                    <a:pt x="536250" y="38136"/>
                    <a:pt x="419062" y="155317"/>
                    <a:pt x="388620" y="305255"/>
                  </a:cubicBezTo>
                  <a:lnTo>
                    <a:pt x="76200" y="305255"/>
                  </a:lnTo>
                  <a:cubicBezTo>
                    <a:pt x="34115" y="305255"/>
                    <a:pt x="0" y="339370"/>
                    <a:pt x="0" y="381455"/>
                  </a:cubicBezTo>
                  <a:lnTo>
                    <a:pt x="0" y="762455"/>
                  </a:lnTo>
                  <a:cubicBezTo>
                    <a:pt x="0" y="804541"/>
                    <a:pt x="34115" y="838655"/>
                    <a:pt x="76200" y="838655"/>
                  </a:cubicBezTo>
                  <a:lnTo>
                    <a:pt x="1447800" y="838655"/>
                  </a:lnTo>
                  <a:cubicBezTo>
                    <a:pt x="1489885" y="838655"/>
                    <a:pt x="1524000" y="804541"/>
                    <a:pt x="1524000" y="762455"/>
                  </a:cubicBezTo>
                  <a:lnTo>
                    <a:pt x="1524000" y="381455"/>
                  </a:lnTo>
                  <a:cubicBezTo>
                    <a:pt x="1524000" y="339370"/>
                    <a:pt x="1489885" y="305255"/>
                    <a:pt x="1447800" y="305255"/>
                  </a:cubicBezTo>
                  <a:close/>
                </a:path>
              </a:pathLst>
            </a:custGeom>
            <a:solidFill>
              <a:srgbClr val="FF9D59"/>
            </a:solidFill>
            <a:ln w="76200"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95A63B5B-1531-49FB-846D-2519178AE267}"/>
                </a:ext>
              </a:extLst>
            </p:cNvPr>
            <p:cNvSpPr/>
            <p:nvPr/>
          </p:nvSpPr>
          <p:spPr>
            <a:xfrm>
              <a:off x="5791200" y="2667000"/>
              <a:ext cx="2590800" cy="3124200"/>
            </a:xfrm>
            <a:custGeom>
              <a:avLst/>
              <a:gdLst>
                <a:gd name="connsiteX0" fmla="*/ 2362200 w 2590800"/>
                <a:gd name="connsiteY0" fmla="*/ 0 h 3124200"/>
                <a:gd name="connsiteX1" fmla="*/ 2209800 w 2590800"/>
                <a:gd name="connsiteY1" fmla="*/ 0 h 3124200"/>
                <a:gd name="connsiteX2" fmla="*/ 2209800 w 2590800"/>
                <a:gd name="connsiteY2" fmla="*/ 304800 h 3124200"/>
                <a:gd name="connsiteX3" fmla="*/ 1981200 w 2590800"/>
                <a:gd name="connsiteY3" fmla="*/ 533400 h 3124200"/>
                <a:gd name="connsiteX4" fmla="*/ 609600 w 2590800"/>
                <a:gd name="connsiteY4" fmla="*/ 533400 h 3124200"/>
                <a:gd name="connsiteX5" fmla="*/ 381000 w 2590800"/>
                <a:gd name="connsiteY5" fmla="*/ 304800 h 3124200"/>
                <a:gd name="connsiteX6" fmla="*/ 381000 w 2590800"/>
                <a:gd name="connsiteY6" fmla="*/ 0 h 3124200"/>
                <a:gd name="connsiteX7" fmla="*/ 228600 w 2590800"/>
                <a:gd name="connsiteY7" fmla="*/ 0 h 3124200"/>
                <a:gd name="connsiteX8" fmla="*/ 0 w 2590800"/>
                <a:gd name="connsiteY8" fmla="*/ 228600 h 3124200"/>
                <a:gd name="connsiteX9" fmla="*/ 0 w 2590800"/>
                <a:gd name="connsiteY9" fmla="*/ 2895600 h 3124200"/>
                <a:gd name="connsiteX10" fmla="*/ 228600 w 2590800"/>
                <a:gd name="connsiteY10" fmla="*/ 3124200 h 3124200"/>
                <a:gd name="connsiteX11" fmla="*/ 2362200 w 2590800"/>
                <a:gd name="connsiteY11" fmla="*/ 3124200 h 3124200"/>
                <a:gd name="connsiteX12" fmla="*/ 2590800 w 2590800"/>
                <a:gd name="connsiteY12" fmla="*/ 2895600 h 3124200"/>
                <a:gd name="connsiteX13" fmla="*/ 2590800 w 2590800"/>
                <a:gd name="connsiteY13" fmla="*/ 228600 h 3124200"/>
                <a:gd name="connsiteX14" fmla="*/ 2362200 w 2590800"/>
                <a:gd name="connsiteY14" fmla="*/ 0 h 3124200"/>
                <a:gd name="connsiteX15" fmla="*/ 685800 w 2590800"/>
                <a:gd name="connsiteY15" fmla="*/ 2819400 h 3124200"/>
                <a:gd name="connsiteX16" fmla="*/ 457200 w 2590800"/>
                <a:gd name="connsiteY16" fmla="*/ 2819400 h 3124200"/>
                <a:gd name="connsiteX17" fmla="*/ 381000 w 2590800"/>
                <a:gd name="connsiteY17" fmla="*/ 2743200 h 3124200"/>
                <a:gd name="connsiteX18" fmla="*/ 457200 w 2590800"/>
                <a:gd name="connsiteY18" fmla="*/ 2667000 h 3124200"/>
                <a:gd name="connsiteX19" fmla="*/ 685800 w 2590800"/>
                <a:gd name="connsiteY19" fmla="*/ 2667000 h 3124200"/>
                <a:gd name="connsiteX20" fmla="*/ 762000 w 2590800"/>
                <a:gd name="connsiteY20" fmla="*/ 2743200 h 3124200"/>
                <a:gd name="connsiteX21" fmla="*/ 685800 w 2590800"/>
                <a:gd name="connsiteY21" fmla="*/ 2819400 h 3124200"/>
                <a:gd name="connsiteX22" fmla="*/ 685800 w 2590800"/>
                <a:gd name="connsiteY22" fmla="*/ 2362200 h 3124200"/>
                <a:gd name="connsiteX23" fmla="*/ 457200 w 2590800"/>
                <a:gd name="connsiteY23" fmla="*/ 2362200 h 3124200"/>
                <a:gd name="connsiteX24" fmla="*/ 381000 w 2590800"/>
                <a:gd name="connsiteY24" fmla="*/ 2286000 h 3124200"/>
                <a:gd name="connsiteX25" fmla="*/ 457200 w 2590800"/>
                <a:gd name="connsiteY25" fmla="*/ 2209800 h 3124200"/>
                <a:gd name="connsiteX26" fmla="*/ 685800 w 2590800"/>
                <a:gd name="connsiteY26" fmla="*/ 2209800 h 3124200"/>
                <a:gd name="connsiteX27" fmla="*/ 762000 w 2590800"/>
                <a:gd name="connsiteY27" fmla="*/ 2286000 h 3124200"/>
                <a:gd name="connsiteX28" fmla="*/ 685800 w 2590800"/>
                <a:gd name="connsiteY28" fmla="*/ 2362200 h 3124200"/>
                <a:gd name="connsiteX29" fmla="*/ 685800 w 2590800"/>
                <a:gd name="connsiteY29" fmla="*/ 1905000 h 3124200"/>
                <a:gd name="connsiteX30" fmla="*/ 457200 w 2590800"/>
                <a:gd name="connsiteY30" fmla="*/ 1905000 h 3124200"/>
                <a:gd name="connsiteX31" fmla="*/ 381000 w 2590800"/>
                <a:gd name="connsiteY31" fmla="*/ 1828800 h 3124200"/>
                <a:gd name="connsiteX32" fmla="*/ 457200 w 2590800"/>
                <a:gd name="connsiteY32" fmla="*/ 1752600 h 3124200"/>
                <a:gd name="connsiteX33" fmla="*/ 685800 w 2590800"/>
                <a:gd name="connsiteY33" fmla="*/ 1752600 h 3124200"/>
                <a:gd name="connsiteX34" fmla="*/ 762000 w 2590800"/>
                <a:gd name="connsiteY34" fmla="*/ 1828800 h 3124200"/>
                <a:gd name="connsiteX35" fmla="*/ 685800 w 2590800"/>
                <a:gd name="connsiteY35" fmla="*/ 1905000 h 3124200"/>
                <a:gd name="connsiteX36" fmla="*/ 685800 w 2590800"/>
                <a:gd name="connsiteY36" fmla="*/ 1447800 h 3124200"/>
                <a:gd name="connsiteX37" fmla="*/ 457200 w 2590800"/>
                <a:gd name="connsiteY37" fmla="*/ 1447800 h 3124200"/>
                <a:gd name="connsiteX38" fmla="*/ 381000 w 2590800"/>
                <a:gd name="connsiteY38" fmla="*/ 1371600 h 3124200"/>
                <a:gd name="connsiteX39" fmla="*/ 457200 w 2590800"/>
                <a:gd name="connsiteY39" fmla="*/ 1295400 h 3124200"/>
                <a:gd name="connsiteX40" fmla="*/ 685800 w 2590800"/>
                <a:gd name="connsiteY40" fmla="*/ 1295400 h 3124200"/>
                <a:gd name="connsiteX41" fmla="*/ 762000 w 2590800"/>
                <a:gd name="connsiteY41" fmla="*/ 1371600 h 3124200"/>
                <a:gd name="connsiteX42" fmla="*/ 685800 w 2590800"/>
                <a:gd name="connsiteY42" fmla="*/ 1447800 h 3124200"/>
                <a:gd name="connsiteX43" fmla="*/ 685800 w 2590800"/>
                <a:gd name="connsiteY43" fmla="*/ 990600 h 3124200"/>
                <a:gd name="connsiteX44" fmla="*/ 457200 w 2590800"/>
                <a:gd name="connsiteY44" fmla="*/ 990600 h 3124200"/>
                <a:gd name="connsiteX45" fmla="*/ 381000 w 2590800"/>
                <a:gd name="connsiteY45" fmla="*/ 914400 h 3124200"/>
                <a:gd name="connsiteX46" fmla="*/ 457200 w 2590800"/>
                <a:gd name="connsiteY46" fmla="*/ 838200 h 3124200"/>
                <a:gd name="connsiteX47" fmla="*/ 685800 w 2590800"/>
                <a:gd name="connsiteY47" fmla="*/ 838200 h 3124200"/>
                <a:gd name="connsiteX48" fmla="*/ 762000 w 2590800"/>
                <a:gd name="connsiteY48" fmla="*/ 914400 h 3124200"/>
                <a:gd name="connsiteX49" fmla="*/ 685800 w 2590800"/>
                <a:gd name="connsiteY49" fmla="*/ 990600 h 3124200"/>
                <a:gd name="connsiteX50" fmla="*/ 2133600 w 2590800"/>
                <a:gd name="connsiteY50" fmla="*/ 2819400 h 3124200"/>
                <a:gd name="connsiteX51" fmla="*/ 1066800 w 2590800"/>
                <a:gd name="connsiteY51" fmla="*/ 2819400 h 3124200"/>
                <a:gd name="connsiteX52" fmla="*/ 990600 w 2590800"/>
                <a:gd name="connsiteY52" fmla="*/ 2743200 h 3124200"/>
                <a:gd name="connsiteX53" fmla="*/ 1066800 w 2590800"/>
                <a:gd name="connsiteY53" fmla="*/ 2667000 h 3124200"/>
                <a:gd name="connsiteX54" fmla="*/ 2133600 w 2590800"/>
                <a:gd name="connsiteY54" fmla="*/ 2667000 h 3124200"/>
                <a:gd name="connsiteX55" fmla="*/ 2209800 w 2590800"/>
                <a:gd name="connsiteY55" fmla="*/ 2743200 h 3124200"/>
                <a:gd name="connsiteX56" fmla="*/ 2133600 w 2590800"/>
                <a:gd name="connsiteY56" fmla="*/ 2819400 h 3124200"/>
                <a:gd name="connsiteX57" fmla="*/ 2133600 w 2590800"/>
                <a:gd name="connsiteY57" fmla="*/ 2362200 h 3124200"/>
                <a:gd name="connsiteX58" fmla="*/ 1066800 w 2590800"/>
                <a:gd name="connsiteY58" fmla="*/ 2362200 h 3124200"/>
                <a:gd name="connsiteX59" fmla="*/ 990600 w 2590800"/>
                <a:gd name="connsiteY59" fmla="*/ 2286000 h 3124200"/>
                <a:gd name="connsiteX60" fmla="*/ 1066800 w 2590800"/>
                <a:gd name="connsiteY60" fmla="*/ 2209800 h 3124200"/>
                <a:gd name="connsiteX61" fmla="*/ 2133600 w 2590800"/>
                <a:gd name="connsiteY61" fmla="*/ 2209800 h 3124200"/>
                <a:gd name="connsiteX62" fmla="*/ 2209800 w 2590800"/>
                <a:gd name="connsiteY62" fmla="*/ 2286000 h 3124200"/>
                <a:gd name="connsiteX63" fmla="*/ 2133600 w 2590800"/>
                <a:gd name="connsiteY63" fmla="*/ 2362200 h 3124200"/>
                <a:gd name="connsiteX64" fmla="*/ 2133600 w 2590800"/>
                <a:gd name="connsiteY64" fmla="*/ 1905000 h 3124200"/>
                <a:gd name="connsiteX65" fmla="*/ 1066800 w 2590800"/>
                <a:gd name="connsiteY65" fmla="*/ 1905000 h 3124200"/>
                <a:gd name="connsiteX66" fmla="*/ 990600 w 2590800"/>
                <a:gd name="connsiteY66" fmla="*/ 1828800 h 3124200"/>
                <a:gd name="connsiteX67" fmla="*/ 1066800 w 2590800"/>
                <a:gd name="connsiteY67" fmla="*/ 1752600 h 3124200"/>
                <a:gd name="connsiteX68" fmla="*/ 2133600 w 2590800"/>
                <a:gd name="connsiteY68" fmla="*/ 1752600 h 3124200"/>
                <a:gd name="connsiteX69" fmla="*/ 2209800 w 2590800"/>
                <a:gd name="connsiteY69" fmla="*/ 1828800 h 3124200"/>
                <a:gd name="connsiteX70" fmla="*/ 2133600 w 2590800"/>
                <a:gd name="connsiteY70" fmla="*/ 1905000 h 3124200"/>
                <a:gd name="connsiteX71" fmla="*/ 2133600 w 2590800"/>
                <a:gd name="connsiteY71" fmla="*/ 1447800 h 3124200"/>
                <a:gd name="connsiteX72" fmla="*/ 1066800 w 2590800"/>
                <a:gd name="connsiteY72" fmla="*/ 1447800 h 3124200"/>
                <a:gd name="connsiteX73" fmla="*/ 990600 w 2590800"/>
                <a:gd name="connsiteY73" fmla="*/ 1371600 h 3124200"/>
                <a:gd name="connsiteX74" fmla="*/ 1066800 w 2590800"/>
                <a:gd name="connsiteY74" fmla="*/ 1295400 h 3124200"/>
                <a:gd name="connsiteX75" fmla="*/ 2133600 w 2590800"/>
                <a:gd name="connsiteY75" fmla="*/ 1295400 h 3124200"/>
                <a:gd name="connsiteX76" fmla="*/ 2209800 w 2590800"/>
                <a:gd name="connsiteY76" fmla="*/ 1371600 h 3124200"/>
                <a:gd name="connsiteX77" fmla="*/ 2133600 w 2590800"/>
                <a:gd name="connsiteY77" fmla="*/ 1447800 h 3124200"/>
                <a:gd name="connsiteX78" fmla="*/ 2133600 w 2590800"/>
                <a:gd name="connsiteY78" fmla="*/ 990600 h 3124200"/>
                <a:gd name="connsiteX79" fmla="*/ 1066800 w 2590800"/>
                <a:gd name="connsiteY79" fmla="*/ 990600 h 3124200"/>
                <a:gd name="connsiteX80" fmla="*/ 990600 w 2590800"/>
                <a:gd name="connsiteY80" fmla="*/ 914400 h 3124200"/>
                <a:gd name="connsiteX81" fmla="*/ 1066800 w 2590800"/>
                <a:gd name="connsiteY81" fmla="*/ 838200 h 3124200"/>
                <a:gd name="connsiteX82" fmla="*/ 2133600 w 2590800"/>
                <a:gd name="connsiteY82" fmla="*/ 838200 h 3124200"/>
                <a:gd name="connsiteX83" fmla="*/ 2209800 w 2590800"/>
                <a:gd name="connsiteY83" fmla="*/ 914400 h 3124200"/>
                <a:gd name="connsiteX84" fmla="*/ 2133600 w 2590800"/>
                <a:gd name="connsiteY84" fmla="*/ 99060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590800" h="3124200">
                  <a:moveTo>
                    <a:pt x="2362200" y="0"/>
                  </a:moveTo>
                  <a:lnTo>
                    <a:pt x="2209800" y="0"/>
                  </a:lnTo>
                  <a:lnTo>
                    <a:pt x="2209800" y="304800"/>
                  </a:lnTo>
                  <a:cubicBezTo>
                    <a:pt x="2209800" y="431056"/>
                    <a:pt x="2107456" y="533400"/>
                    <a:pt x="1981200" y="533400"/>
                  </a:cubicBezTo>
                  <a:lnTo>
                    <a:pt x="609600" y="533400"/>
                  </a:lnTo>
                  <a:cubicBezTo>
                    <a:pt x="483344" y="533400"/>
                    <a:pt x="381000" y="431056"/>
                    <a:pt x="381000" y="304800"/>
                  </a:cubicBezTo>
                  <a:lnTo>
                    <a:pt x="381000" y="0"/>
                  </a:lnTo>
                  <a:lnTo>
                    <a:pt x="228600" y="0"/>
                  </a:lnTo>
                  <a:cubicBezTo>
                    <a:pt x="102344" y="0"/>
                    <a:pt x="0" y="102344"/>
                    <a:pt x="0" y="228600"/>
                  </a:cubicBezTo>
                  <a:lnTo>
                    <a:pt x="0" y="2895600"/>
                  </a:lnTo>
                  <a:cubicBezTo>
                    <a:pt x="0" y="3021856"/>
                    <a:pt x="102344" y="3124200"/>
                    <a:pt x="228600" y="3124200"/>
                  </a:cubicBezTo>
                  <a:lnTo>
                    <a:pt x="2362200" y="3124200"/>
                  </a:lnTo>
                  <a:cubicBezTo>
                    <a:pt x="2488456" y="3124200"/>
                    <a:pt x="2590800" y="3021856"/>
                    <a:pt x="2590800" y="2895600"/>
                  </a:cubicBezTo>
                  <a:lnTo>
                    <a:pt x="2590800" y="228600"/>
                  </a:lnTo>
                  <a:cubicBezTo>
                    <a:pt x="2590800" y="102344"/>
                    <a:pt x="2488456" y="0"/>
                    <a:pt x="2362200" y="0"/>
                  </a:cubicBezTo>
                  <a:close/>
                  <a:moveTo>
                    <a:pt x="685800" y="2819400"/>
                  </a:moveTo>
                  <a:lnTo>
                    <a:pt x="457200" y="2819400"/>
                  </a:lnTo>
                  <a:cubicBezTo>
                    <a:pt x="415115" y="2819400"/>
                    <a:pt x="381000" y="2785285"/>
                    <a:pt x="381000" y="2743200"/>
                  </a:cubicBezTo>
                  <a:cubicBezTo>
                    <a:pt x="381000" y="2701115"/>
                    <a:pt x="415115" y="2667000"/>
                    <a:pt x="457200" y="2667000"/>
                  </a:cubicBezTo>
                  <a:lnTo>
                    <a:pt x="685800" y="2667000"/>
                  </a:lnTo>
                  <a:cubicBezTo>
                    <a:pt x="727885" y="2667000"/>
                    <a:pt x="762000" y="2701115"/>
                    <a:pt x="762000" y="2743200"/>
                  </a:cubicBezTo>
                  <a:cubicBezTo>
                    <a:pt x="762000" y="2785285"/>
                    <a:pt x="727885" y="2819400"/>
                    <a:pt x="685800" y="2819400"/>
                  </a:cubicBezTo>
                  <a:close/>
                  <a:moveTo>
                    <a:pt x="685800" y="2362200"/>
                  </a:moveTo>
                  <a:lnTo>
                    <a:pt x="457200" y="2362200"/>
                  </a:lnTo>
                  <a:cubicBezTo>
                    <a:pt x="415115" y="2362200"/>
                    <a:pt x="381000" y="2328085"/>
                    <a:pt x="381000" y="2286000"/>
                  </a:cubicBezTo>
                  <a:cubicBezTo>
                    <a:pt x="381000" y="2243915"/>
                    <a:pt x="415115" y="2209800"/>
                    <a:pt x="457200" y="2209800"/>
                  </a:cubicBezTo>
                  <a:lnTo>
                    <a:pt x="685800" y="2209800"/>
                  </a:lnTo>
                  <a:cubicBezTo>
                    <a:pt x="727885" y="2209800"/>
                    <a:pt x="762000" y="2243915"/>
                    <a:pt x="762000" y="2286000"/>
                  </a:cubicBezTo>
                  <a:cubicBezTo>
                    <a:pt x="762000" y="2328085"/>
                    <a:pt x="727885" y="2362200"/>
                    <a:pt x="685800" y="2362200"/>
                  </a:cubicBezTo>
                  <a:close/>
                  <a:moveTo>
                    <a:pt x="685800" y="1905000"/>
                  </a:moveTo>
                  <a:lnTo>
                    <a:pt x="457200" y="1905000"/>
                  </a:lnTo>
                  <a:cubicBezTo>
                    <a:pt x="415115" y="1905000"/>
                    <a:pt x="381000" y="1870885"/>
                    <a:pt x="381000" y="1828800"/>
                  </a:cubicBezTo>
                  <a:cubicBezTo>
                    <a:pt x="381000" y="1786715"/>
                    <a:pt x="415115" y="1752600"/>
                    <a:pt x="457200" y="1752600"/>
                  </a:cubicBezTo>
                  <a:lnTo>
                    <a:pt x="685800" y="1752600"/>
                  </a:lnTo>
                  <a:cubicBezTo>
                    <a:pt x="727885" y="1752600"/>
                    <a:pt x="762000" y="1786715"/>
                    <a:pt x="762000" y="1828800"/>
                  </a:cubicBezTo>
                  <a:cubicBezTo>
                    <a:pt x="762000" y="1870885"/>
                    <a:pt x="727885" y="1905000"/>
                    <a:pt x="685800" y="1905000"/>
                  </a:cubicBezTo>
                  <a:close/>
                  <a:moveTo>
                    <a:pt x="685800" y="1447800"/>
                  </a:moveTo>
                  <a:lnTo>
                    <a:pt x="457200" y="1447800"/>
                  </a:lnTo>
                  <a:cubicBezTo>
                    <a:pt x="415115" y="1447800"/>
                    <a:pt x="381000" y="1413685"/>
                    <a:pt x="381000" y="1371600"/>
                  </a:cubicBezTo>
                  <a:cubicBezTo>
                    <a:pt x="381000" y="1329515"/>
                    <a:pt x="415115" y="1295400"/>
                    <a:pt x="457200" y="1295400"/>
                  </a:cubicBezTo>
                  <a:lnTo>
                    <a:pt x="685800" y="1295400"/>
                  </a:lnTo>
                  <a:cubicBezTo>
                    <a:pt x="727885" y="1295400"/>
                    <a:pt x="762000" y="1329515"/>
                    <a:pt x="762000" y="1371600"/>
                  </a:cubicBezTo>
                  <a:cubicBezTo>
                    <a:pt x="762000" y="1413685"/>
                    <a:pt x="727885" y="1447800"/>
                    <a:pt x="685800" y="1447800"/>
                  </a:cubicBezTo>
                  <a:close/>
                  <a:moveTo>
                    <a:pt x="685800" y="990600"/>
                  </a:moveTo>
                  <a:lnTo>
                    <a:pt x="457200" y="990600"/>
                  </a:lnTo>
                  <a:cubicBezTo>
                    <a:pt x="415115" y="990600"/>
                    <a:pt x="381000" y="956485"/>
                    <a:pt x="381000" y="914400"/>
                  </a:cubicBezTo>
                  <a:cubicBezTo>
                    <a:pt x="381000" y="872315"/>
                    <a:pt x="415115" y="838200"/>
                    <a:pt x="457200" y="838200"/>
                  </a:cubicBezTo>
                  <a:lnTo>
                    <a:pt x="685800" y="838200"/>
                  </a:lnTo>
                  <a:cubicBezTo>
                    <a:pt x="727885" y="838200"/>
                    <a:pt x="762000" y="872315"/>
                    <a:pt x="762000" y="914400"/>
                  </a:cubicBezTo>
                  <a:cubicBezTo>
                    <a:pt x="762000" y="956485"/>
                    <a:pt x="727885" y="990600"/>
                    <a:pt x="685800" y="990600"/>
                  </a:cubicBezTo>
                  <a:close/>
                  <a:moveTo>
                    <a:pt x="2133600" y="2819400"/>
                  </a:moveTo>
                  <a:lnTo>
                    <a:pt x="1066800" y="2819400"/>
                  </a:lnTo>
                  <a:cubicBezTo>
                    <a:pt x="1024715" y="2819400"/>
                    <a:pt x="990600" y="2785285"/>
                    <a:pt x="990600" y="2743200"/>
                  </a:cubicBezTo>
                  <a:cubicBezTo>
                    <a:pt x="990600" y="2701115"/>
                    <a:pt x="1024715" y="2667000"/>
                    <a:pt x="1066800" y="2667000"/>
                  </a:cubicBezTo>
                  <a:lnTo>
                    <a:pt x="2133600" y="2667000"/>
                  </a:lnTo>
                  <a:cubicBezTo>
                    <a:pt x="2175685" y="2667000"/>
                    <a:pt x="2209800" y="2701115"/>
                    <a:pt x="2209800" y="2743200"/>
                  </a:cubicBezTo>
                  <a:cubicBezTo>
                    <a:pt x="2209800" y="2785285"/>
                    <a:pt x="2175685" y="2819400"/>
                    <a:pt x="2133600" y="2819400"/>
                  </a:cubicBezTo>
                  <a:close/>
                  <a:moveTo>
                    <a:pt x="2133600" y="2362200"/>
                  </a:moveTo>
                  <a:lnTo>
                    <a:pt x="1066800" y="2362200"/>
                  </a:lnTo>
                  <a:cubicBezTo>
                    <a:pt x="1024715" y="2362200"/>
                    <a:pt x="990600" y="2328085"/>
                    <a:pt x="990600" y="2286000"/>
                  </a:cubicBezTo>
                  <a:cubicBezTo>
                    <a:pt x="990600" y="2243915"/>
                    <a:pt x="1024715" y="2209800"/>
                    <a:pt x="1066800" y="2209800"/>
                  </a:cubicBezTo>
                  <a:lnTo>
                    <a:pt x="2133600" y="2209800"/>
                  </a:lnTo>
                  <a:cubicBezTo>
                    <a:pt x="2175685" y="2209800"/>
                    <a:pt x="2209800" y="2243915"/>
                    <a:pt x="2209800" y="2286000"/>
                  </a:cubicBezTo>
                  <a:cubicBezTo>
                    <a:pt x="2209800" y="2328085"/>
                    <a:pt x="2175685" y="2362200"/>
                    <a:pt x="2133600" y="2362200"/>
                  </a:cubicBezTo>
                  <a:close/>
                  <a:moveTo>
                    <a:pt x="2133600" y="1905000"/>
                  </a:moveTo>
                  <a:lnTo>
                    <a:pt x="1066800" y="1905000"/>
                  </a:lnTo>
                  <a:cubicBezTo>
                    <a:pt x="1024715" y="1905000"/>
                    <a:pt x="990600" y="1870885"/>
                    <a:pt x="990600" y="1828800"/>
                  </a:cubicBezTo>
                  <a:cubicBezTo>
                    <a:pt x="990600" y="1786715"/>
                    <a:pt x="1024715" y="1752600"/>
                    <a:pt x="1066800" y="1752600"/>
                  </a:cubicBezTo>
                  <a:lnTo>
                    <a:pt x="2133600" y="1752600"/>
                  </a:lnTo>
                  <a:cubicBezTo>
                    <a:pt x="2175685" y="1752600"/>
                    <a:pt x="2209800" y="1786715"/>
                    <a:pt x="2209800" y="1828800"/>
                  </a:cubicBezTo>
                  <a:cubicBezTo>
                    <a:pt x="2209800" y="1870885"/>
                    <a:pt x="2175685" y="1905000"/>
                    <a:pt x="2133600" y="1905000"/>
                  </a:cubicBezTo>
                  <a:close/>
                  <a:moveTo>
                    <a:pt x="2133600" y="1447800"/>
                  </a:moveTo>
                  <a:lnTo>
                    <a:pt x="1066800" y="1447800"/>
                  </a:lnTo>
                  <a:cubicBezTo>
                    <a:pt x="1024715" y="1447800"/>
                    <a:pt x="990600" y="1413685"/>
                    <a:pt x="990600" y="1371600"/>
                  </a:cubicBezTo>
                  <a:cubicBezTo>
                    <a:pt x="990600" y="1329515"/>
                    <a:pt x="1024715" y="1295400"/>
                    <a:pt x="1066800" y="1295400"/>
                  </a:cubicBezTo>
                  <a:lnTo>
                    <a:pt x="2133600" y="1295400"/>
                  </a:lnTo>
                  <a:cubicBezTo>
                    <a:pt x="2175685" y="1295400"/>
                    <a:pt x="2209800" y="1329515"/>
                    <a:pt x="2209800" y="1371600"/>
                  </a:cubicBezTo>
                  <a:cubicBezTo>
                    <a:pt x="2209800" y="1413685"/>
                    <a:pt x="2175685" y="1447800"/>
                    <a:pt x="2133600" y="1447800"/>
                  </a:cubicBezTo>
                  <a:close/>
                  <a:moveTo>
                    <a:pt x="2133600" y="990600"/>
                  </a:moveTo>
                  <a:lnTo>
                    <a:pt x="1066800" y="990600"/>
                  </a:lnTo>
                  <a:cubicBezTo>
                    <a:pt x="1024715" y="990600"/>
                    <a:pt x="990600" y="956485"/>
                    <a:pt x="990600" y="914400"/>
                  </a:cubicBezTo>
                  <a:cubicBezTo>
                    <a:pt x="990600" y="872315"/>
                    <a:pt x="1024715" y="838200"/>
                    <a:pt x="1066800" y="838200"/>
                  </a:cubicBezTo>
                  <a:lnTo>
                    <a:pt x="2133600" y="838200"/>
                  </a:lnTo>
                  <a:cubicBezTo>
                    <a:pt x="2175685" y="838200"/>
                    <a:pt x="2209800" y="872315"/>
                    <a:pt x="2209800" y="914400"/>
                  </a:cubicBezTo>
                  <a:cubicBezTo>
                    <a:pt x="2209800" y="956485"/>
                    <a:pt x="2175685" y="990600"/>
                    <a:pt x="2133600" y="990600"/>
                  </a:cubicBezTo>
                  <a:close/>
                </a:path>
              </a:pathLst>
            </a:custGeom>
            <a:solidFill>
              <a:srgbClr val="FF9D59"/>
            </a:solidFill>
            <a:ln w="76200" cap="flat">
              <a:noFill/>
              <a:prstDash val="solid"/>
              <a:miter/>
            </a:ln>
          </p:spPr>
          <p:txBody>
            <a:bodyPr rtlCol="0" anchor="ctr"/>
            <a:lstStyle/>
            <a:p>
              <a:endParaRPr lang="fr-FR" dirty="0"/>
            </a:p>
          </p:txBody>
        </p:sp>
        <p:grpSp>
          <p:nvGrpSpPr>
            <p:cNvPr id="19" name="Graphique 14">
              <a:extLst>
                <a:ext uri="{FF2B5EF4-FFF2-40B4-BE49-F238E27FC236}">
                  <a16:creationId xmlns:a16="http://schemas.microsoft.com/office/drawing/2014/main" id="{1414B609-605E-4988-BB82-B32EF903603F}"/>
                </a:ext>
              </a:extLst>
            </p:cNvPr>
            <p:cNvGrpSpPr/>
            <p:nvPr/>
          </p:nvGrpSpPr>
          <p:grpSpPr>
            <a:xfrm>
              <a:off x="3810000" y="1066790"/>
              <a:ext cx="3505200" cy="3810009"/>
              <a:chOff x="3810000" y="1066790"/>
              <a:chExt cx="3505200" cy="3810009"/>
            </a:xfrm>
            <a:solidFill>
              <a:srgbClr val="000000"/>
            </a:solidFill>
          </p:grpSpPr>
          <p:sp>
            <p:nvSpPr>
              <p:cNvPr id="20" name="Forme libre : forme 19">
                <a:extLst>
                  <a:ext uri="{FF2B5EF4-FFF2-40B4-BE49-F238E27FC236}">
                    <a16:creationId xmlns:a16="http://schemas.microsoft.com/office/drawing/2014/main" id="{38D57974-74B0-4AF1-8732-0D6679EE44DA}"/>
                  </a:ext>
                </a:extLst>
              </p:cNvPr>
              <p:cNvSpPr/>
              <p:nvPr/>
            </p:nvSpPr>
            <p:spPr>
              <a:xfrm>
                <a:off x="3810000" y="1066790"/>
                <a:ext cx="3505200" cy="3810009"/>
              </a:xfrm>
              <a:custGeom>
                <a:avLst/>
                <a:gdLst>
                  <a:gd name="connsiteX0" fmla="*/ 2542032 w 3505200"/>
                  <a:gd name="connsiteY0" fmla="*/ 2169424 h 3810009"/>
                  <a:gd name="connsiteX1" fmla="*/ 2667000 w 3505200"/>
                  <a:gd name="connsiteY1" fmla="*/ 1822714 h 3810009"/>
                  <a:gd name="connsiteX2" fmla="*/ 3048000 w 3505200"/>
                  <a:gd name="connsiteY2" fmla="*/ 1371610 h 3810009"/>
                  <a:gd name="connsiteX3" fmla="*/ 3048000 w 3505200"/>
                  <a:gd name="connsiteY3" fmla="*/ 1066810 h 3810009"/>
                  <a:gd name="connsiteX4" fmla="*/ 2667000 w 3505200"/>
                  <a:gd name="connsiteY4" fmla="*/ 615706 h 3810009"/>
                  <a:gd name="connsiteX5" fmla="*/ 1981200 w 3505200"/>
                  <a:gd name="connsiteY5" fmla="*/ 10 h 3810009"/>
                  <a:gd name="connsiteX6" fmla="*/ 1524000 w 3505200"/>
                  <a:gd name="connsiteY6" fmla="*/ 10 h 3810009"/>
                  <a:gd name="connsiteX7" fmla="*/ 842010 w 3505200"/>
                  <a:gd name="connsiteY7" fmla="*/ 615706 h 3810009"/>
                  <a:gd name="connsiteX8" fmla="*/ 457200 w 3505200"/>
                  <a:gd name="connsiteY8" fmla="*/ 1066810 h 3810009"/>
                  <a:gd name="connsiteX9" fmla="*/ 457200 w 3505200"/>
                  <a:gd name="connsiteY9" fmla="*/ 1371610 h 3810009"/>
                  <a:gd name="connsiteX10" fmla="*/ 914400 w 3505200"/>
                  <a:gd name="connsiteY10" fmla="*/ 1828810 h 3810009"/>
                  <a:gd name="connsiteX11" fmla="*/ 990600 w 3505200"/>
                  <a:gd name="connsiteY11" fmla="*/ 1752610 h 3810009"/>
                  <a:gd name="connsiteX12" fmla="*/ 990600 w 3505200"/>
                  <a:gd name="connsiteY12" fmla="*/ 1723654 h 3810009"/>
                  <a:gd name="connsiteX13" fmla="*/ 1335024 w 3505200"/>
                  <a:gd name="connsiteY13" fmla="*/ 2028454 h 3810009"/>
                  <a:gd name="connsiteX14" fmla="*/ 0 w 3505200"/>
                  <a:gd name="connsiteY14" fmla="*/ 3733810 h 3810009"/>
                  <a:gd name="connsiteX15" fmla="*/ 76200 w 3505200"/>
                  <a:gd name="connsiteY15" fmla="*/ 3810010 h 3810009"/>
                  <a:gd name="connsiteX16" fmla="*/ 3429000 w 3505200"/>
                  <a:gd name="connsiteY16" fmla="*/ 3810010 h 3810009"/>
                  <a:gd name="connsiteX17" fmla="*/ 3505200 w 3505200"/>
                  <a:gd name="connsiteY17" fmla="*/ 3733810 h 3810009"/>
                  <a:gd name="connsiteX18" fmla="*/ 2542032 w 3505200"/>
                  <a:gd name="connsiteY18" fmla="*/ 2169424 h 3810009"/>
                  <a:gd name="connsiteX19" fmla="*/ 2667000 w 3505200"/>
                  <a:gd name="connsiteY19" fmla="*/ 771916 h 3810009"/>
                  <a:gd name="connsiteX20" fmla="*/ 2895600 w 3505200"/>
                  <a:gd name="connsiteY20" fmla="*/ 1066810 h 3810009"/>
                  <a:gd name="connsiteX21" fmla="*/ 2895600 w 3505200"/>
                  <a:gd name="connsiteY21" fmla="*/ 1371610 h 3810009"/>
                  <a:gd name="connsiteX22" fmla="*/ 2667000 w 3505200"/>
                  <a:gd name="connsiteY22" fmla="*/ 1666504 h 3810009"/>
                  <a:gd name="connsiteX23" fmla="*/ 838200 w 3505200"/>
                  <a:gd name="connsiteY23" fmla="*/ 1666504 h 3810009"/>
                  <a:gd name="connsiteX24" fmla="*/ 609600 w 3505200"/>
                  <a:gd name="connsiteY24" fmla="*/ 1371610 h 3810009"/>
                  <a:gd name="connsiteX25" fmla="*/ 609600 w 3505200"/>
                  <a:gd name="connsiteY25" fmla="*/ 1066810 h 3810009"/>
                  <a:gd name="connsiteX26" fmla="*/ 838200 w 3505200"/>
                  <a:gd name="connsiteY26" fmla="*/ 771916 h 3810009"/>
                  <a:gd name="connsiteX27" fmla="*/ 990600 w 3505200"/>
                  <a:gd name="connsiteY27" fmla="*/ 685810 h 3810009"/>
                  <a:gd name="connsiteX28" fmla="*/ 1524000 w 3505200"/>
                  <a:gd name="connsiteY28" fmla="*/ 152410 h 3810009"/>
                  <a:gd name="connsiteX29" fmla="*/ 1981200 w 3505200"/>
                  <a:gd name="connsiteY29" fmla="*/ 152410 h 3810009"/>
                  <a:gd name="connsiteX30" fmla="*/ 2514600 w 3505200"/>
                  <a:gd name="connsiteY30" fmla="*/ 685810 h 3810009"/>
                  <a:gd name="connsiteX31" fmla="*/ 2514600 w 3505200"/>
                  <a:gd name="connsiteY31" fmla="*/ 714766 h 3810009"/>
                  <a:gd name="connsiteX32" fmla="*/ 1247150 w 3505200"/>
                  <a:gd name="connsiteY32" fmla="*/ 458219 h 3810009"/>
                  <a:gd name="connsiteX33" fmla="*/ 990600 w 3505200"/>
                  <a:gd name="connsiteY33" fmla="*/ 714766 h 3810009"/>
                  <a:gd name="connsiteX34" fmla="*/ 990600 w 3505200"/>
                  <a:gd name="connsiteY34" fmla="*/ 1219210 h 3810009"/>
                  <a:gd name="connsiteX35" fmla="*/ 1752600 w 3505200"/>
                  <a:gd name="connsiteY35" fmla="*/ 457210 h 3810009"/>
                  <a:gd name="connsiteX36" fmla="*/ 2514600 w 3505200"/>
                  <a:gd name="connsiteY36" fmla="*/ 1219210 h 3810009"/>
                  <a:gd name="connsiteX37" fmla="*/ 1752600 w 3505200"/>
                  <a:gd name="connsiteY37" fmla="*/ 1981210 h 3810009"/>
                  <a:gd name="connsiteX38" fmla="*/ 990600 w 3505200"/>
                  <a:gd name="connsiteY38" fmla="*/ 1219210 h 3810009"/>
                  <a:gd name="connsiteX39" fmla="*/ 2514600 w 3505200"/>
                  <a:gd name="connsiteY39" fmla="*/ 1723654 h 3810009"/>
                  <a:gd name="connsiteX40" fmla="*/ 2514600 w 3505200"/>
                  <a:gd name="connsiteY40" fmla="*/ 1752610 h 3810009"/>
                  <a:gd name="connsiteX41" fmla="*/ 2401062 w 3505200"/>
                  <a:gd name="connsiteY41" fmla="*/ 2106178 h 3810009"/>
                  <a:gd name="connsiteX42" fmla="*/ 2172462 w 3505200"/>
                  <a:gd name="connsiteY42" fmla="*/ 2029978 h 3810009"/>
                  <a:gd name="connsiteX43" fmla="*/ 2514600 w 3505200"/>
                  <a:gd name="connsiteY43" fmla="*/ 1723654 h 3810009"/>
                  <a:gd name="connsiteX44" fmla="*/ 152400 w 3505200"/>
                  <a:gd name="connsiteY44" fmla="*/ 3657610 h 3810009"/>
                  <a:gd name="connsiteX45" fmla="*/ 1817789 w 3505200"/>
                  <a:gd name="connsiteY45" fmla="*/ 2134936 h 3810009"/>
                  <a:gd name="connsiteX46" fmla="*/ 2286000 w 3505200"/>
                  <a:gd name="connsiteY46" fmla="*/ 2227336 h 3810009"/>
                  <a:gd name="connsiteX47" fmla="*/ 1905000 w 3505200"/>
                  <a:gd name="connsiteY47" fmla="*/ 2362210 h 3810009"/>
                  <a:gd name="connsiteX48" fmla="*/ 1752600 w 3505200"/>
                  <a:gd name="connsiteY48" fmla="*/ 2362210 h 3810009"/>
                  <a:gd name="connsiteX49" fmla="*/ 1676400 w 3505200"/>
                  <a:gd name="connsiteY49" fmla="*/ 2438410 h 3810009"/>
                  <a:gd name="connsiteX50" fmla="*/ 1752600 w 3505200"/>
                  <a:gd name="connsiteY50" fmla="*/ 2514610 h 3810009"/>
                  <a:gd name="connsiteX51" fmla="*/ 1905000 w 3505200"/>
                  <a:gd name="connsiteY51" fmla="*/ 2514610 h 3810009"/>
                  <a:gd name="connsiteX52" fmla="*/ 2442972 w 3505200"/>
                  <a:gd name="connsiteY52" fmla="*/ 2292106 h 3810009"/>
                  <a:gd name="connsiteX53" fmla="*/ 3352800 w 3505200"/>
                  <a:gd name="connsiteY53" fmla="*/ 3657610 h 38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05200" h="3810009">
                    <a:moveTo>
                      <a:pt x="2542032" y="2169424"/>
                    </a:moveTo>
                    <a:cubicBezTo>
                      <a:pt x="2611626" y="2065921"/>
                      <a:pt x="2654557" y="1946821"/>
                      <a:pt x="2667000" y="1822714"/>
                    </a:cubicBezTo>
                    <a:cubicBezTo>
                      <a:pt x="2887089" y="1785513"/>
                      <a:pt x="3048145" y="1594822"/>
                      <a:pt x="3048000" y="1371610"/>
                    </a:cubicBezTo>
                    <a:lnTo>
                      <a:pt x="3048000" y="1066810"/>
                    </a:lnTo>
                    <a:cubicBezTo>
                      <a:pt x="3048145" y="843597"/>
                      <a:pt x="2887089" y="652908"/>
                      <a:pt x="2667000" y="615706"/>
                    </a:cubicBezTo>
                    <a:cubicBezTo>
                      <a:pt x="2630919" y="264562"/>
                      <a:pt x="2334189" y="-1839"/>
                      <a:pt x="1981200" y="10"/>
                    </a:cubicBezTo>
                    <a:lnTo>
                      <a:pt x="1524000" y="10"/>
                    </a:lnTo>
                    <a:cubicBezTo>
                      <a:pt x="1172467" y="121"/>
                      <a:pt x="877946" y="266017"/>
                      <a:pt x="842010" y="615706"/>
                    </a:cubicBezTo>
                    <a:cubicBezTo>
                      <a:pt x="620405" y="651241"/>
                      <a:pt x="457362" y="842370"/>
                      <a:pt x="457200" y="1066810"/>
                    </a:cubicBezTo>
                    <a:lnTo>
                      <a:pt x="457200" y="1371610"/>
                    </a:lnTo>
                    <a:cubicBezTo>
                      <a:pt x="457200" y="1624114"/>
                      <a:pt x="661896" y="1828810"/>
                      <a:pt x="914400" y="1828810"/>
                    </a:cubicBezTo>
                    <a:cubicBezTo>
                      <a:pt x="956485" y="1828810"/>
                      <a:pt x="990600" y="1794695"/>
                      <a:pt x="990600" y="1752610"/>
                    </a:cubicBezTo>
                    <a:lnTo>
                      <a:pt x="990600" y="1723654"/>
                    </a:lnTo>
                    <a:cubicBezTo>
                      <a:pt x="1077567" y="1852942"/>
                      <a:pt x="1196119" y="1957854"/>
                      <a:pt x="1335024" y="2028454"/>
                    </a:cubicBezTo>
                    <a:cubicBezTo>
                      <a:pt x="550954" y="2222505"/>
                      <a:pt x="162" y="2926082"/>
                      <a:pt x="0" y="3733810"/>
                    </a:cubicBezTo>
                    <a:cubicBezTo>
                      <a:pt x="0" y="3775895"/>
                      <a:pt x="34116" y="3810010"/>
                      <a:pt x="76200" y="3810010"/>
                    </a:cubicBezTo>
                    <a:lnTo>
                      <a:pt x="3429000" y="3810010"/>
                    </a:lnTo>
                    <a:cubicBezTo>
                      <a:pt x="3471085" y="3810010"/>
                      <a:pt x="3505200" y="3775895"/>
                      <a:pt x="3505200" y="3733810"/>
                    </a:cubicBezTo>
                    <a:cubicBezTo>
                      <a:pt x="3505070" y="3072379"/>
                      <a:pt x="3132567" y="2467358"/>
                      <a:pt x="2542032" y="2169424"/>
                    </a:cubicBezTo>
                    <a:close/>
                    <a:moveTo>
                      <a:pt x="2667000" y="771916"/>
                    </a:moveTo>
                    <a:cubicBezTo>
                      <a:pt x="2801493" y="806640"/>
                      <a:pt x="2895493" y="927905"/>
                      <a:pt x="2895600" y="1066810"/>
                    </a:cubicBezTo>
                    <a:lnTo>
                      <a:pt x="2895600" y="1371610"/>
                    </a:lnTo>
                    <a:cubicBezTo>
                      <a:pt x="2895493" y="1510515"/>
                      <a:pt x="2801493" y="1631779"/>
                      <a:pt x="2667000" y="1666504"/>
                    </a:cubicBezTo>
                    <a:close/>
                    <a:moveTo>
                      <a:pt x="838200" y="1666504"/>
                    </a:moveTo>
                    <a:cubicBezTo>
                      <a:pt x="703707" y="1631779"/>
                      <a:pt x="609707" y="1510515"/>
                      <a:pt x="609600" y="1371610"/>
                    </a:cubicBezTo>
                    <a:lnTo>
                      <a:pt x="609600" y="1066810"/>
                    </a:lnTo>
                    <a:cubicBezTo>
                      <a:pt x="609707" y="927905"/>
                      <a:pt x="703707" y="806640"/>
                      <a:pt x="838200" y="771916"/>
                    </a:cubicBezTo>
                    <a:close/>
                    <a:moveTo>
                      <a:pt x="990600" y="685810"/>
                    </a:moveTo>
                    <a:cubicBezTo>
                      <a:pt x="990600" y="391221"/>
                      <a:pt x="1229411" y="152410"/>
                      <a:pt x="1524000" y="152410"/>
                    </a:cubicBezTo>
                    <a:lnTo>
                      <a:pt x="1981200" y="152410"/>
                    </a:lnTo>
                    <a:cubicBezTo>
                      <a:pt x="2275789" y="152410"/>
                      <a:pt x="2514600" y="391221"/>
                      <a:pt x="2514600" y="685810"/>
                    </a:cubicBezTo>
                    <a:lnTo>
                      <a:pt x="2514600" y="714766"/>
                    </a:lnTo>
                    <a:cubicBezTo>
                      <a:pt x="2235449" y="293924"/>
                      <a:pt x="1667988" y="179065"/>
                      <a:pt x="1247150" y="458219"/>
                    </a:cubicBezTo>
                    <a:cubicBezTo>
                      <a:pt x="1145355" y="525741"/>
                      <a:pt x="1058121" y="612973"/>
                      <a:pt x="990600" y="714766"/>
                    </a:cubicBezTo>
                    <a:close/>
                    <a:moveTo>
                      <a:pt x="990600" y="1219210"/>
                    </a:moveTo>
                    <a:cubicBezTo>
                      <a:pt x="990600" y="798372"/>
                      <a:pt x="1331763" y="457210"/>
                      <a:pt x="1752600" y="457210"/>
                    </a:cubicBezTo>
                    <a:cubicBezTo>
                      <a:pt x="2173438" y="457210"/>
                      <a:pt x="2514600" y="798372"/>
                      <a:pt x="2514600" y="1219210"/>
                    </a:cubicBezTo>
                    <a:cubicBezTo>
                      <a:pt x="2514600" y="1640047"/>
                      <a:pt x="2173438" y="1981210"/>
                      <a:pt x="1752600" y="1981210"/>
                    </a:cubicBezTo>
                    <a:cubicBezTo>
                      <a:pt x="1331763" y="1981210"/>
                      <a:pt x="990600" y="1640047"/>
                      <a:pt x="990600" y="1219210"/>
                    </a:cubicBezTo>
                    <a:close/>
                    <a:moveTo>
                      <a:pt x="2514600" y="1723654"/>
                    </a:moveTo>
                    <a:lnTo>
                      <a:pt x="2514600" y="1752610"/>
                    </a:lnTo>
                    <a:cubicBezTo>
                      <a:pt x="2514448" y="1879406"/>
                      <a:pt x="2474755" y="2002995"/>
                      <a:pt x="2401062" y="2106178"/>
                    </a:cubicBezTo>
                    <a:cubicBezTo>
                      <a:pt x="2326637" y="2075743"/>
                      <a:pt x="2250270" y="2050285"/>
                      <a:pt x="2172462" y="2029978"/>
                    </a:cubicBezTo>
                    <a:cubicBezTo>
                      <a:pt x="2310712" y="1958639"/>
                      <a:pt x="2428471" y="1853201"/>
                      <a:pt x="2514600" y="1723654"/>
                    </a:cubicBezTo>
                    <a:close/>
                    <a:moveTo>
                      <a:pt x="152400" y="3657610"/>
                    </a:moveTo>
                    <a:cubicBezTo>
                      <a:pt x="191809" y="2777248"/>
                      <a:pt x="937428" y="2095525"/>
                      <a:pt x="1817789" y="2134936"/>
                    </a:cubicBezTo>
                    <a:cubicBezTo>
                      <a:pt x="1977611" y="2142091"/>
                      <a:pt x="2135444" y="2173241"/>
                      <a:pt x="2286000" y="2227336"/>
                    </a:cubicBezTo>
                    <a:cubicBezTo>
                      <a:pt x="2178032" y="2314310"/>
                      <a:pt x="2043646" y="2361882"/>
                      <a:pt x="1905000" y="2362210"/>
                    </a:cubicBezTo>
                    <a:lnTo>
                      <a:pt x="1752600" y="2362210"/>
                    </a:lnTo>
                    <a:cubicBezTo>
                      <a:pt x="1710515" y="2362210"/>
                      <a:pt x="1676400" y="2396324"/>
                      <a:pt x="1676400" y="2438410"/>
                    </a:cubicBezTo>
                    <a:cubicBezTo>
                      <a:pt x="1676400" y="2480495"/>
                      <a:pt x="1710515" y="2514610"/>
                      <a:pt x="1752600" y="2514610"/>
                    </a:cubicBezTo>
                    <a:lnTo>
                      <a:pt x="1905000" y="2514610"/>
                    </a:lnTo>
                    <a:cubicBezTo>
                      <a:pt x="2106701" y="2514564"/>
                      <a:pt x="2300166" y="2434554"/>
                      <a:pt x="2442972" y="2292106"/>
                    </a:cubicBezTo>
                    <a:cubicBezTo>
                      <a:pt x="2974292" y="2545311"/>
                      <a:pt x="3323730" y="3069757"/>
                      <a:pt x="3352800" y="3657610"/>
                    </a:cubicBezTo>
                    <a:close/>
                  </a:path>
                </a:pathLst>
              </a:custGeom>
              <a:solidFill>
                <a:srgbClr val="000000"/>
              </a:solidFill>
              <a:ln w="76200"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57DA7490-69BB-4B9A-BC48-AE8E07ED890A}"/>
                  </a:ext>
                </a:extLst>
              </p:cNvPr>
              <p:cNvSpPr/>
              <p:nvPr/>
            </p:nvSpPr>
            <p:spPr>
              <a:xfrm>
                <a:off x="5486400" y="3733800"/>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w="76200"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0F16FD2E-E21B-40A3-B347-6259494071E4}"/>
                  </a:ext>
                </a:extLst>
              </p:cNvPr>
              <p:cNvSpPr/>
              <p:nvPr/>
            </p:nvSpPr>
            <p:spPr>
              <a:xfrm>
                <a:off x="5486400" y="4038600"/>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w="76200"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3354D6A4-5D73-47DD-9A1A-B07C0035CF15}"/>
                  </a:ext>
                </a:extLst>
              </p:cNvPr>
              <p:cNvSpPr/>
              <p:nvPr/>
            </p:nvSpPr>
            <p:spPr>
              <a:xfrm>
                <a:off x="5486400" y="4343400"/>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0000"/>
              </a:solidFill>
              <a:ln w="76200" cap="flat">
                <a:noFill/>
                <a:prstDash val="solid"/>
                <a:miter/>
              </a:ln>
            </p:spPr>
            <p:txBody>
              <a:bodyPr rtlCol="0" anchor="ctr"/>
              <a:lstStyle/>
              <a:p>
                <a:endParaRPr lang="fr-FR"/>
              </a:p>
            </p:txBody>
          </p:sp>
        </p:grpSp>
      </p:grpSp>
      <p:grpSp>
        <p:nvGrpSpPr>
          <p:cNvPr id="26" name="Graphique 24">
            <a:extLst>
              <a:ext uri="{FF2B5EF4-FFF2-40B4-BE49-F238E27FC236}">
                <a16:creationId xmlns:a16="http://schemas.microsoft.com/office/drawing/2014/main" id="{A19BEBBF-714A-48EE-B271-9EC21CE43D81}"/>
              </a:ext>
            </a:extLst>
          </p:cNvPr>
          <p:cNvGrpSpPr/>
          <p:nvPr/>
        </p:nvGrpSpPr>
        <p:grpSpPr>
          <a:xfrm>
            <a:off x="1117725" y="5072536"/>
            <a:ext cx="621146" cy="652732"/>
            <a:chOff x="3848112" y="1066797"/>
            <a:chExt cx="4495787" cy="4724402"/>
          </a:xfrm>
        </p:grpSpPr>
        <p:sp>
          <p:nvSpPr>
            <p:cNvPr id="27" name="Forme libre : forme 26">
              <a:extLst>
                <a:ext uri="{FF2B5EF4-FFF2-40B4-BE49-F238E27FC236}">
                  <a16:creationId xmlns:a16="http://schemas.microsoft.com/office/drawing/2014/main" id="{73EC7DE4-2369-4D01-B2B2-A7B130D357E7}"/>
                </a:ext>
              </a:extLst>
            </p:cNvPr>
            <p:cNvSpPr/>
            <p:nvPr/>
          </p:nvSpPr>
          <p:spPr>
            <a:xfrm>
              <a:off x="5295900" y="1981200"/>
              <a:ext cx="3048000" cy="3810000"/>
            </a:xfrm>
            <a:custGeom>
              <a:avLst/>
              <a:gdLst>
                <a:gd name="connsiteX0" fmla="*/ 2730322 w 3048000"/>
                <a:gd name="connsiteY0" fmla="*/ 1066800 h 3810000"/>
                <a:gd name="connsiteX1" fmla="*/ 2939034 w 3048000"/>
                <a:gd name="connsiteY1" fmla="*/ 1111225 h 3810000"/>
                <a:gd name="connsiteX2" fmla="*/ 3040594 w 3048000"/>
                <a:gd name="connsiteY2" fmla="*/ 1075197 h 3810000"/>
                <a:gd name="connsiteX3" fmla="*/ 3048000 w 3048000"/>
                <a:gd name="connsiteY3" fmla="*/ 1042645 h 3810000"/>
                <a:gd name="connsiteX4" fmla="*/ 3048000 w 3048000"/>
                <a:gd name="connsiteY4" fmla="*/ 152400 h 3810000"/>
                <a:gd name="connsiteX5" fmla="*/ 2895600 w 3048000"/>
                <a:gd name="connsiteY5" fmla="*/ 0 h 3810000"/>
                <a:gd name="connsiteX6" fmla="*/ 381000 w 3048000"/>
                <a:gd name="connsiteY6" fmla="*/ 0 h 3810000"/>
                <a:gd name="connsiteX7" fmla="*/ 0 w 3048000"/>
                <a:gd name="connsiteY7" fmla="*/ 381000 h 3810000"/>
                <a:gd name="connsiteX8" fmla="*/ 0 w 3048000"/>
                <a:gd name="connsiteY8" fmla="*/ 2895600 h 3810000"/>
                <a:gd name="connsiteX9" fmla="*/ 152400 w 3048000"/>
                <a:gd name="connsiteY9" fmla="*/ 3048000 h 3810000"/>
                <a:gd name="connsiteX10" fmla="*/ 933907 w 3048000"/>
                <a:gd name="connsiteY10" fmla="*/ 3048000 h 3810000"/>
                <a:gd name="connsiteX11" fmla="*/ 914629 w 3048000"/>
                <a:gd name="connsiteY11" fmla="*/ 3217545 h 3810000"/>
                <a:gd name="connsiteX12" fmla="*/ 1523238 w 3048000"/>
                <a:gd name="connsiteY12" fmla="*/ 3810000 h 3810000"/>
                <a:gd name="connsiteX13" fmla="*/ 1524000 w 3048000"/>
                <a:gd name="connsiteY13" fmla="*/ 3810000 h 3810000"/>
                <a:gd name="connsiteX14" fmla="*/ 2133600 w 3048000"/>
                <a:gd name="connsiteY14" fmla="*/ 3200400 h 3810000"/>
                <a:gd name="connsiteX15" fmla="*/ 2114093 w 3048000"/>
                <a:gd name="connsiteY15" fmla="*/ 3048000 h 3810000"/>
                <a:gd name="connsiteX16" fmla="*/ 2895600 w 3048000"/>
                <a:gd name="connsiteY16" fmla="*/ 3048000 h 3810000"/>
                <a:gd name="connsiteX17" fmla="*/ 3048000 w 3048000"/>
                <a:gd name="connsiteY17" fmla="*/ 2895600 h 3810000"/>
                <a:gd name="connsiteX18" fmla="*/ 3048000 w 3048000"/>
                <a:gd name="connsiteY18" fmla="*/ 2005356 h 3810000"/>
                <a:gd name="connsiteX19" fmla="*/ 2971549 w 3048000"/>
                <a:gd name="connsiteY19" fmla="*/ 1929407 h 3810000"/>
                <a:gd name="connsiteX20" fmla="*/ 2939110 w 3048000"/>
                <a:gd name="connsiteY20" fmla="*/ 1936775 h 3810000"/>
                <a:gd name="connsiteX21" fmla="*/ 2330097 w 3048000"/>
                <a:gd name="connsiteY21" fmla="*/ 1719583 h 3810000"/>
                <a:gd name="connsiteX22" fmla="*/ 2286000 w 3048000"/>
                <a:gd name="connsiteY22" fmla="*/ 1523772 h 3810000"/>
                <a:gd name="connsiteX23" fmla="*/ 2730322 w 3048000"/>
                <a:gd name="connsiteY23" fmla="*/ 10668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48000" h="3810000">
                  <a:moveTo>
                    <a:pt x="2730322" y="1066800"/>
                  </a:moveTo>
                  <a:cubicBezTo>
                    <a:pt x="2802431" y="1064880"/>
                    <a:pt x="2873959" y="1080105"/>
                    <a:pt x="2939034" y="1111225"/>
                  </a:cubicBezTo>
                  <a:cubicBezTo>
                    <a:pt x="2977027" y="1129322"/>
                    <a:pt x="3022496" y="1113191"/>
                    <a:pt x="3040594" y="1075197"/>
                  </a:cubicBezTo>
                  <a:cubicBezTo>
                    <a:pt x="3045440" y="1065025"/>
                    <a:pt x="3047970" y="1053907"/>
                    <a:pt x="3048000" y="1042645"/>
                  </a:cubicBezTo>
                  <a:lnTo>
                    <a:pt x="3048000" y="152400"/>
                  </a:lnTo>
                  <a:cubicBezTo>
                    <a:pt x="3048000" y="68229"/>
                    <a:pt x="2979771" y="0"/>
                    <a:pt x="2895600" y="0"/>
                  </a:cubicBezTo>
                  <a:lnTo>
                    <a:pt x="381000" y="0"/>
                  </a:lnTo>
                  <a:cubicBezTo>
                    <a:pt x="170680" y="251"/>
                    <a:pt x="251" y="170680"/>
                    <a:pt x="0" y="381000"/>
                  </a:cubicBezTo>
                  <a:lnTo>
                    <a:pt x="0" y="2895600"/>
                  </a:lnTo>
                  <a:cubicBezTo>
                    <a:pt x="0" y="2979771"/>
                    <a:pt x="68229" y="3048000"/>
                    <a:pt x="152400" y="3048000"/>
                  </a:cubicBezTo>
                  <a:lnTo>
                    <a:pt x="933907" y="3048000"/>
                  </a:lnTo>
                  <a:cubicBezTo>
                    <a:pt x="919437" y="3103306"/>
                    <a:pt x="912945" y="3160403"/>
                    <a:pt x="914629" y="3217545"/>
                  </a:cubicBezTo>
                  <a:cubicBezTo>
                    <a:pt x="926241" y="3546089"/>
                    <a:pt x="1194504" y="3807226"/>
                    <a:pt x="1523238" y="3810000"/>
                  </a:cubicBezTo>
                  <a:lnTo>
                    <a:pt x="1524000" y="3810000"/>
                  </a:lnTo>
                  <a:cubicBezTo>
                    <a:pt x="1860675" y="3810000"/>
                    <a:pt x="2133600" y="3537075"/>
                    <a:pt x="2133600" y="3200400"/>
                  </a:cubicBezTo>
                  <a:cubicBezTo>
                    <a:pt x="2133631" y="3148973"/>
                    <a:pt x="2127077" y="3097759"/>
                    <a:pt x="2114093" y="3048000"/>
                  </a:cubicBezTo>
                  <a:lnTo>
                    <a:pt x="2895600" y="3048000"/>
                  </a:lnTo>
                  <a:cubicBezTo>
                    <a:pt x="2979771" y="3048000"/>
                    <a:pt x="3048000" y="2979771"/>
                    <a:pt x="3048000" y="2895600"/>
                  </a:cubicBezTo>
                  <a:lnTo>
                    <a:pt x="3048000" y="2005356"/>
                  </a:lnTo>
                  <a:cubicBezTo>
                    <a:pt x="3047863" y="1963270"/>
                    <a:pt x="3013634" y="1929270"/>
                    <a:pt x="2971549" y="1929407"/>
                  </a:cubicBezTo>
                  <a:cubicBezTo>
                    <a:pt x="2960324" y="1929445"/>
                    <a:pt x="2949245" y="1931960"/>
                    <a:pt x="2939110" y="1936775"/>
                  </a:cubicBezTo>
                  <a:cubicBezTo>
                    <a:pt x="2710960" y="2044972"/>
                    <a:pt x="2438301" y="1947733"/>
                    <a:pt x="2330097" y="1719583"/>
                  </a:cubicBezTo>
                  <a:cubicBezTo>
                    <a:pt x="2301080" y="1658386"/>
                    <a:pt x="2286015" y="1591506"/>
                    <a:pt x="2286000" y="1523772"/>
                  </a:cubicBezTo>
                  <a:cubicBezTo>
                    <a:pt x="2290664" y="1278209"/>
                    <a:pt x="2484989" y="1078352"/>
                    <a:pt x="2730322" y="1066800"/>
                  </a:cubicBezTo>
                  <a:close/>
                </a:path>
              </a:pathLst>
            </a:custGeom>
            <a:solidFill>
              <a:srgbClr val="FF9D59"/>
            </a:solidFill>
            <a:ln w="76200" cap="flat">
              <a:noFill/>
              <a:prstDash val="solid"/>
              <a:miter/>
            </a:ln>
          </p:spPr>
          <p:txBody>
            <a:bodyPr rtlCol="0" anchor="ctr"/>
            <a:lstStyle/>
            <a:p>
              <a:endParaRPr lang="fr-FR" dirty="0"/>
            </a:p>
          </p:txBody>
        </p:sp>
        <p:grpSp>
          <p:nvGrpSpPr>
            <p:cNvPr id="28" name="Graphique 24">
              <a:extLst>
                <a:ext uri="{FF2B5EF4-FFF2-40B4-BE49-F238E27FC236}">
                  <a16:creationId xmlns:a16="http://schemas.microsoft.com/office/drawing/2014/main" id="{A19BEBBF-714A-48EE-B271-9EC21CE43D81}"/>
                </a:ext>
              </a:extLst>
            </p:cNvPr>
            <p:cNvGrpSpPr/>
            <p:nvPr/>
          </p:nvGrpSpPr>
          <p:grpSpPr>
            <a:xfrm>
              <a:off x="3848112" y="1066797"/>
              <a:ext cx="2666828" cy="3805631"/>
              <a:chOff x="3848112" y="1066797"/>
              <a:chExt cx="2666828" cy="3805631"/>
            </a:xfrm>
            <a:solidFill>
              <a:srgbClr val="151A6A"/>
            </a:solidFill>
          </p:grpSpPr>
          <p:sp>
            <p:nvSpPr>
              <p:cNvPr id="29" name="Forme libre : forme 28">
                <a:extLst>
                  <a:ext uri="{FF2B5EF4-FFF2-40B4-BE49-F238E27FC236}">
                    <a16:creationId xmlns:a16="http://schemas.microsoft.com/office/drawing/2014/main" id="{F156081A-AAB3-4D1A-93F2-8FDC421C178D}"/>
                  </a:ext>
                </a:extLst>
              </p:cNvPr>
              <p:cNvSpPr/>
              <p:nvPr/>
            </p:nvSpPr>
            <p:spPr>
              <a:xfrm>
                <a:off x="4545406" y="2400680"/>
                <a:ext cx="1261" cy="2892"/>
              </a:xfrm>
              <a:custGeom>
                <a:avLst/>
                <a:gdLst>
                  <a:gd name="connsiteX0" fmla="*/ 1219 w 1261"/>
                  <a:gd name="connsiteY0" fmla="*/ 2134 h 2892"/>
                  <a:gd name="connsiteX1" fmla="*/ 0 w 1261"/>
                  <a:gd name="connsiteY1" fmla="*/ 0 h 2892"/>
                  <a:gd name="connsiteX2" fmla="*/ 1219 w 1261"/>
                  <a:gd name="connsiteY2" fmla="*/ 2134 h 2892"/>
                </a:gdLst>
                <a:ahLst/>
                <a:cxnLst>
                  <a:cxn ang="0">
                    <a:pos x="connsiteX0" y="connsiteY0"/>
                  </a:cxn>
                  <a:cxn ang="0">
                    <a:pos x="connsiteX1" y="connsiteY1"/>
                  </a:cxn>
                  <a:cxn ang="0">
                    <a:pos x="connsiteX2" y="connsiteY2"/>
                  </a:cxn>
                </a:cxnLst>
                <a:rect l="l" t="t" r="r" b="b"/>
                <a:pathLst>
                  <a:path w="1261" h="2892">
                    <a:moveTo>
                      <a:pt x="1219" y="2134"/>
                    </a:moveTo>
                    <a:lnTo>
                      <a:pt x="0" y="0"/>
                    </a:lnTo>
                    <a:cubicBezTo>
                      <a:pt x="1143" y="3277"/>
                      <a:pt x="1372" y="3429"/>
                      <a:pt x="1219" y="2134"/>
                    </a:cubicBezTo>
                    <a:close/>
                  </a:path>
                </a:pathLst>
              </a:custGeom>
              <a:solidFill>
                <a:srgbClr val="151A6A"/>
              </a:solidFill>
              <a:ln w="76200"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BEE82715-F04A-4565-ACAC-AD9AD9AEBD77}"/>
                  </a:ext>
                </a:extLst>
              </p:cNvPr>
              <p:cNvSpPr/>
              <p:nvPr/>
            </p:nvSpPr>
            <p:spPr>
              <a:xfrm>
                <a:off x="3848112" y="1066797"/>
                <a:ext cx="2666828" cy="3805631"/>
              </a:xfrm>
              <a:custGeom>
                <a:avLst/>
                <a:gdLst>
                  <a:gd name="connsiteX0" fmla="*/ 2062036 w 2666828"/>
                  <a:gd name="connsiteY0" fmla="*/ 2669441 h 3805631"/>
                  <a:gd name="connsiteX1" fmla="*/ 2244916 w 2666828"/>
                  <a:gd name="connsiteY1" fmla="*/ 2303148 h 3805631"/>
                  <a:gd name="connsiteX2" fmla="*/ 2308002 w 2666828"/>
                  <a:gd name="connsiteY2" fmla="*/ 421907 h 3805631"/>
                  <a:gd name="connsiteX3" fmla="*/ 1333488 w 2666828"/>
                  <a:gd name="connsiteY3" fmla="*/ 2 h 3805631"/>
                  <a:gd name="connsiteX4" fmla="*/ 2 w 2666828"/>
                  <a:gd name="connsiteY4" fmla="*/ 1328481 h 3805631"/>
                  <a:gd name="connsiteX5" fmla="*/ 421907 w 2666828"/>
                  <a:gd name="connsiteY5" fmla="*/ 2303148 h 3805631"/>
                  <a:gd name="connsiteX6" fmla="*/ 604787 w 2666828"/>
                  <a:gd name="connsiteY6" fmla="*/ 2669441 h 3805631"/>
                  <a:gd name="connsiteX7" fmla="*/ 384565 w 2666828"/>
                  <a:gd name="connsiteY7" fmla="*/ 2974843 h 3805631"/>
                  <a:gd name="connsiteX8" fmla="*/ 647688 w 2666828"/>
                  <a:gd name="connsiteY8" fmla="*/ 3198497 h 3805631"/>
                  <a:gd name="connsiteX9" fmla="*/ 652184 w 2666828"/>
                  <a:gd name="connsiteY9" fmla="*/ 3198497 h 3805631"/>
                  <a:gd name="connsiteX10" fmla="*/ 1412180 w 2666828"/>
                  <a:gd name="connsiteY10" fmla="*/ 3801034 h 3805631"/>
                  <a:gd name="connsiteX11" fmla="*/ 2014716 w 2666828"/>
                  <a:gd name="connsiteY11" fmla="*/ 3198497 h 3805631"/>
                  <a:gd name="connsiteX12" fmla="*/ 2019288 w 2666828"/>
                  <a:gd name="connsiteY12" fmla="*/ 3198497 h 3805631"/>
                  <a:gd name="connsiteX13" fmla="*/ 2285760 w 2666828"/>
                  <a:gd name="connsiteY13" fmla="*/ 2932491 h 3805631"/>
                  <a:gd name="connsiteX14" fmla="*/ 2062112 w 2666828"/>
                  <a:gd name="connsiteY14" fmla="*/ 2669441 h 3805631"/>
                  <a:gd name="connsiteX15" fmla="*/ 525768 w 2666828"/>
                  <a:gd name="connsiteY15" fmla="*/ 2191895 h 3805631"/>
                  <a:gd name="connsiteX16" fmla="*/ 470587 w 2666828"/>
                  <a:gd name="connsiteY16" fmla="*/ 525714 h 3805631"/>
                  <a:gd name="connsiteX17" fmla="*/ 1333488 w 2666828"/>
                  <a:gd name="connsiteY17" fmla="*/ 152402 h 3805631"/>
                  <a:gd name="connsiteX18" fmla="*/ 2514588 w 2666828"/>
                  <a:gd name="connsiteY18" fmla="*/ 1329540 h 3805631"/>
                  <a:gd name="connsiteX19" fmla="*/ 2514588 w 2666828"/>
                  <a:gd name="connsiteY19" fmla="*/ 1331597 h 3805631"/>
                  <a:gd name="connsiteX20" fmla="*/ 2141208 w 2666828"/>
                  <a:gd name="connsiteY20" fmla="*/ 2191895 h 3805631"/>
                  <a:gd name="connsiteX21" fmla="*/ 1909179 w 2666828"/>
                  <a:gd name="connsiteY21" fmla="*/ 2665097 h 3805631"/>
                  <a:gd name="connsiteX22" fmla="*/ 1600188 w 2666828"/>
                  <a:gd name="connsiteY22" fmla="*/ 2665097 h 3805631"/>
                  <a:gd name="connsiteX23" fmla="*/ 1600188 w 2666828"/>
                  <a:gd name="connsiteY23" fmla="*/ 2621968 h 3805631"/>
                  <a:gd name="connsiteX24" fmla="*/ 1969606 w 2666828"/>
                  <a:gd name="connsiteY24" fmla="*/ 1334188 h 3805631"/>
                  <a:gd name="connsiteX25" fmla="*/ 1852105 w 2666828"/>
                  <a:gd name="connsiteY25" fmla="*/ 1239014 h 3805631"/>
                  <a:gd name="connsiteX26" fmla="*/ 1667396 w 2666828"/>
                  <a:gd name="connsiteY26" fmla="*/ 1417094 h 3805631"/>
                  <a:gd name="connsiteX27" fmla="*/ 1555535 w 2666828"/>
                  <a:gd name="connsiteY27" fmla="*/ 1283134 h 3805631"/>
                  <a:gd name="connsiteX28" fmla="*/ 1448215 w 2666828"/>
                  <a:gd name="connsiteY28" fmla="*/ 1273419 h 3805631"/>
                  <a:gd name="connsiteX29" fmla="*/ 1438492 w 2666828"/>
                  <a:gd name="connsiteY29" fmla="*/ 1283134 h 3805631"/>
                  <a:gd name="connsiteX30" fmla="*/ 1333488 w 2666828"/>
                  <a:gd name="connsiteY30" fmla="*/ 1408788 h 3805631"/>
                  <a:gd name="connsiteX31" fmla="*/ 1228484 w 2666828"/>
                  <a:gd name="connsiteY31" fmla="*/ 1282829 h 3805631"/>
                  <a:gd name="connsiteX32" fmla="*/ 1121164 w 2666828"/>
                  <a:gd name="connsiteY32" fmla="*/ 1273106 h 3805631"/>
                  <a:gd name="connsiteX33" fmla="*/ 1111441 w 2666828"/>
                  <a:gd name="connsiteY33" fmla="*/ 1282829 h 3805631"/>
                  <a:gd name="connsiteX34" fmla="*/ 999656 w 2666828"/>
                  <a:gd name="connsiteY34" fmla="*/ 1416789 h 3805631"/>
                  <a:gd name="connsiteX35" fmla="*/ 814871 w 2666828"/>
                  <a:gd name="connsiteY35" fmla="*/ 1238710 h 3805631"/>
                  <a:gd name="connsiteX36" fmla="*/ 697370 w 2666828"/>
                  <a:gd name="connsiteY36" fmla="*/ 1333883 h 3805631"/>
                  <a:gd name="connsiteX37" fmla="*/ 1066788 w 2666828"/>
                  <a:gd name="connsiteY37" fmla="*/ 2621663 h 3805631"/>
                  <a:gd name="connsiteX38" fmla="*/ 1066788 w 2666828"/>
                  <a:gd name="connsiteY38" fmla="*/ 2664793 h 3805631"/>
                  <a:gd name="connsiteX39" fmla="*/ 758178 w 2666828"/>
                  <a:gd name="connsiteY39" fmla="*/ 2664793 h 3805631"/>
                  <a:gd name="connsiteX40" fmla="*/ 525768 w 2666828"/>
                  <a:gd name="connsiteY40" fmla="*/ 2191895 h 3805631"/>
                  <a:gd name="connsiteX41" fmla="*/ 1009028 w 2666828"/>
                  <a:gd name="connsiteY41" fmla="*/ 1604546 h 3805631"/>
                  <a:gd name="connsiteX42" fmla="*/ 1009486 w 2666828"/>
                  <a:gd name="connsiteY42" fmla="*/ 1604546 h 3805631"/>
                  <a:gd name="connsiteX43" fmla="*/ 1063892 w 2666828"/>
                  <a:gd name="connsiteY43" fmla="*/ 1577266 h 3805631"/>
                  <a:gd name="connsiteX44" fmla="*/ 1169658 w 2666828"/>
                  <a:gd name="connsiteY44" fmla="*/ 1450622 h 3805631"/>
                  <a:gd name="connsiteX45" fmla="*/ 1275424 w 2666828"/>
                  <a:gd name="connsiteY45" fmla="*/ 1577343 h 3805631"/>
                  <a:gd name="connsiteX46" fmla="*/ 1381540 w 2666828"/>
                  <a:gd name="connsiteY46" fmla="*/ 1587279 h 3805631"/>
                  <a:gd name="connsiteX47" fmla="*/ 1391476 w 2666828"/>
                  <a:gd name="connsiteY47" fmla="*/ 1577343 h 3805631"/>
                  <a:gd name="connsiteX48" fmla="*/ 1497013 w 2666828"/>
                  <a:gd name="connsiteY48" fmla="*/ 1450698 h 3805631"/>
                  <a:gd name="connsiteX49" fmla="*/ 1602703 w 2666828"/>
                  <a:gd name="connsiteY49" fmla="*/ 1577343 h 3805631"/>
                  <a:gd name="connsiteX50" fmla="*/ 1657109 w 2666828"/>
                  <a:gd name="connsiteY50" fmla="*/ 1604622 h 3805631"/>
                  <a:gd name="connsiteX51" fmla="*/ 1657567 w 2666828"/>
                  <a:gd name="connsiteY51" fmla="*/ 1604622 h 3805631"/>
                  <a:gd name="connsiteX52" fmla="*/ 1447788 w 2666828"/>
                  <a:gd name="connsiteY52" fmla="*/ 2621968 h 3805631"/>
                  <a:gd name="connsiteX53" fmla="*/ 1447788 w 2666828"/>
                  <a:gd name="connsiteY53" fmla="*/ 2665097 h 3805631"/>
                  <a:gd name="connsiteX54" fmla="*/ 1219188 w 2666828"/>
                  <a:gd name="connsiteY54" fmla="*/ 2665097 h 3805631"/>
                  <a:gd name="connsiteX55" fmla="*/ 1219188 w 2666828"/>
                  <a:gd name="connsiteY55" fmla="*/ 2621968 h 3805631"/>
                  <a:gd name="connsiteX56" fmla="*/ 1009333 w 2666828"/>
                  <a:gd name="connsiteY56" fmla="*/ 1604546 h 3805631"/>
                  <a:gd name="connsiteX57" fmla="*/ 1333488 w 2666828"/>
                  <a:gd name="connsiteY57" fmla="*/ 3655697 h 3805631"/>
                  <a:gd name="connsiteX58" fmla="*/ 805498 w 2666828"/>
                  <a:gd name="connsiteY58" fmla="*/ 3198497 h 3805631"/>
                  <a:gd name="connsiteX59" fmla="*/ 1861401 w 2666828"/>
                  <a:gd name="connsiteY59" fmla="*/ 3198497 h 3805631"/>
                  <a:gd name="connsiteX60" fmla="*/ 1333488 w 2666828"/>
                  <a:gd name="connsiteY60" fmla="*/ 3655697 h 3805631"/>
                  <a:gd name="connsiteX61" fmla="*/ 2019288 w 2666828"/>
                  <a:gd name="connsiteY61" fmla="*/ 3046097 h 3805631"/>
                  <a:gd name="connsiteX62" fmla="*/ 647688 w 2666828"/>
                  <a:gd name="connsiteY62" fmla="*/ 3046097 h 3805631"/>
                  <a:gd name="connsiteX63" fmla="*/ 533388 w 2666828"/>
                  <a:gd name="connsiteY63" fmla="*/ 2931797 h 3805631"/>
                  <a:gd name="connsiteX64" fmla="*/ 647688 w 2666828"/>
                  <a:gd name="connsiteY64" fmla="*/ 2817497 h 3805631"/>
                  <a:gd name="connsiteX65" fmla="*/ 2019288 w 2666828"/>
                  <a:gd name="connsiteY65" fmla="*/ 2817497 h 3805631"/>
                  <a:gd name="connsiteX66" fmla="*/ 2133588 w 2666828"/>
                  <a:gd name="connsiteY66" fmla="*/ 2931797 h 3805631"/>
                  <a:gd name="connsiteX67" fmla="*/ 2019288 w 2666828"/>
                  <a:gd name="connsiteY67" fmla="*/ 3046097 h 38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66828" h="3805631">
                    <a:moveTo>
                      <a:pt x="2062036" y="2669441"/>
                    </a:moveTo>
                    <a:cubicBezTo>
                      <a:pt x="2078023" y="2529637"/>
                      <a:pt x="2142778" y="2399944"/>
                      <a:pt x="2244916" y="2303148"/>
                    </a:cubicBezTo>
                    <a:cubicBezTo>
                      <a:pt x="2781829" y="1801081"/>
                      <a:pt x="2810069" y="958819"/>
                      <a:pt x="2308002" y="421907"/>
                    </a:cubicBezTo>
                    <a:cubicBezTo>
                      <a:pt x="2055765" y="152166"/>
                      <a:pt x="1702791" y="-649"/>
                      <a:pt x="1333488" y="2"/>
                    </a:cubicBezTo>
                    <a:cubicBezTo>
                      <a:pt x="598409" y="-1379"/>
                      <a:pt x="1385" y="593402"/>
                      <a:pt x="2" y="1328481"/>
                    </a:cubicBezTo>
                    <a:cubicBezTo>
                      <a:pt x="-692" y="1697837"/>
                      <a:pt x="152127" y="2050872"/>
                      <a:pt x="421907" y="2303148"/>
                    </a:cubicBezTo>
                    <a:cubicBezTo>
                      <a:pt x="524039" y="2399944"/>
                      <a:pt x="588793" y="2529637"/>
                      <a:pt x="604787" y="2669441"/>
                    </a:cubicBezTo>
                    <a:cubicBezTo>
                      <a:pt x="459639" y="2692964"/>
                      <a:pt x="361043" y="2829697"/>
                      <a:pt x="384565" y="2974843"/>
                    </a:cubicBezTo>
                    <a:cubicBezTo>
                      <a:pt x="405476" y="3103880"/>
                      <a:pt x="516969" y="3198650"/>
                      <a:pt x="647688" y="3198497"/>
                    </a:cubicBezTo>
                    <a:lnTo>
                      <a:pt x="652184" y="3198497"/>
                    </a:lnTo>
                    <a:cubicBezTo>
                      <a:pt x="695663" y="3574750"/>
                      <a:pt x="1035927" y="3844514"/>
                      <a:pt x="1412180" y="3801034"/>
                    </a:cubicBezTo>
                    <a:cubicBezTo>
                      <a:pt x="1728570" y="3764473"/>
                      <a:pt x="1978155" y="3514895"/>
                      <a:pt x="2014716" y="3198497"/>
                    </a:cubicBezTo>
                    <a:lnTo>
                      <a:pt x="2019288" y="3198497"/>
                    </a:lnTo>
                    <a:cubicBezTo>
                      <a:pt x="2166331" y="3198627"/>
                      <a:pt x="2285637" y="3079526"/>
                      <a:pt x="2285760" y="2932491"/>
                    </a:cubicBezTo>
                    <a:cubicBezTo>
                      <a:pt x="2285874" y="2801800"/>
                      <a:pt x="2191119" y="2690350"/>
                      <a:pt x="2062112" y="2669441"/>
                    </a:cubicBezTo>
                    <a:close/>
                    <a:moveTo>
                      <a:pt x="525768" y="2191895"/>
                    </a:moveTo>
                    <a:cubicBezTo>
                      <a:pt x="50427" y="1747032"/>
                      <a:pt x="25721" y="1001057"/>
                      <a:pt x="470587" y="525714"/>
                    </a:cubicBezTo>
                    <a:cubicBezTo>
                      <a:pt x="694002" y="286994"/>
                      <a:pt x="1006529" y="151787"/>
                      <a:pt x="1333488" y="152402"/>
                    </a:cubicBezTo>
                    <a:cubicBezTo>
                      <a:pt x="1984693" y="151308"/>
                      <a:pt x="2513491" y="678330"/>
                      <a:pt x="2514588" y="1329540"/>
                    </a:cubicBezTo>
                    <a:cubicBezTo>
                      <a:pt x="2514588" y="1330226"/>
                      <a:pt x="2514588" y="1330912"/>
                      <a:pt x="2514588" y="1331597"/>
                    </a:cubicBezTo>
                    <a:cubicBezTo>
                      <a:pt x="2515868" y="1657954"/>
                      <a:pt x="2380461" y="1969940"/>
                      <a:pt x="2141208" y="2191895"/>
                    </a:cubicBezTo>
                    <a:cubicBezTo>
                      <a:pt x="2009290" y="2316460"/>
                      <a:pt x="1926880" y="2484534"/>
                      <a:pt x="1909179" y="2665097"/>
                    </a:cubicBezTo>
                    <a:lnTo>
                      <a:pt x="1600188" y="2665097"/>
                    </a:lnTo>
                    <a:lnTo>
                      <a:pt x="1600188" y="2621968"/>
                    </a:lnTo>
                    <a:cubicBezTo>
                      <a:pt x="1600135" y="2166559"/>
                      <a:pt x="1728151" y="1720316"/>
                      <a:pt x="1969606" y="1334188"/>
                    </a:cubicBezTo>
                    <a:cubicBezTo>
                      <a:pt x="2005801" y="1229718"/>
                      <a:pt x="1910017" y="1183160"/>
                      <a:pt x="1852105" y="1239014"/>
                    </a:cubicBezTo>
                    <a:lnTo>
                      <a:pt x="1667396" y="1417094"/>
                    </a:lnTo>
                    <a:lnTo>
                      <a:pt x="1555535" y="1283134"/>
                    </a:lnTo>
                    <a:cubicBezTo>
                      <a:pt x="1528583" y="1250810"/>
                      <a:pt x="1480531" y="1246459"/>
                      <a:pt x="1448215" y="1273419"/>
                    </a:cubicBezTo>
                    <a:cubicBezTo>
                      <a:pt x="1444687" y="1276352"/>
                      <a:pt x="1441433" y="1279606"/>
                      <a:pt x="1438492" y="1283134"/>
                    </a:cubicBezTo>
                    <a:lnTo>
                      <a:pt x="1333488" y="1408788"/>
                    </a:lnTo>
                    <a:lnTo>
                      <a:pt x="1228484" y="1282829"/>
                    </a:lnTo>
                    <a:cubicBezTo>
                      <a:pt x="1201532" y="1250505"/>
                      <a:pt x="1153481" y="1246154"/>
                      <a:pt x="1121164" y="1273106"/>
                    </a:cubicBezTo>
                    <a:cubicBezTo>
                      <a:pt x="1117636" y="1276048"/>
                      <a:pt x="1114382" y="1279301"/>
                      <a:pt x="1111441" y="1282829"/>
                    </a:cubicBezTo>
                    <a:lnTo>
                      <a:pt x="999656" y="1416789"/>
                    </a:lnTo>
                    <a:lnTo>
                      <a:pt x="814871" y="1238710"/>
                    </a:lnTo>
                    <a:cubicBezTo>
                      <a:pt x="757035" y="1182855"/>
                      <a:pt x="661252" y="1229413"/>
                      <a:pt x="697370" y="1333883"/>
                    </a:cubicBezTo>
                    <a:cubicBezTo>
                      <a:pt x="938863" y="1719996"/>
                      <a:pt x="1066879" y="2166254"/>
                      <a:pt x="1066788" y="2621663"/>
                    </a:cubicBezTo>
                    <a:lnTo>
                      <a:pt x="1066788" y="2664793"/>
                    </a:lnTo>
                    <a:lnTo>
                      <a:pt x="758178" y="2664793"/>
                    </a:lnTo>
                    <a:cubicBezTo>
                      <a:pt x="740263" y="2484290"/>
                      <a:pt x="657723" y="2316345"/>
                      <a:pt x="525768" y="2191895"/>
                    </a:cubicBezTo>
                    <a:close/>
                    <a:moveTo>
                      <a:pt x="1009028" y="1604546"/>
                    </a:moveTo>
                    <a:lnTo>
                      <a:pt x="1009486" y="1604546"/>
                    </a:lnTo>
                    <a:cubicBezTo>
                      <a:pt x="1030623" y="1603403"/>
                      <a:pt x="1050336" y="1593520"/>
                      <a:pt x="1063892" y="1577266"/>
                    </a:cubicBezTo>
                    <a:lnTo>
                      <a:pt x="1169658" y="1450622"/>
                    </a:lnTo>
                    <a:lnTo>
                      <a:pt x="1275424" y="1577343"/>
                    </a:lnTo>
                    <a:cubicBezTo>
                      <a:pt x="1301979" y="1609392"/>
                      <a:pt x="1349490" y="1613842"/>
                      <a:pt x="1381540" y="1587279"/>
                    </a:cubicBezTo>
                    <a:cubicBezTo>
                      <a:pt x="1385151" y="1584284"/>
                      <a:pt x="1388482" y="1580954"/>
                      <a:pt x="1391476" y="1577343"/>
                    </a:cubicBezTo>
                    <a:lnTo>
                      <a:pt x="1497013" y="1450698"/>
                    </a:lnTo>
                    <a:lnTo>
                      <a:pt x="1602703" y="1577343"/>
                    </a:lnTo>
                    <a:cubicBezTo>
                      <a:pt x="1616258" y="1593596"/>
                      <a:pt x="1635972" y="1603479"/>
                      <a:pt x="1657109" y="1604622"/>
                    </a:cubicBezTo>
                    <a:lnTo>
                      <a:pt x="1657567" y="1604622"/>
                    </a:lnTo>
                    <a:cubicBezTo>
                      <a:pt x="1519370" y="1926003"/>
                      <a:pt x="1447994" y="2272134"/>
                      <a:pt x="1447788" y="2621968"/>
                    </a:cubicBezTo>
                    <a:lnTo>
                      <a:pt x="1447788" y="2665097"/>
                    </a:lnTo>
                    <a:lnTo>
                      <a:pt x="1219188" y="2665097"/>
                    </a:lnTo>
                    <a:lnTo>
                      <a:pt x="1219188" y="2621968"/>
                    </a:lnTo>
                    <a:cubicBezTo>
                      <a:pt x="1218967" y="2272104"/>
                      <a:pt x="1147568" y="1925942"/>
                      <a:pt x="1009333" y="1604546"/>
                    </a:cubicBezTo>
                    <a:close/>
                    <a:moveTo>
                      <a:pt x="1333488" y="3655697"/>
                    </a:moveTo>
                    <a:cubicBezTo>
                      <a:pt x="1068449" y="3655370"/>
                      <a:pt x="843720" y="3460770"/>
                      <a:pt x="805498" y="3198497"/>
                    </a:cubicBezTo>
                    <a:lnTo>
                      <a:pt x="1861401" y="3198497"/>
                    </a:lnTo>
                    <a:cubicBezTo>
                      <a:pt x="1823218" y="3460755"/>
                      <a:pt x="1598512" y="3655362"/>
                      <a:pt x="1333488" y="3655697"/>
                    </a:cubicBezTo>
                    <a:close/>
                    <a:moveTo>
                      <a:pt x="2019288" y="3046097"/>
                    </a:moveTo>
                    <a:lnTo>
                      <a:pt x="647688" y="3046097"/>
                    </a:lnTo>
                    <a:cubicBezTo>
                      <a:pt x="584564" y="3046097"/>
                      <a:pt x="533388" y="2994921"/>
                      <a:pt x="533388" y="2931797"/>
                    </a:cubicBezTo>
                    <a:cubicBezTo>
                      <a:pt x="533388" y="2868673"/>
                      <a:pt x="584564" y="2817497"/>
                      <a:pt x="647688" y="2817497"/>
                    </a:cubicBezTo>
                    <a:lnTo>
                      <a:pt x="2019288" y="2817497"/>
                    </a:lnTo>
                    <a:cubicBezTo>
                      <a:pt x="2082412" y="2817497"/>
                      <a:pt x="2133588" y="2868673"/>
                      <a:pt x="2133588" y="2931797"/>
                    </a:cubicBezTo>
                    <a:cubicBezTo>
                      <a:pt x="2133588" y="2994921"/>
                      <a:pt x="2082412" y="3046097"/>
                      <a:pt x="2019288" y="3046097"/>
                    </a:cubicBezTo>
                    <a:close/>
                  </a:path>
                </a:pathLst>
              </a:custGeom>
              <a:solidFill>
                <a:schemeClr val="tx1"/>
              </a:solidFill>
              <a:ln w="76200" cap="flat">
                <a:noFill/>
                <a:prstDash val="solid"/>
                <a:miter/>
              </a:ln>
            </p:spPr>
            <p:txBody>
              <a:bodyPr rtlCol="0" anchor="ctr"/>
              <a:lstStyle/>
              <a:p>
                <a:endParaRPr lang="fr-FR"/>
              </a:p>
            </p:txBody>
          </p:sp>
        </p:grpSp>
      </p:grpSp>
    </p:spTree>
    <p:extLst>
      <p:ext uri="{BB962C8B-B14F-4D97-AF65-F5344CB8AC3E}">
        <p14:creationId xmlns:p14="http://schemas.microsoft.com/office/powerpoint/2010/main" val="2842688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BDA"/>
        </a:solidFill>
        <a:effectLst/>
      </p:bgPr>
    </p:bg>
    <p:spTree>
      <p:nvGrpSpPr>
        <p:cNvPr id="1" name=""/>
        <p:cNvGrpSpPr/>
        <p:nvPr/>
      </p:nvGrpSpPr>
      <p:grpSpPr>
        <a:xfrm>
          <a:off x="0" y="0"/>
          <a:ext cx="0" cy="0"/>
          <a:chOff x="0" y="0"/>
          <a:chExt cx="0" cy="0"/>
        </a:xfrm>
      </p:grpSpPr>
      <p:pic>
        <p:nvPicPr>
          <p:cNvPr id="170" name="Graphique 169">
            <a:extLst>
              <a:ext uri="{FF2B5EF4-FFF2-40B4-BE49-F238E27FC236}">
                <a16:creationId xmlns:a16="http://schemas.microsoft.com/office/drawing/2014/main" id="{44D45FE6-3F4A-E741-9D9B-33BD5332C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4742" y="596016"/>
            <a:ext cx="4762500" cy="4762500"/>
          </a:xfrm>
          <a:prstGeom prst="rect">
            <a:avLst/>
          </a:prstGeom>
        </p:spPr>
      </p:pic>
      <p:sp>
        <p:nvSpPr>
          <p:cNvPr id="10" name="Espace réservé du texte 12">
            <a:extLst>
              <a:ext uri="{FF2B5EF4-FFF2-40B4-BE49-F238E27FC236}">
                <a16:creationId xmlns:a16="http://schemas.microsoft.com/office/drawing/2014/main" id="{01C9C5A9-E15D-3244-98F9-EDD8AF343962}"/>
              </a:ext>
            </a:extLst>
          </p:cNvPr>
          <p:cNvSpPr txBox="1">
            <a:spLocks/>
          </p:cNvSpPr>
          <p:nvPr/>
        </p:nvSpPr>
        <p:spPr>
          <a:xfrm>
            <a:off x="5039571" y="5839719"/>
            <a:ext cx="2753958" cy="484963"/>
          </a:xfrm>
          <a:prstGeom prst="rect">
            <a:avLst/>
          </a:prstGeom>
        </p:spPr>
        <p:txBody>
          <a:bodyPr>
            <a:normAutofit/>
          </a:bodyPr>
          <a:lstStyle>
            <a:lvl1pPr marL="0" indent="0" algn="ctr" defTabSz="914400" rtl="0" eaLnBrk="1" latinLnBrk="0" hangingPunct="1">
              <a:lnSpc>
                <a:spcPct val="150000"/>
              </a:lnSpc>
              <a:spcBef>
                <a:spcPts val="1000"/>
              </a:spcBef>
              <a:buFontTx/>
              <a:buNone/>
              <a:defRPr sz="2000" b="0" kern="1200">
                <a:solidFill>
                  <a:schemeClr val="bg1"/>
                </a:solidFill>
                <a:latin typeface="+mn-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E8714"/>
              </a:buClr>
              <a:defRPr/>
            </a:pPr>
            <a:r>
              <a:rPr lang="fr-FR" sz="16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contact@mail.com</a:t>
            </a:r>
            <a:endParaRPr lang="fr-FR"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Espace réservé du texte 12">
            <a:extLst>
              <a:ext uri="{FF2B5EF4-FFF2-40B4-BE49-F238E27FC236}">
                <a16:creationId xmlns:a16="http://schemas.microsoft.com/office/drawing/2014/main" id="{73063E37-26E0-FC4F-956A-0E84A298767D}"/>
              </a:ext>
            </a:extLst>
          </p:cNvPr>
          <p:cNvSpPr txBox="1">
            <a:spLocks/>
          </p:cNvSpPr>
          <p:nvPr/>
        </p:nvSpPr>
        <p:spPr>
          <a:xfrm>
            <a:off x="9060833" y="5852782"/>
            <a:ext cx="2183766" cy="458837"/>
          </a:xfrm>
          <a:prstGeom prst="rect">
            <a:avLst/>
          </a:prstGeom>
        </p:spPr>
        <p:txBody>
          <a:bodyPr>
            <a:normAutofit/>
          </a:bodyPr>
          <a:lstStyle>
            <a:lvl1pPr marL="0" indent="0" algn="ctr" defTabSz="914400" rtl="0" eaLnBrk="1" latinLnBrk="0" hangingPunct="1">
              <a:lnSpc>
                <a:spcPct val="150000"/>
              </a:lnSpc>
              <a:spcBef>
                <a:spcPts val="1000"/>
              </a:spcBef>
              <a:buFontTx/>
              <a:buNone/>
              <a:defRPr sz="2000" b="0" kern="1200">
                <a:solidFill>
                  <a:schemeClr val="bg1"/>
                </a:solidFill>
                <a:latin typeface="+mn-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E8714"/>
              </a:buClr>
              <a:defRPr/>
            </a:pPr>
            <a:r>
              <a:rPr lang="fr-FR"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+33 (0)4 00 00 00 00</a:t>
            </a:r>
          </a:p>
        </p:txBody>
      </p:sp>
      <p:sp>
        <p:nvSpPr>
          <p:cNvPr id="12" name="Espace réservé du texte 12">
            <a:extLst>
              <a:ext uri="{FF2B5EF4-FFF2-40B4-BE49-F238E27FC236}">
                <a16:creationId xmlns:a16="http://schemas.microsoft.com/office/drawing/2014/main" id="{06372D34-4A92-2447-A684-1EB48FCA7DCB}"/>
              </a:ext>
            </a:extLst>
          </p:cNvPr>
          <p:cNvSpPr txBox="1">
            <a:spLocks/>
          </p:cNvSpPr>
          <p:nvPr/>
        </p:nvSpPr>
        <p:spPr>
          <a:xfrm>
            <a:off x="1401546" y="5839719"/>
            <a:ext cx="2370722" cy="484963"/>
          </a:xfrm>
          <a:prstGeom prst="rect">
            <a:avLst/>
          </a:prstGeom>
        </p:spPr>
        <p:txBody>
          <a:bodyPr>
            <a:normAutofit/>
          </a:bodyPr>
          <a:lstStyle>
            <a:lvl1pPr marL="0" indent="0" algn="ctr" defTabSz="914400" rtl="0" eaLnBrk="1" latinLnBrk="0" hangingPunct="1">
              <a:lnSpc>
                <a:spcPct val="150000"/>
              </a:lnSpc>
              <a:spcBef>
                <a:spcPts val="1000"/>
              </a:spcBef>
              <a:buFontTx/>
              <a:buNone/>
              <a:defRPr sz="2000" b="0" kern="1200">
                <a:solidFill>
                  <a:schemeClr val="bg1"/>
                </a:solidFill>
                <a:latin typeface="+mn-lt"/>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E8714"/>
              </a:buClr>
              <a:defRPr/>
            </a:pPr>
            <a:r>
              <a:rPr lang="fr-FR" sz="1600"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www.siteweb.com</a:t>
            </a:r>
            <a:endParaRPr lang="fr-FR" sz="1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3" name="Image 12">
            <a:extLst>
              <a:ext uri="{FF2B5EF4-FFF2-40B4-BE49-F238E27FC236}">
                <a16:creationId xmlns:a16="http://schemas.microsoft.com/office/drawing/2014/main" id="{F384DCE3-44E8-E741-AE4A-91075700A6E5}"/>
              </a:ext>
            </a:extLst>
          </p:cNvPr>
          <p:cNvPicPr>
            <a:picLocks noChangeAspect="1"/>
          </p:cNvPicPr>
          <p:nvPr/>
        </p:nvPicPr>
        <p:blipFill>
          <a:blip r:embed="rId5"/>
          <a:stretch>
            <a:fillRect/>
          </a:stretch>
        </p:blipFill>
        <p:spPr>
          <a:xfrm>
            <a:off x="4873321" y="5971027"/>
            <a:ext cx="222347" cy="222347"/>
          </a:xfrm>
          <a:prstGeom prst="rect">
            <a:avLst/>
          </a:prstGeom>
        </p:spPr>
      </p:pic>
      <p:pic>
        <p:nvPicPr>
          <p:cNvPr id="15" name="Image 14">
            <a:extLst>
              <a:ext uri="{FF2B5EF4-FFF2-40B4-BE49-F238E27FC236}">
                <a16:creationId xmlns:a16="http://schemas.microsoft.com/office/drawing/2014/main" id="{D0C31F89-BBC1-7C4A-8367-895928D44564}"/>
              </a:ext>
            </a:extLst>
          </p:cNvPr>
          <p:cNvPicPr>
            <a:picLocks noChangeAspect="1"/>
          </p:cNvPicPr>
          <p:nvPr/>
        </p:nvPicPr>
        <p:blipFill>
          <a:blip r:embed="rId6"/>
          <a:stretch>
            <a:fillRect/>
          </a:stretch>
        </p:blipFill>
        <p:spPr>
          <a:xfrm>
            <a:off x="8831958" y="5967763"/>
            <a:ext cx="228875" cy="228875"/>
          </a:xfrm>
          <a:prstGeom prst="rect">
            <a:avLst/>
          </a:prstGeom>
        </p:spPr>
      </p:pic>
      <p:pic>
        <p:nvPicPr>
          <p:cNvPr id="16" name="Image 15">
            <a:extLst>
              <a:ext uri="{FF2B5EF4-FFF2-40B4-BE49-F238E27FC236}">
                <a16:creationId xmlns:a16="http://schemas.microsoft.com/office/drawing/2014/main" id="{548726BD-2ECB-EE4E-AD37-11E800C582BE}"/>
              </a:ext>
            </a:extLst>
          </p:cNvPr>
          <p:cNvPicPr>
            <a:picLocks noChangeAspect="1"/>
          </p:cNvPicPr>
          <p:nvPr/>
        </p:nvPicPr>
        <p:blipFill>
          <a:blip r:embed="rId7"/>
          <a:stretch>
            <a:fillRect/>
          </a:stretch>
        </p:blipFill>
        <p:spPr>
          <a:xfrm>
            <a:off x="1199542" y="5981198"/>
            <a:ext cx="234048" cy="234048"/>
          </a:xfrm>
          <a:prstGeom prst="rect">
            <a:avLst/>
          </a:prstGeom>
        </p:spPr>
      </p:pic>
      <p:pic>
        <p:nvPicPr>
          <p:cNvPr id="17" name="Image 16">
            <a:extLst>
              <a:ext uri="{FF2B5EF4-FFF2-40B4-BE49-F238E27FC236}">
                <a16:creationId xmlns:a16="http://schemas.microsoft.com/office/drawing/2014/main" id="{EBFAF2DE-548A-6340-8946-3650BB1C7C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3529" y="1795665"/>
            <a:ext cx="2753958" cy="2753958"/>
          </a:xfrm>
          <a:prstGeom prst="rect">
            <a:avLst/>
          </a:prstGeom>
        </p:spPr>
      </p:pic>
    </p:spTree>
    <p:extLst>
      <p:ext uri="{BB962C8B-B14F-4D97-AF65-F5344CB8AC3E}">
        <p14:creationId xmlns:p14="http://schemas.microsoft.com/office/powerpoint/2010/main" val="2226590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B421F3-5CF9-0C48-AA4C-D640E0C161E6}"/>
              </a:ext>
            </a:extLst>
          </p:cNvPr>
          <p:cNvSpPr/>
          <p:nvPr/>
        </p:nvSpPr>
        <p:spPr>
          <a:xfrm>
            <a:off x="4904508" y="4106720"/>
            <a:ext cx="2452255" cy="202044"/>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4C282EE6-C118-3749-8730-052C1F81688E}"/>
              </a:ext>
            </a:extLst>
          </p:cNvPr>
          <p:cNvSpPr/>
          <p:nvPr/>
        </p:nvSpPr>
        <p:spPr>
          <a:xfrm>
            <a:off x="1482436" y="1522935"/>
            <a:ext cx="9227127" cy="3747339"/>
          </a:xfrm>
          <a:prstGeom prst="rect">
            <a:avLst/>
          </a:prstGeom>
          <a:noFill/>
          <a:ln w="50800" cmpd="dbl">
            <a:no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fr-FR" sz="6600" b="1">
                <a:solidFill>
                  <a:schemeClr val="tx1"/>
                </a:solidFill>
                <a:latin typeface="Neutra Text" panose="02000000000000000000" pitchFamily="2" charset="0"/>
              </a:rPr>
              <a:t>-</a:t>
            </a:r>
          </a:p>
          <a:p>
            <a:pPr algn="ctr">
              <a:lnSpc>
                <a:spcPct val="120000"/>
              </a:lnSpc>
            </a:pPr>
            <a:r>
              <a:rPr lang="fr-FR" sz="3600" spc="300">
                <a:solidFill>
                  <a:schemeClr val="tx1"/>
                </a:solidFill>
                <a:latin typeface="Neutra Text Light" panose="02000000000000000000" pitchFamily="2" charset="0"/>
              </a:rPr>
              <a:t>ANNEXES</a:t>
            </a:r>
          </a:p>
        </p:txBody>
      </p:sp>
    </p:spTree>
    <p:extLst>
      <p:ext uri="{BB962C8B-B14F-4D97-AF65-F5344CB8AC3E}">
        <p14:creationId xmlns:p14="http://schemas.microsoft.com/office/powerpoint/2010/main" val="1211503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EF190843-3BC6-4D82-A160-81ECA7EBE6E6}"/>
              </a:ext>
            </a:extLst>
          </p:cNvPr>
          <p:cNvSpPr/>
          <p:nvPr/>
        </p:nvSpPr>
        <p:spPr>
          <a:xfrm>
            <a:off x="0" y="0"/>
            <a:ext cx="12192000" cy="6858000"/>
          </a:xfrm>
          <a:prstGeom prst="rect">
            <a:avLst/>
          </a:prstGeom>
          <a:solidFill>
            <a:srgbClr val="F5F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itre 1">
            <a:extLst>
              <a:ext uri="{FF2B5EF4-FFF2-40B4-BE49-F238E27FC236}">
                <a16:creationId xmlns:a16="http://schemas.microsoft.com/office/drawing/2014/main" id="{8B9B1341-E75F-4FB3-9573-EDE6AA847384}"/>
              </a:ext>
            </a:extLst>
          </p:cNvPr>
          <p:cNvSpPr txBox="1">
            <a:spLocks/>
          </p:cNvSpPr>
          <p:nvPr/>
        </p:nvSpPr>
        <p:spPr>
          <a:xfrm>
            <a:off x="637778" y="255937"/>
            <a:ext cx="109347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fr-FR" sz="3600" b="1">
                <a:latin typeface="Neutra Text" panose="02000000000000000000" pitchFamily="50" charset="0"/>
                <a:ea typeface="Open Sans" panose="020B0606030504020204" pitchFamily="34" charset="0"/>
                <a:cs typeface="Open Sans" panose="020B0606030504020204" pitchFamily="34" charset="0"/>
              </a:rPr>
              <a:t>La liste blanche : comment autoriser des expéditeurs</a:t>
            </a:r>
          </a:p>
        </p:txBody>
      </p:sp>
      <p:grpSp>
        <p:nvGrpSpPr>
          <p:cNvPr id="42" name="Groupe 41">
            <a:extLst>
              <a:ext uri="{FF2B5EF4-FFF2-40B4-BE49-F238E27FC236}">
                <a16:creationId xmlns:a16="http://schemas.microsoft.com/office/drawing/2014/main" id="{9FB113D5-6A4E-4435-912A-F1D55CF2F6E6}"/>
              </a:ext>
            </a:extLst>
          </p:cNvPr>
          <p:cNvGrpSpPr>
            <a:grpSpLocks noChangeAspect="1"/>
          </p:cNvGrpSpPr>
          <p:nvPr/>
        </p:nvGrpSpPr>
        <p:grpSpPr>
          <a:xfrm>
            <a:off x="4247863" y="2785355"/>
            <a:ext cx="3916942" cy="2391729"/>
            <a:chOff x="4306669" y="2607938"/>
            <a:chExt cx="3578659" cy="2185169"/>
          </a:xfrm>
        </p:grpSpPr>
        <p:pic>
          <p:nvPicPr>
            <p:cNvPr id="43" name="Image 42">
              <a:extLst>
                <a:ext uri="{FF2B5EF4-FFF2-40B4-BE49-F238E27FC236}">
                  <a16:creationId xmlns:a16="http://schemas.microsoft.com/office/drawing/2014/main" id="{6A660ACA-3DE6-4A3C-93C8-C999523AD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669" y="2607938"/>
              <a:ext cx="3578659" cy="2185169"/>
            </a:xfrm>
            <a:prstGeom prst="rect">
              <a:avLst/>
            </a:prstGeom>
          </p:spPr>
        </p:pic>
        <p:pic>
          <p:nvPicPr>
            <p:cNvPr id="44" name="Image 43" descr="Une image contenant capture d’écran&#10;&#10;Description générée automatiquement">
              <a:extLst>
                <a:ext uri="{FF2B5EF4-FFF2-40B4-BE49-F238E27FC236}">
                  <a16:creationId xmlns:a16="http://schemas.microsoft.com/office/drawing/2014/main" id="{EEC36025-C852-4FE7-91CF-69013C017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110" y="2734910"/>
              <a:ext cx="2632690" cy="1683247"/>
            </a:xfrm>
            <a:prstGeom prst="rect">
              <a:avLst/>
            </a:prstGeom>
          </p:spPr>
        </p:pic>
      </p:grpSp>
      <p:sp>
        <p:nvSpPr>
          <p:cNvPr id="45" name="Rectangle 44">
            <a:extLst>
              <a:ext uri="{FF2B5EF4-FFF2-40B4-BE49-F238E27FC236}">
                <a16:creationId xmlns:a16="http://schemas.microsoft.com/office/drawing/2014/main" id="{CA48E503-2282-42B4-A233-EABB3DC67906}"/>
              </a:ext>
            </a:extLst>
          </p:cNvPr>
          <p:cNvSpPr/>
          <p:nvPr/>
        </p:nvSpPr>
        <p:spPr>
          <a:xfrm>
            <a:off x="666680" y="4640812"/>
            <a:ext cx="3281725" cy="63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Interface administrateur</a:t>
            </a:r>
          </a:p>
          <a:p>
            <a:pPr algn="ctr"/>
            <a:r>
              <a:rPr lang="fr-FR" sz="1600" dirty="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Protection sortante</a:t>
            </a:r>
            <a:endParaRPr lang="fr-FR" sz="160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Rectangle 45">
            <a:extLst>
              <a:ext uri="{FF2B5EF4-FFF2-40B4-BE49-F238E27FC236}">
                <a16:creationId xmlns:a16="http://schemas.microsoft.com/office/drawing/2014/main" id="{46A3E52E-8E94-48E3-AC99-587FF202E6D0}"/>
              </a:ext>
            </a:extLst>
          </p:cNvPr>
          <p:cNvSpPr/>
          <p:nvPr/>
        </p:nvSpPr>
        <p:spPr>
          <a:xfrm>
            <a:off x="4464265" y="5245967"/>
            <a:ext cx="3281725" cy="63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Interfaces utilisateur</a:t>
            </a:r>
          </a:p>
          <a:p>
            <a:pPr algn="ctr"/>
            <a:r>
              <a:rPr lang="fr-FR" sz="160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Rapport d’emails stoppés</a:t>
            </a:r>
            <a:endParaRPr lang="fr-FR" sz="160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8" name="Image 47" descr="Une image contenant texte&#10;&#10;Description générée automatiquement">
            <a:extLst>
              <a:ext uri="{FF2B5EF4-FFF2-40B4-BE49-F238E27FC236}">
                <a16:creationId xmlns:a16="http://schemas.microsoft.com/office/drawing/2014/main" id="{6C7AEA68-02BB-48E7-8F95-8268FB103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842" y="2334239"/>
            <a:ext cx="3811084" cy="2189521"/>
          </a:xfrm>
          <a:prstGeom prst="rect">
            <a:avLst/>
          </a:prstGeom>
        </p:spPr>
      </p:pic>
      <p:pic>
        <p:nvPicPr>
          <p:cNvPr id="49" name="Image 48" descr="Une image contenant capture d’écran&#10;&#10;Description générée automatiquement">
            <a:extLst>
              <a:ext uri="{FF2B5EF4-FFF2-40B4-BE49-F238E27FC236}">
                <a16:creationId xmlns:a16="http://schemas.microsoft.com/office/drawing/2014/main" id="{260621F8-0B66-4AC0-A388-C95F0C170917}"/>
              </a:ext>
            </a:extLst>
          </p:cNvPr>
          <p:cNvPicPr>
            <a:picLocks noChangeAspect="1"/>
          </p:cNvPicPr>
          <p:nvPr/>
        </p:nvPicPr>
        <p:blipFill rotWithShape="1">
          <a:blip r:embed="rId6">
            <a:extLst>
              <a:ext uri="{28A0092B-C50C-407E-A947-70E740481C1C}">
                <a14:useLocalDpi xmlns:a14="http://schemas.microsoft.com/office/drawing/2010/main" val="0"/>
              </a:ext>
            </a:extLst>
          </a:blip>
          <a:srcRect l="8864" t="-983" r="50745" b="29119"/>
          <a:stretch/>
        </p:blipFill>
        <p:spPr>
          <a:xfrm>
            <a:off x="7008150" y="3456109"/>
            <a:ext cx="967450" cy="1807650"/>
          </a:xfrm>
          <a:prstGeom prst="rect">
            <a:avLst/>
          </a:prstGeom>
        </p:spPr>
      </p:pic>
      <p:pic>
        <p:nvPicPr>
          <p:cNvPr id="50" name="Image 49" descr="Une image contenant capture d’écran&#10;&#10;Description générée automatiquement">
            <a:extLst>
              <a:ext uri="{FF2B5EF4-FFF2-40B4-BE49-F238E27FC236}">
                <a16:creationId xmlns:a16="http://schemas.microsoft.com/office/drawing/2014/main" id="{BE7CE765-0528-410D-86BA-95F3C2EE17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5600" y="3268308"/>
            <a:ext cx="3916942" cy="2502765"/>
          </a:xfrm>
          <a:prstGeom prst="rect">
            <a:avLst/>
          </a:prstGeom>
        </p:spPr>
      </p:pic>
      <p:sp>
        <p:nvSpPr>
          <p:cNvPr id="51" name="Rectangle 50">
            <a:hlinkClick r:id="rId8" action="ppaction://hlinksldjump"/>
            <a:extLst>
              <a:ext uri="{FF2B5EF4-FFF2-40B4-BE49-F238E27FC236}">
                <a16:creationId xmlns:a16="http://schemas.microsoft.com/office/drawing/2014/main" id="{5EA3459D-2E1E-4918-BFA3-CDA7BD7834C5}"/>
              </a:ext>
            </a:extLst>
          </p:cNvPr>
          <p:cNvSpPr/>
          <p:nvPr/>
        </p:nvSpPr>
        <p:spPr>
          <a:xfrm>
            <a:off x="8251648" y="5534837"/>
            <a:ext cx="3281725" cy="63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Demande d’authentification</a:t>
            </a:r>
            <a:endParaRPr lang="fr-FR" sz="160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Extraire 19">
            <a:hlinkClick r:id="rId9" action="ppaction://hlinksldjump"/>
            <a:extLst>
              <a:ext uri="{FF2B5EF4-FFF2-40B4-BE49-F238E27FC236}">
                <a16:creationId xmlns:a16="http://schemas.microsoft.com/office/drawing/2014/main" id="{6F5E5BE2-23B7-EA4B-ABC4-665C45E7EEE1}"/>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1" name="Extraire 20">
            <a:hlinkClick r:id="" action="ppaction://hlinkshowjump?jump=nextslide"/>
            <a:extLst>
              <a:ext uri="{FF2B5EF4-FFF2-40B4-BE49-F238E27FC236}">
                <a16:creationId xmlns:a16="http://schemas.microsoft.com/office/drawing/2014/main" id="{02981CF6-825D-0240-9715-F2DD26E62284}"/>
              </a:ext>
            </a:extLst>
          </p:cNvPr>
          <p:cNvSpPr/>
          <p:nvPr/>
        </p:nvSpPr>
        <p:spPr>
          <a:xfrm rot="5400000">
            <a:off x="11840975"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3" name="Espace réservé du contenu 4">
            <a:extLst>
              <a:ext uri="{FF2B5EF4-FFF2-40B4-BE49-F238E27FC236}">
                <a16:creationId xmlns:a16="http://schemas.microsoft.com/office/drawing/2014/main" id="{E081003F-8990-5B47-BF61-496661385CB5}"/>
              </a:ext>
            </a:extLst>
          </p:cNvPr>
          <p:cNvSpPr txBox="1">
            <a:spLocks/>
          </p:cNvSpPr>
          <p:nvPr/>
        </p:nvSpPr>
        <p:spPr>
          <a:xfrm>
            <a:off x="680027" y="1905260"/>
            <a:ext cx="3160713" cy="4622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800" dirty="0">
                <a:latin typeface="Neutra Text Light" panose="02000000000000000000" pitchFamily="2" charset="0"/>
              </a:rPr>
              <a:t>ADMINISTRATEUR</a:t>
            </a:r>
          </a:p>
        </p:txBody>
      </p:sp>
      <p:sp>
        <p:nvSpPr>
          <p:cNvPr id="24" name="Espace réservé du contenu 5">
            <a:extLst>
              <a:ext uri="{FF2B5EF4-FFF2-40B4-BE49-F238E27FC236}">
                <a16:creationId xmlns:a16="http://schemas.microsoft.com/office/drawing/2014/main" id="{C8693FFB-BC38-4545-BFF2-05E2839C4F98}"/>
              </a:ext>
            </a:extLst>
          </p:cNvPr>
          <p:cNvSpPr txBox="1">
            <a:spLocks/>
          </p:cNvSpPr>
          <p:nvPr/>
        </p:nvSpPr>
        <p:spPr>
          <a:xfrm>
            <a:off x="4625977" y="2342706"/>
            <a:ext cx="3160713" cy="4622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800">
                <a:latin typeface="Neutra Text Light" panose="02000000000000000000" pitchFamily="2" charset="0"/>
              </a:rPr>
              <a:t>UTILISATEUR</a:t>
            </a:r>
          </a:p>
        </p:txBody>
      </p:sp>
      <p:sp>
        <p:nvSpPr>
          <p:cNvPr id="25" name="Espace réservé du contenu 6">
            <a:extLst>
              <a:ext uri="{FF2B5EF4-FFF2-40B4-BE49-F238E27FC236}">
                <a16:creationId xmlns:a16="http://schemas.microsoft.com/office/drawing/2014/main" id="{3C698836-DB19-754C-A40A-717931C46797}"/>
              </a:ext>
            </a:extLst>
          </p:cNvPr>
          <p:cNvSpPr txBox="1">
            <a:spLocks/>
          </p:cNvSpPr>
          <p:nvPr/>
        </p:nvSpPr>
        <p:spPr>
          <a:xfrm>
            <a:off x="8365553" y="3075565"/>
            <a:ext cx="3160713" cy="4622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800">
                <a:latin typeface="Neutra Text Light" panose="02000000000000000000" pitchFamily="2" charset="0"/>
              </a:rPr>
              <a:t>EXPÉDITEUR</a:t>
            </a:r>
          </a:p>
        </p:txBody>
      </p:sp>
    </p:spTree>
    <p:extLst>
      <p:ext uri="{BB962C8B-B14F-4D97-AF65-F5344CB8AC3E}">
        <p14:creationId xmlns:p14="http://schemas.microsoft.com/office/powerpoint/2010/main" val="2968082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E6B704-57FC-9C42-A135-83F1006EE5B9}"/>
              </a:ext>
            </a:extLst>
          </p:cNvPr>
          <p:cNvSpPr/>
          <p:nvPr/>
        </p:nvSpPr>
        <p:spPr>
          <a:xfrm>
            <a:off x="2073729" y="2049237"/>
            <a:ext cx="947057" cy="130629"/>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BCF24DD-4483-1A44-85C5-D39A98491F57}"/>
              </a:ext>
            </a:extLst>
          </p:cNvPr>
          <p:cNvSpPr/>
          <p:nvPr/>
        </p:nvSpPr>
        <p:spPr>
          <a:xfrm>
            <a:off x="5619460" y="2065570"/>
            <a:ext cx="947057" cy="130629"/>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1FDEB676-58EB-5E4F-8E22-1B85FE29D6F5}"/>
              </a:ext>
            </a:extLst>
          </p:cNvPr>
          <p:cNvSpPr/>
          <p:nvPr/>
        </p:nvSpPr>
        <p:spPr>
          <a:xfrm>
            <a:off x="8969832" y="2065570"/>
            <a:ext cx="947057" cy="130629"/>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itre 3">
            <a:extLst>
              <a:ext uri="{FF2B5EF4-FFF2-40B4-BE49-F238E27FC236}">
                <a16:creationId xmlns:a16="http://schemas.microsoft.com/office/drawing/2014/main" id="{B44B482E-2792-42F8-984A-D938069186E1}"/>
              </a:ext>
            </a:extLst>
          </p:cNvPr>
          <p:cNvSpPr txBox="1">
            <a:spLocks/>
          </p:cNvSpPr>
          <p:nvPr/>
        </p:nvSpPr>
        <p:spPr>
          <a:xfrm>
            <a:off x="838200" y="3703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fr-FR" sz="3600" b="1" dirty="0">
                <a:latin typeface="Neutra Text" panose="02000000000000000000" pitchFamily="50" charset="0"/>
                <a:ea typeface="Open Sans" panose="020B0606030504020204" pitchFamily="34" charset="0"/>
                <a:cs typeface="Open Sans" panose="020B0606030504020204" pitchFamily="34" charset="0"/>
              </a:rPr>
              <a:t>La DA : votre plus haut niveau de confort</a:t>
            </a:r>
          </a:p>
        </p:txBody>
      </p:sp>
      <p:sp>
        <p:nvSpPr>
          <p:cNvPr id="11" name="Extraire 10">
            <a:hlinkClick r:id="rId3" action="ppaction://hlinksldjump"/>
            <a:extLst>
              <a:ext uri="{FF2B5EF4-FFF2-40B4-BE49-F238E27FC236}">
                <a16:creationId xmlns:a16="http://schemas.microsoft.com/office/drawing/2014/main" id="{08EEFF98-8DA4-2C46-A2E5-F61A52DA99BB}"/>
              </a:ext>
            </a:extLst>
          </p:cNvPr>
          <p:cNvSpPr/>
          <p:nvPr/>
        </p:nvSpPr>
        <p:spPr>
          <a:xfrm rot="16200000">
            <a:off x="91143" y="623546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13" name="Image 12" descr="Une image contenant capture d’écran&#10;&#10;Description générée automatiquement">
            <a:extLst>
              <a:ext uri="{FF2B5EF4-FFF2-40B4-BE49-F238E27FC236}">
                <a16:creationId xmlns:a16="http://schemas.microsoft.com/office/drawing/2014/main" id="{61A25AA8-6C21-0145-A63C-A0630A4DFB9A}"/>
              </a:ext>
            </a:extLst>
          </p:cNvPr>
          <p:cNvPicPr>
            <a:picLocks noChangeAspect="1"/>
          </p:cNvPicPr>
          <p:nvPr/>
        </p:nvPicPr>
        <p:blipFill rotWithShape="1">
          <a:blip r:embed="rId4">
            <a:extLst>
              <a:ext uri="{28A0092B-C50C-407E-A947-70E740481C1C}">
                <a14:useLocalDpi xmlns:a14="http://schemas.microsoft.com/office/drawing/2010/main" val="0"/>
              </a:ext>
            </a:extLst>
          </a:blip>
          <a:srcRect l="30368" t="15056" r="29838" b="22248"/>
          <a:stretch/>
        </p:blipFill>
        <p:spPr>
          <a:xfrm>
            <a:off x="994309" y="3266198"/>
            <a:ext cx="3168752" cy="3192054"/>
          </a:xfrm>
          <a:prstGeom prst="rect">
            <a:avLst/>
          </a:prstGeom>
        </p:spPr>
      </p:pic>
      <p:pic>
        <p:nvPicPr>
          <p:cNvPr id="14" name="Image 13" descr="Une image contenant capture d’écran&#10;&#10;Description générée automatiquement">
            <a:extLst>
              <a:ext uri="{FF2B5EF4-FFF2-40B4-BE49-F238E27FC236}">
                <a16:creationId xmlns:a16="http://schemas.microsoft.com/office/drawing/2014/main" id="{AE34C087-4591-B741-A815-933005C48A39}"/>
              </a:ext>
            </a:extLst>
          </p:cNvPr>
          <p:cNvPicPr>
            <a:picLocks noChangeAspect="1"/>
          </p:cNvPicPr>
          <p:nvPr/>
        </p:nvPicPr>
        <p:blipFill rotWithShape="1">
          <a:blip r:embed="rId5">
            <a:extLst>
              <a:ext uri="{28A0092B-C50C-407E-A947-70E740481C1C}">
                <a14:useLocalDpi xmlns:a14="http://schemas.microsoft.com/office/drawing/2010/main" val="0"/>
              </a:ext>
            </a:extLst>
          </a:blip>
          <a:srcRect l="30504" t="10946" r="29973" b="18548"/>
          <a:stretch/>
        </p:blipFill>
        <p:spPr>
          <a:xfrm>
            <a:off x="4755358" y="3266199"/>
            <a:ext cx="2798719" cy="3192053"/>
          </a:xfrm>
          <a:prstGeom prst="rect">
            <a:avLst/>
          </a:prstGeom>
        </p:spPr>
      </p:pic>
      <p:pic>
        <p:nvPicPr>
          <p:cNvPr id="21" name="Image 20" descr="Une image contenant capture d’écran&#10;&#10;Description générée automatiquement">
            <a:extLst>
              <a:ext uri="{FF2B5EF4-FFF2-40B4-BE49-F238E27FC236}">
                <a16:creationId xmlns:a16="http://schemas.microsoft.com/office/drawing/2014/main" id="{9DFFCDC0-D03B-CB4C-8084-C01D4D628A49}"/>
              </a:ext>
            </a:extLst>
          </p:cNvPr>
          <p:cNvPicPr>
            <a:picLocks noChangeAspect="1"/>
          </p:cNvPicPr>
          <p:nvPr/>
        </p:nvPicPr>
        <p:blipFill rotWithShape="1">
          <a:blip r:embed="rId6">
            <a:extLst>
              <a:ext uri="{28A0092B-C50C-407E-A947-70E740481C1C}">
                <a14:useLocalDpi xmlns:a14="http://schemas.microsoft.com/office/drawing/2010/main" val="0"/>
              </a:ext>
            </a:extLst>
          </a:blip>
          <a:srcRect l="29837" t="11692" r="29884" b="10411"/>
          <a:stretch/>
        </p:blipFill>
        <p:spPr>
          <a:xfrm>
            <a:off x="8392277" y="3266198"/>
            <a:ext cx="2536331" cy="3192053"/>
          </a:xfrm>
          <a:prstGeom prst="rect">
            <a:avLst/>
          </a:prstGeom>
        </p:spPr>
      </p:pic>
      <p:sp>
        <p:nvSpPr>
          <p:cNvPr id="2" name="ZoneTexte 1">
            <a:extLst>
              <a:ext uri="{FF2B5EF4-FFF2-40B4-BE49-F238E27FC236}">
                <a16:creationId xmlns:a16="http://schemas.microsoft.com/office/drawing/2014/main" id="{FF794E75-A837-4B41-86E6-32DCFFC5817D}"/>
              </a:ext>
            </a:extLst>
          </p:cNvPr>
          <p:cNvSpPr txBox="1"/>
          <p:nvPr/>
        </p:nvSpPr>
        <p:spPr>
          <a:xfrm>
            <a:off x="838200" y="1764724"/>
            <a:ext cx="3448687" cy="1138773"/>
          </a:xfrm>
          <a:prstGeom prst="rect">
            <a:avLst/>
          </a:prstGeom>
          <a:noFill/>
        </p:spPr>
        <p:txBody>
          <a:bodyPr wrap="square" rtlCol="0">
            <a:spAutoFit/>
          </a:bodyPr>
          <a:lstStyle/>
          <a:p>
            <a:pPr algn="ctr"/>
            <a:r>
              <a:rPr lang="fr-FR" sz="2400" dirty="0">
                <a:latin typeface="Neutra Text Light" panose="02000000000000000000" pitchFamily="2" charset="0"/>
              </a:rPr>
              <a:t>Étape 1</a:t>
            </a:r>
          </a:p>
          <a:p>
            <a:pPr algn="ctr"/>
            <a:endParaRPr lang="fr-FR" sz="1600" dirty="0">
              <a:latin typeface="Neutra Text Light" panose="02000000000000000000" pitchFamily="2" charset="0"/>
            </a:endParaRPr>
          </a:p>
          <a:p>
            <a:pPr algn="ctr"/>
            <a:r>
              <a:rPr lang="fr-FR" sz="1400" dirty="0">
                <a:latin typeface="Neutra Text Light" panose="02000000000000000000" pitchFamily="2" charset="0"/>
                <a:ea typeface="Open Sans Light" panose="020B0306030504020204" pitchFamily="34" charset="0"/>
                <a:cs typeface="Open Sans Light" panose="020B0306030504020204" pitchFamily="34" charset="0"/>
              </a:rPr>
              <a:t>Chaque nouveau correspondant </a:t>
            </a:r>
          </a:p>
          <a:p>
            <a:pPr algn="ctr"/>
            <a:r>
              <a:rPr lang="fr-FR" sz="1400" dirty="0">
                <a:latin typeface="Neutra Text Light" panose="02000000000000000000" pitchFamily="2" charset="0"/>
                <a:ea typeface="Open Sans Light" panose="020B0306030504020204" pitchFamily="34" charset="0"/>
                <a:cs typeface="Open Sans Light" panose="020B0306030504020204" pitchFamily="34" charset="0"/>
              </a:rPr>
              <a:t>reçoit une demande d’authentification</a:t>
            </a:r>
            <a:endParaRPr lang="fr-FR" sz="1400" dirty="0">
              <a:latin typeface="Neutra Text Light" panose="02000000000000000000" pitchFamily="2" charset="0"/>
            </a:endParaRPr>
          </a:p>
        </p:txBody>
      </p:sp>
      <p:sp>
        <p:nvSpPr>
          <p:cNvPr id="10" name="ZoneTexte 9">
            <a:extLst>
              <a:ext uri="{FF2B5EF4-FFF2-40B4-BE49-F238E27FC236}">
                <a16:creationId xmlns:a16="http://schemas.microsoft.com/office/drawing/2014/main" id="{436465B7-6AB2-AE4E-8EA1-8C16E81E3FB4}"/>
              </a:ext>
            </a:extLst>
          </p:cNvPr>
          <p:cNvSpPr txBox="1"/>
          <p:nvPr/>
        </p:nvSpPr>
        <p:spPr>
          <a:xfrm>
            <a:off x="4371656" y="1772409"/>
            <a:ext cx="3448687" cy="1354217"/>
          </a:xfrm>
          <a:prstGeom prst="rect">
            <a:avLst/>
          </a:prstGeom>
          <a:noFill/>
        </p:spPr>
        <p:txBody>
          <a:bodyPr wrap="square" rtlCol="0">
            <a:spAutoFit/>
          </a:bodyPr>
          <a:lstStyle/>
          <a:p>
            <a:pPr algn="ctr"/>
            <a:r>
              <a:rPr lang="fr-FR" sz="2400" dirty="0">
                <a:latin typeface="Neutra Text Light" panose="02000000000000000000" pitchFamily="2" charset="0"/>
              </a:rPr>
              <a:t>Étape 2</a:t>
            </a:r>
          </a:p>
          <a:p>
            <a:pPr algn="ctr"/>
            <a:endParaRPr lang="fr-FR" sz="1600" dirty="0">
              <a:latin typeface="Neutra Text Light" panose="02000000000000000000" pitchFamily="2" charset="0"/>
            </a:endParaRPr>
          </a:p>
          <a:p>
            <a:pPr algn="ctr"/>
            <a:r>
              <a:rPr lang="fr-FR" sz="1400" dirty="0">
                <a:latin typeface="Neutra Text Light" panose="02000000000000000000" pitchFamily="2" charset="0"/>
                <a:ea typeface="Open Sans Light" panose="020B0306030504020204" pitchFamily="34" charset="0"/>
                <a:cs typeface="Open Sans Light" panose="020B0306030504020204" pitchFamily="34" charset="0"/>
              </a:rPr>
              <a:t>Le correspondant répond correctement pour s’authentifier : il rejoint alors la liste blanche du destinataire</a:t>
            </a:r>
          </a:p>
        </p:txBody>
      </p:sp>
      <p:sp>
        <p:nvSpPr>
          <p:cNvPr id="12" name="ZoneTexte 11">
            <a:extLst>
              <a:ext uri="{FF2B5EF4-FFF2-40B4-BE49-F238E27FC236}">
                <a16:creationId xmlns:a16="http://schemas.microsoft.com/office/drawing/2014/main" id="{1F6E5B52-0D42-AC4B-9C44-E6C6FBF7028C}"/>
              </a:ext>
            </a:extLst>
          </p:cNvPr>
          <p:cNvSpPr txBox="1"/>
          <p:nvPr/>
        </p:nvSpPr>
        <p:spPr>
          <a:xfrm>
            <a:off x="7749004" y="1775571"/>
            <a:ext cx="3448687" cy="1138773"/>
          </a:xfrm>
          <a:prstGeom prst="rect">
            <a:avLst/>
          </a:prstGeom>
          <a:noFill/>
        </p:spPr>
        <p:txBody>
          <a:bodyPr wrap="square" rtlCol="0">
            <a:spAutoFit/>
          </a:bodyPr>
          <a:lstStyle/>
          <a:p>
            <a:pPr algn="ctr"/>
            <a:r>
              <a:rPr lang="fr-FR" sz="2400" dirty="0">
                <a:latin typeface="Neutra Text Light" panose="02000000000000000000" pitchFamily="2" charset="0"/>
              </a:rPr>
              <a:t>Étape 3</a:t>
            </a:r>
          </a:p>
          <a:p>
            <a:pPr algn="ctr"/>
            <a:endParaRPr lang="fr-FR" sz="1600" dirty="0">
              <a:latin typeface="Neutra Text Light" panose="02000000000000000000" pitchFamily="2" charset="0"/>
            </a:endParaRPr>
          </a:p>
          <a:p>
            <a:pPr algn="ctr"/>
            <a:r>
              <a:rPr lang="fr-FR" sz="1400" dirty="0">
                <a:latin typeface="Neutra Text Light" panose="02000000000000000000" pitchFamily="2" charset="0"/>
                <a:ea typeface="Open Sans Light" panose="020B0306030504020204" pitchFamily="34" charset="0"/>
                <a:cs typeface="Open Sans Light" panose="020B0306030504020204" pitchFamily="34" charset="0"/>
              </a:rPr>
              <a:t>Un message lui confirme que son email </a:t>
            </a:r>
          </a:p>
          <a:p>
            <a:pPr algn="ctr"/>
            <a:r>
              <a:rPr lang="fr-FR" sz="1400" dirty="0">
                <a:latin typeface="Neutra Text Light" panose="02000000000000000000" pitchFamily="2" charset="0"/>
                <a:ea typeface="Open Sans Light" panose="020B0306030504020204" pitchFamily="34" charset="0"/>
                <a:cs typeface="Open Sans Light" panose="020B0306030504020204" pitchFamily="34" charset="0"/>
              </a:rPr>
              <a:t>a bien été délivré au destinataire</a:t>
            </a:r>
          </a:p>
        </p:txBody>
      </p:sp>
    </p:spTree>
    <p:extLst>
      <p:ext uri="{BB962C8B-B14F-4D97-AF65-F5344CB8AC3E}">
        <p14:creationId xmlns:p14="http://schemas.microsoft.com/office/powerpoint/2010/main" val="3151185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3E6CE8-2A8F-514B-9152-9EE76BCA2C72}"/>
              </a:ext>
            </a:extLst>
          </p:cNvPr>
          <p:cNvSpPr/>
          <p:nvPr/>
        </p:nvSpPr>
        <p:spPr>
          <a:xfrm>
            <a:off x="1039714" y="4725549"/>
            <a:ext cx="1266049" cy="138566"/>
          </a:xfrm>
          <a:prstGeom prst="rect">
            <a:avLst/>
          </a:prstGeom>
          <a:solidFill>
            <a:srgbClr val="FBC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ysClr val="windowText" lastClr="000000"/>
              </a:solidFill>
              <a:latin typeface="Neutra Text" panose="02000000000000000000" pitchFamily="50" charset="0"/>
            </a:endParaRPr>
          </a:p>
        </p:txBody>
      </p:sp>
      <p:sp>
        <p:nvSpPr>
          <p:cNvPr id="12" name="ZoneTexte 11">
            <a:extLst>
              <a:ext uri="{FF2B5EF4-FFF2-40B4-BE49-F238E27FC236}">
                <a16:creationId xmlns:a16="http://schemas.microsoft.com/office/drawing/2014/main" id="{ED78F137-C36E-424D-981E-4297D6448934}"/>
              </a:ext>
            </a:extLst>
          </p:cNvPr>
          <p:cNvSpPr txBox="1"/>
          <p:nvPr/>
        </p:nvSpPr>
        <p:spPr>
          <a:xfrm>
            <a:off x="0" y="4451002"/>
            <a:ext cx="3358661" cy="461665"/>
          </a:xfrm>
          <a:prstGeom prst="rect">
            <a:avLst/>
          </a:prstGeom>
          <a:noFill/>
        </p:spPr>
        <p:txBody>
          <a:bodyPr wrap="square" rtlCol="0">
            <a:spAutoFit/>
          </a:bodyPr>
          <a:lstStyle/>
          <a:p>
            <a:pPr algn="ctr"/>
            <a:r>
              <a:rPr lang="fr-FR" sz="2400" b="1" dirty="0">
                <a:latin typeface="Neutra Text" panose="02000000000000000000" pitchFamily="2" charset="0"/>
              </a:rPr>
              <a:t>Confort</a:t>
            </a:r>
          </a:p>
        </p:txBody>
      </p:sp>
      <p:sp>
        <p:nvSpPr>
          <p:cNvPr id="10" name="Rectangle 9">
            <a:extLst>
              <a:ext uri="{FF2B5EF4-FFF2-40B4-BE49-F238E27FC236}">
                <a16:creationId xmlns:a16="http://schemas.microsoft.com/office/drawing/2014/main" id="{626D0DD0-7603-4B4C-8CB7-581FD40D6237}"/>
              </a:ext>
            </a:extLst>
          </p:cNvPr>
          <p:cNvSpPr/>
          <p:nvPr/>
        </p:nvSpPr>
        <p:spPr>
          <a:xfrm>
            <a:off x="1039714" y="3124178"/>
            <a:ext cx="1266049" cy="138566"/>
          </a:xfrm>
          <a:prstGeom prst="rect">
            <a:avLst/>
          </a:prstGeom>
          <a:solidFill>
            <a:srgbClr val="F78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ysClr val="windowText" lastClr="000000"/>
              </a:solidFill>
              <a:latin typeface="Neutra Text" panose="02000000000000000000" pitchFamily="50" charset="0"/>
            </a:endParaRPr>
          </a:p>
        </p:txBody>
      </p:sp>
      <p:sp>
        <p:nvSpPr>
          <p:cNvPr id="14" name="Titre 3">
            <a:extLst>
              <a:ext uri="{FF2B5EF4-FFF2-40B4-BE49-F238E27FC236}">
                <a16:creationId xmlns:a16="http://schemas.microsoft.com/office/drawing/2014/main" id="{9CFB6FA9-0D65-4547-840C-6FDA33F25C40}"/>
              </a:ext>
            </a:extLst>
          </p:cNvPr>
          <p:cNvSpPr>
            <a:spLocks noGrp="1"/>
          </p:cNvSpPr>
          <p:nvPr>
            <p:ph type="title"/>
          </p:nvPr>
        </p:nvSpPr>
        <p:spPr>
          <a:xfrm>
            <a:off x="838200" y="372121"/>
            <a:ext cx="10515600" cy="1592145"/>
          </a:xfrm>
        </p:spPr>
        <p:txBody>
          <a:bodyPr>
            <a:normAutofit/>
          </a:bodyPr>
          <a:lstStyle/>
          <a:p>
            <a:pPr>
              <a:lnSpc>
                <a:spcPct val="130000"/>
              </a:lnSpc>
            </a:pPr>
            <a:r>
              <a:rPr lang="fr-FR" sz="3600" b="1" dirty="0">
                <a:latin typeface="Neutra Text"/>
                <a:ea typeface="Open Sans" panose="020B0606030504020204" pitchFamily="34" charset="0"/>
                <a:cs typeface="Open Sans" panose="020B0606030504020204" pitchFamily="34" charset="0"/>
              </a:rPr>
              <a:t>Classification des emails</a:t>
            </a:r>
            <a:br>
              <a:rPr lang="fr-FR" sz="3600" b="1" dirty="0">
                <a:latin typeface="Neutra Text"/>
                <a:ea typeface="Open Sans" panose="020B0606030504020204" pitchFamily="34" charset="0"/>
                <a:cs typeface="Open Sans" panose="020B0606030504020204" pitchFamily="34" charset="0"/>
              </a:rPr>
            </a:br>
            <a:r>
              <a:rPr lang="fr-FR" sz="2400" b="0" dirty="0">
                <a:latin typeface="Neutra Text Light" panose="02000000000000000000" pitchFamily="2" charset="0"/>
                <a:ea typeface="Open Sans Light" panose="020B0306030504020204" pitchFamily="34" charset="0"/>
                <a:cs typeface="Open Sans Light" panose="020B0306030504020204" pitchFamily="34" charset="0"/>
              </a:rPr>
              <a:t>Notre IA intervient à plusieurs étapes pour assurer plus de sécurité et de confort</a:t>
            </a:r>
            <a:endParaRPr lang="fr-FR" sz="2400" b="0" dirty="0">
              <a:latin typeface="Neutra Text Light" panose="02000000000000000000" pitchFamily="2" charset="0"/>
              <a:ea typeface="Open Sans" panose="020B0606030504020204" pitchFamily="34" charset="0"/>
              <a:cs typeface="Open Sans" panose="020B0606030504020204" pitchFamily="34" charset="0"/>
            </a:endParaRPr>
          </a:p>
        </p:txBody>
      </p:sp>
      <p:sp>
        <p:nvSpPr>
          <p:cNvPr id="15" name="Espace réservé du contenu 1">
            <a:extLst>
              <a:ext uri="{FF2B5EF4-FFF2-40B4-BE49-F238E27FC236}">
                <a16:creationId xmlns:a16="http://schemas.microsoft.com/office/drawing/2014/main" id="{B9ABA385-3545-4EA3-93BA-C62E2C4BBA2B}"/>
              </a:ext>
            </a:extLst>
          </p:cNvPr>
          <p:cNvSpPr>
            <a:spLocks noGrp="1"/>
          </p:cNvSpPr>
          <p:nvPr>
            <p:ph sz="half" idx="1"/>
          </p:nvPr>
        </p:nvSpPr>
        <p:spPr>
          <a:xfrm>
            <a:off x="3140765" y="2849631"/>
            <a:ext cx="8173716" cy="877539"/>
          </a:xfrm>
        </p:spPr>
        <p:txBody>
          <a:bodyPr vert="horz" lIns="91440" tIns="45720" rIns="91440" bIns="45720" rtlCol="0" anchor="t">
            <a:normAutofit/>
          </a:bodyPr>
          <a:lstStyle/>
          <a:p>
            <a:pPr marL="285750" indent="-285750">
              <a:lnSpc>
                <a:spcPct val="100000"/>
              </a:lnSpc>
              <a:buFont typeface="Arial" panose="020B0604020202020204" pitchFamily="34" charset="0"/>
              <a:buChar char="•"/>
            </a:pPr>
            <a:r>
              <a:rPr lang="fr-FR" dirty="0">
                <a:latin typeface="Open Sans Light"/>
                <a:ea typeface="Open Sans Light" panose="020B0306030504020204" pitchFamily="34" charset="0"/>
                <a:cs typeface="Open Sans Light" panose="020B0306030504020204" pitchFamily="34" charset="0"/>
              </a:rPr>
              <a:t>S’assurer que tout email sain ne soit pas bloqué par erreur (</a:t>
            </a:r>
            <a:r>
              <a:rPr lang="fr-FR" u="sng" dirty="0">
                <a:latin typeface="Open Sans Light"/>
                <a:ea typeface="Open Sans Light" panose="020B0306030504020204" pitchFamily="34" charset="0"/>
                <a:cs typeface="Open Sans Light" panose="020B0306030504020204" pitchFamily="34" charset="0"/>
              </a:rPr>
              <a:t>faux positifs</a:t>
            </a:r>
            <a:r>
              <a:rPr lang="fr-FR" dirty="0">
                <a:latin typeface="Open Sans Light"/>
                <a:ea typeface="Open Sans Light" panose="020B0306030504020204" pitchFamily="34" charset="0"/>
                <a:cs typeface="Open Sans Light" panose="020B0306030504020204" pitchFamily="34" charset="0"/>
              </a:rPr>
              <a:t>)</a:t>
            </a:r>
          </a:p>
          <a:p>
            <a:pPr marL="285750" indent="-285750">
              <a:lnSpc>
                <a:spcPct val="100000"/>
              </a:lnSpc>
              <a:buFont typeface="Arial" panose="020B0604020202020204" pitchFamily="34" charset="0"/>
              <a:buChar char="•"/>
            </a:pPr>
            <a:r>
              <a:rPr lang="fr-FR" dirty="0">
                <a:latin typeface="Open Sans Light" panose="020B0306030504020204" pitchFamily="34" charset="0"/>
                <a:ea typeface="Open Sans Light" panose="020B0306030504020204" pitchFamily="34" charset="0"/>
                <a:cs typeface="Open Sans Light" panose="020B0306030504020204" pitchFamily="34" charset="0"/>
              </a:rPr>
              <a:t>S’assurer que tout email dangereux ou indésirable ne s’échappe pas par erreur (</a:t>
            </a:r>
            <a:r>
              <a:rPr lang="fr-FR" u="sng" dirty="0">
                <a:latin typeface="Open Sans Light" panose="020B0306030504020204" pitchFamily="34" charset="0"/>
                <a:ea typeface="Open Sans Light" panose="020B0306030504020204" pitchFamily="34" charset="0"/>
                <a:cs typeface="Open Sans Light" panose="020B0306030504020204" pitchFamily="34" charset="0"/>
              </a:rPr>
              <a:t>faux négatifs</a:t>
            </a:r>
            <a:r>
              <a:rPr lang="fr-FR" dirty="0">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16" name="Espace réservé du contenu 4">
            <a:extLst>
              <a:ext uri="{FF2B5EF4-FFF2-40B4-BE49-F238E27FC236}">
                <a16:creationId xmlns:a16="http://schemas.microsoft.com/office/drawing/2014/main" id="{83CBD484-1345-4B56-8C9E-C54F5F6282D9}"/>
              </a:ext>
            </a:extLst>
          </p:cNvPr>
          <p:cNvSpPr>
            <a:spLocks noGrp="1"/>
          </p:cNvSpPr>
          <p:nvPr>
            <p:ph sz="half" idx="2"/>
          </p:nvPr>
        </p:nvSpPr>
        <p:spPr>
          <a:xfrm>
            <a:off x="3208484" y="4390792"/>
            <a:ext cx="8380542" cy="1995828"/>
          </a:xfrm>
        </p:spPr>
        <p:txBody>
          <a:bodyPr vert="horz" lIns="91440" tIns="45720" rIns="91440" bIns="45720" rtlCol="0" anchor="t">
            <a:normAutofit/>
          </a:bodyPr>
          <a:lstStyle/>
          <a:p>
            <a:pPr marL="285750" indent="-285750">
              <a:lnSpc>
                <a:spcPct val="100000"/>
              </a:lnSpc>
              <a:buFont typeface="Arial" panose="020B0604020202020204" pitchFamily="34" charset="0"/>
              <a:buChar char="•"/>
            </a:pPr>
            <a:r>
              <a:rPr lang="fr-FR" dirty="0">
                <a:latin typeface="Open Sans Light"/>
                <a:ea typeface="Open Sans Light" panose="020B0306030504020204" pitchFamily="34" charset="0"/>
                <a:cs typeface="Open Sans Light" panose="020B0306030504020204" pitchFamily="34" charset="0"/>
              </a:rPr>
              <a:t>Assurer une meilleure classification des </a:t>
            </a:r>
            <a:r>
              <a:rPr lang="fr-FR" dirty="0" err="1">
                <a:latin typeface="Open Sans Light"/>
                <a:ea typeface="Open Sans Light" panose="020B0306030504020204" pitchFamily="34" charset="0"/>
                <a:cs typeface="Open Sans Light" panose="020B0306030504020204" pitchFamily="34" charset="0"/>
              </a:rPr>
              <a:t>graymails</a:t>
            </a:r>
            <a:r>
              <a:rPr lang="fr-FR" dirty="0">
                <a:latin typeface="Open Sans Light"/>
                <a:ea typeface="Open Sans Light" panose="020B0306030504020204" pitchFamily="34" charset="0"/>
                <a:cs typeface="Open Sans Light" panose="020B0306030504020204" pitchFamily="34" charset="0"/>
              </a:rPr>
              <a:t> : de black à gray, de gray à white et vice-versa</a:t>
            </a:r>
          </a:p>
          <a:p>
            <a:pPr marL="285750" indent="-285750">
              <a:lnSpc>
                <a:spcPct val="100000"/>
              </a:lnSpc>
              <a:buFont typeface="Arial" panose="020B0604020202020204" pitchFamily="34" charset="0"/>
              <a:buChar char="•"/>
            </a:pPr>
            <a:r>
              <a:rPr lang="fr-FR" dirty="0">
                <a:latin typeface="Open Sans Light" panose="020B0306030504020204" pitchFamily="34" charset="0"/>
                <a:ea typeface="Open Sans Light" panose="020B0306030504020204" pitchFamily="34" charset="0"/>
                <a:cs typeface="Open Sans Light" panose="020B0306030504020204" pitchFamily="34" charset="0"/>
              </a:rPr>
              <a:t>Assurer une meilleure classification des Newsletters</a:t>
            </a:r>
          </a:p>
        </p:txBody>
      </p:sp>
      <p:sp>
        <p:nvSpPr>
          <p:cNvPr id="24" name="Extraire 23">
            <a:hlinkClick r:id="rId3" action="ppaction://hlinksldjump"/>
            <a:extLst>
              <a:ext uri="{FF2B5EF4-FFF2-40B4-BE49-F238E27FC236}">
                <a16:creationId xmlns:a16="http://schemas.microsoft.com/office/drawing/2014/main" id="{FDF9B9D9-DE73-8A44-A5ED-938717C0425F}"/>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A76926B7-606E-9644-AE9A-A8F4B61DDA0E}"/>
              </a:ext>
            </a:extLst>
          </p:cNvPr>
          <p:cNvSpPr txBox="1"/>
          <p:nvPr/>
        </p:nvSpPr>
        <p:spPr>
          <a:xfrm>
            <a:off x="0" y="2849631"/>
            <a:ext cx="3358661" cy="461665"/>
          </a:xfrm>
          <a:prstGeom prst="rect">
            <a:avLst/>
          </a:prstGeom>
          <a:noFill/>
        </p:spPr>
        <p:txBody>
          <a:bodyPr wrap="square" rtlCol="0">
            <a:spAutoFit/>
          </a:bodyPr>
          <a:lstStyle/>
          <a:p>
            <a:pPr algn="ctr"/>
            <a:r>
              <a:rPr lang="fr-FR" sz="2400" b="1" dirty="0">
                <a:latin typeface="Neutra Text" panose="02000000000000000000" pitchFamily="2" charset="0"/>
              </a:rPr>
              <a:t>Sécurité</a:t>
            </a:r>
          </a:p>
        </p:txBody>
      </p:sp>
    </p:spTree>
    <p:extLst>
      <p:ext uri="{BB962C8B-B14F-4D97-AF65-F5344CB8AC3E}">
        <p14:creationId xmlns:p14="http://schemas.microsoft.com/office/powerpoint/2010/main" val="930746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xtraire 12">
            <a:hlinkClick r:id="rId3" action="ppaction://hlinksldjump"/>
            <a:extLst>
              <a:ext uri="{FF2B5EF4-FFF2-40B4-BE49-F238E27FC236}">
                <a16:creationId xmlns:a16="http://schemas.microsoft.com/office/drawing/2014/main" id="{E67AA156-52D8-8045-AF2E-B4F906D19E78}"/>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264E2832-1CB8-F349-8EFA-59EA0267A2CF}"/>
              </a:ext>
            </a:extLst>
          </p:cNvPr>
          <p:cNvSpPr/>
          <p:nvPr/>
        </p:nvSpPr>
        <p:spPr>
          <a:xfrm>
            <a:off x="0" y="3379382"/>
            <a:ext cx="12192000" cy="2704227"/>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itre 1">
            <a:extLst>
              <a:ext uri="{FF2B5EF4-FFF2-40B4-BE49-F238E27FC236}">
                <a16:creationId xmlns:a16="http://schemas.microsoft.com/office/drawing/2014/main" id="{CB82DAAA-6996-F143-99B8-E2DB18579436}"/>
              </a:ext>
            </a:extLst>
          </p:cNvPr>
          <p:cNvSpPr txBox="1">
            <a:spLocks/>
          </p:cNvSpPr>
          <p:nvPr/>
        </p:nvSpPr>
        <p:spPr>
          <a:xfrm>
            <a:off x="993718" y="711638"/>
            <a:ext cx="2398419" cy="223985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Neutra Text" panose="02000000000000000000" pitchFamily="2" charset="0"/>
                <a:ea typeface="+mj-ea"/>
                <a:cs typeface="+mj-cs"/>
              </a:defRPr>
            </a:lvl1pPr>
          </a:lstStyle>
          <a:p>
            <a:r>
              <a:rPr lang="fr-FR" b="0" dirty="0">
                <a:latin typeface="Neutra Text Light" panose="02000000000000000000" pitchFamily="2" charset="0"/>
              </a:rPr>
              <a:t>PROTECT</a:t>
            </a:r>
            <a:r>
              <a:rPr lang="fr-FR" sz="4000" b="0" dirty="0">
                <a:latin typeface="Neutra Text Light" panose="02000000000000000000" pitchFamily="2" charset="0"/>
              </a:rPr>
              <a:t> </a:t>
            </a:r>
            <a:br>
              <a:rPr lang="fr-FR" sz="4800" dirty="0">
                <a:latin typeface="Neutra Text"/>
              </a:rPr>
            </a:br>
            <a:r>
              <a:rPr lang="fr-FR" sz="8000" dirty="0">
                <a:latin typeface="Neutra Text"/>
              </a:rPr>
              <a:t>OUT</a:t>
            </a:r>
            <a:endParaRPr lang="fr-FR" sz="4800" dirty="0">
              <a:latin typeface="Neutra Text" panose="02000000000000000000" pitchFamily="50" charset="0"/>
            </a:endParaRPr>
          </a:p>
        </p:txBody>
      </p:sp>
      <p:sp>
        <p:nvSpPr>
          <p:cNvPr id="25" name="Espace réservé du contenu 2">
            <a:extLst>
              <a:ext uri="{FF2B5EF4-FFF2-40B4-BE49-F238E27FC236}">
                <a16:creationId xmlns:a16="http://schemas.microsoft.com/office/drawing/2014/main" id="{17FD1D35-DBC7-7C48-BE58-806D60E8796F}"/>
              </a:ext>
            </a:extLst>
          </p:cNvPr>
          <p:cNvSpPr txBox="1">
            <a:spLocks/>
          </p:cNvSpPr>
          <p:nvPr/>
        </p:nvSpPr>
        <p:spPr>
          <a:xfrm>
            <a:off x="4537355" y="1032908"/>
            <a:ext cx="7074074" cy="712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lnSpc>
                <a:spcPct val="110000"/>
              </a:lnSpc>
              <a:buNone/>
            </a:pPr>
            <a:r>
              <a:rPr lang="fr-FR" sz="1600" dirty="0">
                <a:latin typeface="Open Sans Light" panose="020B0306030504020204" pitchFamily="34" charset="0"/>
                <a:ea typeface="Open Sans Light" panose="020B0306030504020204" pitchFamily="34" charset="0"/>
                <a:cs typeface="Open Sans Light" panose="020B0306030504020204" pitchFamily="34" charset="0"/>
              </a:rPr>
              <a:t>L’option</a:t>
            </a:r>
            <a:r>
              <a:rPr lang="fr-FR" sz="1600" i="1" dirty="0">
                <a:latin typeface="Open Sans Light" panose="020B0306030504020204" pitchFamily="34" charset="0"/>
                <a:ea typeface="Open Sans Light" panose="020B0306030504020204" pitchFamily="34" charset="0"/>
                <a:cs typeface="Open Sans Light" panose="020B0306030504020204" pitchFamily="34" charset="0"/>
              </a:rPr>
              <a:t> </a:t>
            </a:r>
            <a:r>
              <a:rPr lang="fr-FR" sz="1600" i="1" dirty="0" err="1">
                <a:latin typeface="Open Sans Light" panose="020B0306030504020204" pitchFamily="34" charset="0"/>
                <a:ea typeface="Open Sans Light" panose="020B0306030504020204" pitchFamily="34" charset="0"/>
                <a:cs typeface="Open Sans Light" panose="020B0306030504020204" pitchFamily="34" charset="0"/>
              </a:rPr>
              <a:t>Mailinblack</a:t>
            </a:r>
            <a:r>
              <a:rPr lang="fr-FR" sz="1600" i="1" dirty="0">
                <a:latin typeface="Open Sans Light" panose="020B0306030504020204" pitchFamily="34" charset="0"/>
                <a:ea typeface="Open Sans Light" panose="020B0306030504020204" pitchFamily="34" charset="0"/>
                <a:cs typeface="Open Sans Light" panose="020B0306030504020204" pitchFamily="34" charset="0"/>
              </a:rPr>
              <a:t> </a:t>
            </a:r>
            <a:r>
              <a:rPr lang="fr-FR" sz="1600" i="1" dirty="0" err="1">
                <a:latin typeface="Open Sans Light" panose="020B0306030504020204" pitchFamily="34" charset="0"/>
                <a:ea typeface="Open Sans Light" panose="020B0306030504020204" pitchFamily="34" charset="0"/>
                <a:cs typeface="Open Sans Light" panose="020B0306030504020204" pitchFamily="34" charset="0"/>
              </a:rPr>
              <a:t>Protect</a:t>
            </a:r>
            <a:r>
              <a:rPr lang="fr-FR" sz="1600" i="1" dirty="0">
                <a:latin typeface="Open Sans Light" panose="020B0306030504020204" pitchFamily="34" charset="0"/>
                <a:ea typeface="Open Sans Light" panose="020B0306030504020204" pitchFamily="34" charset="0"/>
                <a:cs typeface="Open Sans Light" panose="020B0306030504020204" pitchFamily="34" charset="0"/>
              </a:rPr>
              <a:t> Out </a:t>
            </a:r>
            <a:r>
              <a:rPr lang="fr-FR" sz="1600" dirty="0">
                <a:latin typeface="Open Sans Light" panose="020B0306030504020204" pitchFamily="34" charset="0"/>
                <a:ea typeface="Open Sans Light" panose="020B0306030504020204" pitchFamily="34" charset="0"/>
                <a:cs typeface="Open Sans Light" panose="020B0306030504020204" pitchFamily="34" charset="0"/>
              </a:rPr>
              <a:t>vous permet de sécuriser tous les messages que vous envoyez grâce aux processus de sécurisation </a:t>
            </a:r>
            <a:r>
              <a:rPr lang="fr-FR" sz="1600" dirty="0" err="1">
                <a:latin typeface="Open Sans Light" panose="020B0306030504020204" pitchFamily="34" charset="0"/>
                <a:ea typeface="Open Sans Light" panose="020B0306030504020204" pitchFamily="34" charset="0"/>
                <a:cs typeface="Open Sans Light" panose="020B0306030504020204" pitchFamily="34" charset="0"/>
              </a:rPr>
              <a:t>Mailinblack</a:t>
            </a:r>
            <a:endParaRPr lang="fr-FR"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Espace réservé du contenu 6">
            <a:extLst>
              <a:ext uri="{FF2B5EF4-FFF2-40B4-BE49-F238E27FC236}">
                <a16:creationId xmlns:a16="http://schemas.microsoft.com/office/drawing/2014/main" id="{C9A50F2F-5A81-4E43-BB85-23CC9B73FA56}"/>
              </a:ext>
            </a:extLst>
          </p:cNvPr>
          <p:cNvSpPr txBox="1">
            <a:spLocks/>
          </p:cNvSpPr>
          <p:nvPr/>
        </p:nvSpPr>
        <p:spPr>
          <a:xfrm>
            <a:off x="1323137" y="4477869"/>
            <a:ext cx="2253342" cy="132556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fr-FR" sz="2800" b="1" dirty="0">
                <a:latin typeface="Neutra Text" panose="02000000000000000000" pitchFamily="2" charset="0"/>
                <a:ea typeface="Open Sans Light" panose="020B0306030504020204" pitchFamily="34" charset="0"/>
                <a:cs typeface="Open Sans Light" panose="020B0306030504020204" pitchFamily="34" charset="0"/>
              </a:rPr>
              <a:t>1</a:t>
            </a:r>
          </a:p>
          <a:p>
            <a:pPr algn="ctr">
              <a:lnSpc>
                <a:spcPct val="100000"/>
              </a:lnSpc>
            </a:pPr>
            <a:r>
              <a:rPr lang="fr-FR" dirty="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Vos destinataires sont automatiquement ajoutés à votre liste blanche</a:t>
            </a:r>
          </a:p>
        </p:txBody>
      </p:sp>
      <p:sp>
        <p:nvSpPr>
          <p:cNvPr id="27" name="Espace réservé du contenu 6">
            <a:extLst>
              <a:ext uri="{FF2B5EF4-FFF2-40B4-BE49-F238E27FC236}">
                <a16:creationId xmlns:a16="http://schemas.microsoft.com/office/drawing/2014/main" id="{DB9A35A9-5BD7-3442-93D8-06B70085511D}"/>
              </a:ext>
            </a:extLst>
          </p:cNvPr>
          <p:cNvSpPr txBox="1">
            <a:spLocks/>
          </p:cNvSpPr>
          <p:nvPr/>
        </p:nvSpPr>
        <p:spPr>
          <a:xfrm>
            <a:off x="6205790" y="4439516"/>
            <a:ext cx="2147248" cy="136391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b="1" dirty="0">
                <a:latin typeface="Neutra Text" panose="02000000000000000000" pitchFamily="2" charset="0"/>
                <a:ea typeface="Open Sans Light" panose="020B0306030504020204" pitchFamily="34" charset="0"/>
                <a:cs typeface="Open Sans Light" panose="020B0306030504020204" pitchFamily="34" charset="0"/>
              </a:rPr>
              <a:t>3</a:t>
            </a:r>
          </a:p>
          <a:p>
            <a:pPr marL="0" indent="0" algn="ctr">
              <a:lnSpc>
                <a:spcPct val="100000"/>
              </a:lnSpc>
              <a:buNone/>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Un scan antiviral est réalisé sur tous vos emails envoyés</a:t>
            </a:r>
            <a:endParaRPr lang="fr-FR" sz="1400" dirty="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Espace réservé du contenu 6">
            <a:extLst>
              <a:ext uri="{FF2B5EF4-FFF2-40B4-BE49-F238E27FC236}">
                <a16:creationId xmlns:a16="http://schemas.microsoft.com/office/drawing/2014/main" id="{6F10CFC2-402F-B24C-85C0-C37AE6D1C0E1}"/>
              </a:ext>
            </a:extLst>
          </p:cNvPr>
          <p:cNvSpPr txBox="1">
            <a:spLocks/>
          </p:cNvSpPr>
          <p:nvPr/>
        </p:nvSpPr>
        <p:spPr>
          <a:xfrm>
            <a:off x="3819508" y="4439516"/>
            <a:ext cx="1975195" cy="136391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b="1" dirty="0">
                <a:latin typeface="Neutra Text" panose="02000000000000000000" pitchFamily="2" charset="0"/>
                <a:ea typeface="Open Sans Light" panose="020B0306030504020204" pitchFamily="34" charset="0"/>
                <a:cs typeface="Open Sans Light" panose="020B0306030504020204" pitchFamily="34" charset="0"/>
              </a:rPr>
              <a:t>2</a:t>
            </a:r>
          </a:p>
          <a:p>
            <a:pPr marL="0" indent="0" algn="ctr">
              <a:lnSpc>
                <a:spcPct val="100000"/>
              </a:lnSpc>
              <a:buNone/>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Vos adresses IP d'envoi ne sont pas </a:t>
            </a:r>
            <a:r>
              <a:rPr lang="fr-FR" sz="1400" dirty="0" err="1">
                <a:latin typeface="Open Sans Light" panose="020B0306030504020204" pitchFamily="34" charset="0"/>
                <a:ea typeface="Open Sans Light" panose="020B0306030504020204" pitchFamily="34" charset="0"/>
                <a:cs typeface="Open Sans Light" panose="020B0306030504020204" pitchFamily="34" charset="0"/>
              </a:rPr>
              <a:t>blacklistées</a:t>
            </a:r>
            <a:endParaRPr lang="fr-FR" sz="1400" dirty="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Espace réservé du contenu 6">
            <a:extLst>
              <a:ext uri="{FF2B5EF4-FFF2-40B4-BE49-F238E27FC236}">
                <a16:creationId xmlns:a16="http://schemas.microsoft.com/office/drawing/2014/main" id="{8EEACDF2-9DF4-D046-8CCD-694CAF456699}"/>
              </a:ext>
            </a:extLst>
          </p:cNvPr>
          <p:cNvSpPr txBox="1">
            <a:spLocks/>
          </p:cNvSpPr>
          <p:nvPr/>
        </p:nvSpPr>
        <p:spPr>
          <a:xfrm>
            <a:off x="8775032" y="4364560"/>
            <a:ext cx="2387969" cy="14807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b="1" dirty="0">
                <a:latin typeface="Neutra Text" panose="02000000000000000000" pitchFamily="2" charset="0"/>
                <a:ea typeface="Open Sans Light" panose="020B0306030504020204" pitchFamily="34" charset="0"/>
                <a:cs typeface="Open Sans Light" panose="020B0306030504020204" pitchFamily="34" charset="0"/>
              </a:rPr>
              <a:t>4</a:t>
            </a:r>
          </a:p>
          <a:p>
            <a:pPr marL="0" indent="0" algn="ctr">
              <a:lnSpc>
                <a:spcPct val="100000"/>
              </a:lnSpc>
              <a:buNone/>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En cas d'usurpation détectée, le mot de passe </a:t>
            </a:r>
            <a:r>
              <a:rPr lang="fr-FR" sz="1400" dirty="0" err="1">
                <a:latin typeface="Open Sans Light" panose="020B0306030504020204" pitchFamily="34" charset="0"/>
                <a:ea typeface="Open Sans Light" panose="020B0306030504020204" pitchFamily="34" charset="0"/>
                <a:cs typeface="Open Sans Light" panose="020B0306030504020204" pitchFamily="34" charset="0"/>
              </a:rPr>
              <a:t>Mailinblack</a:t>
            </a:r>
            <a:r>
              <a:rPr lang="fr-FR" sz="1400" dirty="0">
                <a:latin typeface="Open Sans Light" panose="020B0306030504020204" pitchFamily="34" charset="0"/>
                <a:ea typeface="Open Sans Light" panose="020B0306030504020204" pitchFamily="34" charset="0"/>
                <a:cs typeface="Open Sans Light" panose="020B0306030504020204" pitchFamily="34" charset="0"/>
              </a:rPr>
              <a:t> est réinitialisé</a:t>
            </a:r>
            <a:endParaRPr lang="fr-FR" sz="1400" dirty="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0" name="Graphique 29">
            <a:extLst>
              <a:ext uri="{FF2B5EF4-FFF2-40B4-BE49-F238E27FC236}">
                <a16:creationId xmlns:a16="http://schemas.microsoft.com/office/drawing/2014/main" id="{14357C35-85AB-7049-9FBD-45D52735ED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8596" y="3795327"/>
            <a:ext cx="532263" cy="532263"/>
          </a:xfrm>
          <a:prstGeom prst="rect">
            <a:avLst/>
          </a:prstGeom>
        </p:spPr>
      </p:pic>
      <p:grpSp>
        <p:nvGrpSpPr>
          <p:cNvPr id="31" name="Graphique 8">
            <a:extLst>
              <a:ext uri="{FF2B5EF4-FFF2-40B4-BE49-F238E27FC236}">
                <a16:creationId xmlns:a16="http://schemas.microsoft.com/office/drawing/2014/main" id="{6C6EBF53-9D88-944E-B11C-B8E0A3E4FA90}"/>
              </a:ext>
            </a:extLst>
          </p:cNvPr>
          <p:cNvGrpSpPr/>
          <p:nvPr/>
        </p:nvGrpSpPr>
        <p:grpSpPr>
          <a:xfrm>
            <a:off x="9727835" y="3803640"/>
            <a:ext cx="532263" cy="532264"/>
            <a:chOff x="3657600" y="990600"/>
            <a:chExt cx="4876800" cy="4876800"/>
          </a:xfrm>
        </p:grpSpPr>
        <p:sp>
          <p:nvSpPr>
            <p:cNvPr id="32" name="Forme libre 31">
              <a:extLst>
                <a:ext uri="{FF2B5EF4-FFF2-40B4-BE49-F238E27FC236}">
                  <a16:creationId xmlns:a16="http://schemas.microsoft.com/office/drawing/2014/main" id="{6B9A6F94-F858-164F-ABE5-FB0BFA5A124E}"/>
                </a:ext>
              </a:extLst>
            </p:cNvPr>
            <p:cNvSpPr/>
            <p:nvPr/>
          </p:nvSpPr>
          <p:spPr>
            <a:xfrm>
              <a:off x="7087057" y="3132048"/>
              <a:ext cx="762000" cy="762000"/>
            </a:xfrm>
            <a:custGeom>
              <a:avLst/>
              <a:gdLst>
                <a:gd name="connsiteX0" fmla="*/ 762000 w 762000"/>
                <a:gd name="connsiteY0" fmla="*/ 381000 h 762000"/>
                <a:gd name="connsiteX1" fmla="*/ 381000 w 762000"/>
                <a:gd name="connsiteY1" fmla="*/ 762000 h 762000"/>
                <a:gd name="connsiteX2" fmla="*/ 0 w 762000"/>
                <a:gd name="connsiteY2" fmla="*/ 381000 h 762000"/>
                <a:gd name="connsiteX3" fmla="*/ 381000 w 762000"/>
                <a:gd name="connsiteY3" fmla="*/ 0 h 762000"/>
                <a:gd name="connsiteX4" fmla="*/ 762000 w 762000"/>
                <a:gd name="connsiteY4" fmla="*/ 381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 h="762000">
                  <a:moveTo>
                    <a:pt x="762000" y="381000"/>
                  </a:moveTo>
                  <a:cubicBezTo>
                    <a:pt x="762000" y="591421"/>
                    <a:pt x="591421" y="762000"/>
                    <a:pt x="381000" y="762000"/>
                  </a:cubicBezTo>
                  <a:cubicBezTo>
                    <a:pt x="170579" y="762000"/>
                    <a:pt x="0" y="591421"/>
                    <a:pt x="0" y="381000"/>
                  </a:cubicBezTo>
                  <a:cubicBezTo>
                    <a:pt x="0" y="170580"/>
                    <a:pt x="170579" y="0"/>
                    <a:pt x="381000" y="0"/>
                  </a:cubicBezTo>
                  <a:cubicBezTo>
                    <a:pt x="591421" y="0"/>
                    <a:pt x="762000" y="170580"/>
                    <a:pt x="762000" y="381000"/>
                  </a:cubicBezTo>
                  <a:close/>
                </a:path>
              </a:pathLst>
            </a:custGeom>
            <a:solidFill>
              <a:srgbClr val="FF9D59"/>
            </a:solidFill>
            <a:ln w="76200" cap="flat">
              <a:noFill/>
              <a:prstDash val="solid"/>
              <a:miter/>
            </a:ln>
          </p:spPr>
          <p:txBody>
            <a:bodyPr rtlCol="0" anchor="ctr"/>
            <a:lstStyle/>
            <a:p>
              <a:endParaRPr lang="fr-FR"/>
            </a:p>
          </p:txBody>
        </p:sp>
        <p:sp>
          <p:nvSpPr>
            <p:cNvPr id="33" name="Forme libre 32">
              <a:extLst>
                <a:ext uri="{FF2B5EF4-FFF2-40B4-BE49-F238E27FC236}">
                  <a16:creationId xmlns:a16="http://schemas.microsoft.com/office/drawing/2014/main" id="{1BACCB61-C735-0448-A391-A0DD45D00AC6}"/>
                </a:ext>
              </a:extLst>
            </p:cNvPr>
            <p:cNvSpPr/>
            <p:nvPr/>
          </p:nvSpPr>
          <p:spPr>
            <a:xfrm>
              <a:off x="5189828" y="2522041"/>
              <a:ext cx="3269339" cy="3269177"/>
            </a:xfrm>
            <a:custGeom>
              <a:avLst/>
              <a:gdLst>
                <a:gd name="connsiteX0" fmla="*/ 2978811 w 3269339"/>
                <a:gd name="connsiteY0" fmla="*/ 290500 h 3269177"/>
                <a:gd name="connsiteX1" fmla="*/ 1578644 w 3269339"/>
                <a:gd name="connsiteY1" fmla="*/ 289464 h 3269177"/>
                <a:gd name="connsiteX2" fmla="*/ 1334263 w 3269339"/>
                <a:gd name="connsiteY2" fmla="*/ 1288720 h 3269177"/>
                <a:gd name="connsiteX3" fmla="*/ 67057 w 3269339"/>
                <a:gd name="connsiteY3" fmla="*/ 2555622 h 3269177"/>
                <a:gd name="connsiteX4" fmla="*/ 1449 w 3269339"/>
                <a:gd name="connsiteY4" fmla="*/ 2742540 h 3269177"/>
                <a:gd name="connsiteX5" fmla="*/ 33834 w 3269339"/>
                <a:gd name="connsiteY5" fmla="*/ 3033472 h 3269177"/>
                <a:gd name="connsiteX6" fmla="*/ 235764 w 3269339"/>
                <a:gd name="connsiteY6" fmla="*/ 3235478 h 3269177"/>
                <a:gd name="connsiteX7" fmla="*/ 526695 w 3269339"/>
                <a:gd name="connsiteY7" fmla="*/ 3267711 h 3269177"/>
                <a:gd name="connsiteX8" fmla="*/ 713614 w 3269339"/>
                <a:gd name="connsiteY8" fmla="*/ 3202179 h 3269177"/>
                <a:gd name="connsiteX9" fmla="*/ 769621 w 3269339"/>
                <a:gd name="connsiteY9" fmla="*/ 3146248 h 3269177"/>
                <a:gd name="connsiteX10" fmla="*/ 769621 w 3269339"/>
                <a:gd name="connsiteY10" fmla="*/ 2823008 h 3269177"/>
                <a:gd name="connsiteX11" fmla="*/ 769545 w 3269339"/>
                <a:gd name="connsiteY11" fmla="*/ 2715185 h 3269177"/>
                <a:gd name="connsiteX12" fmla="*/ 877368 w 3269339"/>
                <a:gd name="connsiteY12" fmla="*/ 2715108 h 3269177"/>
                <a:gd name="connsiteX13" fmla="*/ 1200608 w 3269339"/>
                <a:gd name="connsiteY13" fmla="*/ 2720724 h 3269177"/>
                <a:gd name="connsiteX14" fmla="*/ 1206224 w 3269339"/>
                <a:gd name="connsiteY14" fmla="*/ 2397484 h 3269177"/>
                <a:gd name="connsiteX15" fmla="*/ 1200608 w 3269339"/>
                <a:gd name="connsiteY15" fmla="*/ 2391868 h 3269177"/>
                <a:gd name="connsiteX16" fmla="*/ 1200608 w 3269339"/>
                <a:gd name="connsiteY16" fmla="*/ 2284121 h 3269177"/>
                <a:gd name="connsiteX17" fmla="*/ 1308279 w 3269339"/>
                <a:gd name="connsiteY17" fmla="*/ 2284121 h 3269177"/>
                <a:gd name="connsiteX18" fmla="*/ 1631565 w 3269339"/>
                <a:gd name="connsiteY18" fmla="*/ 2284152 h 3269177"/>
                <a:gd name="connsiteX19" fmla="*/ 1631595 w 3269339"/>
                <a:gd name="connsiteY19" fmla="*/ 2284121 h 3269177"/>
                <a:gd name="connsiteX20" fmla="*/ 1980591 w 3269339"/>
                <a:gd name="connsiteY20" fmla="*/ 1935049 h 3269177"/>
                <a:gd name="connsiteX21" fmla="*/ 3223192 w 3269339"/>
                <a:gd name="connsiteY21" fmla="*/ 1289757 h 3269177"/>
                <a:gd name="connsiteX22" fmla="*/ 2978811 w 3269339"/>
                <a:gd name="connsiteY22" fmla="*/ 290500 h 3269177"/>
                <a:gd name="connsiteX23" fmla="*/ 2278229 w 3269339"/>
                <a:gd name="connsiteY23" fmla="*/ 1524178 h 3269177"/>
                <a:gd name="connsiteX24" fmla="*/ 1744829 w 3269339"/>
                <a:gd name="connsiteY24" fmla="*/ 990778 h 3269177"/>
                <a:gd name="connsiteX25" fmla="*/ 2278229 w 3269339"/>
                <a:gd name="connsiteY25" fmla="*/ 457378 h 3269177"/>
                <a:gd name="connsiteX26" fmla="*/ 2811629 w 3269339"/>
                <a:gd name="connsiteY26" fmla="*/ 990778 h 3269177"/>
                <a:gd name="connsiteX27" fmla="*/ 2278229 w 3269339"/>
                <a:gd name="connsiteY27" fmla="*/ 1524178 h 326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69339" h="3269177">
                  <a:moveTo>
                    <a:pt x="2978811" y="290500"/>
                  </a:moveTo>
                  <a:cubicBezTo>
                    <a:pt x="2592455" y="-96428"/>
                    <a:pt x="1965580" y="-96893"/>
                    <a:pt x="1578644" y="289464"/>
                  </a:cubicBezTo>
                  <a:cubicBezTo>
                    <a:pt x="1316958" y="550769"/>
                    <a:pt x="1222706" y="936135"/>
                    <a:pt x="1334263" y="1288720"/>
                  </a:cubicBezTo>
                  <a:lnTo>
                    <a:pt x="67057" y="2555622"/>
                  </a:lnTo>
                  <a:cubicBezTo>
                    <a:pt x="17786" y="2604641"/>
                    <a:pt x="-6377" y="2673488"/>
                    <a:pt x="1449" y="2742540"/>
                  </a:cubicBezTo>
                  <a:lnTo>
                    <a:pt x="33834" y="3033472"/>
                  </a:lnTo>
                  <a:cubicBezTo>
                    <a:pt x="45203" y="3139946"/>
                    <a:pt x="129297" y="3224063"/>
                    <a:pt x="235764" y="3235478"/>
                  </a:cubicBezTo>
                  <a:lnTo>
                    <a:pt x="526695" y="3267711"/>
                  </a:lnTo>
                  <a:cubicBezTo>
                    <a:pt x="595740" y="3275590"/>
                    <a:pt x="664602" y="3251450"/>
                    <a:pt x="713614" y="3202179"/>
                  </a:cubicBezTo>
                  <a:lnTo>
                    <a:pt x="769621" y="3146248"/>
                  </a:lnTo>
                  <a:cubicBezTo>
                    <a:pt x="858607" y="3056873"/>
                    <a:pt x="858607" y="2912383"/>
                    <a:pt x="769621" y="2823008"/>
                  </a:cubicBezTo>
                  <a:cubicBezTo>
                    <a:pt x="739827" y="2793252"/>
                    <a:pt x="739789" y="2744979"/>
                    <a:pt x="769545" y="2715185"/>
                  </a:cubicBezTo>
                  <a:cubicBezTo>
                    <a:pt x="799301" y="2685390"/>
                    <a:pt x="847574" y="2685352"/>
                    <a:pt x="877368" y="2715108"/>
                  </a:cubicBezTo>
                  <a:cubicBezTo>
                    <a:pt x="965074" y="2805923"/>
                    <a:pt x="1109793" y="2808438"/>
                    <a:pt x="1200608" y="2720724"/>
                  </a:cubicBezTo>
                  <a:cubicBezTo>
                    <a:pt x="1291423" y="2633018"/>
                    <a:pt x="1293938" y="2488299"/>
                    <a:pt x="1206224" y="2397484"/>
                  </a:cubicBezTo>
                  <a:cubicBezTo>
                    <a:pt x="1204388" y="2395579"/>
                    <a:pt x="1202513" y="2393704"/>
                    <a:pt x="1200608" y="2391868"/>
                  </a:cubicBezTo>
                  <a:cubicBezTo>
                    <a:pt x="1170860" y="2362112"/>
                    <a:pt x="1170860" y="2313877"/>
                    <a:pt x="1200608" y="2284121"/>
                  </a:cubicBezTo>
                  <a:cubicBezTo>
                    <a:pt x="1230684" y="2255234"/>
                    <a:pt x="1278203" y="2255234"/>
                    <a:pt x="1308279" y="2284121"/>
                  </a:cubicBezTo>
                  <a:cubicBezTo>
                    <a:pt x="1397547" y="2373405"/>
                    <a:pt x="1542289" y="2373412"/>
                    <a:pt x="1631565" y="2284152"/>
                  </a:cubicBezTo>
                  <a:cubicBezTo>
                    <a:pt x="1631580" y="2284136"/>
                    <a:pt x="1631588" y="2284129"/>
                    <a:pt x="1631595" y="2284121"/>
                  </a:cubicBezTo>
                  <a:lnTo>
                    <a:pt x="1980591" y="1935049"/>
                  </a:lnTo>
                  <a:cubicBezTo>
                    <a:pt x="2501921" y="2099992"/>
                    <a:pt x="3058250" y="1811087"/>
                    <a:pt x="3223192" y="1289757"/>
                  </a:cubicBezTo>
                  <a:cubicBezTo>
                    <a:pt x="3334749" y="937172"/>
                    <a:pt x="3240505" y="551805"/>
                    <a:pt x="2978811" y="290500"/>
                  </a:cubicBezTo>
                  <a:close/>
                  <a:moveTo>
                    <a:pt x="2278229" y="1524178"/>
                  </a:moveTo>
                  <a:cubicBezTo>
                    <a:pt x="1983639" y="1524178"/>
                    <a:pt x="1744829" y="1285368"/>
                    <a:pt x="1744829" y="990778"/>
                  </a:cubicBezTo>
                  <a:cubicBezTo>
                    <a:pt x="1744829" y="696189"/>
                    <a:pt x="1983639" y="457378"/>
                    <a:pt x="2278229" y="457378"/>
                  </a:cubicBezTo>
                  <a:cubicBezTo>
                    <a:pt x="2572818" y="457378"/>
                    <a:pt x="2811629" y="696189"/>
                    <a:pt x="2811629" y="990778"/>
                  </a:cubicBezTo>
                  <a:cubicBezTo>
                    <a:pt x="2811293" y="1285230"/>
                    <a:pt x="2572681" y="1523843"/>
                    <a:pt x="2278229" y="1524178"/>
                  </a:cubicBezTo>
                  <a:close/>
                </a:path>
              </a:pathLst>
            </a:custGeom>
            <a:solidFill>
              <a:srgbClr val="FF9D59"/>
            </a:solidFill>
            <a:ln w="76200" cap="flat">
              <a:noFill/>
              <a:prstDash val="solid"/>
              <a:miter/>
            </a:ln>
          </p:spPr>
          <p:txBody>
            <a:bodyPr rtlCol="0" anchor="ctr"/>
            <a:lstStyle/>
            <a:p>
              <a:endParaRPr lang="fr-FR"/>
            </a:p>
          </p:txBody>
        </p:sp>
        <p:grpSp>
          <p:nvGrpSpPr>
            <p:cNvPr id="34" name="Graphique 8">
              <a:extLst>
                <a:ext uri="{FF2B5EF4-FFF2-40B4-BE49-F238E27FC236}">
                  <a16:creationId xmlns:a16="http://schemas.microsoft.com/office/drawing/2014/main" id="{0FFAD2B1-EED0-A245-97A7-BA603180C4FB}"/>
                </a:ext>
              </a:extLst>
            </p:cNvPr>
            <p:cNvGrpSpPr/>
            <p:nvPr/>
          </p:nvGrpSpPr>
          <p:grpSpPr>
            <a:xfrm>
              <a:off x="3733800" y="1066800"/>
              <a:ext cx="3810000" cy="3810000"/>
              <a:chOff x="3733800" y="1066800"/>
              <a:chExt cx="3810000" cy="3810000"/>
            </a:xfrm>
            <a:solidFill>
              <a:srgbClr val="151A6A"/>
            </a:solidFill>
          </p:grpSpPr>
          <p:sp>
            <p:nvSpPr>
              <p:cNvPr id="35" name="Forme libre 34">
                <a:extLst>
                  <a:ext uri="{FF2B5EF4-FFF2-40B4-BE49-F238E27FC236}">
                    <a16:creationId xmlns:a16="http://schemas.microsoft.com/office/drawing/2014/main" id="{0A735D88-1E3E-EB40-8904-31E33F558946}"/>
                  </a:ext>
                </a:extLst>
              </p:cNvPr>
              <p:cNvSpPr/>
              <p:nvPr/>
            </p:nvSpPr>
            <p:spPr>
              <a:xfrm>
                <a:off x="3733800" y="1066800"/>
                <a:ext cx="3810000" cy="3810000"/>
              </a:xfrm>
              <a:custGeom>
                <a:avLst/>
                <a:gdLst>
                  <a:gd name="connsiteX0" fmla="*/ 3505200 w 3810000"/>
                  <a:gd name="connsiteY0" fmla="*/ 1524000 h 3810000"/>
                  <a:gd name="connsiteX1" fmla="*/ 3200400 w 3810000"/>
                  <a:gd name="connsiteY1" fmla="*/ 1524000 h 3810000"/>
                  <a:gd name="connsiteX2" fmla="*/ 3200400 w 3810000"/>
                  <a:gd name="connsiteY2" fmla="*/ 1295400 h 3810000"/>
                  <a:gd name="connsiteX3" fmla="*/ 1905000 w 3810000"/>
                  <a:gd name="connsiteY3" fmla="*/ 0 h 3810000"/>
                  <a:gd name="connsiteX4" fmla="*/ 609600 w 3810000"/>
                  <a:gd name="connsiteY4" fmla="*/ 1295400 h 3810000"/>
                  <a:gd name="connsiteX5" fmla="*/ 609600 w 3810000"/>
                  <a:gd name="connsiteY5" fmla="*/ 1524000 h 3810000"/>
                  <a:gd name="connsiteX6" fmla="*/ 304800 w 3810000"/>
                  <a:gd name="connsiteY6" fmla="*/ 1524000 h 3810000"/>
                  <a:gd name="connsiteX7" fmla="*/ 0 w 3810000"/>
                  <a:gd name="connsiteY7" fmla="*/ 1828800 h 3810000"/>
                  <a:gd name="connsiteX8" fmla="*/ 0 w 3810000"/>
                  <a:gd name="connsiteY8" fmla="*/ 3505200 h 3810000"/>
                  <a:gd name="connsiteX9" fmla="*/ 304800 w 3810000"/>
                  <a:gd name="connsiteY9" fmla="*/ 3810000 h 3810000"/>
                  <a:gd name="connsiteX10" fmla="*/ 3505200 w 3810000"/>
                  <a:gd name="connsiteY10" fmla="*/ 3810000 h 3810000"/>
                  <a:gd name="connsiteX11" fmla="*/ 3810000 w 3810000"/>
                  <a:gd name="connsiteY11" fmla="*/ 3505200 h 3810000"/>
                  <a:gd name="connsiteX12" fmla="*/ 3810000 w 3810000"/>
                  <a:gd name="connsiteY12" fmla="*/ 1828800 h 3810000"/>
                  <a:gd name="connsiteX13" fmla="*/ 3505200 w 3810000"/>
                  <a:gd name="connsiteY13" fmla="*/ 1524000 h 3810000"/>
                  <a:gd name="connsiteX14" fmla="*/ 762000 w 3810000"/>
                  <a:gd name="connsiteY14" fmla="*/ 1295400 h 3810000"/>
                  <a:gd name="connsiteX15" fmla="*/ 1905000 w 3810000"/>
                  <a:gd name="connsiteY15" fmla="*/ 152400 h 3810000"/>
                  <a:gd name="connsiteX16" fmla="*/ 3048000 w 3810000"/>
                  <a:gd name="connsiteY16" fmla="*/ 1295400 h 3810000"/>
                  <a:gd name="connsiteX17" fmla="*/ 3048000 w 3810000"/>
                  <a:gd name="connsiteY17" fmla="*/ 1524000 h 3810000"/>
                  <a:gd name="connsiteX18" fmla="*/ 2819400 w 3810000"/>
                  <a:gd name="connsiteY18" fmla="*/ 1524000 h 3810000"/>
                  <a:gd name="connsiteX19" fmla="*/ 2819400 w 3810000"/>
                  <a:gd name="connsiteY19" fmla="*/ 1257300 h 3810000"/>
                  <a:gd name="connsiteX20" fmla="*/ 1905000 w 3810000"/>
                  <a:gd name="connsiteY20" fmla="*/ 381000 h 3810000"/>
                  <a:gd name="connsiteX21" fmla="*/ 990600 w 3810000"/>
                  <a:gd name="connsiteY21" fmla="*/ 1257300 h 3810000"/>
                  <a:gd name="connsiteX22" fmla="*/ 990600 w 3810000"/>
                  <a:gd name="connsiteY22" fmla="*/ 1524000 h 3810000"/>
                  <a:gd name="connsiteX23" fmla="*/ 762000 w 3810000"/>
                  <a:gd name="connsiteY23" fmla="*/ 1524000 h 3810000"/>
                  <a:gd name="connsiteX24" fmla="*/ 2667000 w 3810000"/>
                  <a:gd name="connsiteY24" fmla="*/ 1524000 h 3810000"/>
                  <a:gd name="connsiteX25" fmla="*/ 1143000 w 3810000"/>
                  <a:gd name="connsiteY25" fmla="*/ 1524000 h 3810000"/>
                  <a:gd name="connsiteX26" fmla="*/ 1143000 w 3810000"/>
                  <a:gd name="connsiteY26" fmla="*/ 1257300 h 3810000"/>
                  <a:gd name="connsiteX27" fmla="*/ 1905000 w 3810000"/>
                  <a:gd name="connsiteY27" fmla="*/ 533400 h 3810000"/>
                  <a:gd name="connsiteX28" fmla="*/ 2667000 w 3810000"/>
                  <a:gd name="connsiteY28" fmla="*/ 1257300 h 3810000"/>
                  <a:gd name="connsiteX29" fmla="*/ 3657600 w 3810000"/>
                  <a:gd name="connsiteY29" fmla="*/ 3505200 h 3810000"/>
                  <a:gd name="connsiteX30" fmla="*/ 3505200 w 3810000"/>
                  <a:gd name="connsiteY30" fmla="*/ 3657600 h 3810000"/>
                  <a:gd name="connsiteX31" fmla="*/ 304800 w 3810000"/>
                  <a:gd name="connsiteY31" fmla="*/ 3657600 h 3810000"/>
                  <a:gd name="connsiteX32" fmla="*/ 152400 w 3810000"/>
                  <a:gd name="connsiteY32" fmla="*/ 3505200 h 3810000"/>
                  <a:gd name="connsiteX33" fmla="*/ 152400 w 3810000"/>
                  <a:gd name="connsiteY33" fmla="*/ 1828800 h 3810000"/>
                  <a:gd name="connsiteX34" fmla="*/ 304800 w 3810000"/>
                  <a:gd name="connsiteY34" fmla="*/ 1676400 h 3810000"/>
                  <a:gd name="connsiteX35" fmla="*/ 3505200 w 3810000"/>
                  <a:gd name="connsiteY35" fmla="*/ 1676400 h 3810000"/>
                  <a:gd name="connsiteX36" fmla="*/ 3657600 w 3810000"/>
                  <a:gd name="connsiteY36" fmla="*/ 18288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10000" h="3810000">
                    <a:moveTo>
                      <a:pt x="3505200" y="1524000"/>
                    </a:moveTo>
                    <a:lnTo>
                      <a:pt x="3200400" y="1524000"/>
                    </a:lnTo>
                    <a:lnTo>
                      <a:pt x="3200400" y="1295400"/>
                    </a:lnTo>
                    <a:cubicBezTo>
                      <a:pt x="3200400" y="579970"/>
                      <a:pt x="2620427" y="0"/>
                      <a:pt x="1905000" y="0"/>
                    </a:cubicBezTo>
                    <a:cubicBezTo>
                      <a:pt x="1189574" y="0"/>
                      <a:pt x="609600" y="579970"/>
                      <a:pt x="609600" y="1295400"/>
                    </a:cubicBezTo>
                    <a:lnTo>
                      <a:pt x="609600" y="1524000"/>
                    </a:lnTo>
                    <a:lnTo>
                      <a:pt x="304800" y="1524000"/>
                    </a:lnTo>
                    <a:cubicBezTo>
                      <a:pt x="136464" y="1524000"/>
                      <a:pt x="0" y="1660467"/>
                      <a:pt x="0" y="1828800"/>
                    </a:cubicBezTo>
                    <a:lnTo>
                      <a:pt x="0" y="3505200"/>
                    </a:lnTo>
                    <a:cubicBezTo>
                      <a:pt x="0" y="3673533"/>
                      <a:pt x="136464" y="3810000"/>
                      <a:pt x="304800" y="3810000"/>
                    </a:cubicBezTo>
                    <a:lnTo>
                      <a:pt x="3505200" y="3810000"/>
                    </a:lnTo>
                    <a:cubicBezTo>
                      <a:pt x="3673533" y="3810000"/>
                      <a:pt x="3810000" y="3673533"/>
                      <a:pt x="3810000" y="3505200"/>
                    </a:cubicBezTo>
                    <a:lnTo>
                      <a:pt x="3810000" y="1828800"/>
                    </a:lnTo>
                    <a:cubicBezTo>
                      <a:pt x="3810000" y="1660467"/>
                      <a:pt x="3673533" y="1524000"/>
                      <a:pt x="3505200" y="1524000"/>
                    </a:cubicBezTo>
                    <a:close/>
                    <a:moveTo>
                      <a:pt x="762000" y="1295400"/>
                    </a:moveTo>
                    <a:cubicBezTo>
                      <a:pt x="762000" y="664139"/>
                      <a:pt x="1273736" y="152400"/>
                      <a:pt x="1905000" y="152400"/>
                    </a:cubicBezTo>
                    <a:cubicBezTo>
                      <a:pt x="2536264" y="152400"/>
                      <a:pt x="3048000" y="664139"/>
                      <a:pt x="3048000" y="1295400"/>
                    </a:cubicBezTo>
                    <a:lnTo>
                      <a:pt x="3048000" y="1524000"/>
                    </a:lnTo>
                    <a:lnTo>
                      <a:pt x="2819400" y="1524000"/>
                    </a:lnTo>
                    <a:lnTo>
                      <a:pt x="2819400" y="1257300"/>
                    </a:lnTo>
                    <a:cubicBezTo>
                      <a:pt x="2808115" y="763151"/>
                      <a:pt x="2399188" y="371255"/>
                      <a:pt x="1905000" y="381000"/>
                    </a:cubicBezTo>
                    <a:cubicBezTo>
                      <a:pt x="1410813" y="371255"/>
                      <a:pt x="1001885" y="763151"/>
                      <a:pt x="990600" y="1257300"/>
                    </a:cubicBezTo>
                    <a:lnTo>
                      <a:pt x="990600" y="1524000"/>
                    </a:lnTo>
                    <a:lnTo>
                      <a:pt x="762000" y="1524000"/>
                    </a:lnTo>
                    <a:close/>
                    <a:moveTo>
                      <a:pt x="2667000" y="1524000"/>
                    </a:moveTo>
                    <a:lnTo>
                      <a:pt x="1143000" y="1524000"/>
                    </a:lnTo>
                    <a:lnTo>
                      <a:pt x="1143000" y="1257300"/>
                    </a:lnTo>
                    <a:cubicBezTo>
                      <a:pt x="1154262" y="847306"/>
                      <a:pt x="1494968" y="523633"/>
                      <a:pt x="1905000" y="533400"/>
                    </a:cubicBezTo>
                    <a:cubicBezTo>
                      <a:pt x="2315032" y="523633"/>
                      <a:pt x="2655738" y="847306"/>
                      <a:pt x="2667000" y="1257300"/>
                    </a:cubicBezTo>
                    <a:close/>
                    <a:moveTo>
                      <a:pt x="3657600" y="3505200"/>
                    </a:moveTo>
                    <a:cubicBezTo>
                      <a:pt x="3657600" y="3589371"/>
                      <a:pt x="3589371" y="3657600"/>
                      <a:pt x="3505200" y="3657600"/>
                    </a:cubicBezTo>
                    <a:lnTo>
                      <a:pt x="304800" y="3657600"/>
                    </a:lnTo>
                    <a:cubicBezTo>
                      <a:pt x="220632" y="3657600"/>
                      <a:pt x="152400" y="3589371"/>
                      <a:pt x="152400" y="3505200"/>
                    </a:cubicBezTo>
                    <a:lnTo>
                      <a:pt x="152400" y="1828800"/>
                    </a:lnTo>
                    <a:cubicBezTo>
                      <a:pt x="152400" y="1744629"/>
                      <a:pt x="220632" y="1676400"/>
                      <a:pt x="304800" y="1676400"/>
                    </a:cubicBezTo>
                    <a:lnTo>
                      <a:pt x="3505200" y="1676400"/>
                    </a:lnTo>
                    <a:cubicBezTo>
                      <a:pt x="3589371" y="1676400"/>
                      <a:pt x="3657600" y="1744629"/>
                      <a:pt x="3657600" y="1828800"/>
                    </a:cubicBezTo>
                    <a:close/>
                  </a:path>
                </a:pathLst>
              </a:custGeom>
              <a:solidFill>
                <a:schemeClr val="tx1"/>
              </a:solidFill>
              <a:ln w="76200" cap="flat">
                <a:noFill/>
                <a:prstDash val="solid"/>
                <a:miter/>
              </a:ln>
            </p:spPr>
            <p:txBody>
              <a:bodyPr rtlCol="0" anchor="ctr"/>
              <a:lstStyle/>
              <a:p>
                <a:endParaRPr lang="fr-FR"/>
              </a:p>
            </p:txBody>
          </p:sp>
          <p:sp>
            <p:nvSpPr>
              <p:cNvPr id="36" name="Forme libre 35">
                <a:extLst>
                  <a:ext uri="{FF2B5EF4-FFF2-40B4-BE49-F238E27FC236}">
                    <a16:creationId xmlns:a16="http://schemas.microsoft.com/office/drawing/2014/main" id="{83BF6AA2-57DC-1B4D-A234-FB6C5789BC34}"/>
                  </a:ext>
                </a:extLst>
              </p:cNvPr>
              <p:cNvSpPr/>
              <p:nvPr/>
            </p:nvSpPr>
            <p:spPr>
              <a:xfrm>
                <a:off x="4343400" y="35814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tx1"/>
              </a:solidFill>
              <a:ln w="76200" cap="flat">
                <a:noFill/>
                <a:prstDash val="solid"/>
                <a:miter/>
              </a:ln>
            </p:spPr>
            <p:txBody>
              <a:bodyPr rtlCol="0" anchor="ctr"/>
              <a:lstStyle/>
              <a:p>
                <a:endParaRPr lang="fr-FR"/>
              </a:p>
            </p:txBody>
          </p:sp>
          <p:sp>
            <p:nvSpPr>
              <p:cNvPr id="37" name="Forme libre 36">
                <a:extLst>
                  <a:ext uri="{FF2B5EF4-FFF2-40B4-BE49-F238E27FC236}">
                    <a16:creationId xmlns:a16="http://schemas.microsoft.com/office/drawing/2014/main" id="{D06ECF9C-833A-8A4B-A9B8-C090E6EB6B23}"/>
                  </a:ext>
                </a:extLst>
              </p:cNvPr>
              <p:cNvSpPr/>
              <p:nvPr/>
            </p:nvSpPr>
            <p:spPr>
              <a:xfrm>
                <a:off x="5105400" y="35814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tx1"/>
              </a:solidFill>
              <a:ln w="76200" cap="flat">
                <a:noFill/>
                <a:prstDash val="solid"/>
                <a:miter/>
              </a:ln>
            </p:spPr>
            <p:txBody>
              <a:bodyPr rtlCol="0" anchor="ctr"/>
              <a:lstStyle/>
              <a:p>
                <a:endParaRPr lang="fr-FR"/>
              </a:p>
            </p:txBody>
          </p:sp>
          <p:sp>
            <p:nvSpPr>
              <p:cNvPr id="38" name="Forme libre 37">
                <a:extLst>
                  <a:ext uri="{FF2B5EF4-FFF2-40B4-BE49-F238E27FC236}">
                    <a16:creationId xmlns:a16="http://schemas.microsoft.com/office/drawing/2014/main" id="{C0DA6398-0B89-FA48-9EAA-F305A0A94998}"/>
                  </a:ext>
                </a:extLst>
              </p:cNvPr>
              <p:cNvSpPr/>
              <p:nvPr/>
            </p:nvSpPr>
            <p:spPr>
              <a:xfrm>
                <a:off x="5867400" y="35814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tx1"/>
              </a:solidFill>
              <a:ln w="76200" cap="flat">
                <a:noFill/>
                <a:prstDash val="solid"/>
                <a:miter/>
              </a:ln>
            </p:spPr>
            <p:txBody>
              <a:bodyPr rtlCol="0" anchor="ctr"/>
              <a:lstStyle/>
              <a:p>
                <a:endParaRPr lang="fr-FR"/>
              </a:p>
            </p:txBody>
          </p:sp>
          <p:sp>
            <p:nvSpPr>
              <p:cNvPr id="39" name="Forme libre 38">
                <a:extLst>
                  <a:ext uri="{FF2B5EF4-FFF2-40B4-BE49-F238E27FC236}">
                    <a16:creationId xmlns:a16="http://schemas.microsoft.com/office/drawing/2014/main" id="{C2041BE7-671A-264C-8866-D5EF19CE1556}"/>
                  </a:ext>
                </a:extLst>
              </p:cNvPr>
              <p:cNvSpPr/>
              <p:nvPr/>
            </p:nvSpPr>
            <p:spPr>
              <a:xfrm>
                <a:off x="6629400" y="3581400"/>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chemeClr val="tx1"/>
              </a:solidFill>
              <a:ln w="76200" cap="flat">
                <a:noFill/>
                <a:prstDash val="solid"/>
                <a:miter/>
              </a:ln>
            </p:spPr>
            <p:txBody>
              <a:bodyPr rtlCol="0" anchor="ctr"/>
              <a:lstStyle/>
              <a:p>
                <a:endParaRPr lang="fr-FR"/>
              </a:p>
            </p:txBody>
          </p:sp>
        </p:grpSp>
      </p:grpSp>
      <p:pic>
        <p:nvPicPr>
          <p:cNvPr id="40" name="Graphique 39">
            <a:extLst>
              <a:ext uri="{FF2B5EF4-FFF2-40B4-BE49-F238E27FC236}">
                <a16:creationId xmlns:a16="http://schemas.microsoft.com/office/drawing/2014/main" id="{A1442D00-DA71-3247-9B35-5237759C65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92929" y="3780267"/>
            <a:ext cx="532263" cy="532263"/>
          </a:xfrm>
          <a:prstGeom prst="rect">
            <a:avLst/>
          </a:prstGeom>
        </p:spPr>
      </p:pic>
      <p:pic>
        <p:nvPicPr>
          <p:cNvPr id="41" name="Graphique 40">
            <a:extLst>
              <a:ext uri="{FF2B5EF4-FFF2-40B4-BE49-F238E27FC236}">
                <a16:creationId xmlns:a16="http://schemas.microsoft.com/office/drawing/2014/main" id="{812C5FB2-E69A-9D43-B0A4-766684A60A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37356" y="3780267"/>
            <a:ext cx="532263" cy="532263"/>
          </a:xfrm>
          <a:prstGeom prst="rect">
            <a:avLst/>
          </a:prstGeom>
        </p:spPr>
      </p:pic>
      <p:pic>
        <p:nvPicPr>
          <p:cNvPr id="45" name="Image 44">
            <a:extLst>
              <a:ext uri="{FF2B5EF4-FFF2-40B4-BE49-F238E27FC236}">
                <a16:creationId xmlns:a16="http://schemas.microsoft.com/office/drawing/2014/main" id="{E2FD244B-70F0-D04C-9BAE-04D1DFC04EC1}"/>
              </a:ext>
            </a:extLst>
          </p:cNvPr>
          <p:cNvPicPr>
            <a:picLocks noChangeAspect="1"/>
          </p:cNvPicPr>
          <p:nvPr/>
        </p:nvPicPr>
        <p:blipFill>
          <a:blip r:embed="rId10"/>
          <a:stretch>
            <a:fillRect/>
          </a:stretch>
        </p:blipFill>
        <p:spPr>
          <a:xfrm>
            <a:off x="2965779" y="1985406"/>
            <a:ext cx="469900" cy="469900"/>
          </a:xfrm>
          <a:prstGeom prst="rect">
            <a:avLst/>
          </a:prstGeom>
        </p:spPr>
      </p:pic>
      <p:sp>
        <p:nvSpPr>
          <p:cNvPr id="46" name="Rectangle : coins arrondis 45">
            <a:extLst>
              <a:ext uri="{FF2B5EF4-FFF2-40B4-BE49-F238E27FC236}">
                <a16:creationId xmlns:a16="http://schemas.microsoft.com/office/drawing/2014/main" id="{B3BDA304-19B8-3D46-9D2D-1F252048DAE0}"/>
              </a:ext>
            </a:extLst>
          </p:cNvPr>
          <p:cNvSpPr/>
          <p:nvPr/>
        </p:nvSpPr>
        <p:spPr>
          <a:xfrm>
            <a:off x="4559488" y="1872686"/>
            <a:ext cx="2074914" cy="4699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ysClr val="windowText" lastClr="000000"/>
                </a:solidFill>
                <a:latin typeface="Neutra Text" panose="02000000000000000000" pitchFamily="2" charset="0"/>
              </a:rPr>
              <a:t>SIMPLICITÉ</a:t>
            </a:r>
          </a:p>
        </p:txBody>
      </p:sp>
      <p:sp>
        <p:nvSpPr>
          <p:cNvPr id="47" name="Rectangle : coins arrondis 46">
            <a:extLst>
              <a:ext uri="{FF2B5EF4-FFF2-40B4-BE49-F238E27FC236}">
                <a16:creationId xmlns:a16="http://schemas.microsoft.com/office/drawing/2014/main" id="{FCA28AF8-1392-BF4E-ACC9-03FDF822A9C6}"/>
              </a:ext>
            </a:extLst>
          </p:cNvPr>
          <p:cNvSpPr/>
          <p:nvPr/>
        </p:nvSpPr>
        <p:spPr>
          <a:xfrm>
            <a:off x="6923214" y="1872686"/>
            <a:ext cx="2074914" cy="4699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ysClr val="windowText" lastClr="000000"/>
                </a:solidFill>
                <a:latin typeface="Neutra Text" panose="02000000000000000000" pitchFamily="2" charset="0"/>
              </a:rPr>
              <a:t>EFFICACITÉ</a:t>
            </a:r>
          </a:p>
        </p:txBody>
      </p:sp>
      <p:sp>
        <p:nvSpPr>
          <p:cNvPr id="48" name="Rectangle : coins arrondis 47">
            <a:extLst>
              <a:ext uri="{FF2B5EF4-FFF2-40B4-BE49-F238E27FC236}">
                <a16:creationId xmlns:a16="http://schemas.microsoft.com/office/drawing/2014/main" id="{DFC9D27F-FAD8-FF41-9175-99D763CC24BC}"/>
              </a:ext>
            </a:extLst>
          </p:cNvPr>
          <p:cNvSpPr/>
          <p:nvPr/>
        </p:nvSpPr>
        <p:spPr>
          <a:xfrm>
            <a:off x="9297536" y="1878174"/>
            <a:ext cx="2074914" cy="4699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ysClr val="windowText" lastClr="000000"/>
                </a:solidFill>
                <a:latin typeface="Neutra Text" panose="02000000000000000000" pitchFamily="2" charset="0"/>
              </a:rPr>
              <a:t>SÉCURITÉ</a:t>
            </a:r>
          </a:p>
        </p:txBody>
      </p:sp>
    </p:spTree>
    <p:extLst>
      <p:ext uri="{BB962C8B-B14F-4D97-AF65-F5344CB8AC3E}">
        <p14:creationId xmlns:p14="http://schemas.microsoft.com/office/powerpoint/2010/main" val="2027657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re 1">
            <a:extLst>
              <a:ext uri="{FF2B5EF4-FFF2-40B4-BE49-F238E27FC236}">
                <a16:creationId xmlns:a16="http://schemas.microsoft.com/office/drawing/2014/main" id="{B477BEE1-11D7-412D-8A73-5942C6E7B40F}"/>
              </a:ext>
            </a:extLst>
          </p:cNvPr>
          <p:cNvSpPr>
            <a:spLocks noGrp="1"/>
          </p:cNvSpPr>
          <p:nvPr>
            <p:ph type="title"/>
          </p:nvPr>
        </p:nvSpPr>
        <p:spPr/>
        <p:txBody>
          <a:bodyPr>
            <a:normAutofit/>
          </a:bodyPr>
          <a:lstStyle/>
          <a:p>
            <a:r>
              <a:rPr lang="fr-FR"/>
              <a:t>L’anti-virus </a:t>
            </a:r>
            <a:r>
              <a:rPr lang="fr-FR" err="1"/>
              <a:t>Mailinblack</a:t>
            </a:r>
            <a:r>
              <a:rPr lang="fr-FR"/>
              <a:t> : premier niveau de sécurité </a:t>
            </a:r>
            <a:endParaRPr lang="fr-FR" sz="3600" b="1">
              <a:latin typeface="Neutra Text"/>
            </a:endParaRPr>
          </a:p>
        </p:txBody>
      </p:sp>
      <p:sp>
        <p:nvSpPr>
          <p:cNvPr id="41" name="Rectangle 40">
            <a:extLst>
              <a:ext uri="{FF2B5EF4-FFF2-40B4-BE49-F238E27FC236}">
                <a16:creationId xmlns:a16="http://schemas.microsoft.com/office/drawing/2014/main" id="{E4524A20-D3EA-435A-86A1-A92719E6F996}"/>
              </a:ext>
            </a:extLst>
          </p:cNvPr>
          <p:cNvSpPr/>
          <p:nvPr/>
        </p:nvSpPr>
        <p:spPr>
          <a:xfrm>
            <a:off x="481078" y="6278766"/>
            <a:ext cx="2032001" cy="307777"/>
          </a:xfrm>
          <a:prstGeom prst="rect">
            <a:avLst/>
          </a:prstGeom>
        </p:spPr>
        <p:txBody>
          <a:bodyPr wrap="square" anchor="ctr">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effectLst/>
                <a:uLnTx/>
                <a:uFillTx/>
                <a:latin typeface="Open Sans Light"/>
                <a:ea typeface="Open Sans Light" panose="020B0306030504020204" pitchFamily="34" charset="0"/>
                <a:cs typeface="Open Sans Light" panose="020B0306030504020204" pitchFamily="34" charset="0"/>
              </a:rPr>
              <a:t>*si </a:t>
            </a:r>
            <a:r>
              <a:rPr lang="fr-FR" sz="1400" i="1" dirty="0" err="1">
                <a:latin typeface="Open Sans Light"/>
                <a:ea typeface="Open Sans Light" panose="020B0306030504020204" pitchFamily="34" charset="0"/>
                <a:cs typeface="Open Sans Light" panose="020B0306030504020204" pitchFamily="34" charset="0"/>
              </a:rPr>
              <a:t>Protect</a:t>
            </a:r>
            <a:r>
              <a:rPr lang="fr-FR" sz="1400" i="1" dirty="0">
                <a:latin typeface="Open Sans Light"/>
                <a:ea typeface="Open Sans Light" panose="020B0306030504020204" pitchFamily="34" charset="0"/>
                <a:cs typeface="Open Sans Light" panose="020B0306030504020204" pitchFamily="34" charset="0"/>
              </a:rPr>
              <a:t> Out</a:t>
            </a:r>
            <a:endParaRPr kumimoji="0" lang="fr-FR" sz="1400" b="0" i="1" u="none" strike="noStrike" kern="1200" cap="none" spc="0" normalizeH="0" baseline="0" noProof="0" dirty="0">
              <a:ln>
                <a:noFill/>
              </a:ln>
              <a:effectLst/>
              <a:uLnTx/>
              <a:uFillTx/>
              <a:latin typeface="Open Sans Light"/>
              <a:ea typeface="Open Sans Light" panose="020B0306030504020204" pitchFamily="34" charset="0"/>
              <a:cs typeface="Open Sans Light" panose="020B0306030504020204" pitchFamily="34" charset="0"/>
            </a:endParaRPr>
          </a:p>
        </p:txBody>
      </p:sp>
      <p:sp>
        <p:nvSpPr>
          <p:cNvPr id="27" name="Extraire 26">
            <a:hlinkClick r:id="rId3" action="ppaction://hlinksldjump"/>
            <a:extLst>
              <a:ext uri="{FF2B5EF4-FFF2-40B4-BE49-F238E27FC236}">
                <a16:creationId xmlns:a16="http://schemas.microsoft.com/office/drawing/2014/main" id="{4C413314-4746-1B4C-B637-39D1FBC67B5D}"/>
              </a:ext>
            </a:extLst>
          </p:cNvPr>
          <p:cNvSpPr/>
          <p:nvPr/>
        </p:nvSpPr>
        <p:spPr>
          <a:xfrm rot="16200000">
            <a:off x="91143" y="6292619"/>
            <a:ext cx="259882" cy="267517"/>
          </a:xfrm>
          <a:prstGeom prst="flowChartExtra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DCB64FCC-15B9-7A4B-8897-A5EA52E87E08}"/>
              </a:ext>
            </a:extLst>
          </p:cNvPr>
          <p:cNvSpPr/>
          <p:nvPr/>
        </p:nvSpPr>
        <p:spPr>
          <a:xfrm>
            <a:off x="2005938" y="2955978"/>
            <a:ext cx="2814900" cy="767668"/>
          </a:xfrm>
          <a:prstGeom prst="rect">
            <a:avLst/>
          </a:prstGeom>
        </p:spPr>
        <p:txBody>
          <a:bodyPr wrap="square" anchor="ctr">
            <a:noAutofit/>
          </a:bodyPr>
          <a:lstStyle/>
          <a:p>
            <a:pPr marL="0" marR="0" lvl="0" indent="0" defTabSz="914400" rtl="0" eaLnBrk="1" fontAlgn="ctr" latinLnBrk="0" hangingPunct="1">
              <a:lnSpc>
                <a:spcPct val="100000"/>
              </a:lnSpc>
              <a:spcBef>
                <a:spcPts val="0"/>
              </a:spcBef>
              <a:spcAft>
                <a:spcPts val="0"/>
              </a:spcAft>
              <a:buClrTx/>
              <a:buSzTx/>
              <a:buFontTx/>
              <a:buNone/>
              <a:tabLst/>
              <a:defRPr/>
            </a:pPr>
            <a:r>
              <a:rPr lang="fr-FR" sz="1400">
                <a:latin typeface="Open Sans Light" panose="020B0306030504020204" pitchFamily="34" charset="0"/>
                <a:ea typeface="Open Sans Light" panose="020B0306030504020204" pitchFamily="34" charset="0"/>
                <a:cs typeface="Open Sans Light" panose="020B0306030504020204" pitchFamily="34" charset="0"/>
              </a:rPr>
              <a:t>Les </a:t>
            </a:r>
            <a:r>
              <a:rPr lang="fr-FR" sz="1400" b="1">
                <a:latin typeface="Open Sans" panose="020B0606030504020204" pitchFamily="34" charset="0"/>
                <a:ea typeface="Open Sans" panose="020B0606030504020204" pitchFamily="34" charset="0"/>
                <a:cs typeface="Open Sans" panose="020B0606030504020204" pitchFamily="34" charset="0"/>
              </a:rPr>
              <a:t>emails </a:t>
            </a:r>
            <a:r>
              <a:rPr kumimoji="0" lang="fr-FR" sz="1400" b="0" i="0" u="none" strike="noStrike" kern="1200" cap="none" spc="0" normalizeH="0" baseline="0" noProof="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rPr>
              <a:t>reçus et envoyés*</a:t>
            </a:r>
          </a:p>
        </p:txBody>
      </p:sp>
      <p:sp>
        <p:nvSpPr>
          <p:cNvPr id="24" name="Rectangle 23">
            <a:extLst>
              <a:ext uri="{FF2B5EF4-FFF2-40B4-BE49-F238E27FC236}">
                <a16:creationId xmlns:a16="http://schemas.microsoft.com/office/drawing/2014/main" id="{3A0F6A30-A85A-A14C-9822-C18F145E4F25}"/>
              </a:ext>
            </a:extLst>
          </p:cNvPr>
          <p:cNvSpPr/>
          <p:nvPr/>
        </p:nvSpPr>
        <p:spPr>
          <a:xfrm>
            <a:off x="5829736" y="2958424"/>
            <a:ext cx="2701061" cy="762776"/>
          </a:xfrm>
          <a:prstGeom prst="rect">
            <a:avLst/>
          </a:prstGeom>
        </p:spPr>
        <p:txBody>
          <a:bodyPr wrap="square" anchor="ctr">
            <a:noAutofit/>
          </a:bodyPr>
          <a:lstStyle/>
          <a:p>
            <a:pPr marL="0" marR="0" lvl="0" indent="0" defTabSz="914400" rtl="0" eaLnBrk="1" fontAlgn="ctr" latinLnBrk="0" hangingPunct="1">
              <a:lnSpc>
                <a:spcPct val="100000"/>
              </a:lnSpc>
              <a:spcBef>
                <a:spcPts val="0"/>
              </a:spcBef>
              <a:spcAft>
                <a:spcPts val="0"/>
              </a:spcAft>
              <a:buClrTx/>
              <a:buSzTx/>
              <a:buFontTx/>
              <a:buNone/>
              <a:tabLst/>
              <a:defRPr/>
            </a:pPr>
            <a:r>
              <a:rPr lang="fr-FR" sz="1400">
                <a:latin typeface="Open Sans Light" panose="020B0306030504020204" pitchFamily="34" charset="0"/>
                <a:ea typeface="Open Sans Light" panose="020B0306030504020204" pitchFamily="34" charset="0"/>
                <a:cs typeface="Open Sans Light" panose="020B0306030504020204" pitchFamily="34" charset="0"/>
              </a:rPr>
              <a:t>Les </a:t>
            </a:r>
            <a:r>
              <a:rPr lang="fr-FR" sz="1400" b="1">
                <a:latin typeface="Open Sans" panose="020B0606030504020204" pitchFamily="34" charset="0"/>
                <a:ea typeface="Open Sans" panose="020B0606030504020204" pitchFamily="34" charset="0"/>
                <a:cs typeface="Open Sans" panose="020B0606030504020204" pitchFamily="34" charset="0"/>
              </a:rPr>
              <a:t>pièces-jointes</a:t>
            </a:r>
          </a:p>
        </p:txBody>
      </p:sp>
      <p:sp>
        <p:nvSpPr>
          <p:cNvPr id="25" name="Rectangle 24">
            <a:extLst>
              <a:ext uri="{FF2B5EF4-FFF2-40B4-BE49-F238E27FC236}">
                <a16:creationId xmlns:a16="http://schemas.microsoft.com/office/drawing/2014/main" id="{683F298F-5BEA-9B4A-989A-FCF74B788CF9}"/>
              </a:ext>
            </a:extLst>
          </p:cNvPr>
          <p:cNvSpPr/>
          <p:nvPr/>
        </p:nvSpPr>
        <p:spPr>
          <a:xfrm>
            <a:off x="9059995" y="2958424"/>
            <a:ext cx="2701061" cy="762776"/>
          </a:xfrm>
          <a:prstGeom prst="rect">
            <a:avLst/>
          </a:prstGeom>
        </p:spPr>
        <p:txBody>
          <a:bodyPr wrap="square" anchor="ctr">
            <a:noAutofit/>
          </a:bodyPr>
          <a:lstStyle/>
          <a:p>
            <a:pPr marL="0" marR="0" lvl="0" indent="0" defTabSz="914400" rtl="0" eaLnBrk="1" fontAlgn="ctr" latinLnBrk="0" hangingPunct="1">
              <a:lnSpc>
                <a:spcPct val="100000"/>
              </a:lnSpc>
              <a:spcBef>
                <a:spcPts val="0"/>
              </a:spcBef>
              <a:spcAft>
                <a:spcPts val="0"/>
              </a:spcAft>
              <a:buClrTx/>
              <a:buSzTx/>
              <a:buFontTx/>
              <a:buNone/>
              <a:tabLst/>
              <a:defRPr/>
            </a:pPr>
            <a:r>
              <a:rPr lang="fr-FR" sz="1400">
                <a:latin typeface="Open Sans Light" panose="020B0306030504020204" pitchFamily="34" charset="0"/>
                <a:ea typeface="Open Sans Light" panose="020B0306030504020204" pitchFamily="34" charset="0"/>
                <a:cs typeface="Open Sans Light" panose="020B0306030504020204" pitchFamily="34" charset="0"/>
              </a:rPr>
              <a:t>Les </a:t>
            </a:r>
            <a:r>
              <a:rPr lang="fr-FR" sz="1400" b="1">
                <a:latin typeface="Open Sans" panose="020B0606030504020204" pitchFamily="34" charset="0"/>
                <a:ea typeface="Open Sans" panose="020B0606030504020204" pitchFamily="34" charset="0"/>
                <a:cs typeface="Open Sans" panose="020B0606030504020204" pitchFamily="34" charset="0"/>
              </a:rPr>
              <a:t>fichiers compressés</a:t>
            </a:r>
          </a:p>
        </p:txBody>
      </p:sp>
      <p:sp>
        <p:nvSpPr>
          <p:cNvPr id="26" name="Rectangle 25">
            <a:extLst>
              <a:ext uri="{FF2B5EF4-FFF2-40B4-BE49-F238E27FC236}">
                <a16:creationId xmlns:a16="http://schemas.microsoft.com/office/drawing/2014/main" id="{3C123164-5348-9D42-B757-FE1710CAE5EA}"/>
              </a:ext>
            </a:extLst>
          </p:cNvPr>
          <p:cNvSpPr/>
          <p:nvPr/>
        </p:nvSpPr>
        <p:spPr>
          <a:xfrm>
            <a:off x="3273132" y="4462759"/>
            <a:ext cx="2568796" cy="767668"/>
          </a:xfrm>
          <a:prstGeom prst="rect">
            <a:avLst/>
          </a:prstGeom>
        </p:spPr>
        <p:txBody>
          <a:bodyPr wrap="square" anchor="ctr">
            <a:noAutofit/>
          </a:bodyPr>
          <a:lstStyle/>
          <a:p>
            <a:pPr marL="0" marR="0" lvl="0" indent="0" defTabSz="914400" rtl="0" eaLnBrk="1" fontAlgn="ctr" latinLnBrk="0" hangingPunct="1">
              <a:lnSpc>
                <a:spcPct val="100000"/>
              </a:lnSpc>
              <a:spcBef>
                <a:spcPts val="0"/>
              </a:spcBef>
              <a:spcAft>
                <a:spcPts val="0"/>
              </a:spcAft>
              <a:buClrTx/>
              <a:buSzTx/>
              <a:buFontTx/>
              <a:buNone/>
              <a:tabLst/>
              <a:defRPr/>
            </a:pPr>
            <a:r>
              <a:rPr lang="fr-FR" sz="1400">
                <a:latin typeface="Open Sans Light" panose="020B0306030504020204" pitchFamily="34" charset="0"/>
                <a:ea typeface="Open Sans Light" panose="020B0306030504020204" pitchFamily="34" charset="0"/>
                <a:cs typeface="Open Sans Light" panose="020B0306030504020204" pitchFamily="34" charset="0"/>
              </a:rPr>
              <a:t>Les </a:t>
            </a:r>
            <a:r>
              <a:rPr lang="fr-FR" sz="1400" b="1">
                <a:latin typeface="Open Sans" panose="020B0606030504020204" pitchFamily="34" charset="0"/>
                <a:ea typeface="Open Sans" panose="020B0606030504020204" pitchFamily="34" charset="0"/>
                <a:cs typeface="Open Sans" panose="020B0606030504020204" pitchFamily="34" charset="0"/>
              </a:rPr>
              <a:t>macros </a:t>
            </a:r>
            <a:r>
              <a:rPr kumimoji="0" lang="fr-FR" sz="1400" b="0" i="0" u="none" strike="noStrike" kern="1200" cap="none" spc="0" normalizeH="0" baseline="0" noProof="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rPr>
              <a:t>malveillantes</a:t>
            </a:r>
          </a:p>
        </p:txBody>
      </p:sp>
      <p:sp>
        <p:nvSpPr>
          <p:cNvPr id="28" name="Rectangle 27">
            <a:extLst>
              <a:ext uri="{FF2B5EF4-FFF2-40B4-BE49-F238E27FC236}">
                <a16:creationId xmlns:a16="http://schemas.microsoft.com/office/drawing/2014/main" id="{996CD544-3544-6848-A792-7C0C05DF2275}"/>
              </a:ext>
            </a:extLst>
          </p:cNvPr>
          <p:cNvSpPr/>
          <p:nvPr/>
        </p:nvSpPr>
        <p:spPr>
          <a:xfrm>
            <a:off x="7173695" y="4465205"/>
            <a:ext cx="3824508" cy="762776"/>
          </a:xfrm>
          <a:prstGeom prst="rect">
            <a:avLst/>
          </a:prstGeom>
        </p:spPr>
        <p:txBody>
          <a:bodyPr wrap="square" anchor="ctr">
            <a:noAutofit/>
          </a:bodyPr>
          <a:lstStyle/>
          <a:p>
            <a:pPr marL="0" marR="0" lvl="0" indent="0" defTabSz="914400" rtl="0" eaLnBrk="1" fontAlgn="ctr" latinLnBrk="0" hangingPunct="1">
              <a:lnSpc>
                <a:spcPct val="100000"/>
              </a:lnSpc>
              <a:spcBef>
                <a:spcPts val="0"/>
              </a:spcBef>
              <a:spcAft>
                <a:spcPts val="0"/>
              </a:spcAft>
              <a:buClrTx/>
              <a:buSzTx/>
              <a:buFontTx/>
              <a:buNone/>
              <a:tabLst/>
              <a:defRPr/>
            </a:pPr>
            <a:r>
              <a:rPr lang="fr-FR" sz="1400">
                <a:latin typeface="Open Sans Light" panose="020B0306030504020204" pitchFamily="34" charset="0"/>
                <a:ea typeface="Open Sans Light" panose="020B0306030504020204" pitchFamily="34" charset="0"/>
                <a:cs typeface="Open Sans Light" panose="020B0306030504020204" pitchFamily="34" charset="0"/>
              </a:rPr>
              <a:t>Les </a:t>
            </a:r>
            <a:r>
              <a:rPr lang="fr-FR" sz="1400" b="1">
                <a:latin typeface="Open Sans" panose="020B0606030504020204" pitchFamily="34" charset="0"/>
                <a:ea typeface="Open Sans" panose="020B0606030504020204" pitchFamily="34" charset="0"/>
                <a:cs typeface="Open Sans" panose="020B0606030504020204" pitchFamily="34" charset="0"/>
              </a:rPr>
              <a:t>extensions </a:t>
            </a:r>
            <a:r>
              <a:rPr lang="fr-FR" sz="1400">
                <a:latin typeface="Open Sans Light" panose="020B0306030504020204" pitchFamily="34" charset="0"/>
                <a:ea typeface="Open Sans Light" panose="020B0306030504020204" pitchFamily="34" charset="0"/>
                <a:cs typeface="Open Sans Light" panose="020B0306030504020204" pitchFamily="34" charset="0"/>
              </a:rPr>
              <a:t>« interdites » et dangereuses</a:t>
            </a:r>
          </a:p>
        </p:txBody>
      </p:sp>
      <p:grpSp>
        <p:nvGrpSpPr>
          <p:cNvPr id="29" name="Graphique 16">
            <a:extLst>
              <a:ext uri="{FF2B5EF4-FFF2-40B4-BE49-F238E27FC236}">
                <a16:creationId xmlns:a16="http://schemas.microsoft.com/office/drawing/2014/main" id="{E609F8B1-6C11-FE43-B07A-19378D2AFE66}"/>
              </a:ext>
            </a:extLst>
          </p:cNvPr>
          <p:cNvGrpSpPr/>
          <p:nvPr/>
        </p:nvGrpSpPr>
        <p:grpSpPr>
          <a:xfrm>
            <a:off x="1371408" y="3033488"/>
            <a:ext cx="552382" cy="507835"/>
            <a:chOff x="3733800" y="1295400"/>
            <a:chExt cx="4724400" cy="4343400"/>
          </a:xfrm>
        </p:grpSpPr>
        <p:sp>
          <p:nvSpPr>
            <p:cNvPr id="30" name="Forme libre 29">
              <a:extLst>
                <a:ext uri="{FF2B5EF4-FFF2-40B4-BE49-F238E27FC236}">
                  <a16:creationId xmlns:a16="http://schemas.microsoft.com/office/drawing/2014/main" id="{723B882C-54F2-DB40-B6A5-375CAB356DE3}"/>
                </a:ext>
              </a:extLst>
            </p:cNvPr>
            <p:cNvSpPr/>
            <p:nvPr/>
          </p:nvSpPr>
          <p:spPr>
            <a:xfrm>
              <a:off x="5105400" y="3777996"/>
              <a:ext cx="3352800" cy="1860803"/>
            </a:xfrm>
            <a:custGeom>
              <a:avLst/>
              <a:gdLst>
                <a:gd name="connsiteX0" fmla="*/ 1487424 w 3352800"/>
                <a:gd name="connsiteY0" fmla="*/ 849935 h 1860803"/>
                <a:gd name="connsiteX1" fmla="*/ 0 w 3352800"/>
                <a:gd name="connsiteY1" fmla="*/ 0 h 1860803"/>
                <a:gd name="connsiteX2" fmla="*/ 0 w 3352800"/>
                <a:gd name="connsiteY2" fmla="*/ 1632204 h 1860803"/>
                <a:gd name="connsiteX3" fmla="*/ 228600 w 3352800"/>
                <a:gd name="connsiteY3" fmla="*/ 1860804 h 1860803"/>
                <a:gd name="connsiteX4" fmla="*/ 3124200 w 3352800"/>
                <a:gd name="connsiteY4" fmla="*/ 1860804 h 1860803"/>
                <a:gd name="connsiteX5" fmla="*/ 3352800 w 3352800"/>
                <a:gd name="connsiteY5" fmla="*/ 1632204 h 1860803"/>
                <a:gd name="connsiteX6" fmla="*/ 3352800 w 3352800"/>
                <a:gd name="connsiteY6" fmla="*/ 0 h 1860803"/>
                <a:gd name="connsiteX7" fmla="*/ 1865376 w 3352800"/>
                <a:gd name="connsiteY7" fmla="*/ 849935 h 1860803"/>
                <a:gd name="connsiteX8" fmla="*/ 1487424 w 3352800"/>
                <a:gd name="connsiteY8" fmla="*/ 849935 h 1860803"/>
                <a:gd name="connsiteX9" fmla="*/ 2362200 w 3352800"/>
                <a:gd name="connsiteY9" fmla="*/ 794004 h 1860803"/>
                <a:gd name="connsiteX10" fmla="*/ 2819400 w 3352800"/>
                <a:gd name="connsiteY10" fmla="*/ 794004 h 1860803"/>
                <a:gd name="connsiteX11" fmla="*/ 2895600 w 3352800"/>
                <a:gd name="connsiteY11" fmla="*/ 870204 h 1860803"/>
                <a:gd name="connsiteX12" fmla="*/ 2819400 w 3352800"/>
                <a:gd name="connsiteY12" fmla="*/ 946404 h 1860803"/>
                <a:gd name="connsiteX13" fmla="*/ 2362200 w 3352800"/>
                <a:gd name="connsiteY13" fmla="*/ 946404 h 1860803"/>
                <a:gd name="connsiteX14" fmla="*/ 2286000 w 3352800"/>
                <a:gd name="connsiteY14" fmla="*/ 870204 h 1860803"/>
                <a:gd name="connsiteX15" fmla="*/ 2362200 w 3352800"/>
                <a:gd name="connsiteY15" fmla="*/ 794004 h 1860803"/>
                <a:gd name="connsiteX16" fmla="*/ 2133600 w 3352800"/>
                <a:gd name="connsiteY16" fmla="*/ 1251204 h 1860803"/>
                <a:gd name="connsiteX17" fmla="*/ 2819400 w 3352800"/>
                <a:gd name="connsiteY17" fmla="*/ 1251204 h 1860803"/>
                <a:gd name="connsiteX18" fmla="*/ 2895600 w 3352800"/>
                <a:gd name="connsiteY18" fmla="*/ 1327404 h 1860803"/>
                <a:gd name="connsiteX19" fmla="*/ 2819400 w 3352800"/>
                <a:gd name="connsiteY19" fmla="*/ 1403604 h 1860803"/>
                <a:gd name="connsiteX20" fmla="*/ 2133600 w 3352800"/>
                <a:gd name="connsiteY20" fmla="*/ 1403604 h 1860803"/>
                <a:gd name="connsiteX21" fmla="*/ 2057400 w 3352800"/>
                <a:gd name="connsiteY21" fmla="*/ 1327404 h 1860803"/>
                <a:gd name="connsiteX22" fmla="*/ 2133600 w 3352800"/>
                <a:gd name="connsiteY22" fmla="*/ 1251204 h 186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52800" h="1860803">
                  <a:moveTo>
                    <a:pt x="1487424" y="849935"/>
                  </a:moveTo>
                  <a:lnTo>
                    <a:pt x="0" y="0"/>
                  </a:lnTo>
                  <a:lnTo>
                    <a:pt x="0" y="1632204"/>
                  </a:lnTo>
                  <a:cubicBezTo>
                    <a:pt x="0" y="1758460"/>
                    <a:pt x="102344" y="1860804"/>
                    <a:pt x="228600" y="1860804"/>
                  </a:cubicBezTo>
                  <a:lnTo>
                    <a:pt x="3124200" y="1860804"/>
                  </a:lnTo>
                  <a:cubicBezTo>
                    <a:pt x="3250456" y="1860804"/>
                    <a:pt x="3352800" y="1758460"/>
                    <a:pt x="3352800" y="1632204"/>
                  </a:cubicBezTo>
                  <a:lnTo>
                    <a:pt x="3352800" y="0"/>
                  </a:lnTo>
                  <a:lnTo>
                    <a:pt x="1865376" y="849935"/>
                  </a:lnTo>
                  <a:cubicBezTo>
                    <a:pt x="1748203" y="916564"/>
                    <a:pt x="1604597" y="916564"/>
                    <a:pt x="1487424" y="849935"/>
                  </a:cubicBezTo>
                  <a:close/>
                  <a:moveTo>
                    <a:pt x="2362200" y="794004"/>
                  </a:moveTo>
                  <a:lnTo>
                    <a:pt x="2819400" y="794004"/>
                  </a:lnTo>
                  <a:cubicBezTo>
                    <a:pt x="2861485" y="794004"/>
                    <a:pt x="2895600" y="828119"/>
                    <a:pt x="2895600" y="870204"/>
                  </a:cubicBezTo>
                  <a:cubicBezTo>
                    <a:pt x="2895600" y="912289"/>
                    <a:pt x="2861485" y="946404"/>
                    <a:pt x="2819400" y="946404"/>
                  </a:cubicBezTo>
                  <a:lnTo>
                    <a:pt x="2362200" y="946404"/>
                  </a:lnTo>
                  <a:cubicBezTo>
                    <a:pt x="2320115" y="946404"/>
                    <a:pt x="2286000" y="912289"/>
                    <a:pt x="2286000" y="870204"/>
                  </a:cubicBezTo>
                  <a:cubicBezTo>
                    <a:pt x="2286000" y="828119"/>
                    <a:pt x="2320115" y="794004"/>
                    <a:pt x="2362200" y="794004"/>
                  </a:cubicBezTo>
                  <a:close/>
                  <a:moveTo>
                    <a:pt x="2133600" y="1251204"/>
                  </a:moveTo>
                  <a:lnTo>
                    <a:pt x="2819400" y="1251204"/>
                  </a:lnTo>
                  <a:cubicBezTo>
                    <a:pt x="2861485" y="1251204"/>
                    <a:pt x="2895600" y="1285319"/>
                    <a:pt x="2895600" y="1327404"/>
                  </a:cubicBezTo>
                  <a:cubicBezTo>
                    <a:pt x="2895600" y="1369489"/>
                    <a:pt x="2861485" y="1403604"/>
                    <a:pt x="2819400" y="1403604"/>
                  </a:cubicBezTo>
                  <a:lnTo>
                    <a:pt x="2133600" y="1403604"/>
                  </a:lnTo>
                  <a:cubicBezTo>
                    <a:pt x="2091515" y="1403604"/>
                    <a:pt x="2057400" y="1369489"/>
                    <a:pt x="2057400" y="1327404"/>
                  </a:cubicBezTo>
                  <a:cubicBezTo>
                    <a:pt x="2057400" y="1285319"/>
                    <a:pt x="2091515" y="1251204"/>
                    <a:pt x="2133600" y="1251204"/>
                  </a:cubicBezTo>
                  <a:close/>
                </a:path>
              </a:pathLst>
            </a:custGeom>
            <a:solidFill>
              <a:srgbClr val="FD9E59"/>
            </a:solidFill>
            <a:ln w="76200" cap="flat">
              <a:noFill/>
              <a:prstDash val="solid"/>
              <a:miter/>
            </a:ln>
          </p:spPr>
          <p:txBody>
            <a:bodyPr rtlCol="0" anchor="ctr"/>
            <a:lstStyle/>
            <a:p>
              <a:endParaRPr lang="fr-FR"/>
            </a:p>
          </p:txBody>
        </p:sp>
        <p:sp>
          <p:nvSpPr>
            <p:cNvPr id="31" name="Forme libre 30">
              <a:extLst>
                <a:ext uri="{FF2B5EF4-FFF2-40B4-BE49-F238E27FC236}">
                  <a16:creationId xmlns:a16="http://schemas.microsoft.com/office/drawing/2014/main" id="{CC41BBE7-E038-9A4A-A306-6FD2923C19E4}"/>
                </a:ext>
              </a:extLst>
            </p:cNvPr>
            <p:cNvSpPr/>
            <p:nvPr/>
          </p:nvSpPr>
          <p:spPr>
            <a:xfrm>
              <a:off x="5105400" y="3200400"/>
              <a:ext cx="3352800" cy="1325352"/>
            </a:xfrm>
            <a:custGeom>
              <a:avLst/>
              <a:gdLst>
                <a:gd name="connsiteX0" fmla="*/ 3124200 w 3352800"/>
                <a:gd name="connsiteY0" fmla="*/ 0 h 1325352"/>
                <a:gd name="connsiteX1" fmla="*/ 228600 w 3352800"/>
                <a:gd name="connsiteY1" fmla="*/ 0 h 1325352"/>
                <a:gd name="connsiteX2" fmla="*/ 0 w 3352800"/>
                <a:gd name="connsiteY2" fmla="*/ 228600 h 1325352"/>
                <a:gd name="connsiteX3" fmla="*/ 0 w 3352800"/>
                <a:gd name="connsiteY3" fmla="*/ 402107 h 1325352"/>
                <a:gd name="connsiteX4" fmla="*/ 1563015 w 3352800"/>
                <a:gd name="connsiteY4" fmla="*/ 1295400 h 1325352"/>
                <a:gd name="connsiteX5" fmla="*/ 1789786 w 3352800"/>
                <a:gd name="connsiteY5" fmla="*/ 1295400 h 1325352"/>
                <a:gd name="connsiteX6" fmla="*/ 3352800 w 3352800"/>
                <a:gd name="connsiteY6" fmla="*/ 402107 h 1325352"/>
                <a:gd name="connsiteX7" fmla="*/ 3352800 w 3352800"/>
                <a:gd name="connsiteY7" fmla="*/ 228600 h 1325352"/>
                <a:gd name="connsiteX8" fmla="*/ 3124200 w 3352800"/>
                <a:gd name="connsiteY8" fmla="*/ 0 h 132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2800" h="1325352">
                  <a:moveTo>
                    <a:pt x="3124200" y="0"/>
                  </a:moveTo>
                  <a:lnTo>
                    <a:pt x="228600" y="0"/>
                  </a:lnTo>
                  <a:cubicBezTo>
                    <a:pt x="102344" y="0"/>
                    <a:pt x="0" y="102344"/>
                    <a:pt x="0" y="228600"/>
                  </a:cubicBezTo>
                  <a:lnTo>
                    <a:pt x="0" y="402107"/>
                  </a:lnTo>
                  <a:lnTo>
                    <a:pt x="1563015" y="1295400"/>
                  </a:lnTo>
                  <a:cubicBezTo>
                    <a:pt x="1633332" y="1335337"/>
                    <a:pt x="1719468" y="1335337"/>
                    <a:pt x="1789786" y="1295400"/>
                  </a:cubicBezTo>
                  <a:lnTo>
                    <a:pt x="3352800" y="402107"/>
                  </a:lnTo>
                  <a:lnTo>
                    <a:pt x="3352800" y="228600"/>
                  </a:lnTo>
                  <a:cubicBezTo>
                    <a:pt x="3352800" y="102344"/>
                    <a:pt x="3250456" y="0"/>
                    <a:pt x="3124200" y="0"/>
                  </a:cubicBezTo>
                  <a:close/>
                </a:path>
              </a:pathLst>
            </a:custGeom>
            <a:solidFill>
              <a:srgbClr val="FD9E59"/>
            </a:solidFill>
            <a:ln w="76200" cap="flat">
              <a:noFill/>
              <a:prstDash val="solid"/>
              <a:miter/>
            </a:ln>
          </p:spPr>
          <p:txBody>
            <a:bodyPr rtlCol="0" anchor="ctr"/>
            <a:lstStyle/>
            <a:p>
              <a:endParaRPr lang="fr-FR"/>
            </a:p>
          </p:txBody>
        </p:sp>
        <p:sp>
          <p:nvSpPr>
            <p:cNvPr id="32" name="Forme libre 31">
              <a:extLst>
                <a:ext uri="{FF2B5EF4-FFF2-40B4-BE49-F238E27FC236}">
                  <a16:creationId xmlns:a16="http://schemas.microsoft.com/office/drawing/2014/main" id="{0CB1A8FD-38C8-AD45-A0C8-7DD0474D2875}"/>
                </a:ext>
              </a:extLst>
            </p:cNvPr>
            <p:cNvSpPr/>
            <p:nvPr/>
          </p:nvSpPr>
          <p:spPr>
            <a:xfrm>
              <a:off x="3963336" y="4038615"/>
              <a:ext cx="837263" cy="838184"/>
            </a:xfrm>
            <a:custGeom>
              <a:avLst/>
              <a:gdLst>
                <a:gd name="connsiteX0" fmla="*/ 761064 w 837263"/>
                <a:gd name="connsiteY0" fmla="*/ 685785 h 838184"/>
                <a:gd name="connsiteX1" fmla="*/ 456264 w 837263"/>
                <a:gd name="connsiteY1" fmla="*/ 685785 h 838184"/>
                <a:gd name="connsiteX2" fmla="*/ 380064 w 837263"/>
                <a:gd name="connsiteY2" fmla="*/ 609585 h 838184"/>
                <a:gd name="connsiteX3" fmla="*/ 380064 w 837263"/>
                <a:gd name="connsiteY3" fmla="*/ 260132 h 838184"/>
                <a:gd name="connsiteX4" fmla="*/ 478590 w 837263"/>
                <a:gd name="connsiteY4" fmla="*/ 358658 h 838184"/>
                <a:gd name="connsiteX5" fmla="*/ 586337 w 837263"/>
                <a:gd name="connsiteY5" fmla="*/ 356784 h 838184"/>
                <a:gd name="connsiteX6" fmla="*/ 586337 w 837263"/>
                <a:gd name="connsiteY6" fmla="*/ 250911 h 838184"/>
                <a:gd name="connsiteX7" fmla="*/ 357737 w 837263"/>
                <a:gd name="connsiteY7" fmla="*/ 22311 h 838184"/>
                <a:gd name="connsiteX8" fmla="*/ 249990 w 837263"/>
                <a:gd name="connsiteY8" fmla="*/ 22311 h 838184"/>
                <a:gd name="connsiteX9" fmla="*/ 21390 w 837263"/>
                <a:gd name="connsiteY9" fmla="*/ 250911 h 838184"/>
                <a:gd name="connsiteX10" fmla="*/ 23263 w 837263"/>
                <a:gd name="connsiteY10" fmla="*/ 358658 h 838184"/>
                <a:gd name="connsiteX11" fmla="*/ 129137 w 837263"/>
                <a:gd name="connsiteY11" fmla="*/ 358658 h 838184"/>
                <a:gd name="connsiteX12" fmla="*/ 227664 w 837263"/>
                <a:gd name="connsiteY12" fmla="*/ 260132 h 838184"/>
                <a:gd name="connsiteX13" fmla="*/ 227664 w 837263"/>
                <a:gd name="connsiteY13" fmla="*/ 609585 h 838184"/>
                <a:gd name="connsiteX14" fmla="*/ 456264 w 837263"/>
                <a:gd name="connsiteY14" fmla="*/ 838185 h 838184"/>
                <a:gd name="connsiteX15" fmla="*/ 761064 w 837263"/>
                <a:gd name="connsiteY15" fmla="*/ 838185 h 838184"/>
                <a:gd name="connsiteX16" fmla="*/ 837264 w 837263"/>
                <a:gd name="connsiteY16" fmla="*/ 761985 h 838184"/>
                <a:gd name="connsiteX17" fmla="*/ 761064 w 837263"/>
                <a:gd name="connsiteY17" fmla="*/ 685785 h 83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7263" h="838184">
                  <a:moveTo>
                    <a:pt x="761064" y="685785"/>
                  </a:moveTo>
                  <a:lnTo>
                    <a:pt x="456264" y="685785"/>
                  </a:lnTo>
                  <a:cubicBezTo>
                    <a:pt x="414179" y="685785"/>
                    <a:pt x="380064" y="651670"/>
                    <a:pt x="380064" y="609585"/>
                  </a:cubicBezTo>
                  <a:lnTo>
                    <a:pt x="380064" y="260132"/>
                  </a:lnTo>
                  <a:lnTo>
                    <a:pt x="478590" y="358658"/>
                  </a:lnTo>
                  <a:cubicBezTo>
                    <a:pt x="508865" y="387896"/>
                    <a:pt x="557099" y="387058"/>
                    <a:pt x="586337" y="356784"/>
                  </a:cubicBezTo>
                  <a:cubicBezTo>
                    <a:pt x="614859" y="327256"/>
                    <a:pt x="614859" y="280439"/>
                    <a:pt x="586337" y="250911"/>
                  </a:cubicBezTo>
                  <a:lnTo>
                    <a:pt x="357737" y="22311"/>
                  </a:lnTo>
                  <a:cubicBezTo>
                    <a:pt x="327981" y="-7437"/>
                    <a:pt x="279747" y="-7437"/>
                    <a:pt x="249990" y="22311"/>
                  </a:cubicBezTo>
                  <a:lnTo>
                    <a:pt x="21390" y="250911"/>
                  </a:lnTo>
                  <a:cubicBezTo>
                    <a:pt x="-7846" y="281186"/>
                    <a:pt x="-7008" y="329420"/>
                    <a:pt x="23263" y="358658"/>
                  </a:cubicBezTo>
                  <a:cubicBezTo>
                    <a:pt x="52792" y="387180"/>
                    <a:pt x="99608" y="387180"/>
                    <a:pt x="129137" y="358658"/>
                  </a:cubicBezTo>
                  <a:lnTo>
                    <a:pt x="227664" y="260132"/>
                  </a:lnTo>
                  <a:lnTo>
                    <a:pt x="227664" y="609585"/>
                  </a:lnTo>
                  <a:cubicBezTo>
                    <a:pt x="227664" y="735841"/>
                    <a:pt x="330012" y="838185"/>
                    <a:pt x="456264" y="838185"/>
                  </a:cubicBezTo>
                  <a:lnTo>
                    <a:pt x="761064" y="838185"/>
                  </a:lnTo>
                  <a:cubicBezTo>
                    <a:pt x="803149" y="838185"/>
                    <a:pt x="837264" y="804070"/>
                    <a:pt x="837264" y="761985"/>
                  </a:cubicBezTo>
                  <a:cubicBezTo>
                    <a:pt x="837264" y="719900"/>
                    <a:pt x="803149" y="685785"/>
                    <a:pt x="761064" y="685785"/>
                  </a:cubicBezTo>
                  <a:close/>
                </a:path>
              </a:pathLst>
            </a:custGeom>
            <a:solidFill>
              <a:srgbClr val="FD9E59"/>
            </a:solidFill>
            <a:ln w="76200" cap="flat">
              <a:noFill/>
              <a:prstDash val="solid"/>
              <a:miter/>
            </a:ln>
          </p:spPr>
          <p:txBody>
            <a:bodyPr rtlCol="0" anchor="ctr"/>
            <a:lstStyle/>
            <a:p>
              <a:endParaRPr lang="fr-FR"/>
            </a:p>
          </p:txBody>
        </p:sp>
        <p:grpSp>
          <p:nvGrpSpPr>
            <p:cNvPr id="33" name="Graphique 16">
              <a:extLst>
                <a:ext uri="{FF2B5EF4-FFF2-40B4-BE49-F238E27FC236}">
                  <a16:creationId xmlns:a16="http://schemas.microsoft.com/office/drawing/2014/main" id="{AFBDD205-B9D1-8340-BAC0-8C22FBD1E080}"/>
                </a:ext>
              </a:extLst>
            </p:cNvPr>
            <p:cNvGrpSpPr/>
            <p:nvPr/>
          </p:nvGrpSpPr>
          <p:grpSpPr>
            <a:xfrm>
              <a:off x="3733800" y="1295400"/>
              <a:ext cx="4494864" cy="2438400"/>
              <a:chOff x="3733800" y="1295400"/>
              <a:chExt cx="4494864" cy="2438400"/>
            </a:xfrm>
            <a:solidFill>
              <a:srgbClr val="000000"/>
            </a:solidFill>
          </p:grpSpPr>
          <p:sp>
            <p:nvSpPr>
              <p:cNvPr id="47" name="Forme libre 46">
                <a:extLst>
                  <a:ext uri="{FF2B5EF4-FFF2-40B4-BE49-F238E27FC236}">
                    <a16:creationId xmlns:a16="http://schemas.microsoft.com/office/drawing/2014/main" id="{E1C7E6BD-79B9-054E-B580-B45040A0A46A}"/>
                  </a:ext>
                </a:extLst>
              </p:cNvPr>
              <p:cNvSpPr/>
              <p:nvPr/>
            </p:nvSpPr>
            <p:spPr>
              <a:xfrm>
                <a:off x="3733800" y="1295400"/>
                <a:ext cx="3352800" cy="2438400"/>
              </a:xfrm>
              <a:custGeom>
                <a:avLst/>
                <a:gdLst>
                  <a:gd name="connsiteX0" fmla="*/ 228600 w 3352800"/>
                  <a:gd name="connsiteY0" fmla="*/ 2438400 h 2438400"/>
                  <a:gd name="connsiteX1" fmla="*/ 3124200 w 3352800"/>
                  <a:gd name="connsiteY1" fmla="*/ 2438400 h 2438400"/>
                  <a:gd name="connsiteX2" fmla="*/ 3352800 w 3352800"/>
                  <a:gd name="connsiteY2" fmla="*/ 2209800 h 2438400"/>
                  <a:gd name="connsiteX3" fmla="*/ 3352800 w 3352800"/>
                  <a:gd name="connsiteY3" fmla="*/ 228600 h 2438400"/>
                  <a:gd name="connsiteX4" fmla="*/ 3124200 w 3352800"/>
                  <a:gd name="connsiteY4" fmla="*/ 0 h 2438400"/>
                  <a:gd name="connsiteX5" fmla="*/ 228600 w 3352800"/>
                  <a:gd name="connsiteY5" fmla="*/ 0 h 2438400"/>
                  <a:gd name="connsiteX6" fmla="*/ 0 w 3352800"/>
                  <a:gd name="connsiteY6" fmla="*/ 228600 h 2438400"/>
                  <a:gd name="connsiteX7" fmla="*/ 0 w 3352800"/>
                  <a:gd name="connsiteY7" fmla="*/ 2209800 h 2438400"/>
                  <a:gd name="connsiteX8" fmla="*/ 228600 w 3352800"/>
                  <a:gd name="connsiteY8" fmla="*/ 2438400 h 2438400"/>
                  <a:gd name="connsiteX9" fmla="*/ 3124200 w 3352800"/>
                  <a:gd name="connsiteY9" fmla="*/ 2286000 h 2438400"/>
                  <a:gd name="connsiteX10" fmla="*/ 228600 w 3352800"/>
                  <a:gd name="connsiteY10" fmla="*/ 2286000 h 2438400"/>
                  <a:gd name="connsiteX11" fmla="*/ 152400 w 3352800"/>
                  <a:gd name="connsiteY11" fmla="*/ 2209800 h 2438400"/>
                  <a:gd name="connsiteX12" fmla="*/ 152400 w 3352800"/>
                  <a:gd name="connsiteY12" fmla="*/ 664693 h 2438400"/>
                  <a:gd name="connsiteX13" fmla="*/ 1563014 w 3352800"/>
                  <a:gd name="connsiteY13" fmla="*/ 1470660 h 2438400"/>
                  <a:gd name="connsiteX14" fmla="*/ 1789786 w 3352800"/>
                  <a:gd name="connsiteY14" fmla="*/ 1470660 h 2438400"/>
                  <a:gd name="connsiteX15" fmla="*/ 3200400 w 3352800"/>
                  <a:gd name="connsiteY15" fmla="*/ 664693 h 2438400"/>
                  <a:gd name="connsiteX16" fmla="*/ 3200400 w 3352800"/>
                  <a:gd name="connsiteY16" fmla="*/ 2209800 h 2438400"/>
                  <a:gd name="connsiteX17" fmla="*/ 3124200 w 3352800"/>
                  <a:gd name="connsiteY17" fmla="*/ 2286000 h 2438400"/>
                  <a:gd name="connsiteX18" fmla="*/ 228600 w 3352800"/>
                  <a:gd name="connsiteY18" fmla="*/ 152400 h 2438400"/>
                  <a:gd name="connsiteX19" fmla="*/ 3124200 w 3352800"/>
                  <a:gd name="connsiteY19" fmla="*/ 152400 h 2438400"/>
                  <a:gd name="connsiteX20" fmla="*/ 3200400 w 3352800"/>
                  <a:gd name="connsiteY20" fmla="*/ 228600 h 2438400"/>
                  <a:gd name="connsiteX21" fmla="*/ 3200400 w 3352800"/>
                  <a:gd name="connsiteY21" fmla="*/ 489204 h 2438400"/>
                  <a:gd name="connsiteX22" fmla="*/ 1714500 w 3352800"/>
                  <a:gd name="connsiteY22" fmla="*/ 1338453 h 2438400"/>
                  <a:gd name="connsiteX23" fmla="*/ 1638910 w 3352800"/>
                  <a:gd name="connsiteY23" fmla="*/ 1338453 h 2438400"/>
                  <a:gd name="connsiteX24" fmla="*/ 152400 w 3352800"/>
                  <a:gd name="connsiteY24" fmla="*/ 489204 h 2438400"/>
                  <a:gd name="connsiteX25" fmla="*/ 152400 w 3352800"/>
                  <a:gd name="connsiteY25" fmla="*/ 228600 h 2438400"/>
                  <a:gd name="connsiteX26" fmla="*/ 228600 w 3352800"/>
                  <a:gd name="connsiteY26" fmla="*/ 152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52800" h="2438400">
                    <a:moveTo>
                      <a:pt x="228600" y="2438400"/>
                    </a:moveTo>
                    <a:lnTo>
                      <a:pt x="3124200" y="2438400"/>
                    </a:lnTo>
                    <a:cubicBezTo>
                      <a:pt x="3250456" y="2438400"/>
                      <a:pt x="3352800" y="2336056"/>
                      <a:pt x="3352800" y="2209800"/>
                    </a:cubicBezTo>
                    <a:lnTo>
                      <a:pt x="3352800" y="228600"/>
                    </a:lnTo>
                    <a:cubicBezTo>
                      <a:pt x="3352800" y="102348"/>
                      <a:pt x="3250456" y="0"/>
                      <a:pt x="3124200" y="0"/>
                    </a:cubicBezTo>
                    <a:lnTo>
                      <a:pt x="228600" y="0"/>
                    </a:lnTo>
                    <a:cubicBezTo>
                      <a:pt x="102348" y="0"/>
                      <a:pt x="0" y="102348"/>
                      <a:pt x="0" y="228600"/>
                    </a:cubicBezTo>
                    <a:lnTo>
                      <a:pt x="0" y="2209800"/>
                    </a:lnTo>
                    <a:cubicBezTo>
                      <a:pt x="0" y="2336056"/>
                      <a:pt x="102348" y="2438400"/>
                      <a:pt x="228600" y="2438400"/>
                    </a:cubicBezTo>
                    <a:close/>
                    <a:moveTo>
                      <a:pt x="3124200" y="2286000"/>
                    </a:moveTo>
                    <a:lnTo>
                      <a:pt x="228600" y="2286000"/>
                    </a:lnTo>
                    <a:cubicBezTo>
                      <a:pt x="186516" y="2286000"/>
                      <a:pt x="152400" y="2251885"/>
                      <a:pt x="152400" y="2209800"/>
                    </a:cubicBezTo>
                    <a:lnTo>
                      <a:pt x="152400" y="664693"/>
                    </a:lnTo>
                    <a:lnTo>
                      <a:pt x="1563014" y="1470660"/>
                    </a:lnTo>
                    <a:cubicBezTo>
                      <a:pt x="1633309" y="1510673"/>
                      <a:pt x="1719491" y="1510673"/>
                      <a:pt x="1789786" y="1470660"/>
                    </a:cubicBezTo>
                    <a:lnTo>
                      <a:pt x="3200400" y="664693"/>
                    </a:lnTo>
                    <a:lnTo>
                      <a:pt x="3200400" y="2209800"/>
                    </a:lnTo>
                    <a:cubicBezTo>
                      <a:pt x="3200400" y="2251885"/>
                      <a:pt x="3166285" y="2286000"/>
                      <a:pt x="3124200" y="2286000"/>
                    </a:cubicBezTo>
                    <a:close/>
                    <a:moveTo>
                      <a:pt x="228600" y="152400"/>
                    </a:moveTo>
                    <a:lnTo>
                      <a:pt x="3124200" y="152400"/>
                    </a:lnTo>
                    <a:cubicBezTo>
                      <a:pt x="3166285" y="152400"/>
                      <a:pt x="3200400" y="186516"/>
                      <a:pt x="3200400" y="228600"/>
                    </a:cubicBezTo>
                    <a:lnTo>
                      <a:pt x="3200400" y="489204"/>
                    </a:lnTo>
                    <a:lnTo>
                      <a:pt x="1714500" y="1338453"/>
                    </a:lnTo>
                    <a:cubicBezTo>
                      <a:pt x="1691076" y="1351834"/>
                      <a:pt x="1662333" y="1351834"/>
                      <a:pt x="1638910" y="1338453"/>
                    </a:cubicBezTo>
                    <a:lnTo>
                      <a:pt x="152400" y="489204"/>
                    </a:lnTo>
                    <a:lnTo>
                      <a:pt x="152400" y="228600"/>
                    </a:lnTo>
                    <a:cubicBezTo>
                      <a:pt x="152400" y="186516"/>
                      <a:pt x="186516" y="152400"/>
                      <a:pt x="228600" y="152400"/>
                    </a:cubicBezTo>
                    <a:close/>
                  </a:path>
                </a:pathLst>
              </a:custGeom>
              <a:solidFill>
                <a:srgbClr val="000000"/>
              </a:solidFill>
              <a:ln w="76200" cap="flat">
                <a:noFill/>
                <a:prstDash val="solid"/>
                <a:miter/>
              </a:ln>
            </p:spPr>
            <p:txBody>
              <a:bodyPr rtlCol="0" anchor="ctr"/>
              <a:lstStyle/>
              <a:p>
                <a:endParaRPr lang="fr-FR"/>
              </a:p>
            </p:txBody>
          </p:sp>
          <p:sp>
            <p:nvSpPr>
              <p:cNvPr id="48" name="Forme libre 47">
                <a:extLst>
                  <a:ext uri="{FF2B5EF4-FFF2-40B4-BE49-F238E27FC236}">
                    <a16:creationId xmlns:a16="http://schemas.microsoft.com/office/drawing/2014/main" id="{090849DE-9A24-CC43-AE9F-5CDCCB9DF61F}"/>
                  </a:ext>
                </a:extLst>
              </p:cNvPr>
              <p:cNvSpPr/>
              <p:nvPr/>
            </p:nvSpPr>
            <p:spPr>
              <a:xfrm>
                <a:off x="4191000" y="2819400"/>
                <a:ext cx="609600" cy="152400"/>
              </a:xfrm>
              <a:custGeom>
                <a:avLst/>
                <a:gdLst>
                  <a:gd name="connsiteX0" fmla="*/ 76200 w 609600"/>
                  <a:gd name="connsiteY0" fmla="*/ 152400 h 152400"/>
                  <a:gd name="connsiteX1" fmla="*/ 533400 w 609600"/>
                  <a:gd name="connsiteY1" fmla="*/ 152400 h 152400"/>
                  <a:gd name="connsiteX2" fmla="*/ 609600 w 609600"/>
                  <a:gd name="connsiteY2" fmla="*/ 76200 h 152400"/>
                  <a:gd name="connsiteX3" fmla="*/ 533400 w 609600"/>
                  <a:gd name="connsiteY3" fmla="*/ 0 h 152400"/>
                  <a:gd name="connsiteX4" fmla="*/ 76200 w 609600"/>
                  <a:gd name="connsiteY4" fmla="*/ 0 h 152400"/>
                  <a:gd name="connsiteX5" fmla="*/ 0 w 609600"/>
                  <a:gd name="connsiteY5" fmla="*/ 76200 h 152400"/>
                  <a:gd name="connsiteX6" fmla="*/ 76200 w 609600"/>
                  <a:gd name="connsiteY6"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 h="152400">
                    <a:moveTo>
                      <a:pt x="76200" y="152400"/>
                    </a:moveTo>
                    <a:lnTo>
                      <a:pt x="533400" y="152400"/>
                    </a:lnTo>
                    <a:cubicBezTo>
                      <a:pt x="575485" y="152400"/>
                      <a:pt x="609600" y="118285"/>
                      <a:pt x="609600" y="76200"/>
                    </a:cubicBezTo>
                    <a:cubicBezTo>
                      <a:pt x="609600" y="34115"/>
                      <a:pt x="575485" y="0"/>
                      <a:pt x="533400" y="0"/>
                    </a:cubicBezTo>
                    <a:lnTo>
                      <a:pt x="76200" y="0"/>
                    </a:lnTo>
                    <a:cubicBezTo>
                      <a:pt x="34116" y="0"/>
                      <a:pt x="0" y="34115"/>
                      <a:pt x="0" y="76200"/>
                    </a:cubicBezTo>
                    <a:cubicBezTo>
                      <a:pt x="0" y="118285"/>
                      <a:pt x="34116" y="152400"/>
                      <a:pt x="76200" y="152400"/>
                    </a:cubicBezTo>
                    <a:close/>
                  </a:path>
                </a:pathLst>
              </a:custGeom>
              <a:solidFill>
                <a:srgbClr val="000000"/>
              </a:solidFill>
              <a:ln w="76200" cap="flat">
                <a:noFill/>
                <a:prstDash val="solid"/>
                <a:miter/>
              </a:ln>
            </p:spPr>
            <p:txBody>
              <a:bodyPr rtlCol="0" anchor="ctr"/>
              <a:lstStyle/>
              <a:p>
                <a:endParaRPr lang="fr-FR"/>
              </a:p>
            </p:txBody>
          </p:sp>
          <p:sp>
            <p:nvSpPr>
              <p:cNvPr id="49" name="Forme libre 48">
                <a:extLst>
                  <a:ext uri="{FF2B5EF4-FFF2-40B4-BE49-F238E27FC236}">
                    <a16:creationId xmlns:a16="http://schemas.microsoft.com/office/drawing/2014/main" id="{F04BDC79-959F-D847-94BC-2128056F2211}"/>
                  </a:ext>
                </a:extLst>
              </p:cNvPr>
              <p:cNvSpPr/>
              <p:nvPr/>
            </p:nvSpPr>
            <p:spPr>
              <a:xfrm>
                <a:off x="4191000" y="3124200"/>
                <a:ext cx="838200" cy="152400"/>
              </a:xfrm>
              <a:custGeom>
                <a:avLst/>
                <a:gdLst>
                  <a:gd name="connsiteX0" fmla="*/ 762000 w 838200"/>
                  <a:gd name="connsiteY0" fmla="*/ 0 h 152400"/>
                  <a:gd name="connsiteX1" fmla="*/ 76200 w 838200"/>
                  <a:gd name="connsiteY1" fmla="*/ 0 h 152400"/>
                  <a:gd name="connsiteX2" fmla="*/ 0 w 838200"/>
                  <a:gd name="connsiteY2" fmla="*/ 76200 h 152400"/>
                  <a:gd name="connsiteX3" fmla="*/ 76200 w 838200"/>
                  <a:gd name="connsiteY3" fmla="*/ 152400 h 152400"/>
                  <a:gd name="connsiteX4" fmla="*/ 762000 w 838200"/>
                  <a:gd name="connsiteY4" fmla="*/ 152400 h 152400"/>
                  <a:gd name="connsiteX5" fmla="*/ 838200 w 838200"/>
                  <a:gd name="connsiteY5" fmla="*/ 76200 h 152400"/>
                  <a:gd name="connsiteX6" fmla="*/ 762000 w 838200"/>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152400">
                    <a:moveTo>
                      <a:pt x="762000" y="0"/>
                    </a:moveTo>
                    <a:lnTo>
                      <a:pt x="76200" y="0"/>
                    </a:lnTo>
                    <a:cubicBezTo>
                      <a:pt x="34116" y="0"/>
                      <a:pt x="0" y="34115"/>
                      <a:pt x="0" y="76200"/>
                    </a:cubicBezTo>
                    <a:cubicBezTo>
                      <a:pt x="0" y="118285"/>
                      <a:pt x="34116" y="152400"/>
                      <a:pt x="76200" y="152400"/>
                    </a:cubicBezTo>
                    <a:lnTo>
                      <a:pt x="762000" y="152400"/>
                    </a:lnTo>
                    <a:cubicBezTo>
                      <a:pt x="804085" y="152400"/>
                      <a:pt x="838200" y="118285"/>
                      <a:pt x="838200" y="76200"/>
                    </a:cubicBezTo>
                    <a:cubicBezTo>
                      <a:pt x="838200" y="34115"/>
                      <a:pt x="804085" y="0"/>
                      <a:pt x="762000" y="0"/>
                    </a:cubicBezTo>
                    <a:close/>
                  </a:path>
                </a:pathLst>
              </a:custGeom>
              <a:solidFill>
                <a:srgbClr val="000000"/>
              </a:solidFill>
              <a:ln w="76200" cap="flat">
                <a:noFill/>
                <a:prstDash val="solid"/>
                <a:miter/>
              </a:ln>
            </p:spPr>
            <p:txBody>
              <a:bodyPr rtlCol="0" anchor="ctr"/>
              <a:lstStyle/>
              <a:p>
                <a:endParaRPr lang="fr-FR"/>
              </a:p>
            </p:txBody>
          </p:sp>
          <p:sp>
            <p:nvSpPr>
              <p:cNvPr id="50" name="Forme libre 49">
                <a:extLst>
                  <a:ext uri="{FF2B5EF4-FFF2-40B4-BE49-F238E27FC236}">
                    <a16:creationId xmlns:a16="http://schemas.microsoft.com/office/drawing/2014/main" id="{3C118A4A-FD09-BC4A-97B5-28C350089E50}"/>
                  </a:ext>
                </a:extLst>
              </p:cNvPr>
              <p:cNvSpPr/>
              <p:nvPr/>
            </p:nvSpPr>
            <p:spPr>
              <a:xfrm>
                <a:off x="7391400" y="1981200"/>
                <a:ext cx="837264" cy="838184"/>
              </a:xfrm>
              <a:custGeom>
                <a:avLst/>
                <a:gdLst>
                  <a:gd name="connsiteX0" fmla="*/ 708127 w 837264"/>
                  <a:gd name="connsiteY0" fmla="*/ 479527 h 838184"/>
                  <a:gd name="connsiteX1" fmla="*/ 609600 w 837264"/>
                  <a:gd name="connsiteY1" fmla="*/ 578053 h 838184"/>
                  <a:gd name="connsiteX2" fmla="*/ 609600 w 837264"/>
                  <a:gd name="connsiteY2" fmla="*/ 228600 h 838184"/>
                  <a:gd name="connsiteX3" fmla="*/ 381000 w 837264"/>
                  <a:gd name="connsiteY3" fmla="*/ 0 h 838184"/>
                  <a:gd name="connsiteX4" fmla="*/ 76200 w 837264"/>
                  <a:gd name="connsiteY4" fmla="*/ 0 h 838184"/>
                  <a:gd name="connsiteX5" fmla="*/ 0 w 837264"/>
                  <a:gd name="connsiteY5" fmla="*/ 76200 h 838184"/>
                  <a:gd name="connsiteX6" fmla="*/ 76200 w 837264"/>
                  <a:gd name="connsiteY6" fmla="*/ 152400 h 838184"/>
                  <a:gd name="connsiteX7" fmla="*/ 381000 w 837264"/>
                  <a:gd name="connsiteY7" fmla="*/ 152400 h 838184"/>
                  <a:gd name="connsiteX8" fmla="*/ 457200 w 837264"/>
                  <a:gd name="connsiteY8" fmla="*/ 228600 h 838184"/>
                  <a:gd name="connsiteX9" fmla="*/ 457200 w 837264"/>
                  <a:gd name="connsiteY9" fmla="*/ 578053 h 838184"/>
                  <a:gd name="connsiteX10" fmla="*/ 358673 w 837264"/>
                  <a:gd name="connsiteY10" fmla="*/ 479527 h 838184"/>
                  <a:gd name="connsiteX11" fmla="*/ 250927 w 837264"/>
                  <a:gd name="connsiteY11" fmla="*/ 481401 h 838184"/>
                  <a:gd name="connsiteX12" fmla="*/ 250927 w 837264"/>
                  <a:gd name="connsiteY12" fmla="*/ 587273 h 838184"/>
                  <a:gd name="connsiteX13" fmla="*/ 479527 w 837264"/>
                  <a:gd name="connsiteY13" fmla="*/ 815873 h 838184"/>
                  <a:gd name="connsiteX14" fmla="*/ 587273 w 837264"/>
                  <a:gd name="connsiteY14" fmla="*/ 815873 h 838184"/>
                  <a:gd name="connsiteX15" fmla="*/ 815873 w 837264"/>
                  <a:gd name="connsiteY15" fmla="*/ 587273 h 838184"/>
                  <a:gd name="connsiteX16" fmla="*/ 813999 w 837264"/>
                  <a:gd name="connsiteY16" fmla="*/ 479527 h 838184"/>
                  <a:gd name="connsiteX17" fmla="*/ 708127 w 837264"/>
                  <a:gd name="connsiteY17" fmla="*/ 479527 h 83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7264" h="838184">
                    <a:moveTo>
                      <a:pt x="708127" y="479527"/>
                    </a:moveTo>
                    <a:lnTo>
                      <a:pt x="609600" y="578053"/>
                    </a:lnTo>
                    <a:lnTo>
                      <a:pt x="609600" y="228600"/>
                    </a:lnTo>
                    <a:cubicBezTo>
                      <a:pt x="609600" y="102344"/>
                      <a:pt x="507256" y="0"/>
                      <a:pt x="381000" y="0"/>
                    </a:cubicBezTo>
                    <a:lnTo>
                      <a:pt x="76200" y="0"/>
                    </a:lnTo>
                    <a:cubicBezTo>
                      <a:pt x="34115" y="0"/>
                      <a:pt x="0" y="34115"/>
                      <a:pt x="0" y="76200"/>
                    </a:cubicBezTo>
                    <a:cubicBezTo>
                      <a:pt x="0" y="118285"/>
                      <a:pt x="34115" y="152400"/>
                      <a:pt x="76200" y="152400"/>
                    </a:cubicBezTo>
                    <a:lnTo>
                      <a:pt x="381000" y="152400"/>
                    </a:lnTo>
                    <a:cubicBezTo>
                      <a:pt x="423085" y="152400"/>
                      <a:pt x="457200" y="186515"/>
                      <a:pt x="457200" y="228600"/>
                    </a:cubicBezTo>
                    <a:lnTo>
                      <a:pt x="457200" y="578053"/>
                    </a:lnTo>
                    <a:lnTo>
                      <a:pt x="358673" y="479527"/>
                    </a:lnTo>
                    <a:cubicBezTo>
                      <a:pt x="328399" y="450289"/>
                      <a:pt x="280165" y="451127"/>
                      <a:pt x="250927" y="481401"/>
                    </a:cubicBezTo>
                    <a:cubicBezTo>
                      <a:pt x="222405" y="510929"/>
                      <a:pt x="222405" y="557746"/>
                      <a:pt x="250927" y="587273"/>
                    </a:cubicBezTo>
                    <a:lnTo>
                      <a:pt x="479527" y="815873"/>
                    </a:lnTo>
                    <a:cubicBezTo>
                      <a:pt x="509283" y="845622"/>
                      <a:pt x="557517" y="845622"/>
                      <a:pt x="587273" y="815873"/>
                    </a:cubicBezTo>
                    <a:lnTo>
                      <a:pt x="815873" y="587273"/>
                    </a:lnTo>
                    <a:cubicBezTo>
                      <a:pt x="845111" y="556999"/>
                      <a:pt x="844273" y="508765"/>
                      <a:pt x="813999" y="479527"/>
                    </a:cubicBezTo>
                    <a:cubicBezTo>
                      <a:pt x="784471" y="451005"/>
                      <a:pt x="737654" y="451005"/>
                      <a:pt x="708127" y="479527"/>
                    </a:cubicBezTo>
                    <a:close/>
                  </a:path>
                </a:pathLst>
              </a:custGeom>
              <a:solidFill>
                <a:srgbClr val="000000"/>
              </a:solidFill>
              <a:ln w="76200" cap="flat">
                <a:noFill/>
                <a:prstDash val="solid"/>
                <a:miter/>
              </a:ln>
            </p:spPr>
            <p:txBody>
              <a:bodyPr rtlCol="0" anchor="ctr"/>
              <a:lstStyle/>
              <a:p>
                <a:endParaRPr lang="fr-FR"/>
              </a:p>
            </p:txBody>
          </p:sp>
        </p:grpSp>
      </p:grpSp>
      <p:grpSp>
        <p:nvGrpSpPr>
          <p:cNvPr id="51" name="Graphique 27">
            <a:extLst>
              <a:ext uri="{FF2B5EF4-FFF2-40B4-BE49-F238E27FC236}">
                <a16:creationId xmlns:a16="http://schemas.microsoft.com/office/drawing/2014/main" id="{9907A0AB-6FD3-0649-8B62-49F98157B86D}"/>
              </a:ext>
            </a:extLst>
          </p:cNvPr>
          <p:cNvGrpSpPr/>
          <p:nvPr/>
        </p:nvGrpSpPr>
        <p:grpSpPr>
          <a:xfrm>
            <a:off x="5196800" y="3019904"/>
            <a:ext cx="541531" cy="541531"/>
            <a:chOff x="3733800" y="1066800"/>
            <a:chExt cx="4724400" cy="4724400"/>
          </a:xfrm>
        </p:grpSpPr>
        <p:sp>
          <p:nvSpPr>
            <p:cNvPr id="52" name="Forme libre 51">
              <a:extLst>
                <a:ext uri="{FF2B5EF4-FFF2-40B4-BE49-F238E27FC236}">
                  <a16:creationId xmlns:a16="http://schemas.microsoft.com/office/drawing/2014/main" id="{D9D8BF50-A9D0-E04A-9A2B-85953899E13C}"/>
                </a:ext>
              </a:extLst>
            </p:cNvPr>
            <p:cNvSpPr/>
            <p:nvPr/>
          </p:nvSpPr>
          <p:spPr>
            <a:xfrm>
              <a:off x="4953000" y="1981200"/>
              <a:ext cx="3200400" cy="1143000"/>
            </a:xfrm>
            <a:custGeom>
              <a:avLst/>
              <a:gdLst>
                <a:gd name="connsiteX0" fmla="*/ 1505483 w 3200400"/>
                <a:gd name="connsiteY0" fmla="*/ 1143000 h 1143000"/>
                <a:gd name="connsiteX1" fmla="*/ 2048180 w 3200400"/>
                <a:gd name="connsiteY1" fmla="*/ 600380 h 1143000"/>
                <a:gd name="connsiteX2" fmla="*/ 2209800 w 3200400"/>
                <a:gd name="connsiteY2" fmla="*/ 533400 h 1143000"/>
                <a:gd name="connsiteX3" fmla="*/ 3200400 w 3200400"/>
                <a:gd name="connsiteY3" fmla="*/ 533400 h 1143000"/>
                <a:gd name="connsiteX4" fmla="*/ 3200400 w 3200400"/>
                <a:gd name="connsiteY4" fmla="*/ 228600 h 1143000"/>
                <a:gd name="connsiteX5" fmla="*/ 2971800 w 3200400"/>
                <a:gd name="connsiteY5" fmla="*/ 0 h 1143000"/>
                <a:gd name="connsiteX6" fmla="*/ 228600 w 3200400"/>
                <a:gd name="connsiteY6" fmla="*/ 0 h 1143000"/>
                <a:gd name="connsiteX7" fmla="*/ 0 w 3200400"/>
                <a:gd name="connsiteY7" fmla="*/ 228600 h 1143000"/>
                <a:gd name="connsiteX8" fmla="*/ 0 w 3200400"/>
                <a:gd name="connsiteY8"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400" h="1143000">
                  <a:moveTo>
                    <a:pt x="1505483" y="1143000"/>
                  </a:moveTo>
                  <a:lnTo>
                    <a:pt x="2048180" y="600380"/>
                  </a:lnTo>
                  <a:cubicBezTo>
                    <a:pt x="2090936" y="557350"/>
                    <a:pt x="2149137" y="533225"/>
                    <a:pt x="2209800" y="533400"/>
                  </a:cubicBezTo>
                  <a:lnTo>
                    <a:pt x="3200400" y="533400"/>
                  </a:lnTo>
                  <a:lnTo>
                    <a:pt x="3200400" y="228600"/>
                  </a:lnTo>
                  <a:cubicBezTo>
                    <a:pt x="3200400" y="102344"/>
                    <a:pt x="3098056" y="0"/>
                    <a:pt x="2971800" y="0"/>
                  </a:cubicBezTo>
                  <a:lnTo>
                    <a:pt x="228600" y="0"/>
                  </a:lnTo>
                  <a:cubicBezTo>
                    <a:pt x="102344" y="0"/>
                    <a:pt x="0" y="102344"/>
                    <a:pt x="0" y="228600"/>
                  </a:cubicBezTo>
                  <a:lnTo>
                    <a:pt x="0" y="1143000"/>
                  </a:lnTo>
                  <a:close/>
                </a:path>
              </a:pathLst>
            </a:custGeom>
            <a:solidFill>
              <a:srgbClr val="FD9E59"/>
            </a:solidFill>
            <a:ln w="76200" cap="flat">
              <a:noFill/>
              <a:prstDash val="solid"/>
              <a:miter/>
            </a:ln>
          </p:spPr>
          <p:txBody>
            <a:bodyPr rtlCol="0" anchor="ctr"/>
            <a:lstStyle/>
            <a:p>
              <a:endParaRPr lang="fr-FR"/>
            </a:p>
          </p:txBody>
        </p:sp>
        <p:sp>
          <p:nvSpPr>
            <p:cNvPr id="53" name="Forme libre 52">
              <a:extLst>
                <a:ext uri="{FF2B5EF4-FFF2-40B4-BE49-F238E27FC236}">
                  <a16:creationId xmlns:a16="http://schemas.microsoft.com/office/drawing/2014/main" id="{FAC03CC8-DA3B-6945-982A-3EA47180DD27}"/>
                </a:ext>
              </a:extLst>
            </p:cNvPr>
            <p:cNvSpPr/>
            <p:nvPr/>
          </p:nvSpPr>
          <p:spPr>
            <a:xfrm>
              <a:off x="4648200" y="2667000"/>
              <a:ext cx="3810000" cy="3124200"/>
            </a:xfrm>
            <a:custGeom>
              <a:avLst/>
              <a:gdLst>
                <a:gd name="connsiteX0" fmla="*/ 3581400 w 3810000"/>
                <a:gd name="connsiteY0" fmla="*/ 0 h 3124200"/>
                <a:gd name="connsiteX1" fmla="*/ 2514600 w 3810000"/>
                <a:gd name="connsiteY1" fmla="*/ 0 h 3124200"/>
                <a:gd name="connsiteX2" fmla="*/ 2460727 w 3810000"/>
                <a:gd name="connsiteY2" fmla="*/ 22327 h 3124200"/>
                <a:gd name="connsiteX3" fmla="*/ 1873453 w 3810000"/>
                <a:gd name="connsiteY3" fmla="*/ 609600 h 3124200"/>
                <a:gd name="connsiteX4" fmla="*/ 228600 w 3810000"/>
                <a:gd name="connsiteY4" fmla="*/ 609600 h 3124200"/>
                <a:gd name="connsiteX5" fmla="*/ 0 w 3810000"/>
                <a:gd name="connsiteY5" fmla="*/ 838200 h 3124200"/>
                <a:gd name="connsiteX6" fmla="*/ 0 w 3810000"/>
                <a:gd name="connsiteY6" fmla="*/ 2895600 h 3124200"/>
                <a:gd name="connsiteX7" fmla="*/ 228600 w 3810000"/>
                <a:gd name="connsiteY7" fmla="*/ 3124200 h 3124200"/>
                <a:gd name="connsiteX8" fmla="*/ 3581400 w 3810000"/>
                <a:gd name="connsiteY8" fmla="*/ 3124200 h 3124200"/>
                <a:gd name="connsiteX9" fmla="*/ 3810000 w 3810000"/>
                <a:gd name="connsiteY9" fmla="*/ 2895600 h 3124200"/>
                <a:gd name="connsiteX10" fmla="*/ 3810000 w 3810000"/>
                <a:gd name="connsiteY10" fmla="*/ 228600 h 3124200"/>
                <a:gd name="connsiteX11" fmla="*/ 3581400 w 3810000"/>
                <a:gd name="connsiteY11" fmla="*/ 0 h 3124200"/>
                <a:gd name="connsiteX12" fmla="*/ 3429000 w 3810000"/>
                <a:gd name="connsiteY12" fmla="*/ 2819400 h 3124200"/>
                <a:gd name="connsiteX13" fmla="*/ 381000 w 3810000"/>
                <a:gd name="connsiteY13" fmla="*/ 2819400 h 3124200"/>
                <a:gd name="connsiteX14" fmla="*/ 304800 w 3810000"/>
                <a:gd name="connsiteY14" fmla="*/ 2743200 h 3124200"/>
                <a:gd name="connsiteX15" fmla="*/ 381000 w 3810000"/>
                <a:gd name="connsiteY15" fmla="*/ 2667000 h 3124200"/>
                <a:gd name="connsiteX16" fmla="*/ 3429000 w 3810000"/>
                <a:gd name="connsiteY16" fmla="*/ 2667000 h 3124200"/>
                <a:gd name="connsiteX17" fmla="*/ 3505200 w 3810000"/>
                <a:gd name="connsiteY17" fmla="*/ 2743200 h 3124200"/>
                <a:gd name="connsiteX18" fmla="*/ 3429000 w 3810000"/>
                <a:gd name="connsiteY18" fmla="*/ 2819400 h 3124200"/>
                <a:gd name="connsiteX19" fmla="*/ 3429000 w 3810000"/>
                <a:gd name="connsiteY19" fmla="*/ 2514600 h 3124200"/>
                <a:gd name="connsiteX20" fmla="*/ 381000 w 3810000"/>
                <a:gd name="connsiteY20" fmla="*/ 2514600 h 3124200"/>
                <a:gd name="connsiteX21" fmla="*/ 304800 w 3810000"/>
                <a:gd name="connsiteY21" fmla="*/ 2438400 h 3124200"/>
                <a:gd name="connsiteX22" fmla="*/ 381000 w 3810000"/>
                <a:gd name="connsiteY22" fmla="*/ 2362200 h 3124200"/>
                <a:gd name="connsiteX23" fmla="*/ 3429000 w 3810000"/>
                <a:gd name="connsiteY23" fmla="*/ 2362200 h 3124200"/>
                <a:gd name="connsiteX24" fmla="*/ 3505200 w 3810000"/>
                <a:gd name="connsiteY24" fmla="*/ 2438400 h 3124200"/>
                <a:gd name="connsiteX25" fmla="*/ 3429000 w 3810000"/>
                <a:gd name="connsiteY25" fmla="*/ 251460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10000" h="3124200">
                  <a:moveTo>
                    <a:pt x="3581400" y="0"/>
                  </a:moveTo>
                  <a:lnTo>
                    <a:pt x="2514600" y="0"/>
                  </a:lnTo>
                  <a:cubicBezTo>
                    <a:pt x="2494392" y="8"/>
                    <a:pt x="2475014" y="8031"/>
                    <a:pt x="2460727" y="22327"/>
                  </a:cubicBezTo>
                  <a:lnTo>
                    <a:pt x="1873453" y="609600"/>
                  </a:lnTo>
                  <a:lnTo>
                    <a:pt x="228600" y="609600"/>
                  </a:lnTo>
                  <a:cubicBezTo>
                    <a:pt x="102344" y="609600"/>
                    <a:pt x="0" y="711944"/>
                    <a:pt x="0" y="838200"/>
                  </a:cubicBezTo>
                  <a:lnTo>
                    <a:pt x="0" y="2895600"/>
                  </a:lnTo>
                  <a:cubicBezTo>
                    <a:pt x="0" y="3021856"/>
                    <a:pt x="102344" y="3124200"/>
                    <a:pt x="228600" y="3124200"/>
                  </a:cubicBezTo>
                  <a:lnTo>
                    <a:pt x="3581400" y="3124200"/>
                  </a:lnTo>
                  <a:cubicBezTo>
                    <a:pt x="3707656" y="3124200"/>
                    <a:pt x="3810000" y="3021856"/>
                    <a:pt x="3810000" y="2895600"/>
                  </a:cubicBezTo>
                  <a:lnTo>
                    <a:pt x="3810000" y="228600"/>
                  </a:lnTo>
                  <a:cubicBezTo>
                    <a:pt x="3810000" y="102344"/>
                    <a:pt x="3707656" y="0"/>
                    <a:pt x="3581400" y="0"/>
                  </a:cubicBezTo>
                  <a:close/>
                  <a:moveTo>
                    <a:pt x="3429000" y="2819400"/>
                  </a:moveTo>
                  <a:lnTo>
                    <a:pt x="381000" y="2819400"/>
                  </a:lnTo>
                  <a:cubicBezTo>
                    <a:pt x="338915" y="2819400"/>
                    <a:pt x="304800" y="2785285"/>
                    <a:pt x="304800" y="2743200"/>
                  </a:cubicBezTo>
                  <a:cubicBezTo>
                    <a:pt x="304800" y="2701115"/>
                    <a:pt x="338915" y="2667000"/>
                    <a:pt x="381000" y="2667000"/>
                  </a:cubicBezTo>
                  <a:lnTo>
                    <a:pt x="3429000" y="2667000"/>
                  </a:lnTo>
                  <a:cubicBezTo>
                    <a:pt x="3471085" y="2667000"/>
                    <a:pt x="3505200" y="2701115"/>
                    <a:pt x="3505200" y="2743200"/>
                  </a:cubicBezTo>
                  <a:cubicBezTo>
                    <a:pt x="3505200" y="2785285"/>
                    <a:pt x="3471085" y="2819400"/>
                    <a:pt x="3429000" y="2819400"/>
                  </a:cubicBezTo>
                  <a:close/>
                  <a:moveTo>
                    <a:pt x="3429000" y="2514600"/>
                  </a:moveTo>
                  <a:lnTo>
                    <a:pt x="381000" y="2514600"/>
                  </a:lnTo>
                  <a:cubicBezTo>
                    <a:pt x="338915" y="2514600"/>
                    <a:pt x="304800" y="2480485"/>
                    <a:pt x="304800" y="2438400"/>
                  </a:cubicBezTo>
                  <a:cubicBezTo>
                    <a:pt x="304800" y="2396315"/>
                    <a:pt x="338915" y="2362200"/>
                    <a:pt x="381000" y="2362200"/>
                  </a:cubicBezTo>
                  <a:lnTo>
                    <a:pt x="3429000" y="2362200"/>
                  </a:lnTo>
                  <a:cubicBezTo>
                    <a:pt x="3471085" y="2362200"/>
                    <a:pt x="3505200" y="2396315"/>
                    <a:pt x="3505200" y="2438400"/>
                  </a:cubicBezTo>
                  <a:cubicBezTo>
                    <a:pt x="3505200" y="2480485"/>
                    <a:pt x="3471085" y="2514600"/>
                    <a:pt x="3429000" y="2514600"/>
                  </a:cubicBezTo>
                  <a:close/>
                </a:path>
              </a:pathLst>
            </a:custGeom>
            <a:solidFill>
              <a:srgbClr val="FD9E59"/>
            </a:solidFill>
            <a:ln w="76200" cap="flat">
              <a:noFill/>
              <a:prstDash val="solid"/>
              <a:miter/>
            </a:ln>
          </p:spPr>
          <p:txBody>
            <a:bodyPr rtlCol="0" anchor="ctr"/>
            <a:lstStyle/>
            <a:p>
              <a:endParaRPr lang="fr-FR"/>
            </a:p>
          </p:txBody>
        </p:sp>
        <p:sp>
          <p:nvSpPr>
            <p:cNvPr id="54" name="Forme libre 53">
              <a:extLst>
                <a:ext uri="{FF2B5EF4-FFF2-40B4-BE49-F238E27FC236}">
                  <a16:creationId xmlns:a16="http://schemas.microsoft.com/office/drawing/2014/main" id="{5532CFBA-AAB2-624D-A2B4-779A15E608EF}"/>
                </a:ext>
              </a:extLst>
            </p:cNvPr>
            <p:cNvSpPr/>
            <p:nvPr/>
          </p:nvSpPr>
          <p:spPr>
            <a:xfrm>
              <a:off x="3733800" y="1066800"/>
              <a:ext cx="2438400" cy="3810000"/>
            </a:xfrm>
            <a:custGeom>
              <a:avLst/>
              <a:gdLst>
                <a:gd name="connsiteX0" fmla="*/ 1219200 w 2438400"/>
                <a:gd name="connsiteY0" fmla="*/ 0 h 3810000"/>
                <a:gd name="connsiteX1" fmla="*/ 0 w 2438400"/>
                <a:gd name="connsiteY1" fmla="*/ 1219200 h 3810000"/>
                <a:gd name="connsiteX2" fmla="*/ 0 w 2438400"/>
                <a:gd name="connsiteY2" fmla="*/ 2971800 h 3810000"/>
                <a:gd name="connsiteX3" fmla="*/ 838200 w 2438400"/>
                <a:gd name="connsiteY3" fmla="*/ 3810000 h 3810000"/>
                <a:gd name="connsiteX4" fmla="*/ 1676400 w 2438400"/>
                <a:gd name="connsiteY4" fmla="*/ 2971800 h 3810000"/>
                <a:gd name="connsiteX5" fmla="*/ 1676400 w 2438400"/>
                <a:gd name="connsiteY5" fmla="*/ 1600200 h 3810000"/>
                <a:gd name="connsiteX6" fmla="*/ 1219200 w 2438400"/>
                <a:gd name="connsiteY6" fmla="*/ 1143000 h 3810000"/>
                <a:gd name="connsiteX7" fmla="*/ 762000 w 2438400"/>
                <a:gd name="connsiteY7" fmla="*/ 1600200 h 3810000"/>
                <a:gd name="connsiteX8" fmla="*/ 762000 w 2438400"/>
                <a:gd name="connsiteY8" fmla="*/ 2971800 h 3810000"/>
                <a:gd name="connsiteX9" fmla="*/ 838200 w 2438400"/>
                <a:gd name="connsiteY9" fmla="*/ 3048000 h 3810000"/>
                <a:gd name="connsiteX10" fmla="*/ 914400 w 2438400"/>
                <a:gd name="connsiteY10" fmla="*/ 2971800 h 3810000"/>
                <a:gd name="connsiteX11" fmla="*/ 914400 w 2438400"/>
                <a:gd name="connsiteY11" fmla="*/ 1600200 h 3810000"/>
                <a:gd name="connsiteX12" fmla="*/ 1219200 w 2438400"/>
                <a:gd name="connsiteY12" fmla="*/ 1295400 h 3810000"/>
                <a:gd name="connsiteX13" fmla="*/ 1524000 w 2438400"/>
                <a:gd name="connsiteY13" fmla="*/ 1600200 h 3810000"/>
                <a:gd name="connsiteX14" fmla="*/ 1524000 w 2438400"/>
                <a:gd name="connsiteY14" fmla="*/ 2971800 h 3810000"/>
                <a:gd name="connsiteX15" fmla="*/ 838200 w 2438400"/>
                <a:gd name="connsiteY15" fmla="*/ 3657600 h 3810000"/>
                <a:gd name="connsiteX16" fmla="*/ 152400 w 2438400"/>
                <a:gd name="connsiteY16" fmla="*/ 2971800 h 3810000"/>
                <a:gd name="connsiteX17" fmla="*/ 152400 w 2438400"/>
                <a:gd name="connsiteY17" fmla="*/ 1219200 h 3810000"/>
                <a:gd name="connsiteX18" fmla="*/ 1219200 w 2438400"/>
                <a:gd name="connsiteY18" fmla="*/ 152400 h 3810000"/>
                <a:gd name="connsiteX19" fmla="*/ 2286000 w 2438400"/>
                <a:gd name="connsiteY19" fmla="*/ 1219200 h 3810000"/>
                <a:gd name="connsiteX20" fmla="*/ 2286000 w 2438400"/>
                <a:gd name="connsiteY20" fmla="*/ 2971800 h 3810000"/>
                <a:gd name="connsiteX21" fmla="*/ 2362200 w 2438400"/>
                <a:gd name="connsiteY21" fmla="*/ 3048000 h 3810000"/>
                <a:gd name="connsiteX22" fmla="*/ 2438400 w 2438400"/>
                <a:gd name="connsiteY22" fmla="*/ 2971800 h 3810000"/>
                <a:gd name="connsiteX23" fmla="*/ 2438400 w 2438400"/>
                <a:gd name="connsiteY23" fmla="*/ 1219200 h 3810000"/>
                <a:gd name="connsiteX24" fmla="*/ 1219200 w 2438400"/>
                <a:gd name="connsiteY24"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38400" h="3810000">
                  <a:moveTo>
                    <a:pt x="1219200" y="0"/>
                  </a:moveTo>
                  <a:cubicBezTo>
                    <a:pt x="546185" y="798"/>
                    <a:pt x="798" y="546185"/>
                    <a:pt x="0" y="1219200"/>
                  </a:cubicBezTo>
                  <a:lnTo>
                    <a:pt x="0" y="2971800"/>
                  </a:lnTo>
                  <a:cubicBezTo>
                    <a:pt x="0" y="3434723"/>
                    <a:pt x="375275" y="3810000"/>
                    <a:pt x="838200" y="3810000"/>
                  </a:cubicBezTo>
                  <a:cubicBezTo>
                    <a:pt x="1301123" y="3810000"/>
                    <a:pt x="1676400" y="3434723"/>
                    <a:pt x="1676400" y="2971800"/>
                  </a:cubicBezTo>
                  <a:lnTo>
                    <a:pt x="1676400" y="1600200"/>
                  </a:lnTo>
                  <a:cubicBezTo>
                    <a:pt x="1676400" y="1347696"/>
                    <a:pt x="1471704" y="1143000"/>
                    <a:pt x="1219200" y="1143000"/>
                  </a:cubicBezTo>
                  <a:cubicBezTo>
                    <a:pt x="966696" y="1143000"/>
                    <a:pt x="762000" y="1347696"/>
                    <a:pt x="762000" y="1600200"/>
                  </a:cubicBezTo>
                  <a:lnTo>
                    <a:pt x="762000" y="2971800"/>
                  </a:lnTo>
                  <a:cubicBezTo>
                    <a:pt x="762000" y="3013885"/>
                    <a:pt x="796115" y="3048000"/>
                    <a:pt x="838200" y="3048000"/>
                  </a:cubicBezTo>
                  <a:cubicBezTo>
                    <a:pt x="880285" y="3048000"/>
                    <a:pt x="914400" y="3013885"/>
                    <a:pt x="914400" y="2971800"/>
                  </a:cubicBezTo>
                  <a:lnTo>
                    <a:pt x="914400" y="1600200"/>
                  </a:lnTo>
                  <a:cubicBezTo>
                    <a:pt x="914400" y="1431867"/>
                    <a:pt x="1050867" y="1295400"/>
                    <a:pt x="1219200" y="1295400"/>
                  </a:cubicBezTo>
                  <a:cubicBezTo>
                    <a:pt x="1387534" y="1295400"/>
                    <a:pt x="1524000" y="1431867"/>
                    <a:pt x="1524000" y="1600200"/>
                  </a:cubicBezTo>
                  <a:lnTo>
                    <a:pt x="1524000" y="2971800"/>
                  </a:lnTo>
                  <a:cubicBezTo>
                    <a:pt x="1524000" y="3350560"/>
                    <a:pt x="1216960" y="3657600"/>
                    <a:pt x="838200" y="3657600"/>
                  </a:cubicBezTo>
                  <a:cubicBezTo>
                    <a:pt x="459443" y="3657600"/>
                    <a:pt x="152400" y="3350560"/>
                    <a:pt x="152400" y="2971800"/>
                  </a:cubicBezTo>
                  <a:lnTo>
                    <a:pt x="152400" y="1219200"/>
                  </a:lnTo>
                  <a:cubicBezTo>
                    <a:pt x="152400" y="630022"/>
                    <a:pt x="630022" y="152400"/>
                    <a:pt x="1219200" y="152400"/>
                  </a:cubicBezTo>
                  <a:cubicBezTo>
                    <a:pt x="1808378" y="152400"/>
                    <a:pt x="2286000" y="630022"/>
                    <a:pt x="2286000" y="1219200"/>
                  </a:cubicBezTo>
                  <a:lnTo>
                    <a:pt x="2286000" y="2971800"/>
                  </a:lnTo>
                  <a:cubicBezTo>
                    <a:pt x="2286000" y="3013885"/>
                    <a:pt x="2320115" y="3048000"/>
                    <a:pt x="2362200" y="3048000"/>
                  </a:cubicBezTo>
                  <a:cubicBezTo>
                    <a:pt x="2404285" y="3048000"/>
                    <a:pt x="2438400" y="3013885"/>
                    <a:pt x="2438400" y="2971800"/>
                  </a:cubicBezTo>
                  <a:lnTo>
                    <a:pt x="2438400" y="1219200"/>
                  </a:lnTo>
                  <a:cubicBezTo>
                    <a:pt x="2437600" y="546185"/>
                    <a:pt x="1892214" y="798"/>
                    <a:pt x="1219200" y="0"/>
                  </a:cubicBezTo>
                  <a:close/>
                </a:path>
              </a:pathLst>
            </a:custGeom>
            <a:solidFill>
              <a:srgbClr val="000000"/>
            </a:solidFill>
            <a:ln w="76200" cap="flat">
              <a:noFill/>
              <a:prstDash val="solid"/>
              <a:miter/>
            </a:ln>
          </p:spPr>
          <p:txBody>
            <a:bodyPr rtlCol="0" anchor="ctr"/>
            <a:lstStyle/>
            <a:p>
              <a:endParaRPr lang="fr-FR"/>
            </a:p>
          </p:txBody>
        </p:sp>
      </p:grpSp>
      <p:pic>
        <p:nvPicPr>
          <p:cNvPr id="55" name="Graphique 54">
            <a:extLst>
              <a:ext uri="{FF2B5EF4-FFF2-40B4-BE49-F238E27FC236}">
                <a16:creationId xmlns:a16="http://schemas.microsoft.com/office/drawing/2014/main" id="{25732F22-E3E4-604B-A06B-B825CE8A27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7492" y="2999434"/>
            <a:ext cx="592308" cy="592308"/>
          </a:xfrm>
          <a:prstGeom prst="rect">
            <a:avLst/>
          </a:prstGeom>
        </p:spPr>
      </p:pic>
      <p:pic>
        <p:nvPicPr>
          <p:cNvPr id="56" name="Graphique 55">
            <a:extLst>
              <a:ext uri="{FF2B5EF4-FFF2-40B4-BE49-F238E27FC236}">
                <a16:creationId xmlns:a16="http://schemas.microsoft.com/office/drawing/2014/main" id="{37DB1730-3168-9545-8136-6D679CFCC0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36576" y="4520072"/>
            <a:ext cx="557934" cy="557934"/>
          </a:xfrm>
          <a:prstGeom prst="rect">
            <a:avLst/>
          </a:prstGeom>
        </p:spPr>
      </p:pic>
      <p:pic>
        <p:nvPicPr>
          <p:cNvPr id="57" name="Graphique 56">
            <a:extLst>
              <a:ext uri="{FF2B5EF4-FFF2-40B4-BE49-F238E27FC236}">
                <a16:creationId xmlns:a16="http://schemas.microsoft.com/office/drawing/2014/main" id="{B501C360-60C0-F646-A30F-FF845648EF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8030" y="4525385"/>
            <a:ext cx="544756" cy="544756"/>
          </a:xfrm>
          <a:prstGeom prst="rect">
            <a:avLst/>
          </a:prstGeom>
        </p:spPr>
      </p:pic>
    </p:spTree>
    <p:extLst>
      <p:ext uri="{BB962C8B-B14F-4D97-AF65-F5344CB8AC3E}">
        <p14:creationId xmlns:p14="http://schemas.microsoft.com/office/powerpoint/2010/main" val="232667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
            <a:extLst>
              <a:ext uri="{FF2B5EF4-FFF2-40B4-BE49-F238E27FC236}">
                <a16:creationId xmlns:a16="http://schemas.microsoft.com/office/drawing/2014/main" id="{B9504196-EDAF-424F-A40D-3C13CBEF71B9}"/>
              </a:ext>
            </a:extLst>
          </p:cNvPr>
          <p:cNvSpPr>
            <a:spLocks noGrp="1"/>
          </p:cNvSpPr>
          <p:nvPr>
            <p:ph type="title"/>
          </p:nvPr>
        </p:nvSpPr>
        <p:spPr>
          <a:xfrm>
            <a:off x="322118" y="600220"/>
            <a:ext cx="11547764" cy="1325563"/>
          </a:xfrm>
        </p:spPr>
        <p:txBody>
          <a:bodyPr>
            <a:normAutofit/>
          </a:bodyPr>
          <a:lstStyle/>
          <a:p>
            <a:pPr algn="ctr"/>
            <a:r>
              <a:rPr lang="fr-FR" sz="3600" b="1">
                <a:latin typeface="Neutra Text" panose="02000000000000000000" pitchFamily="50" charset="0"/>
              </a:rPr>
              <a:t>Technologies anti-</a:t>
            </a:r>
            <a:r>
              <a:rPr lang="fr-FR" sz="3600" b="1" err="1">
                <a:latin typeface="Neutra Text" panose="02000000000000000000" pitchFamily="50" charset="0"/>
              </a:rPr>
              <a:t>phishing</a:t>
            </a:r>
            <a:endParaRPr lang="fr-FR" sz="3600" b="1">
              <a:latin typeface="Neutra Text" panose="02000000000000000000" pitchFamily="50" charset="0"/>
            </a:endParaRPr>
          </a:p>
        </p:txBody>
      </p:sp>
      <p:sp>
        <p:nvSpPr>
          <p:cNvPr id="9" name="Extraire 8">
            <a:hlinkClick r:id="" action="ppaction://hlinkshowjump?jump=nextslide"/>
            <a:extLst>
              <a:ext uri="{FF2B5EF4-FFF2-40B4-BE49-F238E27FC236}">
                <a16:creationId xmlns:a16="http://schemas.microsoft.com/office/drawing/2014/main" id="{A8231EC7-A72E-4545-B413-13A3D20AF6CF}"/>
              </a:ext>
            </a:extLst>
          </p:cNvPr>
          <p:cNvSpPr/>
          <p:nvPr/>
        </p:nvSpPr>
        <p:spPr>
          <a:xfrm rot="5400000">
            <a:off x="11840975" y="6292619"/>
            <a:ext cx="259882" cy="267517"/>
          </a:xfrm>
          <a:prstGeom prst="flowChartExtra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1" name="Extraire 10">
            <a:hlinkClick r:id="rId3" action="ppaction://hlinksldjump"/>
            <a:extLst>
              <a:ext uri="{FF2B5EF4-FFF2-40B4-BE49-F238E27FC236}">
                <a16:creationId xmlns:a16="http://schemas.microsoft.com/office/drawing/2014/main" id="{09515C06-D0CD-6748-BD3C-3FE5C61D9CBB}"/>
              </a:ext>
            </a:extLst>
          </p:cNvPr>
          <p:cNvSpPr/>
          <p:nvPr/>
        </p:nvSpPr>
        <p:spPr>
          <a:xfrm rot="16200000">
            <a:off x="91143" y="6292619"/>
            <a:ext cx="259882" cy="267517"/>
          </a:xfrm>
          <a:prstGeom prst="flowChartExtra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aphicFrame>
        <p:nvGraphicFramePr>
          <p:cNvPr id="10" name="Tableau 9">
            <a:extLst>
              <a:ext uri="{FF2B5EF4-FFF2-40B4-BE49-F238E27FC236}">
                <a16:creationId xmlns:a16="http://schemas.microsoft.com/office/drawing/2014/main" id="{FFB15620-AF79-F642-A346-05D65C719EBF}"/>
              </a:ext>
            </a:extLst>
          </p:cNvPr>
          <p:cNvGraphicFramePr>
            <a:graphicFrameLocks noGrp="1"/>
          </p:cNvGraphicFramePr>
          <p:nvPr>
            <p:extLst>
              <p:ext uri="{D42A27DB-BD31-4B8C-83A1-F6EECF244321}">
                <p14:modId xmlns:p14="http://schemas.microsoft.com/office/powerpoint/2010/main" val="1850848645"/>
              </p:ext>
            </p:extLst>
          </p:nvPr>
        </p:nvGraphicFramePr>
        <p:xfrm>
          <a:off x="937101" y="3236486"/>
          <a:ext cx="10317798" cy="2494887"/>
        </p:xfrm>
        <a:graphic>
          <a:graphicData uri="http://schemas.openxmlformats.org/drawingml/2006/table">
            <a:tbl>
              <a:tblPr firstRow="1" bandRow="1">
                <a:tableStyleId>{5C22544A-7EE6-4342-B048-85BDC9FD1C3A}</a:tableStyleId>
              </a:tblPr>
              <a:tblGrid>
                <a:gridCol w="5158899">
                  <a:extLst>
                    <a:ext uri="{9D8B030D-6E8A-4147-A177-3AD203B41FA5}">
                      <a16:colId xmlns:a16="http://schemas.microsoft.com/office/drawing/2014/main" val="1087309221"/>
                    </a:ext>
                  </a:extLst>
                </a:gridCol>
                <a:gridCol w="5158899">
                  <a:extLst>
                    <a:ext uri="{9D8B030D-6E8A-4147-A177-3AD203B41FA5}">
                      <a16:colId xmlns:a16="http://schemas.microsoft.com/office/drawing/2014/main" val="1860775349"/>
                    </a:ext>
                  </a:extLst>
                </a:gridCol>
              </a:tblGrid>
              <a:tr h="576025">
                <a:tc>
                  <a:txBody>
                    <a:bodyPr/>
                    <a:lstStyle/>
                    <a:p>
                      <a:pPr algn="ctr"/>
                      <a:r>
                        <a:rPr lang="fr-FR" sz="1600" u="none">
                          <a:solidFill>
                            <a:schemeClr val="tx1"/>
                          </a:solidFill>
                          <a:latin typeface="Open Sans" panose="020B0606030504020204" pitchFamily="34" charset="0"/>
                          <a:ea typeface="Open Sans" panose="020B0606030504020204" pitchFamily="34" charset="0"/>
                          <a:cs typeface="Open Sans" panose="020B0606030504020204" pitchFamily="34" charset="0"/>
                        </a:rPr>
                        <a:t>En amont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u="none" dirty="0">
                          <a:solidFill>
                            <a:schemeClr val="tx1"/>
                          </a:solidFill>
                          <a:latin typeface="Open Sans" panose="020B0606030504020204" pitchFamily="34" charset="0"/>
                          <a:ea typeface="Open Sans" panose="020B0606030504020204" pitchFamily="34" charset="0"/>
                          <a:cs typeface="Open Sans" panose="020B0606030504020204" pitchFamily="34" charset="0"/>
                        </a:rPr>
                        <a:t>En aval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6852473"/>
                  </a:ext>
                </a:extLst>
              </a:tr>
              <a:tr h="1918862">
                <a:tc>
                  <a:txBody>
                    <a:bodyPr/>
                    <a:lstStyle/>
                    <a:p>
                      <a:pPr marL="0" algn="ctr" defTabSz="914400" rtl="0" eaLnBrk="1" latinLnBrk="0" hangingPunct="1">
                        <a:lnSpc>
                          <a:spcPct val="150000"/>
                        </a:lnSpc>
                      </a:pPr>
                      <a:r>
                        <a:rPr lang="fr-FR" sz="1400" u="none"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Vérification RBL</a:t>
                      </a:r>
                    </a:p>
                    <a:p>
                      <a:pPr marL="0" algn="ctr" defTabSz="914400" rtl="0" eaLnBrk="1" latinLnBrk="0" hangingPunct="1">
                        <a:lnSpc>
                          <a:spcPct val="150000"/>
                        </a:lnSpc>
                      </a:pPr>
                      <a:r>
                        <a:rPr lang="fr-FR" sz="1400" u="none"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Vérification SPF</a:t>
                      </a:r>
                    </a:p>
                    <a:p>
                      <a:pPr marL="0" algn="ctr" defTabSz="914400" rtl="0" eaLnBrk="1" latinLnBrk="0" hangingPunct="1">
                        <a:lnSpc>
                          <a:spcPct val="150000"/>
                        </a:lnSpc>
                      </a:pPr>
                      <a:r>
                        <a:rPr lang="fr-FR" sz="1400" u="none"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Filtrage strict</a:t>
                      </a:r>
                    </a:p>
                    <a:p>
                      <a:pPr marL="0" algn="ctr" defTabSz="914400" rtl="0" eaLnBrk="1" latinLnBrk="0" hangingPunct="1">
                        <a:lnSpc>
                          <a:spcPct val="150000"/>
                        </a:lnSpc>
                      </a:pPr>
                      <a:r>
                        <a:rPr lang="fr-FR" sz="1400" u="none"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Classification par </a:t>
                      </a:r>
                      <a:r>
                        <a:rPr lang="fr-FR" sz="1400" u="none" kern="120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algos</a:t>
                      </a:r>
                      <a:r>
                        <a:rPr lang="fr-FR" sz="1400" u="none"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d’IA</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50000"/>
                        </a:lnSpc>
                      </a:pPr>
                      <a:r>
                        <a:rPr lang="fr-FR" sz="1400" u="none"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Secure Link</a:t>
                      </a:r>
                    </a:p>
                    <a:p>
                      <a:pPr marL="0" algn="ctr" defTabSz="914400" rtl="0" eaLnBrk="1" latinLnBrk="0" hangingPunct="1">
                        <a:lnSpc>
                          <a:spcPct val="150000"/>
                        </a:lnSpc>
                      </a:pPr>
                      <a:r>
                        <a:rPr lang="fr-FR" sz="1400" u="none"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Réécriture des liens</a:t>
                      </a:r>
                    </a:p>
                    <a:p>
                      <a:pPr marL="0" algn="ctr" defTabSz="914400" rtl="0" eaLnBrk="1" latinLnBrk="0" hangingPunct="1">
                        <a:lnSpc>
                          <a:spcPct val="150000"/>
                        </a:lnSpc>
                      </a:pPr>
                      <a:r>
                        <a:rPr lang="fr-FR" sz="1400" u="none"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Analyse des URL</a:t>
                      </a:r>
                    </a:p>
                    <a:p>
                      <a:pPr marL="0" algn="ctr" defTabSz="914400" rtl="0" eaLnBrk="1" latinLnBrk="0" hangingPunct="1">
                        <a:lnSpc>
                          <a:spcPct val="150000"/>
                        </a:lnSpc>
                      </a:pPr>
                      <a:r>
                        <a:rPr lang="fr-FR" sz="1400" u="none"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Mise en garde de l’utilisateur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58228"/>
                  </a:ext>
                </a:extLst>
              </a:tr>
            </a:tbl>
          </a:graphicData>
        </a:graphic>
      </p:graphicFrame>
      <p:pic>
        <p:nvPicPr>
          <p:cNvPr id="13" name="Graphique 12">
            <a:extLst>
              <a:ext uri="{FF2B5EF4-FFF2-40B4-BE49-F238E27FC236}">
                <a16:creationId xmlns:a16="http://schemas.microsoft.com/office/drawing/2014/main" id="{8F3BAC31-910E-9E47-811D-9004007252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3317" y="2366587"/>
            <a:ext cx="608084" cy="608084"/>
          </a:xfrm>
          <a:prstGeom prst="rect">
            <a:avLst/>
          </a:prstGeom>
        </p:spPr>
      </p:pic>
      <p:grpSp>
        <p:nvGrpSpPr>
          <p:cNvPr id="14" name="Graphique 8">
            <a:extLst>
              <a:ext uri="{FF2B5EF4-FFF2-40B4-BE49-F238E27FC236}">
                <a16:creationId xmlns:a16="http://schemas.microsoft.com/office/drawing/2014/main" id="{AEC06072-9AEC-F444-B547-F8781A0C56BC}"/>
              </a:ext>
            </a:extLst>
          </p:cNvPr>
          <p:cNvGrpSpPr/>
          <p:nvPr/>
        </p:nvGrpSpPr>
        <p:grpSpPr>
          <a:xfrm>
            <a:off x="3209970" y="2334264"/>
            <a:ext cx="613313" cy="525609"/>
            <a:chOff x="3264561" y="1805119"/>
            <a:chExt cx="828329" cy="709878"/>
          </a:xfrm>
        </p:grpSpPr>
        <p:sp>
          <p:nvSpPr>
            <p:cNvPr id="15" name="Forme libre 14">
              <a:extLst>
                <a:ext uri="{FF2B5EF4-FFF2-40B4-BE49-F238E27FC236}">
                  <a16:creationId xmlns:a16="http://schemas.microsoft.com/office/drawing/2014/main" id="{854DFCD9-6ADC-E445-BD6D-F27FDC9845E7}"/>
                </a:ext>
              </a:extLst>
            </p:cNvPr>
            <p:cNvSpPr/>
            <p:nvPr/>
          </p:nvSpPr>
          <p:spPr>
            <a:xfrm>
              <a:off x="3481609" y="1967665"/>
              <a:ext cx="611281" cy="547332"/>
            </a:xfrm>
            <a:custGeom>
              <a:avLst/>
              <a:gdLst>
                <a:gd name="connsiteX0" fmla="*/ 604214 w 611281"/>
                <a:gd name="connsiteY0" fmla="*/ 467324 h 547332"/>
                <a:gd name="connsiteX1" fmla="*/ 352030 w 611281"/>
                <a:gd name="connsiteY1" fmla="*/ 26904 h 547332"/>
                <a:gd name="connsiteX2" fmla="*/ 279095 w 611281"/>
                <a:gd name="connsiteY2" fmla="*/ 7070 h 547332"/>
                <a:gd name="connsiteX3" fmla="*/ 259261 w 611281"/>
                <a:gd name="connsiteY3" fmla="*/ 26904 h 547332"/>
                <a:gd name="connsiteX4" fmla="*/ 7077 w 611281"/>
                <a:gd name="connsiteY4" fmla="*/ 467324 h 547332"/>
                <a:gd name="connsiteX5" fmla="*/ 26892 w 611281"/>
                <a:gd name="connsiteY5" fmla="*/ 540264 h 547332"/>
                <a:gd name="connsiteX6" fmla="*/ 53455 w 611281"/>
                <a:gd name="connsiteY6" fmla="*/ 547333 h 547332"/>
                <a:gd name="connsiteX7" fmla="*/ 557836 w 611281"/>
                <a:gd name="connsiteY7" fmla="*/ 547333 h 547332"/>
                <a:gd name="connsiteX8" fmla="*/ 611282 w 611281"/>
                <a:gd name="connsiteY8" fmla="*/ 493887 h 547332"/>
                <a:gd name="connsiteX9" fmla="*/ 604214 w 611281"/>
                <a:gd name="connsiteY9" fmla="*/ 467324 h 547332"/>
                <a:gd name="connsiteX10" fmla="*/ 319655 w 611281"/>
                <a:gd name="connsiteY10" fmla="*/ 440441 h 547332"/>
                <a:gd name="connsiteX11" fmla="*/ 306293 w 611281"/>
                <a:gd name="connsiteY11" fmla="*/ 453802 h 547332"/>
                <a:gd name="connsiteX12" fmla="*/ 292932 w 611281"/>
                <a:gd name="connsiteY12" fmla="*/ 440441 h 547332"/>
                <a:gd name="connsiteX13" fmla="*/ 292932 w 611281"/>
                <a:gd name="connsiteY13" fmla="*/ 427080 h 547332"/>
                <a:gd name="connsiteX14" fmla="*/ 306293 w 611281"/>
                <a:gd name="connsiteY14" fmla="*/ 413718 h 547332"/>
                <a:gd name="connsiteX15" fmla="*/ 319655 w 611281"/>
                <a:gd name="connsiteY15" fmla="*/ 427080 h 547332"/>
                <a:gd name="connsiteX16" fmla="*/ 319655 w 611281"/>
                <a:gd name="connsiteY16" fmla="*/ 373634 h 547332"/>
                <a:gd name="connsiteX17" fmla="*/ 306293 w 611281"/>
                <a:gd name="connsiteY17" fmla="*/ 386995 h 547332"/>
                <a:gd name="connsiteX18" fmla="*/ 292932 w 611281"/>
                <a:gd name="connsiteY18" fmla="*/ 373634 h 547332"/>
                <a:gd name="connsiteX19" fmla="*/ 292932 w 611281"/>
                <a:gd name="connsiteY19" fmla="*/ 186573 h 547332"/>
                <a:gd name="connsiteX20" fmla="*/ 306293 w 611281"/>
                <a:gd name="connsiteY20" fmla="*/ 173212 h 547332"/>
                <a:gd name="connsiteX21" fmla="*/ 319655 w 611281"/>
                <a:gd name="connsiteY21" fmla="*/ 186573 h 54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281" h="547332">
                  <a:moveTo>
                    <a:pt x="604214" y="467324"/>
                  </a:moveTo>
                  <a:lnTo>
                    <a:pt x="352030" y="26904"/>
                  </a:lnTo>
                  <a:cubicBezTo>
                    <a:pt x="337366" y="1286"/>
                    <a:pt x="304711" y="-7593"/>
                    <a:pt x="279095" y="7070"/>
                  </a:cubicBezTo>
                  <a:cubicBezTo>
                    <a:pt x="270836" y="11798"/>
                    <a:pt x="263988" y="18645"/>
                    <a:pt x="259261" y="26904"/>
                  </a:cubicBezTo>
                  <a:lnTo>
                    <a:pt x="7077" y="467324"/>
                  </a:lnTo>
                  <a:cubicBezTo>
                    <a:pt x="-7592" y="492938"/>
                    <a:pt x="1278" y="525595"/>
                    <a:pt x="26892" y="540264"/>
                  </a:cubicBezTo>
                  <a:cubicBezTo>
                    <a:pt x="34978" y="544896"/>
                    <a:pt x="44135" y="547333"/>
                    <a:pt x="53455" y="547333"/>
                  </a:cubicBezTo>
                  <a:lnTo>
                    <a:pt x="557836" y="547333"/>
                  </a:lnTo>
                  <a:cubicBezTo>
                    <a:pt x="587353" y="547333"/>
                    <a:pt x="611282" y="523404"/>
                    <a:pt x="611282" y="493887"/>
                  </a:cubicBezTo>
                  <a:cubicBezTo>
                    <a:pt x="611282" y="484567"/>
                    <a:pt x="608845" y="475411"/>
                    <a:pt x="604214" y="467324"/>
                  </a:cubicBezTo>
                  <a:close/>
                  <a:moveTo>
                    <a:pt x="319655" y="440441"/>
                  </a:moveTo>
                  <a:cubicBezTo>
                    <a:pt x="319655" y="447821"/>
                    <a:pt x="313673" y="453802"/>
                    <a:pt x="306293" y="453802"/>
                  </a:cubicBezTo>
                  <a:cubicBezTo>
                    <a:pt x="298914" y="453802"/>
                    <a:pt x="292932" y="447821"/>
                    <a:pt x="292932" y="440441"/>
                  </a:cubicBezTo>
                  <a:lnTo>
                    <a:pt x="292932" y="427080"/>
                  </a:lnTo>
                  <a:cubicBezTo>
                    <a:pt x="292932" y="419700"/>
                    <a:pt x="298914" y="413718"/>
                    <a:pt x="306293" y="413718"/>
                  </a:cubicBezTo>
                  <a:cubicBezTo>
                    <a:pt x="313673" y="413718"/>
                    <a:pt x="319655" y="419700"/>
                    <a:pt x="319655" y="427080"/>
                  </a:cubicBezTo>
                  <a:close/>
                  <a:moveTo>
                    <a:pt x="319655" y="373634"/>
                  </a:moveTo>
                  <a:cubicBezTo>
                    <a:pt x="319655" y="381013"/>
                    <a:pt x="313673" y="386995"/>
                    <a:pt x="306293" y="386995"/>
                  </a:cubicBezTo>
                  <a:cubicBezTo>
                    <a:pt x="298914" y="386995"/>
                    <a:pt x="292932" y="381013"/>
                    <a:pt x="292932" y="373634"/>
                  </a:cubicBezTo>
                  <a:lnTo>
                    <a:pt x="292932" y="186573"/>
                  </a:lnTo>
                  <a:cubicBezTo>
                    <a:pt x="292932" y="179194"/>
                    <a:pt x="298914" y="173212"/>
                    <a:pt x="306293" y="173212"/>
                  </a:cubicBezTo>
                  <a:cubicBezTo>
                    <a:pt x="313673" y="173212"/>
                    <a:pt x="319655" y="179194"/>
                    <a:pt x="319655" y="186573"/>
                  </a:cubicBezTo>
                  <a:close/>
                </a:path>
              </a:pathLst>
            </a:custGeom>
            <a:solidFill>
              <a:srgbClr val="FD9D59"/>
            </a:solidFill>
            <a:ln w="13246" cap="flat">
              <a:noFill/>
              <a:prstDash val="solid"/>
              <a:miter/>
            </a:ln>
          </p:spPr>
          <p:txBody>
            <a:bodyPr rtlCol="0" anchor="ctr"/>
            <a:lstStyle/>
            <a:p>
              <a:endParaRPr lang="fr-FR"/>
            </a:p>
          </p:txBody>
        </p:sp>
        <p:sp>
          <p:nvSpPr>
            <p:cNvPr id="18" name="Forme libre 17">
              <a:extLst>
                <a:ext uri="{FF2B5EF4-FFF2-40B4-BE49-F238E27FC236}">
                  <a16:creationId xmlns:a16="http://schemas.microsoft.com/office/drawing/2014/main" id="{5B892DE7-7950-B544-A28A-AAAE5B693BC4}"/>
                </a:ext>
              </a:extLst>
            </p:cNvPr>
            <p:cNvSpPr/>
            <p:nvPr/>
          </p:nvSpPr>
          <p:spPr>
            <a:xfrm>
              <a:off x="3264561" y="1805119"/>
              <a:ext cx="668072" cy="454289"/>
            </a:xfrm>
            <a:custGeom>
              <a:avLst/>
              <a:gdLst>
                <a:gd name="connsiteX0" fmla="*/ 627988 w 668072"/>
                <a:gd name="connsiteY0" fmla="*/ 0 h 454289"/>
                <a:gd name="connsiteX1" fmla="*/ 40084 w 668072"/>
                <a:gd name="connsiteY1" fmla="*/ 0 h 454289"/>
                <a:gd name="connsiteX2" fmla="*/ 0 w 668072"/>
                <a:gd name="connsiteY2" fmla="*/ 40084 h 454289"/>
                <a:gd name="connsiteX3" fmla="*/ 0 w 668072"/>
                <a:gd name="connsiteY3" fmla="*/ 414205 h 454289"/>
                <a:gd name="connsiteX4" fmla="*/ 40084 w 668072"/>
                <a:gd name="connsiteY4" fmla="*/ 454289 h 454289"/>
                <a:gd name="connsiteX5" fmla="*/ 627988 w 668072"/>
                <a:gd name="connsiteY5" fmla="*/ 454289 h 454289"/>
                <a:gd name="connsiteX6" fmla="*/ 668073 w 668072"/>
                <a:gd name="connsiteY6" fmla="*/ 414205 h 454289"/>
                <a:gd name="connsiteX7" fmla="*/ 668073 w 668072"/>
                <a:gd name="connsiteY7" fmla="*/ 40084 h 454289"/>
                <a:gd name="connsiteX8" fmla="*/ 627988 w 668072"/>
                <a:gd name="connsiteY8" fmla="*/ 0 h 454289"/>
                <a:gd name="connsiteX9" fmla="*/ 360545 w 668072"/>
                <a:gd name="connsiteY9" fmla="*/ 252772 h 454289"/>
                <a:gd name="connsiteX10" fmla="*/ 307527 w 668072"/>
                <a:gd name="connsiteY10" fmla="*/ 252772 h 454289"/>
                <a:gd name="connsiteX11" fmla="*/ 51041 w 668072"/>
                <a:gd name="connsiteY11" fmla="*/ 26723 h 454289"/>
                <a:gd name="connsiteX12" fmla="*/ 617032 w 668072"/>
                <a:gd name="connsiteY12" fmla="*/ 26723 h 454289"/>
                <a:gd name="connsiteX13" fmla="*/ 627988 w 668072"/>
                <a:gd name="connsiteY13" fmla="*/ 427567 h 454289"/>
                <a:gd name="connsiteX14" fmla="*/ 40084 w 668072"/>
                <a:gd name="connsiteY14" fmla="*/ 427567 h 454289"/>
                <a:gd name="connsiteX15" fmla="*/ 26723 w 668072"/>
                <a:gd name="connsiteY15" fmla="*/ 414205 h 454289"/>
                <a:gd name="connsiteX16" fmla="*/ 26723 w 668072"/>
                <a:gd name="connsiteY16" fmla="*/ 40899 h 454289"/>
                <a:gd name="connsiteX17" fmla="*/ 238034 w 668072"/>
                <a:gd name="connsiteY17" fmla="*/ 227145 h 454289"/>
                <a:gd name="connsiteX18" fmla="*/ 128123 w 668072"/>
                <a:gd name="connsiteY18" fmla="*/ 324015 h 454289"/>
                <a:gd name="connsiteX19" fmla="*/ 126940 w 668072"/>
                <a:gd name="connsiteY19" fmla="*/ 342875 h 454289"/>
                <a:gd name="connsiteX20" fmla="*/ 145800 w 668072"/>
                <a:gd name="connsiteY20" fmla="*/ 344057 h 454289"/>
                <a:gd name="connsiteX21" fmla="*/ 258237 w 668072"/>
                <a:gd name="connsiteY21" fmla="*/ 244956 h 454289"/>
                <a:gd name="connsiteX22" fmla="*/ 289863 w 668072"/>
                <a:gd name="connsiteY22" fmla="*/ 272828 h 454289"/>
                <a:gd name="connsiteX23" fmla="*/ 378209 w 668072"/>
                <a:gd name="connsiteY23" fmla="*/ 272828 h 454289"/>
                <a:gd name="connsiteX24" fmla="*/ 409836 w 668072"/>
                <a:gd name="connsiteY24" fmla="*/ 244956 h 454289"/>
                <a:gd name="connsiteX25" fmla="*/ 522286 w 668072"/>
                <a:gd name="connsiteY25" fmla="*/ 344057 h 454289"/>
                <a:gd name="connsiteX26" fmla="*/ 541111 w 668072"/>
                <a:gd name="connsiteY26" fmla="*/ 342414 h 454289"/>
                <a:gd name="connsiteX27" fmla="*/ 539950 w 668072"/>
                <a:gd name="connsiteY27" fmla="*/ 324015 h 454289"/>
                <a:gd name="connsiteX28" fmla="*/ 430038 w 668072"/>
                <a:gd name="connsiteY28" fmla="*/ 227145 h 454289"/>
                <a:gd name="connsiteX29" fmla="*/ 641350 w 668072"/>
                <a:gd name="connsiteY29" fmla="*/ 40913 h 454289"/>
                <a:gd name="connsiteX30" fmla="*/ 641350 w 668072"/>
                <a:gd name="connsiteY30" fmla="*/ 414205 h 454289"/>
                <a:gd name="connsiteX31" fmla="*/ 627988 w 668072"/>
                <a:gd name="connsiteY31" fmla="*/ 427567 h 45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8072" h="454289">
                  <a:moveTo>
                    <a:pt x="627988" y="0"/>
                  </a:moveTo>
                  <a:lnTo>
                    <a:pt x="40084" y="0"/>
                  </a:lnTo>
                  <a:cubicBezTo>
                    <a:pt x="17946" y="0"/>
                    <a:pt x="0" y="17946"/>
                    <a:pt x="0" y="40084"/>
                  </a:cubicBezTo>
                  <a:lnTo>
                    <a:pt x="0" y="414205"/>
                  </a:lnTo>
                  <a:cubicBezTo>
                    <a:pt x="0" y="436344"/>
                    <a:pt x="17946" y="454289"/>
                    <a:pt x="40084" y="454289"/>
                  </a:cubicBezTo>
                  <a:lnTo>
                    <a:pt x="627988" y="454289"/>
                  </a:lnTo>
                  <a:cubicBezTo>
                    <a:pt x="650127" y="454289"/>
                    <a:pt x="668073" y="436344"/>
                    <a:pt x="668073" y="414205"/>
                  </a:cubicBezTo>
                  <a:lnTo>
                    <a:pt x="668073" y="40084"/>
                  </a:lnTo>
                  <a:cubicBezTo>
                    <a:pt x="668073" y="17946"/>
                    <a:pt x="650127" y="0"/>
                    <a:pt x="627988" y="0"/>
                  </a:cubicBezTo>
                  <a:close/>
                  <a:moveTo>
                    <a:pt x="360545" y="252772"/>
                  </a:moveTo>
                  <a:cubicBezTo>
                    <a:pt x="345380" y="266087"/>
                    <a:pt x="322692" y="266087"/>
                    <a:pt x="307527" y="252772"/>
                  </a:cubicBezTo>
                  <a:lnTo>
                    <a:pt x="51041" y="26723"/>
                  </a:lnTo>
                  <a:lnTo>
                    <a:pt x="617032" y="26723"/>
                  </a:lnTo>
                  <a:close/>
                  <a:moveTo>
                    <a:pt x="627988" y="427567"/>
                  </a:moveTo>
                  <a:lnTo>
                    <a:pt x="40084" y="427567"/>
                  </a:lnTo>
                  <a:cubicBezTo>
                    <a:pt x="32705" y="427567"/>
                    <a:pt x="26723" y="421585"/>
                    <a:pt x="26723" y="414205"/>
                  </a:cubicBezTo>
                  <a:lnTo>
                    <a:pt x="26723" y="40899"/>
                  </a:lnTo>
                  <a:lnTo>
                    <a:pt x="238034" y="227145"/>
                  </a:lnTo>
                  <a:lnTo>
                    <a:pt x="128123" y="324015"/>
                  </a:lnTo>
                  <a:cubicBezTo>
                    <a:pt x="122589" y="328896"/>
                    <a:pt x="122060" y="337341"/>
                    <a:pt x="126940" y="342875"/>
                  </a:cubicBezTo>
                  <a:cubicBezTo>
                    <a:pt x="131821" y="348409"/>
                    <a:pt x="140266" y="348938"/>
                    <a:pt x="145800" y="344057"/>
                  </a:cubicBezTo>
                  <a:lnTo>
                    <a:pt x="258237" y="244956"/>
                  </a:lnTo>
                  <a:lnTo>
                    <a:pt x="289863" y="272828"/>
                  </a:lnTo>
                  <a:cubicBezTo>
                    <a:pt x="315131" y="295018"/>
                    <a:pt x="352941" y="295018"/>
                    <a:pt x="378209" y="272828"/>
                  </a:cubicBezTo>
                  <a:lnTo>
                    <a:pt x="409836" y="244956"/>
                  </a:lnTo>
                  <a:lnTo>
                    <a:pt x="522286" y="344057"/>
                  </a:lnTo>
                  <a:cubicBezTo>
                    <a:pt x="527938" y="348802"/>
                    <a:pt x="536366" y="348066"/>
                    <a:pt x="541111" y="342414"/>
                  </a:cubicBezTo>
                  <a:cubicBezTo>
                    <a:pt x="545694" y="336954"/>
                    <a:pt x="545183" y="328856"/>
                    <a:pt x="539950" y="324015"/>
                  </a:cubicBezTo>
                  <a:lnTo>
                    <a:pt x="430038" y="227145"/>
                  </a:lnTo>
                  <a:lnTo>
                    <a:pt x="641350" y="40913"/>
                  </a:lnTo>
                  <a:lnTo>
                    <a:pt x="641350" y="414205"/>
                  </a:lnTo>
                  <a:cubicBezTo>
                    <a:pt x="641350" y="421585"/>
                    <a:pt x="635368" y="427567"/>
                    <a:pt x="627988" y="427567"/>
                  </a:cubicBezTo>
                  <a:close/>
                </a:path>
              </a:pathLst>
            </a:custGeom>
            <a:solidFill>
              <a:srgbClr val="000000"/>
            </a:solidFill>
            <a:ln w="13246" cap="flat">
              <a:noFill/>
              <a:prstDash val="solid"/>
              <a:miter/>
            </a:ln>
          </p:spPr>
          <p:txBody>
            <a:bodyPr rtlCol="0" anchor="ctr"/>
            <a:lstStyle/>
            <a:p>
              <a:endParaRPr lang="fr-FR"/>
            </a:p>
          </p:txBody>
        </p:sp>
      </p:grpSp>
      <p:sp>
        <p:nvSpPr>
          <p:cNvPr id="21" name="Titre 1">
            <a:extLst>
              <a:ext uri="{FF2B5EF4-FFF2-40B4-BE49-F238E27FC236}">
                <a16:creationId xmlns:a16="http://schemas.microsoft.com/office/drawing/2014/main" id="{E7C2E46D-7273-DA40-ACF3-D128CE6364E4}"/>
              </a:ext>
            </a:extLst>
          </p:cNvPr>
          <p:cNvSpPr txBox="1">
            <a:spLocks/>
          </p:cNvSpPr>
          <p:nvPr/>
        </p:nvSpPr>
        <p:spPr>
          <a:xfrm>
            <a:off x="5550394" y="2231859"/>
            <a:ext cx="1065812" cy="74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fr-FR" sz="4400">
                <a:latin typeface="Neutra Text" panose="02000000000000000000" pitchFamily="50" charset="0"/>
              </a:rPr>
              <a:t>+</a:t>
            </a:r>
          </a:p>
        </p:txBody>
      </p:sp>
    </p:spTree>
    <p:extLst>
      <p:ext uri="{BB962C8B-B14F-4D97-AF65-F5344CB8AC3E}">
        <p14:creationId xmlns:p14="http://schemas.microsoft.com/office/powerpoint/2010/main" val="1192295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877D2C-ECEB-4A41-B645-FAB05579BBC5}"/>
              </a:ext>
            </a:extLst>
          </p:cNvPr>
          <p:cNvSpPr/>
          <p:nvPr/>
        </p:nvSpPr>
        <p:spPr>
          <a:xfrm>
            <a:off x="0" y="2025557"/>
            <a:ext cx="12192000" cy="1010683"/>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itre 1">
            <a:extLst>
              <a:ext uri="{FF2B5EF4-FFF2-40B4-BE49-F238E27FC236}">
                <a16:creationId xmlns:a16="http://schemas.microsoft.com/office/drawing/2014/main" id="{1E0BC96B-3B21-4AE7-A234-5C4CA0B30B6E}"/>
              </a:ext>
            </a:extLst>
          </p:cNvPr>
          <p:cNvSpPr>
            <a:spLocks noGrp="1"/>
          </p:cNvSpPr>
          <p:nvPr>
            <p:ph type="title"/>
          </p:nvPr>
        </p:nvSpPr>
        <p:spPr>
          <a:xfrm>
            <a:off x="620484" y="657578"/>
            <a:ext cx="10932885" cy="1031849"/>
          </a:xfrm>
        </p:spPr>
        <p:txBody>
          <a:bodyPr/>
          <a:lstStyle/>
          <a:p>
            <a:pPr algn="ctr"/>
            <a:r>
              <a:rPr lang="fr-FR" sz="3600" b="1" dirty="0">
                <a:latin typeface="Neutra Text" panose="02000000000000000000" pitchFamily="50" charset="0"/>
              </a:rPr>
              <a:t>Secure Link</a:t>
            </a:r>
          </a:p>
        </p:txBody>
      </p:sp>
      <p:sp>
        <p:nvSpPr>
          <p:cNvPr id="13" name="Espace réservé du contenu 6">
            <a:extLst>
              <a:ext uri="{FF2B5EF4-FFF2-40B4-BE49-F238E27FC236}">
                <a16:creationId xmlns:a16="http://schemas.microsoft.com/office/drawing/2014/main" id="{96301CC7-FDF9-4BA0-858D-771C816D2D5B}"/>
              </a:ext>
            </a:extLst>
          </p:cNvPr>
          <p:cNvSpPr>
            <a:spLocks noGrp="1"/>
          </p:cNvSpPr>
          <p:nvPr>
            <p:ph idx="1"/>
          </p:nvPr>
        </p:nvSpPr>
        <p:spPr>
          <a:xfrm>
            <a:off x="2924187" y="1982015"/>
            <a:ext cx="8019142" cy="1088555"/>
          </a:xfrm>
        </p:spPr>
        <p:txBody>
          <a:bodyPr anchor="ctr">
            <a:normAutofit/>
          </a:bodyPr>
          <a:lstStyle/>
          <a:p>
            <a:pPr marL="0" indent="0" algn="ctr">
              <a:lnSpc>
                <a:spcPct val="100000"/>
              </a:lnSpc>
              <a:buNone/>
            </a:pPr>
            <a:r>
              <a:rPr lang="fr-FR" sz="1600" i="1" dirty="0">
                <a:latin typeface="Open Sans Light" panose="020B0306030504020204" pitchFamily="34" charset="0"/>
                <a:ea typeface="Open Sans Light" panose="020B0306030504020204" pitchFamily="34" charset="0"/>
                <a:cs typeface="Open Sans Light" panose="020B0306030504020204" pitchFamily="34" charset="0"/>
              </a:rPr>
              <a:t>Secure Link </a:t>
            </a:r>
            <a:r>
              <a:rPr lang="fr-FR" sz="1600" dirty="0">
                <a:latin typeface="Open Sans Light" panose="020B0306030504020204" pitchFamily="34" charset="0"/>
                <a:ea typeface="Open Sans Light" panose="020B0306030504020204" pitchFamily="34" charset="0"/>
                <a:cs typeface="Open Sans Light" panose="020B0306030504020204" pitchFamily="34" charset="0"/>
              </a:rPr>
              <a:t>est une technologie propriétaire de </a:t>
            </a:r>
            <a:r>
              <a:rPr lang="fr-FR" sz="1600" dirty="0" err="1">
                <a:latin typeface="Open Sans Light" panose="020B0306030504020204" pitchFamily="34" charset="0"/>
                <a:ea typeface="Open Sans Light" panose="020B0306030504020204" pitchFamily="34" charset="0"/>
                <a:cs typeface="Open Sans Light" panose="020B0306030504020204" pitchFamily="34" charset="0"/>
              </a:rPr>
              <a:t>Mailinblack</a:t>
            </a:r>
            <a:r>
              <a:rPr lang="fr-FR" sz="1600" dirty="0">
                <a:latin typeface="Open Sans Light" panose="020B0306030504020204" pitchFamily="34" charset="0"/>
                <a:ea typeface="Open Sans Light" panose="020B0306030504020204" pitchFamily="34" charset="0"/>
                <a:cs typeface="Open Sans Light" panose="020B0306030504020204" pitchFamily="34" charset="0"/>
              </a:rPr>
              <a:t> qui analyse le lien au moment du clic de l’utilisateur et l’avertit dans le cas où le lien s’avère dangereux</a:t>
            </a:r>
          </a:p>
        </p:txBody>
      </p:sp>
      <p:sp>
        <p:nvSpPr>
          <p:cNvPr id="15" name="Espace réservé du contenu 6">
            <a:extLst>
              <a:ext uri="{FF2B5EF4-FFF2-40B4-BE49-F238E27FC236}">
                <a16:creationId xmlns:a16="http://schemas.microsoft.com/office/drawing/2014/main" id="{C9569C06-BB41-46FA-8C42-7014A89D1899}"/>
              </a:ext>
            </a:extLst>
          </p:cNvPr>
          <p:cNvSpPr txBox="1">
            <a:spLocks/>
          </p:cNvSpPr>
          <p:nvPr/>
        </p:nvSpPr>
        <p:spPr>
          <a:xfrm>
            <a:off x="2053772" y="3592440"/>
            <a:ext cx="8657771" cy="23794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Les liens de tout email entrant sont réécrits et cryptés par </a:t>
            </a:r>
            <a:r>
              <a:rPr lang="fr-FR" sz="1400" i="1" dirty="0">
                <a:latin typeface="Open Sans Light" panose="020B0306030504020204" pitchFamily="34" charset="0"/>
                <a:ea typeface="Open Sans Light" panose="020B0306030504020204" pitchFamily="34" charset="0"/>
                <a:cs typeface="Open Sans Light" panose="020B0306030504020204" pitchFamily="34" charset="0"/>
              </a:rPr>
              <a:t>Secure Link </a:t>
            </a:r>
            <a:r>
              <a:rPr lang="fr-FR" sz="1400" dirty="0">
                <a:latin typeface="Open Sans Light" panose="020B0306030504020204" pitchFamily="34" charset="0"/>
                <a:ea typeface="Open Sans Light" panose="020B0306030504020204" pitchFamily="34" charset="0"/>
                <a:cs typeface="Open Sans Light" panose="020B0306030504020204" pitchFamily="34" charset="0"/>
              </a:rPr>
              <a:t>pour être soumis à une vérification instantanée au moment du clic.</a:t>
            </a:r>
          </a:p>
          <a:p>
            <a:pPr marL="0" marR="0" lvl="0" indent="0" algn="just" defTabSz="914400" rtl="0" eaLnBrk="1" fontAlgn="auto" latinLnBrk="0" hangingPunct="1">
              <a:lnSpc>
                <a:spcPct val="100000"/>
              </a:lnSpc>
              <a:spcBef>
                <a:spcPts val="1000"/>
              </a:spcBef>
              <a:spcAft>
                <a:spcPts val="0"/>
              </a:spcAft>
              <a:buClrTx/>
              <a:buSzTx/>
              <a:buNone/>
              <a:tabLst/>
              <a:defRPr/>
            </a:pPr>
            <a:endParaRPr kumimoji="0" lang="fr-FR"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just" defTabSz="914400" rtl="0" eaLnBrk="1" fontAlgn="auto" latinLnBrk="0" hangingPunct="1">
              <a:lnSpc>
                <a:spcPct val="100000"/>
              </a:lnSpc>
              <a:spcBef>
                <a:spcPts val="1000"/>
              </a:spcBef>
              <a:spcAft>
                <a:spcPts val="0"/>
              </a:spcAft>
              <a:buClrTx/>
              <a:buSzTx/>
              <a:buNone/>
              <a:tabLst/>
              <a:defRPr/>
            </a:pPr>
            <a:r>
              <a:rPr kumimoji="0" lang="fr-FR"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Le lien d’origine est donc analysé par </a:t>
            </a:r>
            <a:r>
              <a:rPr kumimoji="0" lang="fr-FR" sz="14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Secure Link</a:t>
            </a:r>
            <a:r>
              <a:rPr kumimoji="0" lang="fr-FR"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sur une base de données</a:t>
            </a:r>
          </a:p>
          <a:p>
            <a:pPr algn="just">
              <a:lnSpc>
                <a:spcPct val="100000"/>
              </a:lnSpc>
              <a:spcBef>
                <a:spcPts val="500"/>
              </a:spcBef>
              <a:defRPr/>
            </a:pPr>
            <a:r>
              <a:rPr kumimoji="0" lang="fr-FR"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Lien bienveillant : l’utilisateur est redirigé vers le site souhaité</a:t>
            </a:r>
          </a:p>
          <a:p>
            <a:pPr algn="just">
              <a:lnSpc>
                <a:spcPct val="100000"/>
              </a:lnSpc>
              <a:spcBef>
                <a:spcPts val="500"/>
              </a:spcBef>
              <a:defRPr/>
            </a:pPr>
            <a:r>
              <a:rPr kumimoji="0" lang="fr-FR"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Lien malveillant : l’utilisateur est averti du danger grâce à une page dédiée</a:t>
            </a:r>
            <a:endParaRPr lang="fr-FR"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Extraire 8">
            <a:hlinkClick r:id="" action="ppaction://hlinkshowjump?jump=nextslide"/>
            <a:extLst>
              <a:ext uri="{FF2B5EF4-FFF2-40B4-BE49-F238E27FC236}">
                <a16:creationId xmlns:a16="http://schemas.microsoft.com/office/drawing/2014/main" id="{CDC4DFF3-EDD0-7F41-91CB-18AB204F318B}"/>
              </a:ext>
            </a:extLst>
          </p:cNvPr>
          <p:cNvSpPr/>
          <p:nvPr/>
        </p:nvSpPr>
        <p:spPr>
          <a:xfrm rot="5400000">
            <a:off x="11840975"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6" name="Extraire 15">
            <a:hlinkClick r:id="rId2" action="ppaction://hlinksldjump"/>
            <a:extLst>
              <a:ext uri="{FF2B5EF4-FFF2-40B4-BE49-F238E27FC236}">
                <a16:creationId xmlns:a16="http://schemas.microsoft.com/office/drawing/2014/main" id="{43E63506-062E-2B45-BA3C-FC7EECD9D6B9}"/>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C25F33B8-9BD4-8E45-B259-46C107E12C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3772" y="2294373"/>
            <a:ext cx="493043" cy="493043"/>
          </a:xfrm>
          <a:prstGeom prst="rect">
            <a:avLst/>
          </a:prstGeom>
        </p:spPr>
      </p:pic>
    </p:spTree>
    <p:extLst>
      <p:ext uri="{BB962C8B-B14F-4D97-AF65-F5344CB8AC3E}">
        <p14:creationId xmlns:p14="http://schemas.microsoft.com/office/powerpoint/2010/main" val="3001973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0BE9DE-0E17-4B4A-98DB-052063D7640C}"/>
              </a:ext>
            </a:extLst>
          </p:cNvPr>
          <p:cNvSpPr/>
          <p:nvPr/>
        </p:nvSpPr>
        <p:spPr>
          <a:xfrm>
            <a:off x="2294412" y="4106719"/>
            <a:ext cx="7570024" cy="202045"/>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9CFE8EB-C7BC-7046-AE6B-1DCDA9B1E55D}"/>
              </a:ext>
            </a:extLst>
          </p:cNvPr>
          <p:cNvSpPr/>
          <p:nvPr/>
        </p:nvSpPr>
        <p:spPr>
          <a:xfrm>
            <a:off x="1482436" y="1499887"/>
            <a:ext cx="9227127" cy="3747339"/>
          </a:xfrm>
          <a:prstGeom prst="rect">
            <a:avLst/>
          </a:prstGeom>
          <a:noFill/>
          <a:ln w="50800" cmpd="dbl">
            <a:no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fr-FR" sz="6600" b="1" dirty="0">
                <a:solidFill>
                  <a:schemeClr val="tx1"/>
                </a:solidFill>
                <a:latin typeface="Neutra Text" panose="02000000000000000000" pitchFamily="2" charset="0"/>
              </a:rPr>
              <a:t>1</a:t>
            </a:r>
          </a:p>
          <a:p>
            <a:pPr algn="ctr">
              <a:lnSpc>
                <a:spcPct val="120000"/>
              </a:lnSpc>
            </a:pPr>
            <a:r>
              <a:rPr lang="fr-FR" sz="3600" spc="300" dirty="0">
                <a:solidFill>
                  <a:schemeClr val="tx1"/>
                </a:solidFill>
                <a:latin typeface="Neutra Text Light" panose="02000000000000000000" pitchFamily="2" charset="0"/>
              </a:rPr>
              <a:t>QU’EST-CE QUE MAILINBLACK ?</a:t>
            </a:r>
          </a:p>
        </p:txBody>
      </p:sp>
    </p:spTree>
    <p:extLst>
      <p:ext uri="{BB962C8B-B14F-4D97-AF65-F5344CB8AC3E}">
        <p14:creationId xmlns:p14="http://schemas.microsoft.com/office/powerpoint/2010/main" val="1182390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èche : droite 26">
            <a:extLst>
              <a:ext uri="{FF2B5EF4-FFF2-40B4-BE49-F238E27FC236}">
                <a16:creationId xmlns:a16="http://schemas.microsoft.com/office/drawing/2014/main" id="{8C68311E-48F2-A840-BA96-C73FC1CD2D7E}"/>
              </a:ext>
            </a:extLst>
          </p:cNvPr>
          <p:cNvSpPr/>
          <p:nvPr/>
        </p:nvSpPr>
        <p:spPr>
          <a:xfrm>
            <a:off x="1442991" y="3580915"/>
            <a:ext cx="7994301" cy="330410"/>
          </a:xfrm>
          <a:prstGeom prst="rightArrow">
            <a:avLst/>
          </a:prstGeom>
          <a:solidFill>
            <a:schemeClr val="tx1"/>
          </a:solid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Flèche : droite 3">
            <a:extLst>
              <a:ext uri="{FF2B5EF4-FFF2-40B4-BE49-F238E27FC236}">
                <a16:creationId xmlns:a16="http://schemas.microsoft.com/office/drawing/2014/main" id="{58ABD050-033E-F849-819B-08864A5B6A75}"/>
              </a:ext>
            </a:extLst>
          </p:cNvPr>
          <p:cNvSpPr/>
          <p:nvPr/>
        </p:nvSpPr>
        <p:spPr>
          <a:xfrm>
            <a:off x="7722781" y="3096588"/>
            <a:ext cx="1714512" cy="310317"/>
          </a:xfrm>
          <a:prstGeom prst="rightArrow">
            <a:avLst/>
          </a:prstGeom>
          <a:solidFill>
            <a:srgbClr val="F5F5F5"/>
          </a:soli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a:ea typeface="+mn-ea"/>
              <a:cs typeface="+mn-cs"/>
            </a:endParaRPr>
          </a:p>
        </p:txBody>
      </p:sp>
      <p:sp>
        <p:nvSpPr>
          <p:cNvPr id="5" name="Flèche : droite 4">
            <a:extLst>
              <a:ext uri="{FF2B5EF4-FFF2-40B4-BE49-F238E27FC236}">
                <a16:creationId xmlns:a16="http://schemas.microsoft.com/office/drawing/2014/main" id="{FA61C2E5-D3B6-C948-B287-51B32EF95F69}"/>
              </a:ext>
            </a:extLst>
          </p:cNvPr>
          <p:cNvSpPr/>
          <p:nvPr/>
        </p:nvSpPr>
        <p:spPr>
          <a:xfrm>
            <a:off x="7734460" y="4020915"/>
            <a:ext cx="1714512" cy="310317"/>
          </a:xfrm>
          <a:prstGeom prst="rightArrow">
            <a:avLst/>
          </a:prstGeom>
          <a:solidFill>
            <a:srgbClr val="F5F5F5"/>
          </a:soli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a:ea typeface="+mn-ea"/>
              <a:cs typeface="+mn-cs"/>
            </a:endParaRPr>
          </a:p>
        </p:txBody>
      </p:sp>
      <p:sp>
        <p:nvSpPr>
          <p:cNvPr id="6" name="Flèche : droite 5">
            <a:extLst>
              <a:ext uri="{FF2B5EF4-FFF2-40B4-BE49-F238E27FC236}">
                <a16:creationId xmlns:a16="http://schemas.microsoft.com/office/drawing/2014/main" id="{5BA25911-9EF4-604B-8FAD-D73C86845FFF}"/>
              </a:ext>
            </a:extLst>
          </p:cNvPr>
          <p:cNvSpPr/>
          <p:nvPr/>
        </p:nvSpPr>
        <p:spPr>
          <a:xfrm rot="5400000">
            <a:off x="2169952" y="4132628"/>
            <a:ext cx="803722" cy="310316"/>
          </a:xfrm>
          <a:prstGeom prst="rightArrow">
            <a:avLst/>
          </a:prstGeom>
          <a:solidFill>
            <a:srgbClr val="F5F5F5"/>
          </a:soli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7" name="Flèche : droite 6">
            <a:extLst>
              <a:ext uri="{FF2B5EF4-FFF2-40B4-BE49-F238E27FC236}">
                <a16:creationId xmlns:a16="http://schemas.microsoft.com/office/drawing/2014/main" id="{AADA6A95-FD13-D44E-BCC0-58AECEDD5D12}"/>
              </a:ext>
            </a:extLst>
          </p:cNvPr>
          <p:cNvSpPr/>
          <p:nvPr/>
        </p:nvSpPr>
        <p:spPr>
          <a:xfrm rot="5400000">
            <a:off x="4017974" y="4158028"/>
            <a:ext cx="803722" cy="310316"/>
          </a:xfrm>
          <a:prstGeom prst="rightArrow">
            <a:avLst/>
          </a:prstGeom>
          <a:solidFill>
            <a:srgbClr val="F5F5F5"/>
          </a:soli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8" name="Flèche : droite 7">
            <a:extLst>
              <a:ext uri="{FF2B5EF4-FFF2-40B4-BE49-F238E27FC236}">
                <a16:creationId xmlns:a16="http://schemas.microsoft.com/office/drawing/2014/main" id="{40870C67-C413-4D4D-A914-7AC2BFFB453A}"/>
              </a:ext>
            </a:extLst>
          </p:cNvPr>
          <p:cNvSpPr/>
          <p:nvPr/>
        </p:nvSpPr>
        <p:spPr>
          <a:xfrm>
            <a:off x="4946005" y="5336451"/>
            <a:ext cx="803722" cy="310316"/>
          </a:xfrm>
          <a:prstGeom prst="rightArrow">
            <a:avLst/>
          </a:prstGeom>
          <a:solidFill>
            <a:srgbClr val="F5F5F5"/>
          </a:soli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a:ea typeface="+mn-ea"/>
              <a:cs typeface="+mn-cs"/>
            </a:endParaRPr>
          </a:p>
        </p:txBody>
      </p:sp>
      <p:sp>
        <p:nvSpPr>
          <p:cNvPr id="9" name="Flèche : droite 8">
            <a:extLst>
              <a:ext uri="{FF2B5EF4-FFF2-40B4-BE49-F238E27FC236}">
                <a16:creationId xmlns:a16="http://schemas.microsoft.com/office/drawing/2014/main" id="{362316BE-50BC-8C40-85F9-1387DEAF9DA1}"/>
              </a:ext>
            </a:extLst>
          </p:cNvPr>
          <p:cNvSpPr/>
          <p:nvPr/>
        </p:nvSpPr>
        <p:spPr>
          <a:xfrm>
            <a:off x="6932510" y="5353047"/>
            <a:ext cx="803722" cy="310316"/>
          </a:xfrm>
          <a:prstGeom prst="rightArrow">
            <a:avLst/>
          </a:prstGeom>
          <a:solidFill>
            <a:srgbClr val="F5F5F5"/>
          </a:soli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Open Sans"/>
              <a:ea typeface="+mn-ea"/>
              <a:cs typeface="+mn-cs"/>
            </a:endParaRPr>
          </a:p>
        </p:txBody>
      </p:sp>
      <p:sp>
        <p:nvSpPr>
          <p:cNvPr id="10" name="Rectangle : coins arrondis 9">
            <a:extLst>
              <a:ext uri="{FF2B5EF4-FFF2-40B4-BE49-F238E27FC236}">
                <a16:creationId xmlns:a16="http://schemas.microsoft.com/office/drawing/2014/main" id="{11F79F95-EF75-E141-8DED-0B5ABD29F6AF}"/>
              </a:ext>
            </a:extLst>
          </p:cNvPr>
          <p:cNvSpPr/>
          <p:nvPr/>
        </p:nvSpPr>
        <p:spPr>
          <a:xfrm>
            <a:off x="3755111" y="3208618"/>
            <a:ext cx="1241735" cy="1135550"/>
          </a:xfrm>
          <a:prstGeom prst="roundRect">
            <a:avLst/>
          </a:prstGeom>
          <a:solidFill>
            <a:srgbClr val="F5F5F5"/>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11" name="Rectangle : coins arrondis 10">
            <a:extLst>
              <a:ext uri="{FF2B5EF4-FFF2-40B4-BE49-F238E27FC236}">
                <a16:creationId xmlns:a16="http://schemas.microsoft.com/office/drawing/2014/main" id="{098D27B8-8774-054B-A633-D8E58DB15AC5}"/>
              </a:ext>
            </a:extLst>
          </p:cNvPr>
          <p:cNvSpPr/>
          <p:nvPr/>
        </p:nvSpPr>
        <p:spPr>
          <a:xfrm>
            <a:off x="1898703" y="3183786"/>
            <a:ext cx="1241735" cy="1135550"/>
          </a:xfrm>
          <a:prstGeom prst="roundRect">
            <a:avLst/>
          </a:prstGeom>
          <a:solidFill>
            <a:srgbClr val="F5F5F5"/>
          </a:solidFill>
          <a:ln w="952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12" name="Espace réservé du contenu 7">
            <a:extLst>
              <a:ext uri="{FF2B5EF4-FFF2-40B4-BE49-F238E27FC236}">
                <a16:creationId xmlns:a16="http://schemas.microsoft.com/office/drawing/2014/main" id="{5BBDD862-4A58-6141-B0EC-792F8DFA598D}"/>
              </a:ext>
            </a:extLst>
          </p:cNvPr>
          <p:cNvSpPr txBox="1">
            <a:spLocks/>
          </p:cNvSpPr>
          <p:nvPr/>
        </p:nvSpPr>
        <p:spPr>
          <a:xfrm>
            <a:off x="2763998" y="1917521"/>
            <a:ext cx="3120470" cy="354420"/>
          </a:xfrm>
          <a:prstGeom prst="rect">
            <a:avLst/>
          </a:prstGeom>
          <a:solidFill>
            <a:schemeClr val="tx1"/>
          </a:solidFill>
          <a:ln w="2857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prstClr val="white"/>
                </a:solidFill>
                <a:effectLst/>
                <a:uLnTx/>
                <a:uFillTx/>
                <a:latin typeface="Neutra Text" panose="02000000000000000000" pitchFamily="50" charset="0"/>
                <a:ea typeface="+mn-ea"/>
                <a:cs typeface="+mn-cs"/>
              </a:rPr>
              <a:t>ce qui est visible par l’utilisateur</a:t>
            </a:r>
          </a:p>
        </p:txBody>
      </p:sp>
      <p:pic>
        <p:nvPicPr>
          <p:cNvPr id="13" name="Image 12">
            <a:extLst>
              <a:ext uri="{FF2B5EF4-FFF2-40B4-BE49-F238E27FC236}">
                <a16:creationId xmlns:a16="http://schemas.microsoft.com/office/drawing/2014/main" id="{1AA19316-AA5E-0049-8874-F04875619DF0}"/>
              </a:ext>
            </a:extLst>
          </p:cNvPr>
          <p:cNvPicPr>
            <a:picLocks noChangeAspect="1"/>
          </p:cNvPicPr>
          <p:nvPr/>
        </p:nvPicPr>
        <p:blipFill>
          <a:blip r:embed="rId3"/>
          <a:stretch>
            <a:fillRect/>
          </a:stretch>
        </p:blipFill>
        <p:spPr>
          <a:xfrm>
            <a:off x="9726493" y="3157755"/>
            <a:ext cx="219600" cy="219600"/>
          </a:xfrm>
          <a:prstGeom prst="rect">
            <a:avLst/>
          </a:prstGeom>
        </p:spPr>
      </p:pic>
      <p:sp>
        <p:nvSpPr>
          <p:cNvPr id="14" name="Ellipse 13">
            <a:extLst>
              <a:ext uri="{FF2B5EF4-FFF2-40B4-BE49-F238E27FC236}">
                <a16:creationId xmlns:a16="http://schemas.microsoft.com/office/drawing/2014/main" id="{E97C39EA-1396-2B4E-8219-2AED5B30A186}"/>
              </a:ext>
            </a:extLst>
          </p:cNvPr>
          <p:cNvSpPr>
            <a:spLocks noChangeAspect="1"/>
          </p:cNvSpPr>
          <p:nvPr/>
        </p:nvSpPr>
        <p:spPr>
          <a:xfrm>
            <a:off x="9721685" y="4067820"/>
            <a:ext cx="229568" cy="2295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white"/>
                </a:solidFill>
                <a:effectLst/>
                <a:uLnTx/>
                <a:uFillTx/>
                <a:latin typeface="Open Sans"/>
                <a:ea typeface="+mn-ea"/>
                <a:cs typeface="+mn-cs"/>
              </a:rPr>
              <a:t>X</a:t>
            </a:r>
          </a:p>
        </p:txBody>
      </p:sp>
      <p:sp>
        <p:nvSpPr>
          <p:cNvPr id="17" name="Espace réservé du contenu 7">
            <a:extLst>
              <a:ext uri="{FF2B5EF4-FFF2-40B4-BE49-F238E27FC236}">
                <a16:creationId xmlns:a16="http://schemas.microsoft.com/office/drawing/2014/main" id="{40F814B0-E76F-C940-AAEE-90801786647F}"/>
              </a:ext>
            </a:extLst>
          </p:cNvPr>
          <p:cNvSpPr txBox="1">
            <a:spLocks/>
          </p:cNvSpPr>
          <p:nvPr/>
        </p:nvSpPr>
        <p:spPr>
          <a:xfrm>
            <a:off x="6206875" y="1915398"/>
            <a:ext cx="3120470" cy="354420"/>
          </a:xfrm>
          <a:prstGeom prst="rect">
            <a:avLst/>
          </a:prstGeom>
          <a:solidFill>
            <a:srgbClr val="F5F5F5"/>
          </a:solidFill>
          <a:ln w="3175"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ce qui est invisible par l’utilisateur</a:t>
            </a:r>
          </a:p>
        </p:txBody>
      </p:sp>
      <p:sp>
        <p:nvSpPr>
          <p:cNvPr id="18" name="Rectangle : coins arrondis 17">
            <a:extLst>
              <a:ext uri="{FF2B5EF4-FFF2-40B4-BE49-F238E27FC236}">
                <a16:creationId xmlns:a16="http://schemas.microsoft.com/office/drawing/2014/main" id="{95A56CC0-CB46-D04E-A3C3-F7F966F30BC4}"/>
              </a:ext>
            </a:extLst>
          </p:cNvPr>
          <p:cNvSpPr/>
          <p:nvPr/>
        </p:nvSpPr>
        <p:spPr>
          <a:xfrm>
            <a:off x="1897286" y="5144080"/>
            <a:ext cx="1333114" cy="653824"/>
          </a:xfrm>
          <a:prstGeom prst="roundRect">
            <a:avLst/>
          </a:prstGeom>
          <a:solidFill>
            <a:srgbClr val="F5F5F5"/>
          </a:soli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Réécriture </a:t>
            </a:r>
            <a:br>
              <a:rPr kumimoji="0" lang="fr-FR" sz="14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br>
            <a:r>
              <a:rPr kumimoji="0" lang="fr-FR" sz="14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des liens</a:t>
            </a:r>
          </a:p>
        </p:txBody>
      </p:sp>
      <p:sp>
        <p:nvSpPr>
          <p:cNvPr id="19" name="Rectangle : coins arrondis 18">
            <a:extLst>
              <a:ext uri="{FF2B5EF4-FFF2-40B4-BE49-F238E27FC236}">
                <a16:creationId xmlns:a16="http://schemas.microsoft.com/office/drawing/2014/main" id="{00EC817F-DFD6-0C47-B247-0F4A06DB8C06}"/>
              </a:ext>
            </a:extLst>
          </p:cNvPr>
          <p:cNvSpPr/>
          <p:nvPr/>
        </p:nvSpPr>
        <p:spPr>
          <a:xfrm>
            <a:off x="3809353" y="5144080"/>
            <a:ext cx="1333114" cy="653824"/>
          </a:xfrm>
          <a:prstGeom prst="roundRect">
            <a:avLst/>
          </a:prstGeom>
          <a:solidFill>
            <a:srgbClr val="F5F5F5"/>
          </a:soli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Réception de </a:t>
            </a:r>
            <a:br>
              <a:rPr kumimoji="0" lang="fr-FR" sz="14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br>
            <a:r>
              <a:rPr kumimoji="0" lang="fr-FR" sz="14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la demande</a:t>
            </a:r>
          </a:p>
        </p:txBody>
      </p:sp>
      <p:sp>
        <p:nvSpPr>
          <p:cNvPr id="20" name="Rectangle : coins arrondis 19">
            <a:extLst>
              <a:ext uri="{FF2B5EF4-FFF2-40B4-BE49-F238E27FC236}">
                <a16:creationId xmlns:a16="http://schemas.microsoft.com/office/drawing/2014/main" id="{DA2A4C2D-672B-254B-957C-A4AD04CE3FB3}"/>
              </a:ext>
            </a:extLst>
          </p:cNvPr>
          <p:cNvSpPr/>
          <p:nvPr/>
        </p:nvSpPr>
        <p:spPr>
          <a:xfrm>
            <a:off x="5836627" y="5183549"/>
            <a:ext cx="1333114" cy="653824"/>
          </a:xfrm>
          <a:prstGeom prst="roundRect">
            <a:avLst/>
          </a:prstGeom>
          <a:solidFill>
            <a:srgbClr val="F5F5F5"/>
          </a:soli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Système d’analyse MIB</a:t>
            </a:r>
          </a:p>
        </p:txBody>
      </p:sp>
      <p:sp>
        <p:nvSpPr>
          <p:cNvPr id="21" name="Rectangle : coins arrondis 20">
            <a:extLst>
              <a:ext uri="{FF2B5EF4-FFF2-40B4-BE49-F238E27FC236}">
                <a16:creationId xmlns:a16="http://schemas.microsoft.com/office/drawing/2014/main" id="{28527EBD-C54A-374D-BA30-422A4205DC9E}"/>
              </a:ext>
            </a:extLst>
          </p:cNvPr>
          <p:cNvSpPr/>
          <p:nvPr/>
        </p:nvSpPr>
        <p:spPr>
          <a:xfrm>
            <a:off x="7832296" y="5187892"/>
            <a:ext cx="1333114" cy="653824"/>
          </a:xfrm>
          <a:prstGeom prst="roundRect">
            <a:avLst/>
          </a:prstGeom>
          <a:solidFill>
            <a:srgbClr val="F5F5F5"/>
          </a:solid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Résultat </a:t>
            </a:r>
            <a:br>
              <a:rPr kumimoji="0" lang="fr-FR" sz="14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br>
            <a:r>
              <a:rPr kumimoji="0" lang="fr-FR" sz="1400" b="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de l’analyse</a:t>
            </a:r>
          </a:p>
        </p:txBody>
      </p:sp>
      <p:sp>
        <p:nvSpPr>
          <p:cNvPr id="22" name="Rectangle 21">
            <a:extLst>
              <a:ext uri="{FF2B5EF4-FFF2-40B4-BE49-F238E27FC236}">
                <a16:creationId xmlns:a16="http://schemas.microsoft.com/office/drawing/2014/main" id="{F48D8810-C807-744C-A359-BD93DD6BE07D}"/>
              </a:ext>
            </a:extLst>
          </p:cNvPr>
          <p:cNvSpPr/>
          <p:nvPr/>
        </p:nvSpPr>
        <p:spPr>
          <a:xfrm>
            <a:off x="1911132" y="4758525"/>
            <a:ext cx="1319268" cy="295081"/>
          </a:xfrm>
          <a:prstGeom prst="rect">
            <a:avLst/>
          </a:prstGeom>
          <a:solidFill>
            <a:srgbClr val="FEEB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solidFill>
                  <a:prstClr val="black"/>
                </a:solidFill>
                <a:effectLst/>
                <a:uLnTx/>
                <a:uFillTx/>
                <a:latin typeface="Neutra Text" panose="02000000000000000000" pitchFamily="50" charset="0"/>
                <a:ea typeface="+mn-ea"/>
                <a:cs typeface="+mn-cs"/>
              </a:rPr>
              <a:t>SECURE LINK</a:t>
            </a:r>
          </a:p>
        </p:txBody>
      </p:sp>
      <p:sp>
        <p:nvSpPr>
          <p:cNvPr id="23" name="Rectangle 22">
            <a:extLst>
              <a:ext uri="{FF2B5EF4-FFF2-40B4-BE49-F238E27FC236}">
                <a16:creationId xmlns:a16="http://schemas.microsoft.com/office/drawing/2014/main" id="{19720C96-F9F1-214D-959D-D0F58731A737}"/>
              </a:ext>
            </a:extLst>
          </p:cNvPr>
          <p:cNvSpPr/>
          <p:nvPr/>
        </p:nvSpPr>
        <p:spPr>
          <a:xfrm>
            <a:off x="3823199" y="4760498"/>
            <a:ext cx="1319268" cy="295081"/>
          </a:xfrm>
          <a:prstGeom prst="rect">
            <a:avLst/>
          </a:prstGeom>
          <a:solidFill>
            <a:srgbClr val="FEEB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SECURE LINK</a:t>
            </a:r>
          </a:p>
        </p:txBody>
      </p:sp>
      <p:sp>
        <p:nvSpPr>
          <p:cNvPr id="24" name="Rectangle 23">
            <a:extLst>
              <a:ext uri="{FF2B5EF4-FFF2-40B4-BE49-F238E27FC236}">
                <a16:creationId xmlns:a16="http://schemas.microsoft.com/office/drawing/2014/main" id="{D441652B-4DC5-E146-B920-FDBC5F0566B0}"/>
              </a:ext>
            </a:extLst>
          </p:cNvPr>
          <p:cNvSpPr/>
          <p:nvPr/>
        </p:nvSpPr>
        <p:spPr>
          <a:xfrm>
            <a:off x="7832296" y="4810723"/>
            <a:ext cx="1319268" cy="295081"/>
          </a:xfrm>
          <a:prstGeom prst="rect">
            <a:avLst/>
          </a:prstGeom>
          <a:solidFill>
            <a:srgbClr val="FEEB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a:ln>
                  <a:noFill/>
                </a:ln>
                <a:solidFill>
                  <a:prstClr val="black"/>
                </a:solidFill>
                <a:effectLst/>
                <a:uLnTx/>
                <a:uFillTx/>
                <a:latin typeface="Neutra Text" panose="02000000000000000000" pitchFamily="50" charset="0"/>
                <a:ea typeface="+mn-ea"/>
                <a:cs typeface="+mn-cs"/>
              </a:rPr>
              <a:t>SECURE LINK</a:t>
            </a:r>
          </a:p>
        </p:txBody>
      </p:sp>
      <p:pic>
        <p:nvPicPr>
          <p:cNvPr id="25" name="Graphique 24">
            <a:extLst>
              <a:ext uri="{FF2B5EF4-FFF2-40B4-BE49-F238E27FC236}">
                <a16:creationId xmlns:a16="http://schemas.microsoft.com/office/drawing/2014/main" id="{FF1FAC32-9274-924B-A13A-35238902D1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09850" y="2435620"/>
            <a:ext cx="1078388" cy="1078388"/>
          </a:xfrm>
          <a:prstGeom prst="rect">
            <a:avLst/>
          </a:prstGeom>
        </p:spPr>
      </p:pic>
      <p:grpSp>
        <p:nvGrpSpPr>
          <p:cNvPr id="26" name="Groupe 25">
            <a:extLst>
              <a:ext uri="{FF2B5EF4-FFF2-40B4-BE49-F238E27FC236}">
                <a16:creationId xmlns:a16="http://schemas.microsoft.com/office/drawing/2014/main" id="{D3362967-EF69-B94E-B148-6FA95C6067E4}"/>
              </a:ext>
            </a:extLst>
          </p:cNvPr>
          <p:cNvGrpSpPr/>
          <p:nvPr/>
        </p:nvGrpSpPr>
        <p:grpSpPr>
          <a:xfrm>
            <a:off x="10109850" y="3839806"/>
            <a:ext cx="1078388" cy="1078388"/>
            <a:chOff x="7102170" y="4662043"/>
            <a:chExt cx="1078388" cy="1078388"/>
          </a:xfrm>
        </p:grpSpPr>
        <p:pic>
          <p:nvPicPr>
            <p:cNvPr id="27" name="Graphique 26">
              <a:extLst>
                <a:ext uri="{FF2B5EF4-FFF2-40B4-BE49-F238E27FC236}">
                  <a16:creationId xmlns:a16="http://schemas.microsoft.com/office/drawing/2014/main" id="{AD52C6D3-EC34-584B-A667-F9CA87EDE4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2170" y="4662043"/>
              <a:ext cx="1078388" cy="1078388"/>
            </a:xfrm>
            <a:prstGeom prst="rect">
              <a:avLst/>
            </a:prstGeom>
          </p:spPr>
        </p:pic>
        <p:pic>
          <p:nvPicPr>
            <p:cNvPr id="28" name="Image 27">
              <a:extLst>
                <a:ext uri="{FF2B5EF4-FFF2-40B4-BE49-F238E27FC236}">
                  <a16:creationId xmlns:a16="http://schemas.microsoft.com/office/drawing/2014/main" id="{C53E4009-E8EE-2446-AEC2-BACE45447673}"/>
                </a:ext>
              </a:extLst>
            </p:cNvPr>
            <p:cNvPicPr>
              <a:picLocks noChangeAspect="1"/>
            </p:cNvPicPr>
            <p:nvPr/>
          </p:nvPicPr>
          <p:blipFill rotWithShape="1">
            <a:blip r:embed="rId6"/>
            <a:srcRect l="39633" t="-26" r="40304" b="68071"/>
            <a:stretch/>
          </p:blipFill>
          <p:spPr>
            <a:xfrm>
              <a:off x="7171370" y="4905751"/>
              <a:ext cx="932013" cy="733049"/>
            </a:xfrm>
            <a:prstGeom prst="rect">
              <a:avLst/>
            </a:prstGeom>
            <a:ln>
              <a:noFill/>
            </a:ln>
          </p:spPr>
        </p:pic>
      </p:grpSp>
      <p:grpSp>
        <p:nvGrpSpPr>
          <p:cNvPr id="29" name="Groupe 28">
            <a:extLst>
              <a:ext uri="{FF2B5EF4-FFF2-40B4-BE49-F238E27FC236}">
                <a16:creationId xmlns:a16="http://schemas.microsoft.com/office/drawing/2014/main" id="{D7301161-1C3D-E542-AB43-132FEDF9724C}"/>
              </a:ext>
            </a:extLst>
          </p:cNvPr>
          <p:cNvGrpSpPr/>
          <p:nvPr/>
        </p:nvGrpSpPr>
        <p:grpSpPr>
          <a:xfrm>
            <a:off x="6306755" y="2945926"/>
            <a:ext cx="1568386" cy="1568386"/>
            <a:chOff x="6695855" y="3140162"/>
            <a:chExt cx="1329947" cy="1329947"/>
          </a:xfrm>
        </p:grpSpPr>
        <p:pic>
          <p:nvPicPr>
            <p:cNvPr id="30" name="Graphique 29">
              <a:extLst>
                <a:ext uri="{FF2B5EF4-FFF2-40B4-BE49-F238E27FC236}">
                  <a16:creationId xmlns:a16="http://schemas.microsoft.com/office/drawing/2014/main" id="{6F3F97CC-A9B4-9C40-8246-0759EA69FC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5855" y="3140162"/>
              <a:ext cx="1329947" cy="1329947"/>
            </a:xfrm>
            <a:prstGeom prst="rect">
              <a:avLst/>
            </a:prstGeom>
          </p:spPr>
        </p:pic>
        <p:pic>
          <p:nvPicPr>
            <p:cNvPr id="31" name="Image 30">
              <a:extLst>
                <a:ext uri="{FF2B5EF4-FFF2-40B4-BE49-F238E27FC236}">
                  <a16:creationId xmlns:a16="http://schemas.microsoft.com/office/drawing/2014/main" id="{F7B017D7-C60A-774E-BEA1-82F8BCD9DCCD}"/>
                </a:ext>
              </a:extLst>
            </p:cNvPr>
            <p:cNvPicPr>
              <a:picLocks noChangeAspect="1"/>
            </p:cNvPicPr>
            <p:nvPr/>
          </p:nvPicPr>
          <p:blipFill rotWithShape="1">
            <a:blip r:embed="rId7"/>
            <a:srcRect l="28775" t="24465" r="27050" b="9170"/>
            <a:stretch/>
          </p:blipFill>
          <p:spPr>
            <a:xfrm>
              <a:off x="6800043" y="3407346"/>
              <a:ext cx="1130702" cy="955172"/>
            </a:xfrm>
            <a:prstGeom prst="rect">
              <a:avLst/>
            </a:prstGeom>
            <a:ln w="28575">
              <a:noFill/>
            </a:ln>
          </p:spPr>
        </p:pic>
      </p:grpSp>
      <p:sp>
        <p:nvSpPr>
          <p:cNvPr id="37" name="Rectangle 36">
            <a:extLst>
              <a:ext uri="{FF2B5EF4-FFF2-40B4-BE49-F238E27FC236}">
                <a16:creationId xmlns:a16="http://schemas.microsoft.com/office/drawing/2014/main" id="{9E07EBDF-5986-7442-9BE4-BA3EF06BF275}"/>
              </a:ext>
            </a:extLst>
          </p:cNvPr>
          <p:cNvSpPr/>
          <p:nvPr/>
        </p:nvSpPr>
        <p:spPr>
          <a:xfrm>
            <a:off x="7791784" y="3484986"/>
            <a:ext cx="2070952" cy="48232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grpSp>
        <p:nvGrpSpPr>
          <p:cNvPr id="38" name="Graphique 20">
            <a:extLst>
              <a:ext uri="{FF2B5EF4-FFF2-40B4-BE49-F238E27FC236}">
                <a16:creationId xmlns:a16="http://schemas.microsoft.com/office/drawing/2014/main" id="{FF33B340-CE45-AA48-8D31-48044D2730B3}"/>
              </a:ext>
            </a:extLst>
          </p:cNvPr>
          <p:cNvGrpSpPr/>
          <p:nvPr/>
        </p:nvGrpSpPr>
        <p:grpSpPr>
          <a:xfrm>
            <a:off x="2210143" y="3441533"/>
            <a:ext cx="614857" cy="641981"/>
            <a:chOff x="3771900" y="1066800"/>
            <a:chExt cx="4648200" cy="4724400"/>
          </a:xfrm>
        </p:grpSpPr>
        <p:sp>
          <p:nvSpPr>
            <p:cNvPr id="39" name="Forme libre 38">
              <a:extLst>
                <a:ext uri="{FF2B5EF4-FFF2-40B4-BE49-F238E27FC236}">
                  <a16:creationId xmlns:a16="http://schemas.microsoft.com/office/drawing/2014/main" id="{3E75521F-617E-0840-98B0-ADE52B2E367F}"/>
                </a:ext>
              </a:extLst>
            </p:cNvPr>
            <p:cNvSpPr/>
            <p:nvPr/>
          </p:nvSpPr>
          <p:spPr>
            <a:xfrm>
              <a:off x="5067300" y="2743200"/>
              <a:ext cx="3352800" cy="2362200"/>
            </a:xfrm>
            <a:custGeom>
              <a:avLst/>
              <a:gdLst>
                <a:gd name="connsiteX0" fmla="*/ 685800 w 3352800"/>
                <a:gd name="connsiteY0" fmla="*/ 2362200 h 2362200"/>
                <a:gd name="connsiteX1" fmla="*/ 685800 w 3352800"/>
                <a:gd name="connsiteY1" fmla="*/ 2209800 h 2362200"/>
                <a:gd name="connsiteX2" fmla="*/ 762000 w 3352800"/>
                <a:gd name="connsiteY2" fmla="*/ 2133600 h 2362200"/>
                <a:gd name="connsiteX3" fmla="*/ 838200 w 3352800"/>
                <a:gd name="connsiteY3" fmla="*/ 2209800 h 2362200"/>
                <a:gd name="connsiteX4" fmla="*/ 838200 w 3352800"/>
                <a:gd name="connsiteY4" fmla="*/ 2362200 h 2362200"/>
                <a:gd name="connsiteX5" fmla="*/ 2514600 w 3352800"/>
                <a:gd name="connsiteY5" fmla="*/ 2362200 h 2362200"/>
                <a:gd name="connsiteX6" fmla="*/ 2514600 w 3352800"/>
                <a:gd name="connsiteY6" fmla="*/ 2209800 h 2362200"/>
                <a:gd name="connsiteX7" fmla="*/ 2590800 w 3352800"/>
                <a:gd name="connsiteY7" fmla="*/ 2133600 h 2362200"/>
                <a:gd name="connsiteX8" fmla="*/ 2667000 w 3352800"/>
                <a:gd name="connsiteY8" fmla="*/ 2209800 h 2362200"/>
                <a:gd name="connsiteX9" fmla="*/ 2667000 w 3352800"/>
                <a:gd name="connsiteY9" fmla="*/ 2362200 h 2362200"/>
                <a:gd name="connsiteX10" fmla="*/ 3352800 w 3352800"/>
                <a:gd name="connsiteY10" fmla="*/ 2362200 h 2362200"/>
                <a:gd name="connsiteX11" fmla="*/ 3352800 w 3352800"/>
                <a:gd name="connsiteY11" fmla="*/ 838200 h 2362200"/>
                <a:gd name="connsiteX12" fmla="*/ 3124200 w 3352800"/>
                <a:gd name="connsiteY12" fmla="*/ 609600 h 2362200"/>
                <a:gd name="connsiteX13" fmla="*/ 2209800 w 3352800"/>
                <a:gd name="connsiteY13" fmla="*/ 609600 h 2362200"/>
                <a:gd name="connsiteX14" fmla="*/ 2209800 w 3352800"/>
                <a:gd name="connsiteY14" fmla="*/ 228600 h 2362200"/>
                <a:gd name="connsiteX15" fmla="*/ 1981200 w 3352800"/>
                <a:gd name="connsiteY15" fmla="*/ 0 h 2362200"/>
                <a:gd name="connsiteX16" fmla="*/ 1371600 w 3352800"/>
                <a:gd name="connsiteY16" fmla="*/ 0 h 2362200"/>
                <a:gd name="connsiteX17" fmla="*/ 1143000 w 3352800"/>
                <a:gd name="connsiteY17" fmla="*/ 228600 h 2362200"/>
                <a:gd name="connsiteX18" fmla="*/ 1143000 w 3352800"/>
                <a:gd name="connsiteY18" fmla="*/ 609600 h 2362200"/>
                <a:gd name="connsiteX19" fmla="*/ 228600 w 3352800"/>
                <a:gd name="connsiteY19" fmla="*/ 609600 h 2362200"/>
                <a:gd name="connsiteX20" fmla="*/ 0 w 3352800"/>
                <a:gd name="connsiteY20" fmla="*/ 838200 h 2362200"/>
                <a:gd name="connsiteX21" fmla="*/ 0 w 3352800"/>
                <a:gd name="connsiteY21" fmla="*/ 2362200 h 2362200"/>
                <a:gd name="connsiteX22" fmla="*/ 1295400 w 3352800"/>
                <a:gd name="connsiteY22" fmla="*/ 457200 h 2362200"/>
                <a:gd name="connsiteX23" fmla="*/ 2057400 w 3352800"/>
                <a:gd name="connsiteY23" fmla="*/ 457200 h 2362200"/>
                <a:gd name="connsiteX24" fmla="*/ 2057400 w 3352800"/>
                <a:gd name="connsiteY24" fmla="*/ 609600 h 2362200"/>
                <a:gd name="connsiteX25" fmla="*/ 1295400 w 3352800"/>
                <a:gd name="connsiteY25" fmla="*/ 60960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52800" h="2362200">
                  <a:moveTo>
                    <a:pt x="685800" y="2362200"/>
                  </a:moveTo>
                  <a:lnTo>
                    <a:pt x="685800" y="2209800"/>
                  </a:lnTo>
                  <a:cubicBezTo>
                    <a:pt x="685800" y="2167715"/>
                    <a:pt x="719915" y="2133600"/>
                    <a:pt x="762000" y="2133600"/>
                  </a:cubicBezTo>
                  <a:cubicBezTo>
                    <a:pt x="804085" y="2133600"/>
                    <a:pt x="838200" y="2167715"/>
                    <a:pt x="838200" y="2209800"/>
                  </a:cubicBezTo>
                  <a:lnTo>
                    <a:pt x="838200" y="2362200"/>
                  </a:lnTo>
                  <a:lnTo>
                    <a:pt x="2514600" y="2362200"/>
                  </a:lnTo>
                  <a:lnTo>
                    <a:pt x="2514600" y="2209800"/>
                  </a:lnTo>
                  <a:cubicBezTo>
                    <a:pt x="2514600" y="2167715"/>
                    <a:pt x="2548715" y="2133600"/>
                    <a:pt x="2590800" y="2133600"/>
                  </a:cubicBezTo>
                  <a:cubicBezTo>
                    <a:pt x="2632885" y="2133600"/>
                    <a:pt x="2667000" y="2167715"/>
                    <a:pt x="2667000" y="2209800"/>
                  </a:cubicBezTo>
                  <a:lnTo>
                    <a:pt x="2667000" y="2362200"/>
                  </a:lnTo>
                  <a:lnTo>
                    <a:pt x="3352800" y="2362200"/>
                  </a:lnTo>
                  <a:lnTo>
                    <a:pt x="3352800" y="838200"/>
                  </a:lnTo>
                  <a:cubicBezTo>
                    <a:pt x="3352800" y="711944"/>
                    <a:pt x="3250456" y="609600"/>
                    <a:pt x="3124200" y="609600"/>
                  </a:cubicBezTo>
                  <a:lnTo>
                    <a:pt x="2209800" y="609600"/>
                  </a:lnTo>
                  <a:lnTo>
                    <a:pt x="2209800" y="228600"/>
                  </a:lnTo>
                  <a:cubicBezTo>
                    <a:pt x="2209800" y="102344"/>
                    <a:pt x="2107456" y="0"/>
                    <a:pt x="1981200" y="0"/>
                  </a:cubicBezTo>
                  <a:lnTo>
                    <a:pt x="1371600" y="0"/>
                  </a:lnTo>
                  <a:cubicBezTo>
                    <a:pt x="1245344" y="0"/>
                    <a:pt x="1143000" y="102344"/>
                    <a:pt x="1143000" y="228600"/>
                  </a:cubicBezTo>
                  <a:lnTo>
                    <a:pt x="1143000" y="609600"/>
                  </a:lnTo>
                  <a:lnTo>
                    <a:pt x="228600" y="609600"/>
                  </a:lnTo>
                  <a:cubicBezTo>
                    <a:pt x="102344" y="609600"/>
                    <a:pt x="0" y="711944"/>
                    <a:pt x="0" y="838200"/>
                  </a:cubicBezTo>
                  <a:lnTo>
                    <a:pt x="0" y="2362200"/>
                  </a:lnTo>
                  <a:close/>
                  <a:moveTo>
                    <a:pt x="1295400" y="457200"/>
                  </a:moveTo>
                  <a:lnTo>
                    <a:pt x="2057400" y="457200"/>
                  </a:lnTo>
                  <a:lnTo>
                    <a:pt x="2057400" y="609600"/>
                  </a:lnTo>
                  <a:lnTo>
                    <a:pt x="1295400" y="609600"/>
                  </a:lnTo>
                  <a:close/>
                </a:path>
              </a:pathLst>
            </a:custGeom>
            <a:solidFill>
              <a:srgbClr val="FD9E59"/>
            </a:solid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40" name="Forme libre 39">
              <a:extLst>
                <a:ext uri="{FF2B5EF4-FFF2-40B4-BE49-F238E27FC236}">
                  <a16:creationId xmlns:a16="http://schemas.microsoft.com/office/drawing/2014/main" id="{D7474C7A-8AAB-5C4C-BAEA-8A39A9E38CB3}"/>
                </a:ext>
              </a:extLst>
            </p:cNvPr>
            <p:cNvSpPr/>
            <p:nvPr/>
          </p:nvSpPr>
          <p:spPr>
            <a:xfrm>
              <a:off x="5067300" y="5257800"/>
              <a:ext cx="3352800" cy="533400"/>
            </a:xfrm>
            <a:custGeom>
              <a:avLst/>
              <a:gdLst>
                <a:gd name="connsiteX0" fmla="*/ 2667000 w 3352800"/>
                <a:gd name="connsiteY0" fmla="*/ 0 h 533400"/>
                <a:gd name="connsiteX1" fmla="*/ 2667000 w 3352800"/>
                <a:gd name="connsiteY1" fmla="*/ 152400 h 533400"/>
                <a:gd name="connsiteX2" fmla="*/ 2590800 w 3352800"/>
                <a:gd name="connsiteY2" fmla="*/ 228600 h 533400"/>
                <a:gd name="connsiteX3" fmla="*/ 2514600 w 3352800"/>
                <a:gd name="connsiteY3" fmla="*/ 152400 h 533400"/>
                <a:gd name="connsiteX4" fmla="*/ 2514600 w 3352800"/>
                <a:gd name="connsiteY4" fmla="*/ 0 h 533400"/>
                <a:gd name="connsiteX5" fmla="*/ 838200 w 3352800"/>
                <a:gd name="connsiteY5" fmla="*/ 0 h 533400"/>
                <a:gd name="connsiteX6" fmla="*/ 838200 w 3352800"/>
                <a:gd name="connsiteY6" fmla="*/ 152400 h 533400"/>
                <a:gd name="connsiteX7" fmla="*/ 762000 w 3352800"/>
                <a:gd name="connsiteY7" fmla="*/ 228600 h 533400"/>
                <a:gd name="connsiteX8" fmla="*/ 685800 w 3352800"/>
                <a:gd name="connsiteY8" fmla="*/ 152400 h 533400"/>
                <a:gd name="connsiteX9" fmla="*/ 685800 w 3352800"/>
                <a:gd name="connsiteY9" fmla="*/ 0 h 533400"/>
                <a:gd name="connsiteX10" fmla="*/ 0 w 3352800"/>
                <a:gd name="connsiteY10" fmla="*/ 0 h 533400"/>
                <a:gd name="connsiteX11" fmla="*/ 0 w 3352800"/>
                <a:gd name="connsiteY11" fmla="*/ 304800 h 533400"/>
                <a:gd name="connsiteX12" fmla="*/ 228600 w 3352800"/>
                <a:gd name="connsiteY12" fmla="*/ 533400 h 533400"/>
                <a:gd name="connsiteX13" fmla="*/ 3124200 w 3352800"/>
                <a:gd name="connsiteY13" fmla="*/ 533400 h 533400"/>
                <a:gd name="connsiteX14" fmla="*/ 3352800 w 3352800"/>
                <a:gd name="connsiteY14" fmla="*/ 304800 h 533400"/>
                <a:gd name="connsiteX15" fmla="*/ 3352800 w 3352800"/>
                <a:gd name="connsiteY15"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800" h="533400">
                  <a:moveTo>
                    <a:pt x="2667000" y="0"/>
                  </a:moveTo>
                  <a:lnTo>
                    <a:pt x="2667000" y="152400"/>
                  </a:lnTo>
                  <a:cubicBezTo>
                    <a:pt x="2667000" y="194485"/>
                    <a:pt x="2632885" y="228600"/>
                    <a:pt x="2590800" y="228600"/>
                  </a:cubicBezTo>
                  <a:cubicBezTo>
                    <a:pt x="2548715" y="228600"/>
                    <a:pt x="2514600" y="194485"/>
                    <a:pt x="2514600" y="152400"/>
                  </a:cubicBezTo>
                  <a:lnTo>
                    <a:pt x="2514600" y="0"/>
                  </a:lnTo>
                  <a:lnTo>
                    <a:pt x="838200" y="0"/>
                  </a:lnTo>
                  <a:lnTo>
                    <a:pt x="838200" y="152400"/>
                  </a:lnTo>
                  <a:cubicBezTo>
                    <a:pt x="838200" y="194485"/>
                    <a:pt x="804085" y="228600"/>
                    <a:pt x="762000" y="228600"/>
                  </a:cubicBezTo>
                  <a:cubicBezTo>
                    <a:pt x="719915" y="228600"/>
                    <a:pt x="685800" y="194485"/>
                    <a:pt x="685800" y="152400"/>
                  </a:cubicBezTo>
                  <a:lnTo>
                    <a:pt x="685800" y="0"/>
                  </a:lnTo>
                  <a:lnTo>
                    <a:pt x="0" y="0"/>
                  </a:lnTo>
                  <a:lnTo>
                    <a:pt x="0" y="304800"/>
                  </a:lnTo>
                  <a:cubicBezTo>
                    <a:pt x="0" y="431056"/>
                    <a:pt x="102344" y="533400"/>
                    <a:pt x="228600" y="533400"/>
                  </a:cubicBezTo>
                  <a:lnTo>
                    <a:pt x="3124200" y="533400"/>
                  </a:lnTo>
                  <a:cubicBezTo>
                    <a:pt x="3250456" y="533400"/>
                    <a:pt x="3352800" y="431056"/>
                    <a:pt x="3352800" y="304800"/>
                  </a:cubicBezTo>
                  <a:lnTo>
                    <a:pt x="3352800" y="0"/>
                  </a:lnTo>
                  <a:close/>
                </a:path>
              </a:pathLst>
            </a:custGeom>
            <a:solidFill>
              <a:srgbClr val="FD9E59"/>
            </a:solid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sp>
          <p:nvSpPr>
            <p:cNvPr id="41" name="Forme libre 40">
              <a:extLst>
                <a:ext uri="{FF2B5EF4-FFF2-40B4-BE49-F238E27FC236}">
                  <a16:creationId xmlns:a16="http://schemas.microsoft.com/office/drawing/2014/main" id="{C6BDD2FF-A365-C04B-84F9-4B7EC4FC4DA4}"/>
                </a:ext>
              </a:extLst>
            </p:cNvPr>
            <p:cNvSpPr/>
            <p:nvPr/>
          </p:nvSpPr>
          <p:spPr>
            <a:xfrm>
              <a:off x="3771900" y="1066800"/>
              <a:ext cx="3810000" cy="3810000"/>
            </a:xfrm>
            <a:custGeom>
              <a:avLst/>
              <a:gdLst>
                <a:gd name="connsiteX0" fmla="*/ 3733800 w 3810000"/>
                <a:gd name="connsiteY0" fmla="*/ 3657600 h 3810000"/>
                <a:gd name="connsiteX1" fmla="*/ 3657600 w 3810000"/>
                <a:gd name="connsiteY1" fmla="*/ 3657600 h 3810000"/>
                <a:gd name="connsiteX2" fmla="*/ 3657600 w 3810000"/>
                <a:gd name="connsiteY2" fmla="*/ 1600200 h 3810000"/>
                <a:gd name="connsiteX3" fmla="*/ 3429000 w 3810000"/>
                <a:gd name="connsiteY3" fmla="*/ 1371600 h 3810000"/>
                <a:gd name="connsiteX4" fmla="*/ 2438400 w 3810000"/>
                <a:gd name="connsiteY4" fmla="*/ 1371600 h 3810000"/>
                <a:gd name="connsiteX5" fmla="*/ 2438400 w 3810000"/>
                <a:gd name="connsiteY5" fmla="*/ 228600 h 3810000"/>
                <a:gd name="connsiteX6" fmla="*/ 2209800 w 3810000"/>
                <a:gd name="connsiteY6" fmla="*/ 0 h 3810000"/>
                <a:gd name="connsiteX7" fmla="*/ 381000 w 3810000"/>
                <a:gd name="connsiteY7" fmla="*/ 0 h 3810000"/>
                <a:gd name="connsiteX8" fmla="*/ 152400 w 3810000"/>
                <a:gd name="connsiteY8" fmla="*/ 228600 h 3810000"/>
                <a:gd name="connsiteX9" fmla="*/ 152400 w 3810000"/>
                <a:gd name="connsiteY9" fmla="*/ 3657600 h 3810000"/>
                <a:gd name="connsiteX10" fmla="*/ 76200 w 3810000"/>
                <a:gd name="connsiteY10" fmla="*/ 3657600 h 3810000"/>
                <a:gd name="connsiteX11" fmla="*/ 0 w 3810000"/>
                <a:gd name="connsiteY11" fmla="*/ 3733800 h 3810000"/>
                <a:gd name="connsiteX12" fmla="*/ 76200 w 3810000"/>
                <a:gd name="connsiteY12" fmla="*/ 3810000 h 3810000"/>
                <a:gd name="connsiteX13" fmla="*/ 3733800 w 3810000"/>
                <a:gd name="connsiteY13" fmla="*/ 3810000 h 3810000"/>
                <a:gd name="connsiteX14" fmla="*/ 3810000 w 3810000"/>
                <a:gd name="connsiteY14" fmla="*/ 3733800 h 3810000"/>
                <a:gd name="connsiteX15" fmla="*/ 3733800 w 3810000"/>
                <a:gd name="connsiteY15" fmla="*/ 3657600 h 3810000"/>
                <a:gd name="connsiteX16" fmla="*/ 3505200 w 3810000"/>
                <a:gd name="connsiteY16" fmla="*/ 2286000 h 3810000"/>
                <a:gd name="connsiteX17" fmla="*/ 2438400 w 3810000"/>
                <a:gd name="connsiteY17" fmla="*/ 2286000 h 3810000"/>
                <a:gd name="connsiteX18" fmla="*/ 2438400 w 3810000"/>
                <a:gd name="connsiteY18" fmla="*/ 1981200 h 3810000"/>
                <a:gd name="connsiteX19" fmla="*/ 3505200 w 3810000"/>
                <a:gd name="connsiteY19" fmla="*/ 1981200 h 3810000"/>
                <a:gd name="connsiteX20" fmla="*/ 2286000 w 3810000"/>
                <a:gd name="connsiteY20" fmla="*/ 2286000 h 3810000"/>
                <a:gd name="connsiteX21" fmla="*/ 304800 w 3810000"/>
                <a:gd name="connsiteY21" fmla="*/ 2286000 h 3810000"/>
                <a:gd name="connsiteX22" fmla="*/ 304800 w 3810000"/>
                <a:gd name="connsiteY22" fmla="*/ 1981200 h 3810000"/>
                <a:gd name="connsiteX23" fmla="*/ 2286000 w 3810000"/>
                <a:gd name="connsiteY23" fmla="*/ 1981200 h 3810000"/>
                <a:gd name="connsiteX24" fmla="*/ 304800 w 3810000"/>
                <a:gd name="connsiteY24" fmla="*/ 1828800 h 3810000"/>
                <a:gd name="connsiteX25" fmla="*/ 304800 w 3810000"/>
                <a:gd name="connsiteY25" fmla="*/ 1524000 h 3810000"/>
                <a:gd name="connsiteX26" fmla="*/ 2286000 w 3810000"/>
                <a:gd name="connsiteY26" fmla="*/ 1524000 h 3810000"/>
                <a:gd name="connsiteX27" fmla="*/ 2286000 w 3810000"/>
                <a:gd name="connsiteY27" fmla="*/ 1828800 h 3810000"/>
                <a:gd name="connsiteX28" fmla="*/ 304800 w 3810000"/>
                <a:gd name="connsiteY28" fmla="*/ 1371600 h 3810000"/>
                <a:gd name="connsiteX29" fmla="*/ 304800 w 3810000"/>
                <a:gd name="connsiteY29" fmla="*/ 1066800 h 3810000"/>
                <a:gd name="connsiteX30" fmla="*/ 2286000 w 3810000"/>
                <a:gd name="connsiteY30" fmla="*/ 1066800 h 3810000"/>
                <a:gd name="connsiteX31" fmla="*/ 2286000 w 3810000"/>
                <a:gd name="connsiteY31" fmla="*/ 1371600 h 3810000"/>
                <a:gd name="connsiteX32" fmla="*/ 2286000 w 3810000"/>
                <a:gd name="connsiteY32" fmla="*/ 914400 h 3810000"/>
                <a:gd name="connsiteX33" fmla="*/ 304800 w 3810000"/>
                <a:gd name="connsiteY33" fmla="*/ 914400 h 3810000"/>
                <a:gd name="connsiteX34" fmla="*/ 304800 w 3810000"/>
                <a:gd name="connsiteY34" fmla="*/ 609600 h 3810000"/>
                <a:gd name="connsiteX35" fmla="*/ 2286000 w 3810000"/>
                <a:gd name="connsiteY35" fmla="*/ 609600 h 3810000"/>
                <a:gd name="connsiteX36" fmla="*/ 304800 w 3810000"/>
                <a:gd name="connsiteY36" fmla="*/ 2438400 h 3810000"/>
                <a:gd name="connsiteX37" fmla="*/ 2286000 w 3810000"/>
                <a:gd name="connsiteY37" fmla="*/ 2438400 h 3810000"/>
                <a:gd name="connsiteX38" fmla="*/ 2286000 w 3810000"/>
                <a:gd name="connsiteY38" fmla="*/ 2743200 h 3810000"/>
                <a:gd name="connsiteX39" fmla="*/ 304800 w 3810000"/>
                <a:gd name="connsiteY39" fmla="*/ 2743200 h 3810000"/>
                <a:gd name="connsiteX40" fmla="*/ 2438400 w 3810000"/>
                <a:gd name="connsiteY40" fmla="*/ 2438400 h 3810000"/>
                <a:gd name="connsiteX41" fmla="*/ 3505200 w 3810000"/>
                <a:gd name="connsiteY41" fmla="*/ 2438400 h 3810000"/>
                <a:gd name="connsiteX42" fmla="*/ 3505200 w 3810000"/>
                <a:gd name="connsiteY42" fmla="*/ 2743200 h 3810000"/>
                <a:gd name="connsiteX43" fmla="*/ 2438400 w 3810000"/>
                <a:gd name="connsiteY43" fmla="*/ 2743200 h 3810000"/>
                <a:gd name="connsiteX44" fmla="*/ 3505200 w 3810000"/>
                <a:gd name="connsiteY44" fmla="*/ 2895600 h 3810000"/>
                <a:gd name="connsiteX45" fmla="*/ 3505200 w 3810000"/>
                <a:gd name="connsiteY45" fmla="*/ 3657600 h 3810000"/>
                <a:gd name="connsiteX46" fmla="*/ 2438400 w 3810000"/>
                <a:gd name="connsiteY46" fmla="*/ 3657600 h 3810000"/>
                <a:gd name="connsiteX47" fmla="*/ 2438400 w 3810000"/>
                <a:gd name="connsiteY47" fmla="*/ 2895600 h 3810000"/>
                <a:gd name="connsiteX48" fmla="*/ 3505200 w 3810000"/>
                <a:gd name="connsiteY48" fmla="*/ 1600200 h 3810000"/>
                <a:gd name="connsiteX49" fmla="*/ 3505200 w 3810000"/>
                <a:gd name="connsiteY49" fmla="*/ 1828800 h 3810000"/>
                <a:gd name="connsiteX50" fmla="*/ 2438400 w 3810000"/>
                <a:gd name="connsiteY50" fmla="*/ 1828800 h 3810000"/>
                <a:gd name="connsiteX51" fmla="*/ 2438400 w 3810000"/>
                <a:gd name="connsiteY51" fmla="*/ 1524000 h 3810000"/>
                <a:gd name="connsiteX52" fmla="*/ 3429000 w 3810000"/>
                <a:gd name="connsiteY52" fmla="*/ 1524000 h 3810000"/>
                <a:gd name="connsiteX53" fmla="*/ 3505200 w 3810000"/>
                <a:gd name="connsiteY53" fmla="*/ 1600200 h 3810000"/>
                <a:gd name="connsiteX54" fmla="*/ 381000 w 3810000"/>
                <a:gd name="connsiteY54" fmla="*/ 152400 h 3810000"/>
                <a:gd name="connsiteX55" fmla="*/ 2209800 w 3810000"/>
                <a:gd name="connsiteY55" fmla="*/ 152400 h 3810000"/>
                <a:gd name="connsiteX56" fmla="*/ 2286000 w 3810000"/>
                <a:gd name="connsiteY56" fmla="*/ 228600 h 3810000"/>
                <a:gd name="connsiteX57" fmla="*/ 2286000 w 3810000"/>
                <a:gd name="connsiteY57" fmla="*/ 457200 h 3810000"/>
                <a:gd name="connsiteX58" fmla="*/ 304800 w 3810000"/>
                <a:gd name="connsiteY58" fmla="*/ 457200 h 3810000"/>
                <a:gd name="connsiteX59" fmla="*/ 304800 w 3810000"/>
                <a:gd name="connsiteY59" fmla="*/ 228600 h 3810000"/>
                <a:gd name="connsiteX60" fmla="*/ 381000 w 3810000"/>
                <a:gd name="connsiteY60" fmla="*/ 152400 h 3810000"/>
                <a:gd name="connsiteX61" fmla="*/ 304800 w 3810000"/>
                <a:gd name="connsiteY61" fmla="*/ 2895600 h 3810000"/>
                <a:gd name="connsiteX62" fmla="*/ 2286000 w 3810000"/>
                <a:gd name="connsiteY62" fmla="*/ 2895600 h 3810000"/>
                <a:gd name="connsiteX63" fmla="*/ 2286000 w 3810000"/>
                <a:gd name="connsiteY63" fmla="*/ 3657600 h 3810000"/>
                <a:gd name="connsiteX64" fmla="*/ 1752600 w 3810000"/>
                <a:gd name="connsiteY64" fmla="*/ 3657600 h 3810000"/>
                <a:gd name="connsiteX65" fmla="*/ 1752600 w 3810000"/>
                <a:gd name="connsiteY65" fmla="*/ 3352800 h 3810000"/>
                <a:gd name="connsiteX66" fmla="*/ 1524000 w 3810000"/>
                <a:gd name="connsiteY66" fmla="*/ 3124200 h 3810000"/>
                <a:gd name="connsiteX67" fmla="*/ 1066800 w 3810000"/>
                <a:gd name="connsiteY67" fmla="*/ 3124200 h 3810000"/>
                <a:gd name="connsiteX68" fmla="*/ 838200 w 3810000"/>
                <a:gd name="connsiteY68" fmla="*/ 3352800 h 3810000"/>
                <a:gd name="connsiteX69" fmla="*/ 838200 w 3810000"/>
                <a:gd name="connsiteY69" fmla="*/ 3657600 h 3810000"/>
                <a:gd name="connsiteX70" fmla="*/ 304800 w 3810000"/>
                <a:gd name="connsiteY70" fmla="*/ 3657600 h 3810000"/>
                <a:gd name="connsiteX71" fmla="*/ 1371600 w 3810000"/>
                <a:gd name="connsiteY71" fmla="*/ 3276600 h 3810000"/>
                <a:gd name="connsiteX72" fmla="*/ 1524000 w 3810000"/>
                <a:gd name="connsiteY72" fmla="*/ 3276600 h 3810000"/>
                <a:gd name="connsiteX73" fmla="*/ 1600200 w 3810000"/>
                <a:gd name="connsiteY73" fmla="*/ 3352800 h 3810000"/>
                <a:gd name="connsiteX74" fmla="*/ 1600200 w 3810000"/>
                <a:gd name="connsiteY74" fmla="*/ 3657600 h 3810000"/>
                <a:gd name="connsiteX75" fmla="*/ 1371600 w 3810000"/>
                <a:gd name="connsiteY75" fmla="*/ 3657600 h 3810000"/>
                <a:gd name="connsiteX76" fmla="*/ 1219200 w 3810000"/>
                <a:gd name="connsiteY76" fmla="*/ 3657600 h 3810000"/>
                <a:gd name="connsiteX77" fmla="*/ 990600 w 3810000"/>
                <a:gd name="connsiteY77" fmla="*/ 3657600 h 3810000"/>
                <a:gd name="connsiteX78" fmla="*/ 990600 w 3810000"/>
                <a:gd name="connsiteY78" fmla="*/ 3352800 h 3810000"/>
                <a:gd name="connsiteX79" fmla="*/ 1066800 w 3810000"/>
                <a:gd name="connsiteY79" fmla="*/ 3276600 h 3810000"/>
                <a:gd name="connsiteX80" fmla="*/ 1219200 w 3810000"/>
                <a:gd name="connsiteY80" fmla="*/ 32766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810000" h="3810000">
                  <a:moveTo>
                    <a:pt x="3733800" y="3657600"/>
                  </a:moveTo>
                  <a:lnTo>
                    <a:pt x="3657600" y="3657600"/>
                  </a:lnTo>
                  <a:lnTo>
                    <a:pt x="3657600" y="1600200"/>
                  </a:lnTo>
                  <a:cubicBezTo>
                    <a:pt x="3657600" y="1473944"/>
                    <a:pt x="3555256" y="1371600"/>
                    <a:pt x="3429000" y="1371600"/>
                  </a:cubicBezTo>
                  <a:lnTo>
                    <a:pt x="2438400" y="1371600"/>
                  </a:lnTo>
                  <a:lnTo>
                    <a:pt x="2438400" y="228600"/>
                  </a:lnTo>
                  <a:cubicBezTo>
                    <a:pt x="2438400" y="102348"/>
                    <a:pt x="2336056" y="0"/>
                    <a:pt x="2209800" y="0"/>
                  </a:cubicBezTo>
                  <a:lnTo>
                    <a:pt x="381000" y="0"/>
                  </a:lnTo>
                  <a:cubicBezTo>
                    <a:pt x="254748" y="0"/>
                    <a:pt x="152400" y="102348"/>
                    <a:pt x="152400" y="228600"/>
                  </a:cubicBezTo>
                  <a:lnTo>
                    <a:pt x="152400" y="3657600"/>
                  </a:lnTo>
                  <a:lnTo>
                    <a:pt x="76200" y="3657600"/>
                  </a:lnTo>
                  <a:cubicBezTo>
                    <a:pt x="34116" y="3657600"/>
                    <a:pt x="0" y="3691715"/>
                    <a:pt x="0" y="3733800"/>
                  </a:cubicBezTo>
                  <a:cubicBezTo>
                    <a:pt x="0" y="3775885"/>
                    <a:pt x="34116" y="3810000"/>
                    <a:pt x="76200" y="3810000"/>
                  </a:cubicBezTo>
                  <a:lnTo>
                    <a:pt x="3733800" y="3810000"/>
                  </a:lnTo>
                  <a:cubicBezTo>
                    <a:pt x="3775885" y="3810000"/>
                    <a:pt x="3810000" y="3775885"/>
                    <a:pt x="3810000" y="3733800"/>
                  </a:cubicBezTo>
                  <a:cubicBezTo>
                    <a:pt x="3810000" y="3691715"/>
                    <a:pt x="3775885" y="3657600"/>
                    <a:pt x="3733800" y="3657600"/>
                  </a:cubicBezTo>
                  <a:close/>
                  <a:moveTo>
                    <a:pt x="3505200" y="2286000"/>
                  </a:moveTo>
                  <a:lnTo>
                    <a:pt x="2438400" y="2286000"/>
                  </a:lnTo>
                  <a:lnTo>
                    <a:pt x="2438400" y="1981200"/>
                  </a:lnTo>
                  <a:lnTo>
                    <a:pt x="3505200" y="1981200"/>
                  </a:lnTo>
                  <a:close/>
                  <a:moveTo>
                    <a:pt x="2286000" y="2286000"/>
                  </a:moveTo>
                  <a:lnTo>
                    <a:pt x="304800" y="2286000"/>
                  </a:lnTo>
                  <a:lnTo>
                    <a:pt x="304800" y="1981200"/>
                  </a:lnTo>
                  <a:lnTo>
                    <a:pt x="2286000" y="1981200"/>
                  </a:lnTo>
                  <a:close/>
                  <a:moveTo>
                    <a:pt x="304800" y="1828800"/>
                  </a:moveTo>
                  <a:lnTo>
                    <a:pt x="304800" y="1524000"/>
                  </a:lnTo>
                  <a:lnTo>
                    <a:pt x="2286000" y="1524000"/>
                  </a:lnTo>
                  <a:lnTo>
                    <a:pt x="2286000" y="1828800"/>
                  </a:lnTo>
                  <a:close/>
                  <a:moveTo>
                    <a:pt x="304800" y="1371600"/>
                  </a:moveTo>
                  <a:lnTo>
                    <a:pt x="304800" y="1066800"/>
                  </a:lnTo>
                  <a:lnTo>
                    <a:pt x="2286000" y="1066800"/>
                  </a:lnTo>
                  <a:lnTo>
                    <a:pt x="2286000" y="1371600"/>
                  </a:lnTo>
                  <a:close/>
                  <a:moveTo>
                    <a:pt x="2286000" y="914400"/>
                  </a:moveTo>
                  <a:lnTo>
                    <a:pt x="304800" y="914400"/>
                  </a:lnTo>
                  <a:lnTo>
                    <a:pt x="304800" y="609600"/>
                  </a:lnTo>
                  <a:lnTo>
                    <a:pt x="2286000" y="609600"/>
                  </a:lnTo>
                  <a:close/>
                  <a:moveTo>
                    <a:pt x="304800" y="2438400"/>
                  </a:moveTo>
                  <a:lnTo>
                    <a:pt x="2286000" y="2438400"/>
                  </a:lnTo>
                  <a:lnTo>
                    <a:pt x="2286000" y="2743200"/>
                  </a:lnTo>
                  <a:lnTo>
                    <a:pt x="304800" y="2743200"/>
                  </a:lnTo>
                  <a:close/>
                  <a:moveTo>
                    <a:pt x="2438400" y="2438400"/>
                  </a:moveTo>
                  <a:lnTo>
                    <a:pt x="3505200" y="2438400"/>
                  </a:lnTo>
                  <a:lnTo>
                    <a:pt x="3505200" y="2743200"/>
                  </a:lnTo>
                  <a:lnTo>
                    <a:pt x="2438400" y="2743200"/>
                  </a:lnTo>
                  <a:close/>
                  <a:moveTo>
                    <a:pt x="3505200" y="2895600"/>
                  </a:moveTo>
                  <a:lnTo>
                    <a:pt x="3505200" y="3657600"/>
                  </a:lnTo>
                  <a:lnTo>
                    <a:pt x="2438400" y="3657600"/>
                  </a:lnTo>
                  <a:lnTo>
                    <a:pt x="2438400" y="2895600"/>
                  </a:lnTo>
                  <a:close/>
                  <a:moveTo>
                    <a:pt x="3505200" y="1600200"/>
                  </a:moveTo>
                  <a:lnTo>
                    <a:pt x="3505200" y="1828800"/>
                  </a:lnTo>
                  <a:lnTo>
                    <a:pt x="2438400" y="1828800"/>
                  </a:lnTo>
                  <a:lnTo>
                    <a:pt x="2438400" y="1524000"/>
                  </a:lnTo>
                  <a:lnTo>
                    <a:pt x="3429000" y="1524000"/>
                  </a:lnTo>
                  <a:cubicBezTo>
                    <a:pt x="3471085" y="1524000"/>
                    <a:pt x="3505200" y="1558115"/>
                    <a:pt x="3505200" y="1600200"/>
                  </a:cubicBezTo>
                  <a:close/>
                  <a:moveTo>
                    <a:pt x="381000" y="152400"/>
                  </a:moveTo>
                  <a:lnTo>
                    <a:pt x="2209800" y="152400"/>
                  </a:lnTo>
                  <a:cubicBezTo>
                    <a:pt x="2251885" y="152400"/>
                    <a:pt x="2286000" y="186516"/>
                    <a:pt x="2286000" y="228600"/>
                  </a:cubicBezTo>
                  <a:lnTo>
                    <a:pt x="2286000" y="457200"/>
                  </a:lnTo>
                  <a:lnTo>
                    <a:pt x="304800" y="457200"/>
                  </a:lnTo>
                  <a:lnTo>
                    <a:pt x="304800" y="228600"/>
                  </a:lnTo>
                  <a:cubicBezTo>
                    <a:pt x="304800" y="186516"/>
                    <a:pt x="338916" y="152400"/>
                    <a:pt x="381000" y="152400"/>
                  </a:cubicBezTo>
                  <a:close/>
                  <a:moveTo>
                    <a:pt x="304800" y="2895600"/>
                  </a:moveTo>
                  <a:lnTo>
                    <a:pt x="2286000" y="2895600"/>
                  </a:lnTo>
                  <a:lnTo>
                    <a:pt x="2286000" y="3657600"/>
                  </a:lnTo>
                  <a:lnTo>
                    <a:pt x="1752600" y="3657600"/>
                  </a:lnTo>
                  <a:lnTo>
                    <a:pt x="1752600" y="3352800"/>
                  </a:lnTo>
                  <a:cubicBezTo>
                    <a:pt x="1752600" y="3226544"/>
                    <a:pt x="1650256" y="3124200"/>
                    <a:pt x="1524000" y="3124200"/>
                  </a:cubicBezTo>
                  <a:lnTo>
                    <a:pt x="1066800" y="3124200"/>
                  </a:lnTo>
                  <a:cubicBezTo>
                    <a:pt x="940544" y="3124200"/>
                    <a:pt x="838200" y="3226544"/>
                    <a:pt x="838200" y="3352800"/>
                  </a:cubicBezTo>
                  <a:lnTo>
                    <a:pt x="838200" y="3657600"/>
                  </a:lnTo>
                  <a:lnTo>
                    <a:pt x="304800" y="3657600"/>
                  </a:lnTo>
                  <a:close/>
                  <a:moveTo>
                    <a:pt x="1371600" y="3276600"/>
                  </a:moveTo>
                  <a:lnTo>
                    <a:pt x="1524000" y="3276600"/>
                  </a:lnTo>
                  <a:cubicBezTo>
                    <a:pt x="1566085" y="3276600"/>
                    <a:pt x="1600200" y="3310715"/>
                    <a:pt x="1600200" y="3352800"/>
                  </a:cubicBezTo>
                  <a:lnTo>
                    <a:pt x="1600200" y="3657600"/>
                  </a:lnTo>
                  <a:lnTo>
                    <a:pt x="1371600" y="3657600"/>
                  </a:lnTo>
                  <a:close/>
                  <a:moveTo>
                    <a:pt x="1219200" y="3657600"/>
                  </a:moveTo>
                  <a:lnTo>
                    <a:pt x="990600" y="3657600"/>
                  </a:lnTo>
                  <a:lnTo>
                    <a:pt x="990600" y="3352800"/>
                  </a:lnTo>
                  <a:cubicBezTo>
                    <a:pt x="990600" y="3310715"/>
                    <a:pt x="1024715" y="3276600"/>
                    <a:pt x="1066800" y="3276600"/>
                  </a:cubicBezTo>
                  <a:lnTo>
                    <a:pt x="1219200" y="3276600"/>
                  </a:lnTo>
                  <a:close/>
                </a:path>
              </a:pathLst>
            </a:custGeom>
            <a:solidFill>
              <a:srgbClr val="000000"/>
            </a:solidFill>
            <a:ln w="76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Open Sans"/>
                <a:ea typeface="+mn-ea"/>
                <a:cs typeface="+mn-cs"/>
              </a:endParaRPr>
            </a:p>
          </p:txBody>
        </p:sp>
      </p:grpSp>
      <p:pic>
        <p:nvPicPr>
          <p:cNvPr id="42" name="Graphique 41">
            <a:extLst>
              <a:ext uri="{FF2B5EF4-FFF2-40B4-BE49-F238E27FC236}">
                <a16:creationId xmlns:a16="http://schemas.microsoft.com/office/drawing/2014/main" id="{006A7D25-9BDF-2E41-839C-FF21F5C4A4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32320" y="3434808"/>
            <a:ext cx="691026" cy="691026"/>
          </a:xfrm>
          <a:prstGeom prst="rect">
            <a:avLst/>
          </a:prstGeom>
        </p:spPr>
      </p:pic>
      <p:pic>
        <p:nvPicPr>
          <p:cNvPr id="44" name="Graphique 43">
            <a:extLst>
              <a:ext uri="{FF2B5EF4-FFF2-40B4-BE49-F238E27FC236}">
                <a16:creationId xmlns:a16="http://schemas.microsoft.com/office/drawing/2014/main" id="{79929B06-0340-BF4E-AE87-8DCB31C04E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55859" y="4608623"/>
            <a:ext cx="505717" cy="505717"/>
          </a:xfrm>
          <a:prstGeom prst="rect">
            <a:avLst/>
          </a:prstGeom>
        </p:spPr>
      </p:pic>
      <p:sp>
        <p:nvSpPr>
          <p:cNvPr id="48" name="Extraire 47">
            <a:hlinkClick r:id="rId12" action="ppaction://hlinksldjump"/>
            <a:extLst>
              <a:ext uri="{FF2B5EF4-FFF2-40B4-BE49-F238E27FC236}">
                <a16:creationId xmlns:a16="http://schemas.microsoft.com/office/drawing/2014/main" id="{4F09E01C-F3B3-3A4F-8BA7-BA0F3B8D2223}"/>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49" name="Graphique 48">
            <a:extLst>
              <a:ext uri="{FF2B5EF4-FFF2-40B4-BE49-F238E27FC236}">
                <a16:creationId xmlns:a16="http://schemas.microsoft.com/office/drawing/2014/main" id="{291B632B-B21D-B14A-8544-EB55C8302BE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9008" y="3423188"/>
            <a:ext cx="587844" cy="587844"/>
          </a:xfrm>
          <a:prstGeom prst="rect">
            <a:avLst/>
          </a:prstGeom>
        </p:spPr>
      </p:pic>
      <p:sp>
        <p:nvSpPr>
          <p:cNvPr id="50" name="Titre 1">
            <a:extLst>
              <a:ext uri="{FF2B5EF4-FFF2-40B4-BE49-F238E27FC236}">
                <a16:creationId xmlns:a16="http://schemas.microsoft.com/office/drawing/2014/main" id="{20730BB1-0D77-9A48-820A-B108AE7ED03C}"/>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Neutra Text" panose="02000000000000000000" pitchFamily="2" charset="0"/>
                <a:ea typeface="+mj-ea"/>
                <a:cs typeface="+mj-cs"/>
              </a:defRPr>
            </a:lvl1pPr>
          </a:lstStyle>
          <a:p>
            <a:r>
              <a:rPr lang="fr-FR"/>
              <a:t>Secure Link – La protection au moment du clic</a:t>
            </a:r>
            <a:endParaRPr lang="fr-FR" dirty="0"/>
          </a:p>
        </p:txBody>
      </p:sp>
    </p:spTree>
    <p:extLst>
      <p:ext uri="{BB962C8B-B14F-4D97-AF65-F5344CB8AC3E}">
        <p14:creationId xmlns:p14="http://schemas.microsoft.com/office/powerpoint/2010/main" val="148260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p:tgtEl>
                                          <p:spTgt spid="37"/>
                                        </p:tgtEl>
                                        <p:attrNameLst>
                                          <p:attrName>ppt_x</p:attrName>
                                        </p:attrNameLst>
                                      </p:cBhvr>
                                      <p:tavLst>
                                        <p:tav tm="0">
                                          <p:val>
                                            <p:strVal val="#ppt_x+#ppt_w*1.125000"/>
                                          </p:val>
                                        </p:tav>
                                        <p:tav tm="100000">
                                          <p:val>
                                            <p:strVal val="#ppt_x"/>
                                          </p:val>
                                        </p:tav>
                                      </p:tavLst>
                                    </p:anim>
                                    <p:animEffect transition="in" filter="wipe(left)">
                                      <p:cBhvr>
                                        <p:cTn id="12" dur="500"/>
                                        <p:tgtEl>
                                          <p:spTgt spid="37"/>
                                        </p:tgtEl>
                                      </p:cBhvr>
                                    </p:animEffect>
                                  </p:childTnLst>
                                </p:cTn>
                              </p:par>
                            </p:childTnLst>
                          </p:cTn>
                        </p:par>
                        <p:par>
                          <p:cTn id="13" fill="hold">
                            <p:stCondLst>
                              <p:cond delay="500"/>
                            </p:stCondLst>
                            <p:childTnLst>
                              <p:par>
                                <p:cTn id="14" presetID="1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down)">
                                      <p:cBhvr>
                                        <p:cTn id="17" dur="500"/>
                                        <p:tgtEl>
                                          <p:spTgt spid="6"/>
                                        </p:tgtEl>
                                      </p:cBhvr>
                                    </p:animEffect>
                                  </p:childTnLst>
                                </p:cTn>
                              </p:par>
                            </p:childTnLst>
                          </p:cTn>
                        </p:par>
                        <p:par>
                          <p:cTn id="18" fill="hold">
                            <p:stCondLst>
                              <p:cond delay="1000"/>
                            </p:stCondLst>
                            <p:childTnLst>
                              <p:par>
                                <p:cTn id="19" presetID="1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p:tgtEl>
                                          <p:spTgt spid="22"/>
                                        </p:tgtEl>
                                        <p:attrNameLst>
                                          <p:attrName>ppt_y</p:attrName>
                                        </p:attrNameLst>
                                      </p:cBhvr>
                                      <p:tavLst>
                                        <p:tav tm="0">
                                          <p:val>
                                            <p:strVal val="#ppt_y-#ppt_h*1.125000"/>
                                          </p:val>
                                        </p:tav>
                                        <p:tav tm="100000">
                                          <p:val>
                                            <p:strVal val="#ppt_y"/>
                                          </p:val>
                                        </p:tav>
                                      </p:tavLst>
                                    </p:anim>
                                    <p:animEffect transition="in" filter="wipe(down)">
                                      <p:cBhvr>
                                        <p:cTn id="22" dur="500"/>
                                        <p:tgtEl>
                                          <p:spTgt spid="22"/>
                                        </p:tgtEl>
                                      </p:cBhvr>
                                    </p:animEffect>
                                  </p:childTnLst>
                                </p:cTn>
                              </p:par>
                            </p:childTnLst>
                          </p:cTn>
                        </p:par>
                        <p:par>
                          <p:cTn id="23" fill="hold">
                            <p:stCondLst>
                              <p:cond delay="1500"/>
                            </p:stCondLst>
                            <p:childTnLst>
                              <p:par>
                                <p:cTn id="24" presetID="12" presetClass="entr" presetSubtype="1"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p:tgtEl>
                                          <p:spTgt spid="18"/>
                                        </p:tgtEl>
                                        <p:attrNameLst>
                                          <p:attrName>ppt_y</p:attrName>
                                        </p:attrNameLst>
                                      </p:cBhvr>
                                      <p:tavLst>
                                        <p:tav tm="0">
                                          <p:val>
                                            <p:strVal val="#ppt_y-#ppt_h*1.125000"/>
                                          </p:val>
                                        </p:tav>
                                        <p:tav tm="100000">
                                          <p:val>
                                            <p:strVal val="#ppt_y"/>
                                          </p:val>
                                        </p:tav>
                                      </p:tavLst>
                                    </p:anim>
                                    <p:animEffect transition="in" filter="wipe(down)">
                                      <p:cBhvr>
                                        <p:cTn id="27" dur="500"/>
                                        <p:tgtEl>
                                          <p:spTgt spid="18"/>
                                        </p:tgtEl>
                                      </p:cBhvr>
                                    </p:animEffect>
                                  </p:childTnLst>
                                </p:cTn>
                              </p:par>
                            </p:childTnLst>
                          </p:cTn>
                        </p:par>
                        <p:par>
                          <p:cTn id="28" fill="hold">
                            <p:stCondLst>
                              <p:cond delay="2000"/>
                            </p:stCondLst>
                            <p:childTnLst>
                              <p:par>
                                <p:cTn id="29" presetID="12" presetClass="entr" presetSubtype="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ppt_y</p:attrName>
                                        </p:attrNameLst>
                                      </p:cBhvr>
                                      <p:tavLst>
                                        <p:tav tm="0">
                                          <p:val>
                                            <p:strVal val="#ppt_y-#ppt_h*1.125000"/>
                                          </p:val>
                                        </p:tav>
                                        <p:tav tm="100000">
                                          <p:val>
                                            <p:strVal val="#ppt_y"/>
                                          </p:val>
                                        </p:tav>
                                      </p:tavLst>
                                    </p:anim>
                                    <p:animEffect transition="in" filter="wipe(down)">
                                      <p:cBhvr>
                                        <p:cTn id="32" dur="500"/>
                                        <p:tgtEl>
                                          <p:spTgt spid="7"/>
                                        </p:tgtEl>
                                      </p:cBhvr>
                                    </p:animEffect>
                                  </p:childTnLst>
                                </p:cTn>
                              </p:par>
                            </p:childTnLst>
                          </p:cTn>
                        </p:par>
                        <p:par>
                          <p:cTn id="33" fill="hold">
                            <p:stCondLst>
                              <p:cond delay="2500"/>
                            </p:stCondLst>
                            <p:childTnLst>
                              <p:par>
                                <p:cTn id="34" presetID="12" presetClass="entr" presetSubtype="1"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p:tgtEl>
                                          <p:spTgt spid="23"/>
                                        </p:tgtEl>
                                        <p:attrNameLst>
                                          <p:attrName>ppt_y</p:attrName>
                                        </p:attrNameLst>
                                      </p:cBhvr>
                                      <p:tavLst>
                                        <p:tav tm="0">
                                          <p:val>
                                            <p:strVal val="#ppt_y-#ppt_h*1.125000"/>
                                          </p:val>
                                        </p:tav>
                                        <p:tav tm="100000">
                                          <p:val>
                                            <p:strVal val="#ppt_y"/>
                                          </p:val>
                                        </p:tav>
                                      </p:tavLst>
                                    </p:anim>
                                    <p:animEffect transition="in" filter="wipe(down)">
                                      <p:cBhvr>
                                        <p:cTn id="37" dur="500"/>
                                        <p:tgtEl>
                                          <p:spTgt spid="23"/>
                                        </p:tgtEl>
                                      </p:cBhvr>
                                    </p:animEffect>
                                  </p:childTnLst>
                                </p:cTn>
                              </p:par>
                            </p:childTnLst>
                          </p:cTn>
                        </p:par>
                        <p:par>
                          <p:cTn id="38" fill="hold">
                            <p:stCondLst>
                              <p:cond delay="3000"/>
                            </p:stCondLst>
                            <p:childTnLst>
                              <p:par>
                                <p:cTn id="39" presetID="12" presetClass="entr" presetSubtype="1"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p:tgtEl>
                                          <p:spTgt spid="19"/>
                                        </p:tgtEl>
                                        <p:attrNameLst>
                                          <p:attrName>ppt_y</p:attrName>
                                        </p:attrNameLst>
                                      </p:cBhvr>
                                      <p:tavLst>
                                        <p:tav tm="0">
                                          <p:val>
                                            <p:strVal val="#ppt_y-#ppt_h*1.125000"/>
                                          </p:val>
                                        </p:tav>
                                        <p:tav tm="100000">
                                          <p:val>
                                            <p:strVal val="#ppt_y"/>
                                          </p:val>
                                        </p:tav>
                                      </p:tavLst>
                                    </p:anim>
                                    <p:animEffect transition="in" filter="wipe(down)">
                                      <p:cBhvr>
                                        <p:cTn id="42" dur="500"/>
                                        <p:tgtEl>
                                          <p:spTgt spid="19"/>
                                        </p:tgtEl>
                                      </p:cBhvr>
                                    </p:animEffect>
                                  </p:childTnLst>
                                </p:cTn>
                              </p:par>
                            </p:childTnLst>
                          </p:cTn>
                        </p:par>
                        <p:par>
                          <p:cTn id="43" fill="hold">
                            <p:stCondLst>
                              <p:cond delay="3500"/>
                            </p:stCondLst>
                            <p:childTnLst>
                              <p:par>
                                <p:cTn id="44" presetID="12" presetClass="entr" presetSubtype="8"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p:tgtEl>
                                          <p:spTgt spid="8"/>
                                        </p:tgtEl>
                                        <p:attrNameLst>
                                          <p:attrName>ppt_x</p:attrName>
                                        </p:attrNameLst>
                                      </p:cBhvr>
                                      <p:tavLst>
                                        <p:tav tm="0">
                                          <p:val>
                                            <p:strVal val="#ppt_x-#ppt_w*1.125000"/>
                                          </p:val>
                                        </p:tav>
                                        <p:tav tm="100000">
                                          <p:val>
                                            <p:strVal val="#ppt_x"/>
                                          </p:val>
                                        </p:tav>
                                      </p:tavLst>
                                    </p:anim>
                                    <p:animEffect transition="in" filter="wipe(right)">
                                      <p:cBhvr>
                                        <p:cTn id="47" dur="500"/>
                                        <p:tgtEl>
                                          <p:spTgt spid="8"/>
                                        </p:tgtEl>
                                      </p:cBhvr>
                                    </p:animEffect>
                                  </p:childTnLst>
                                </p:cTn>
                              </p:par>
                            </p:childTnLst>
                          </p:cTn>
                        </p:par>
                        <p:par>
                          <p:cTn id="48" fill="hold">
                            <p:stCondLst>
                              <p:cond delay="4000"/>
                            </p:stCondLst>
                            <p:childTnLst>
                              <p:par>
                                <p:cTn id="49" presetID="12" presetClass="entr" presetSubtype="8"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p:tgtEl>
                                          <p:spTgt spid="44"/>
                                        </p:tgtEl>
                                        <p:attrNameLst>
                                          <p:attrName>ppt_x</p:attrName>
                                        </p:attrNameLst>
                                      </p:cBhvr>
                                      <p:tavLst>
                                        <p:tav tm="0">
                                          <p:val>
                                            <p:strVal val="#ppt_x-#ppt_w*1.125000"/>
                                          </p:val>
                                        </p:tav>
                                        <p:tav tm="100000">
                                          <p:val>
                                            <p:strVal val="#ppt_x"/>
                                          </p:val>
                                        </p:tav>
                                      </p:tavLst>
                                    </p:anim>
                                    <p:animEffect transition="in" filter="wipe(right)">
                                      <p:cBhvr>
                                        <p:cTn id="52" dur="500"/>
                                        <p:tgtEl>
                                          <p:spTgt spid="44"/>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p:tgtEl>
                                          <p:spTgt spid="20"/>
                                        </p:tgtEl>
                                        <p:attrNameLst>
                                          <p:attrName>ppt_x</p:attrName>
                                        </p:attrNameLst>
                                      </p:cBhvr>
                                      <p:tavLst>
                                        <p:tav tm="0">
                                          <p:val>
                                            <p:strVal val="#ppt_x-#ppt_w*1.125000"/>
                                          </p:val>
                                        </p:tav>
                                        <p:tav tm="100000">
                                          <p:val>
                                            <p:strVal val="#ppt_x"/>
                                          </p:val>
                                        </p:tav>
                                      </p:tavLst>
                                    </p:anim>
                                    <p:animEffect transition="in" filter="wipe(right)">
                                      <p:cBhvr>
                                        <p:cTn id="56" dur="500"/>
                                        <p:tgtEl>
                                          <p:spTgt spid="20"/>
                                        </p:tgtEl>
                                      </p:cBhvr>
                                    </p:animEffect>
                                  </p:childTnLst>
                                </p:cTn>
                              </p:par>
                            </p:childTnLst>
                          </p:cTn>
                        </p:par>
                        <p:par>
                          <p:cTn id="57" fill="hold">
                            <p:stCondLst>
                              <p:cond delay="4500"/>
                            </p:stCondLst>
                            <p:childTnLst>
                              <p:par>
                                <p:cTn id="58" presetID="12" presetClass="entr" presetSubtype="8"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p:tgtEl>
                                          <p:spTgt spid="9"/>
                                        </p:tgtEl>
                                        <p:attrNameLst>
                                          <p:attrName>ppt_x</p:attrName>
                                        </p:attrNameLst>
                                      </p:cBhvr>
                                      <p:tavLst>
                                        <p:tav tm="0">
                                          <p:val>
                                            <p:strVal val="#ppt_x-#ppt_w*1.125000"/>
                                          </p:val>
                                        </p:tav>
                                        <p:tav tm="100000">
                                          <p:val>
                                            <p:strVal val="#ppt_x"/>
                                          </p:val>
                                        </p:tav>
                                      </p:tavLst>
                                    </p:anim>
                                    <p:animEffect transition="in" filter="wipe(right)">
                                      <p:cBhvr>
                                        <p:cTn id="61" dur="500"/>
                                        <p:tgtEl>
                                          <p:spTgt spid="9"/>
                                        </p:tgtEl>
                                      </p:cBhvr>
                                    </p:animEffect>
                                  </p:childTnLst>
                                </p:cTn>
                              </p:par>
                            </p:childTnLst>
                          </p:cTn>
                        </p:par>
                        <p:par>
                          <p:cTn id="62" fill="hold">
                            <p:stCondLst>
                              <p:cond delay="5000"/>
                            </p:stCondLst>
                            <p:childTnLst>
                              <p:par>
                                <p:cTn id="63" presetID="12" presetClass="entr" presetSubtype="8"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p:tgtEl>
                                          <p:spTgt spid="24"/>
                                        </p:tgtEl>
                                        <p:attrNameLst>
                                          <p:attrName>ppt_x</p:attrName>
                                        </p:attrNameLst>
                                      </p:cBhvr>
                                      <p:tavLst>
                                        <p:tav tm="0">
                                          <p:val>
                                            <p:strVal val="#ppt_x-#ppt_w*1.125000"/>
                                          </p:val>
                                        </p:tav>
                                        <p:tav tm="100000">
                                          <p:val>
                                            <p:strVal val="#ppt_x"/>
                                          </p:val>
                                        </p:tav>
                                      </p:tavLst>
                                    </p:anim>
                                    <p:animEffect transition="in" filter="wipe(right)">
                                      <p:cBhvr>
                                        <p:cTn id="66" dur="500"/>
                                        <p:tgtEl>
                                          <p:spTgt spid="24"/>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p:tgtEl>
                                          <p:spTgt spid="21"/>
                                        </p:tgtEl>
                                        <p:attrNameLst>
                                          <p:attrName>ppt_x</p:attrName>
                                        </p:attrNameLst>
                                      </p:cBhvr>
                                      <p:tavLst>
                                        <p:tav tm="0">
                                          <p:val>
                                            <p:strVal val="#ppt_x-#ppt_w*1.125000"/>
                                          </p:val>
                                        </p:tav>
                                        <p:tav tm="100000">
                                          <p:val>
                                            <p:strVal val="#ppt_x"/>
                                          </p:val>
                                        </p:tav>
                                      </p:tavLst>
                                    </p:anim>
                                    <p:animEffect transition="in" filter="wipe(right)">
                                      <p:cBhvr>
                                        <p:cTn id="70" dur="500"/>
                                        <p:tgtEl>
                                          <p:spTgt spid="21"/>
                                        </p:tgtEl>
                                      </p:cBhvr>
                                    </p:animEffect>
                                  </p:childTnLst>
                                </p:cTn>
                              </p:par>
                            </p:childTnLst>
                          </p:cTn>
                        </p:par>
                        <p:par>
                          <p:cTn id="71" fill="hold">
                            <p:stCondLst>
                              <p:cond delay="5500"/>
                            </p:stCondLst>
                            <p:childTnLst>
                              <p:par>
                                <p:cTn id="72" presetID="12" presetClass="entr" presetSubtype="8" fill="hold" grpId="0" nodeType="after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p:tgtEl>
                                          <p:spTgt spid="4"/>
                                        </p:tgtEl>
                                        <p:attrNameLst>
                                          <p:attrName>ppt_x</p:attrName>
                                        </p:attrNameLst>
                                      </p:cBhvr>
                                      <p:tavLst>
                                        <p:tav tm="0">
                                          <p:val>
                                            <p:strVal val="#ppt_x-#ppt_w*1.125000"/>
                                          </p:val>
                                        </p:tav>
                                        <p:tav tm="100000">
                                          <p:val>
                                            <p:strVal val="#ppt_x"/>
                                          </p:val>
                                        </p:tav>
                                      </p:tavLst>
                                    </p:anim>
                                    <p:animEffect transition="in" filter="wipe(right)">
                                      <p:cBhvr>
                                        <p:cTn id="75" dur="500"/>
                                        <p:tgtEl>
                                          <p:spTgt spid="4"/>
                                        </p:tgtEl>
                                      </p:cBhvr>
                                    </p:animEffect>
                                  </p:childTnLst>
                                </p:cTn>
                              </p:par>
                            </p:childTnLst>
                          </p:cTn>
                        </p:par>
                        <p:par>
                          <p:cTn id="76" fill="hold">
                            <p:stCondLst>
                              <p:cond delay="6000"/>
                            </p:stCondLst>
                            <p:childTnLst>
                              <p:par>
                                <p:cTn id="77" presetID="12" presetClass="entr" presetSubtype="8"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p:tgtEl>
                                          <p:spTgt spid="5"/>
                                        </p:tgtEl>
                                        <p:attrNameLst>
                                          <p:attrName>ppt_x</p:attrName>
                                        </p:attrNameLst>
                                      </p:cBhvr>
                                      <p:tavLst>
                                        <p:tav tm="0">
                                          <p:val>
                                            <p:strVal val="#ppt_x-#ppt_w*1.125000"/>
                                          </p:val>
                                        </p:tav>
                                        <p:tav tm="100000">
                                          <p:val>
                                            <p:strVal val="#ppt_x"/>
                                          </p:val>
                                        </p:tav>
                                      </p:tavLst>
                                    </p:anim>
                                    <p:animEffect transition="in" filter="wipe(right)">
                                      <p:cBhvr>
                                        <p:cTn id="8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7" grpId="0" animBg="1"/>
      <p:bldP spid="18" grpId="0" animBg="1"/>
      <p:bldP spid="19" grpId="0" animBg="1"/>
      <p:bldP spid="20" grpId="0" animBg="1"/>
      <p:bldP spid="21" grpId="0" animBg="1"/>
      <p:bldP spid="22" grpId="0" animBg="1"/>
      <p:bldP spid="23" grpId="0" animBg="1"/>
      <p:bldP spid="24" grpId="0" animBg="1"/>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FE009E40-064C-4C53-BF3E-E3A8E1EF3B7D}"/>
              </a:ext>
            </a:extLst>
          </p:cNvPr>
          <p:cNvGrpSpPr/>
          <p:nvPr/>
        </p:nvGrpSpPr>
        <p:grpSpPr>
          <a:xfrm>
            <a:off x="7269836" y="2335380"/>
            <a:ext cx="6684587" cy="3071165"/>
            <a:chOff x="8163956" y="3093506"/>
            <a:chExt cx="4661887" cy="2742753"/>
          </a:xfrm>
        </p:grpSpPr>
        <p:sp>
          <p:nvSpPr>
            <p:cNvPr id="15" name="Rectangle 14">
              <a:extLst>
                <a:ext uri="{FF2B5EF4-FFF2-40B4-BE49-F238E27FC236}">
                  <a16:creationId xmlns:a16="http://schemas.microsoft.com/office/drawing/2014/main" id="{55118493-5FB9-430B-A06D-7D2D7BB9B670}"/>
                </a:ext>
              </a:extLst>
            </p:cNvPr>
            <p:cNvSpPr/>
            <p:nvPr/>
          </p:nvSpPr>
          <p:spPr>
            <a:xfrm>
              <a:off x="8163956" y="3093506"/>
              <a:ext cx="4661887" cy="384639"/>
            </a:xfrm>
            <a:prstGeom prst="rect">
              <a:avLst/>
            </a:prstGeom>
          </p:spPr>
          <p:txBody>
            <a:bodyPr wrap="square">
              <a:spAutoFit/>
            </a:bodyPr>
            <a:lstStyle/>
            <a:p>
              <a:pPr>
                <a:lnSpc>
                  <a:spcPct val="120000"/>
                </a:lnSpc>
              </a:pPr>
              <a:r>
                <a:rPr lang="fr-FR" sz="2000" dirty="0">
                  <a:latin typeface="Neutra Text "/>
                  <a:ea typeface="Open Sans Light" panose="020B0306030504020204" pitchFamily="34" charset="0"/>
                  <a:cs typeface="Open Sans Light" panose="020B0306030504020204" pitchFamily="34" charset="0"/>
                </a:rPr>
                <a:t>INTERFACE WEB DÉDIÉE</a:t>
              </a:r>
            </a:p>
          </p:txBody>
        </p:sp>
        <p:sp>
          <p:nvSpPr>
            <p:cNvPr id="16" name="Rectangle 15">
              <a:extLst>
                <a:ext uri="{FF2B5EF4-FFF2-40B4-BE49-F238E27FC236}">
                  <a16:creationId xmlns:a16="http://schemas.microsoft.com/office/drawing/2014/main" id="{B839682D-7A67-4C6E-97C4-AB07CAC9DDC2}"/>
                </a:ext>
              </a:extLst>
            </p:cNvPr>
            <p:cNvSpPr/>
            <p:nvPr/>
          </p:nvSpPr>
          <p:spPr>
            <a:xfrm>
              <a:off x="8163956" y="3648163"/>
              <a:ext cx="3339759" cy="2188096"/>
            </a:xfrm>
            <a:prstGeom prst="rect">
              <a:avLst/>
            </a:prstGeom>
          </p:spPr>
          <p:txBody>
            <a:bodyPr wrap="square">
              <a:spAutoFit/>
            </a:bodyPr>
            <a:lstStyle/>
            <a:p>
              <a:pPr marL="285750" indent="-285750">
                <a:lnSpc>
                  <a:spcPct val="120000"/>
                </a:lnSpc>
                <a:spcBef>
                  <a:spcPts val="400"/>
                </a:spcBef>
                <a:buFont typeface="Arial" panose="020B0604020202020204" pitchFamily="34" charset="0"/>
                <a:buChar char="•"/>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Aperçu des statistiques de sécurité</a:t>
              </a:r>
            </a:p>
            <a:p>
              <a:pPr marL="285750" indent="-285750">
                <a:lnSpc>
                  <a:spcPct val="120000"/>
                </a:lnSpc>
                <a:spcBef>
                  <a:spcPts val="400"/>
                </a:spcBef>
                <a:buFont typeface="Arial" panose="020B0604020202020204" pitchFamily="34" charset="0"/>
                <a:buChar char="•"/>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Gestion des emails</a:t>
              </a:r>
            </a:p>
            <a:p>
              <a:pPr marL="285750" indent="-285750">
                <a:lnSpc>
                  <a:spcPct val="120000"/>
                </a:lnSpc>
                <a:spcBef>
                  <a:spcPts val="400"/>
                </a:spcBef>
                <a:buFont typeface="Arial" panose="020B0604020202020204" pitchFamily="34" charset="0"/>
                <a:buChar char="•"/>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Gestion des expéditeurs</a:t>
              </a:r>
            </a:p>
            <a:p>
              <a:pPr marL="285750" indent="-285750">
                <a:lnSpc>
                  <a:spcPct val="120000"/>
                </a:lnSpc>
                <a:spcBef>
                  <a:spcPts val="400"/>
                </a:spcBef>
                <a:buFont typeface="Arial" panose="020B0604020202020204" pitchFamily="34" charset="0"/>
                <a:buChar char="•"/>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Profil de l’entreprise</a:t>
              </a:r>
            </a:p>
            <a:p>
              <a:pPr marL="285750" indent="-285750">
                <a:lnSpc>
                  <a:spcPct val="120000"/>
                </a:lnSpc>
                <a:spcBef>
                  <a:spcPts val="400"/>
                </a:spcBef>
                <a:buFont typeface="Arial" panose="020B0604020202020204" pitchFamily="34" charset="0"/>
                <a:buChar char="•"/>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Gestion des domaines, des utilisateurs, des délégations et des licences</a:t>
              </a:r>
            </a:p>
            <a:p>
              <a:pPr marL="285750" indent="-285750">
                <a:lnSpc>
                  <a:spcPct val="120000"/>
                </a:lnSpc>
                <a:spcBef>
                  <a:spcPts val="400"/>
                </a:spcBef>
                <a:buFont typeface="Arial" panose="020B0604020202020204" pitchFamily="34" charset="0"/>
                <a:buChar char="•"/>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Gestion de la demande d’authentification</a:t>
              </a:r>
            </a:p>
            <a:p>
              <a:pPr marL="285750" indent="-285750">
                <a:lnSpc>
                  <a:spcPct val="120000"/>
                </a:lnSpc>
                <a:spcBef>
                  <a:spcPts val="400"/>
                </a:spcBef>
                <a:buFont typeface="Arial" panose="020B0604020202020204" pitchFamily="34" charset="0"/>
                <a:buChar char="•"/>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Synchronisation d’annuaires</a:t>
              </a:r>
            </a:p>
          </p:txBody>
        </p:sp>
      </p:grpSp>
      <p:pic>
        <p:nvPicPr>
          <p:cNvPr id="17" name="Image 16" descr="Une image contenant texte&#10;&#10;Description générée automatiquement">
            <a:extLst>
              <a:ext uri="{FF2B5EF4-FFF2-40B4-BE49-F238E27FC236}">
                <a16:creationId xmlns:a16="http://schemas.microsoft.com/office/drawing/2014/main" id="{BB9645E4-020D-4040-8AE8-64D235DF0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13" y="2152651"/>
            <a:ext cx="6328998" cy="3636098"/>
          </a:xfrm>
          <a:prstGeom prst="rect">
            <a:avLst/>
          </a:prstGeom>
        </p:spPr>
      </p:pic>
      <p:sp>
        <p:nvSpPr>
          <p:cNvPr id="12" name="Extraire 11">
            <a:hlinkClick r:id="rId3" action="ppaction://hlinksldjump"/>
            <a:extLst>
              <a:ext uri="{FF2B5EF4-FFF2-40B4-BE49-F238E27FC236}">
                <a16:creationId xmlns:a16="http://schemas.microsoft.com/office/drawing/2014/main" id="{99B9011A-44CA-D04E-A0A4-E553B14EA6E2}"/>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E63B6999-2058-D64A-B084-DF5A17BAA02E}"/>
              </a:ext>
            </a:extLst>
          </p:cNvPr>
          <p:cNvSpPr>
            <a:spLocks noGrp="1"/>
          </p:cNvSpPr>
          <p:nvPr>
            <p:ph type="title"/>
          </p:nvPr>
        </p:nvSpPr>
        <p:spPr/>
        <p:txBody>
          <a:bodyPr/>
          <a:lstStyle/>
          <a:p>
            <a:r>
              <a:rPr lang="fr-FR" dirty="0">
                <a:latin typeface="Neutra Text" panose="02000000000000000000" pitchFamily="50" charset="0"/>
                <a:ea typeface="Open Sans" panose="020B0606030504020204" pitchFamily="34" charset="0"/>
                <a:cs typeface="Open Sans" panose="020B0606030504020204" pitchFamily="34" charset="0"/>
              </a:rPr>
              <a:t>Contrôle de l’administrateur</a:t>
            </a:r>
            <a:endParaRPr lang="fr-FR" dirty="0"/>
          </a:p>
        </p:txBody>
      </p:sp>
    </p:spTree>
    <p:extLst>
      <p:ext uri="{BB962C8B-B14F-4D97-AF65-F5344CB8AC3E}">
        <p14:creationId xmlns:p14="http://schemas.microsoft.com/office/powerpoint/2010/main" val="3304107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C40FC38F-A60A-45B6-A08B-234285135C8E}"/>
              </a:ext>
            </a:extLst>
          </p:cNvPr>
          <p:cNvGrpSpPr/>
          <p:nvPr/>
        </p:nvGrpSpPr>
        <p:grpSpPr>
          <a:xfrm>
            <a:off x="7405482" y="2371591"/>
            <a:ext cx="4112040" cy="2762517"/>
            <a:chOff x="8163956" y="3093506"/>
            <a:chExt cx="5553843" cy="2467111"/>
          </a:xfrm>
        </p:grpSpPr>
        <p:sp>
          <p:nvSpPr>
            <p:cNvPr id="15" name="Rectangle 14">
              <a:extLst>
                <a:ext uri="{FF2B5EF4-FFF2-40B4-BE49-F238E27FC236}">
                  <a16:creationId xmlns:a16="http://schemas.microsoft.com/office/drawing/2014/main" id="{C98FF68E-86A0-4F87-8B10-F35FF4AE8920}"/>
                </a:ext>
              </a:extLst>
            </p:cNvPr>
            <p:cNvSpPr/>
            <p:nvPr/>
          </p:nvSpPr>
          <p:spPr>
            <a:xfrm>
              <a:off x="8163956" y="3093506"/>
              <a:ext cx="5553843" cy="384639"/>
            </a:xfrm>
            <a:prstGeom prst="rect">
              <a:avLst/>
            </a:prstGeom>
          </p:spPr>
          <p:txBody>
            <a:bodyPr wrap="square">
              <a:spAutoFit/>
            </a:bodyPr>
            <a:lstStyle/>
            <a:p>
              <a:pPr>
                <a:lnSpc>
                  <a:spcPct val="120000"/>
                </a:lnSpc>
              </a:pPr>
              <a:r>
                <a:rPr lang="fr-FR" sz="2000" dirty="0">
                  <a:latin typeface="Neutra Text "/>
                  <a:ea typeface="Open Sans Light" panose="020B0306030504020204" pitchFamily="34" charset="0"/>
                  <a:cs typeface="Open Sans Light" panose="020B0306030504020204" pitchFamily="34" charset="0"/>
                </a:rPr>
                <a:t>INTERFACE WEB PERSONNELLE</a:t>
              </a:r>
            </a:p>
          </p:txBody>
        </p:sp>
        <p:sp>
          <p:nvSpPr>
            <p:cNvPr id="16" name="Rectangle 15">
              <a:extLst>
                <a:ext uri="{FF2B5EF4-FFF2-40B4-BE49-F238E27FC236}">
                  <a16:creationId xmlns:a16="http://schemas.microsoft.com/office/drawing/2014/main" id="{56DF52B7-1C02-4CCC-8EF3-1FC0CDD5E7AD}"/>
                </a:ext>
              </a:extLst>
            </p:cNvPr>
            <p:cNvSpPr/>
            <p:nvPr/>
          </p:nvSpPr>
          <p:spPr>
            <a:xfrm>
              <a:off x="8163956" y="3557539"/>
              <a:ext cx="5227936" cy="2003078"/>
            </a:xfrm>
            <a:prstGeom prst="rect">
              <a:avLst/>
            </a:prstGeom>
          </p:spPr>
          <p:txBody>
            <a:bodyPr wrap="square">
              <a:spAutoFit/>
            </a:bodyPr>
            <a:lstStyle/>
            <a:p>
              <a:pPr marL="285750" indent="-285750">
                <a:lnSpc>
                  <a:spcPct val="150000"/>
                </a:lnSpc>
                <a:spcBef>
                  <a:spcPts val="400"/>
                </a:spcBef>
                <a:buFont typeface="Arial" panose="020B0604020202020204" pitchFamily="34" charset="0"/>
                <a:buChar char="•"/>
              </a:pPr>
              <a:r>
                <a:rPr lang="fr-FR" sz="1400">
                  <a:latin typeface="Open Sans Light" panose="020B0306030504020204" pitchFamily="34" charset="0"/>
                  <a:ea typeface="Open Sans Light" panose="020B0306030504020204" pitchFamily="34" charset="0"/>
                  <a:cs typeface="Open Sans Light" panose="020B0306030504020204" pitchFamily="34" charset="0"/>
                </a:rPr>
                <a:t>Gestion des emails stoppés</a:t>
              </a:r>
              <a:br>
                <a:rPr lang="fr-FR" sz="1400">
                  <a:latin typeface="Open Sans Light" panose="020B0306030504020204" pitchFamily="34" charset="0"/>
                  <a:ea typeface="Open Sans Light" panose="020B0306030504020204" pitchFamily="34" charset="0"/>
                  <a:cs typeface="Open Sans Light" panose="020B0306030504020204" pitchFamily="34" charset="0"/>
                </a:rPr>
              </a:br>
              <a:r>
                <a:rPr lang="fr-FR" sz="1200">
                  <a:latin typeface="Open Sans Light" panose="020B0306030504020204" pitchFamily="34" charset="0"/>
                  <a:ea typeface="Open Sans Light" panose="020B0306030504020204" pitchFamily="34" charset="0"/>
                  <a:cs typeface="Open Sans Light" panose="020B0306030504020204" pitchFamily="34" charset="0"/>
                </a:rPr>
                <a:t>En attente, Newsletters, Bannis, Spam, Infectés</a:t>
              </a:r>
            </a:p>
            <a:p>
              <a:pPr marL="285750" indent="-285750">
                <a:lnSpc>
                  <a:spcPct val="150000"/>
                </a:lnSpc>
                <a:spcBef>
                  <a:spcPts val="400"/>
                </a:spcBef>
                <a:buFont typeface="Arial" panose="020B0604020202020204" pitchFamily="34" charset="0"/>
                <a:buChar char="•"/>
              </a:pPr>
              <a:r>
                <a:rPr lang="fr-FR" sz="1400">
                  <a:latin typeface="Open Sans Light" panose="020B0306030504020204" pitchFamily="34" charset="0"/>
                  <a:ea typeface="Open Sans Light" panose="020B0306030504020204" pitchFamily="34" charset="0"/>
                  <a:cs typeface="Open Sans Light" panose="020B0306030504020204" pitchFamily="34" charset="0"/>
                </a:rPr>
                <a:t>Gestion des expéditeurs</a:t>
              </a:r>
              <a:br>
                <a:rPr lang="fr-FR" sz="1400">
                  <a:latin typeface="Open Sans Light" panose="020B0306030504020204" pitchFamily="34" charset="0"/>
                  <a:ea typeface="Open Sans Light" panose="020B0306030504020204" pitchFamily="34" charset="0"/>
                  <a:cs typeface="Open Sans Light" panose="020B0306030504020204" pitchFamily="34" charset="0"/>
                </a:rPr>
              </a:br>
              <a:r>
                <a:rPr lang="fr-FR" sz="1200">
                  <a:latin typeface="Open Sans Light" panose="020B0306030504020204" pitchFamily="34" charset="0"/>
                  <a:ea typeface="Open Sans Light" panose="020B0306030504020204" pitchFamily="34" charset="0"/>
                  <a:cs typeface="Open Sans Light" panose="020B0306030504020204" pitchFamily="34" charset="0"/>
                </a:rPr>
                <a:t>Expéditeurs autorisés et bannis</a:t>
              </a:r>
            </a:p>
            <a:p>
              <a:pPr marL="285750" indent="-285750">
                <a:lnSpc>
                  <a:spcPct val="150000"/>
                </a:lnSpc>
                <a:spcBef>
                  <a:spcPts val="400"/>
                </a:spcBef>
                <a:buFont typeface="Arial" panose="020B0604020202020204" pitchFamily="34" charset="0"/>
                <a:buChar char="•"/>
              </a:pPr>
              <a:r>
                <a:rPr lang="fr-FR" sz="1400">
                  <a:latin typeface="Open Sans Light" panose="020B0306030504020204" pitchFamily="34" charset="0"/>
                  <a:ea typeface="Open Sans Light" panose="020B0306030504020204" pitchFamily="34" charset="0"/>
                  <a:cs typeface="Open Sans Light" panose="020B0306030504020204" pitchFamily="34" charset="0"/>
                </a:rPr>
                <a:t>Edition du compte utilisateur</a:t>
              </a:r>
              <a:br>
                <a:rPr lang="fr-FR" sz="1400">
                  <a:latin typeface="Open Sans Light" panose="020B0306030504020204" pitchFamily="34" charset="0"/>
                  <a:ea typeface="Open Sans Light" panose="020B0306030504020204" pitchFamily="34" charset="0"/>
                  <a:cs typeface="Open Sans Light" panose="020B0306030504020204" pitchFamily="34" charset="0"/>
                </a:rPr>
              </a:br>
              <a:r>
                <a:rPr lang="fr-FR" sz="1200">
                  <a:latin typeface="Open Sans Light" panose="020B0306030504020204" pitchFamily="34" charset="0"/>
                  <a:ea typeface="Open Sans Light" panose="020B0306030504020204" pitchFamily="34" charset="0"/>
                  <a:cs typeface="Open Sans Light" panose="020B0306030504020204" pitchFamily="34" charset="0"/>
                </a:rPr>
                <a:t>Langue de l’interface, fréquence du rapport, MDP, délégation</a:t>
              </a:r>
              <a:endParaRPr lang="fr-FR" sz="1400">
                <a:latin typeface="Open Sans Light" panose="020B0306030504020204" pitchFamily="34" charset="0"/>
                <a:ea typeface="Open Sans Light" panose="020B0306030504020204" pitchFamily="34" charset="0"/>
                <a:cs typeface="Open Sans Light" panose="020B0306030504020204" pitchFamily="34" charset="0"/>
              </a:endParaRPr>
            </a:p>
          </p:txBody>
        </p:sp>
      </p:grpSp>
      <p:pic>
        <p:nvPicPr>
          <p:cNvPr id="21" name="Image 20" descr="Une image contenant capture d’écran&#10;&#10;Description générée automatiquement">
            <a:extLst>
              <a:ext uri="{FF2B5EF4-FFF2-40B4-BE49-F238E27FC236}">
                <a16:creationId xmlns:a16="http://schemas.microsoft.com/office/drawing/2014/main" id="{13DCE7D6-E2EE-4073-A4B5-E2FF61429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78" y="2105050"/>
            <a:ext cx="6447883" cy="3704400"/>
          </a:xfrm>
          <a:prstGeom prst="rect">
            <a:avLst/>
          </a:prstGeom>
        </p:spPr>
      </p:pic>
      <p:sp>
        <p:nvSpPr>
          <p:cNvPr id="18" name="Extraire 17">
            <a:hlinkClick r:id="" action="ppaction://hlinkshowjump?jump=nextslide"/>
            <a:extLst>
              <a:ext uri="{FF2B5EF4-FFF2-40B4-BE49-F238E27FC236}">
                <a16:creationId xmlns:a16="http://schemas.microsoft.com/office/drawing/2014/main" id="{3AFE3E35-AE80-264D-945A-22C550368070}"/>
              </a:ext>
            </a:extLst>
          </p:cNvPr>
          <p:cNvSpPr/>
          <p:nvPr/>
        </p:nvSpPr>
        <p:spPr>
          <a:xfrm rot="5400000">
            <a:off x="11840975"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 name="Extraire 16">
            <a:hlinkClick r:id="rId3" action="ppaction://hlinksldjump"/>
            <a:extLst>
              <a:ext uri="{FF2B5EF4-FFF2-40B4-BE49-F238E27FC236}">
                <a16:creationId xmlns:a16="http://schemas.microsoft.com/office/drawing/2014/main" id="{0F28A852-1DD0-5540-B55E-C7AF229288A1}"/>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D585BB-F85B-C746-9223-63966D9D6BD8}"/>
              </a:ext>
            </a:extLst>
          </p:cNvPr>
          <p:cNvSpPr>
            <a:spLocks noGrp="1"/>
          </p:cNvSpPr>
          <p:nvPr>
            <p:ph type="title"/>
          </p:nvPr>
        </p:nvSpPr>
        <p:spPr/>
        <p:txBody>
          <a:bodyPr/>
          <a:lstStyle/>
          <a:p>
            <a:r>
              <a:rPr lang="fr-FR" dirty="0">
                <a:latin typeface="Neutra Text" panose="02000000000000000000" pitchFamily="50" charset="0"/>
                <a:ea typeface="Open Sans" panose="020B0606030504020204" pitchFamily="34" charset="0"/>
                <a:cs typeface="Open Sans" panose="020B0606030504020204" pitchFamily="34" charset="0"/>
              </a:rPr>
              <a:t>Autonomie de l’utilisateur</a:t>
            </a:r>
            <a:endParaRPr lang="fr-FR" dirty="0"/>
          </a:p>
        </p:txBody>
      </p:sp>
    </p:spTree>
    <p:extLst>
      <p:ext uri="{BB962C8B-B14F-4D97-AF65-F5344CB8AC3E}">
        <p14:creationId xmlns:p14="http://schemas.microsoft.com/office/powerpoint/2010/main" val="3224087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9BB8CD-B845-1E44-B480-D9073C88B2A5}"/>
              </a:ext>
            </a:extLst>
          </p:cNvPr>
          <p:cNvSpPr/>
          <p:nvPr/>
        </p:nvSpPr>
        <p:spPr>
          <a:xfrm>
            <a:off x="0" y="3377409"/>
            <a:ext cx="12192000" cy="1741359"/>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FD66E1A-0A21-5340-AD0D-FC5FC805591F}"/>
              </a:ext>
            </a:extLst>
          </p:cNvPr>
          <p:cNvPicPr>
            <a:picLocks noChangeAspect="1"/>
          </p:cNvPicPr>
          <p:nvPr/>
        </p:nvPicPr>
        <p:blipFill>
          <a:blip r:embed="rId2"/>
          <a:stretch>
            <a:fillRect/>
          </a:stretch>
        </p:blipFill>
        <p:spPr>
          <a:xfrm>
            <a:off x="2017465" y="4321241"/>
            <a:ext cx="381066" cy="381066"/>
          </a:xfrm>
          <a:prstGeom prst="rect">
            <a:avLst/>
          </a:prstGeom>
        </p:spPr>
      </p:pic>
      <p:pic>
        <p:nvPicPr>
          <p:cNvPr id="18" name="Image 17">
            <a:extLst>
              <a:ext uri="{FF2B5EF4-FFF2-40B4-BE49-F238E27FC236}">
                <a16:creationId xmlns:a16="http://schemas.microsoft.com/office/drawing/2014/main" id="{3BEFD1CE-DB9C-E442-87FE-AC75FF5BB63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10085" y="4337439"/>
            <a:ext cx="354786" cy="381066"/>
          </a:xfrm>
          <a:prstGeom prst="rect">
            <a:avLst/>
          </a:prstGeom>
        </p:spPr>
      </p:pic>
      <p:sp>
        <p:nvSpPr>
          <p:cNvPr id="11" name="Titre 1">
            <a:extLst>
              <a:ext uri="{FF2B5EF4-FFF2-40B4-BE49-F238E27FC236}">
                <a16:creationId xmlns:a16="http://schemas.microsoft.com/office/drawing/2014/main" id="{71E45FEA-8F2D-443D-9F75-AD587A43A4DA}"/>
              </a:ext>
            </a:extLst>
          </p:cNvPr>
          <p:cNvSpPr txBox="1">
            <a:spLocks/>
          </p:cNvSpPr>
          <p:nvPr/>
        </p:nvSpPr>
        <p:spPr>
          <a:xfrm>
            <a:off x="520869" y="349674"/>
            <a:ext cx="11281663" cy="17413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fr-FR" sz="3600" b="1" dirty="0">
                <a:latin typeface="Neutra Text" panose="02000000000000000000" pitchFamily="50" charset="0"/>
                <a:ea typeface="Open Sans" panose="020B0606030504020204" pitchFamily="34" charset="0"/>
                <a:cs typeface="Open Sans" panose="020B0606030504020204" pitchFamily="34" charset="0"/>
              </a:rPr>
              <a:t>L’application </a:t>
            </a:r>
            <a:r>
              <a:rPr lang="fr-FR" sz="3600" b="1" dirty="0" err="1">
                <a:latin typeface="Neutra Text" panose="02000000000000000000" pitchFamily="50" charset="0"/>
                <a:ea typeface="Open Sans" panose="020B0606030504020204" pitchFamily="34" charset="0"/>
                <a:cs typeface="Open Sans" panose="020B0606030504020204" pitchFamily="34" charset="0"/>
              </a:rPr>
              <a:t>Mailinblack</a:t>
            </a:r>
            <a:r>
              <a:rPr lang="fr-FR" sz="3600" b="1" dirty="0">
                <a:latin typeface="Neutra Text" panose="02000000000000000000" pitchFamily="50" charset="0"/>
                <a:ea typeface="Open Sans" panose="020B0606030504020204" pitchFamily="34" charset="0"/>
                <a:cs typeface="Open Sans" panose="020B0606030504020204" pitchFamily="34" charset="0"/>
              </a:rPr>
              <a:t> </a:t>
            </a:r>
            <a:r>
              <a:rPr lang="fr-FR" sz="3600" b="1" dirty="0" err="1">
                <a:latin typeface="Neutra Text" panose="02000000000000000000" pitchFamily="50" charset="0"/>
                <a:ea typeface="Open Sans" panose="020B0606030504020204" pitchFamily="34" charset="0"/>
                <a:cs typeface="Open Sans" panose="020B0606030504020204" pitchFamily="34" charset="0"/>
              </a:rPr>
              <a:t>Protect</a:t>
            </a:r>
            <a:endParaRPr lang="fr-FR" sz="3600" b="1" dirty="0">
              <a:latin typeface="Neutra Text" panose="02000000000000000000" pitchFamily="50" charset="0"/>
              <a:ea typeface="Open Sans" panose="020B0606030504020204" pitchFamily="34" charset="0"/>
              <a:cs typeface="Open Sans" panose="020B0606030504020204" pitchFamily="34" charset="0"/>
            </a:endParaRPr>
          </a:p>
          <a:p>
            <a:pPr algn="ctr">
              <a:lnSpc>
                <a:spcPct val="130000"/>
              </a:lnSpc>
            </a:pPr>
            <a:r>
              <a:rPr lang="fr-FR" sz="2400" dirty="0">
                <a:latin typeface="Neutra Text Light" panose="02000000000000000000" pitchFamily="2" charset="0"/>
                <a:ea typeface="Open Sans" panose="020B0606030504020204" pitchFamily="34" charset="0"/>
                <a:cs typeface="Open Sans" panose="020B0606030504020204" pitchFamily="34" charset="0"/>
              </a:rPr>
              <a:t>La protection en mobilité </a:t>
            </a:r>
            <a:endParaRPr lang="fr-FR" sz="2400" dirty="0">
              <a:latin typeface="Neutra Text Light" panose="02000000000000000000" pitchFamily="2" charset="0"/>
              <a:ea typeface="Open Sans Light" panose="020B0306030504020204" pitchFamily="34" charset="0"/>
              <a:cs typeface="Open Sans Light" panose="020B0306030504020204" pitchFamily="34" charset="0"/>
            </a:endParaRPr>
          </a:p>
        </p:txBody>
      </p:sp>
      <p:pic>
        <p:nvPicPr>
          <p:cNvPr id="8" name="Image 7" descr="Une image contenant capture d’écran&#10;&#10;Description générée automatiquement">
            <a:extLst>
              <a:ext uri="{FF2B5EF4-FFF2-40B4-BE49-F238E27FC236}">
                <a16:creationId xmlns:a16="http://schemas.microsoft.com/office/drawing/2014/main" id="{A082C729-7258-4C54-BFED-44F5D19D529C}"/>
              </a:ext>
            </a:extLst>
          </p:cNvPr>
          <p:cNvPicPr>
            <a:picLocks noChangeAspect="1"/>
          </p:cNvPicPr>
          <p:nvPr/>
        </p:nvPicPr>
        <p:blipFill rotWithShape="1">
          <a:blip r:embed="rId4">
            <a:extLst>
              <a:ext uri="{28A0092B-C50C-407E-A947-70E740481C1C}">
                <a14:useLocalDpi xmlns:a14="http://schemas.microsoft.com/office/drawing/2010/main" val="0"/>
              </a:ext>
            </a:extLst>
          </a:blip>
          <a:srcRect l="53831" t="28705"/>
          <a:stretch/>
        </p:blipFill>
        <p:spPr>
          <a:xfrm>
            <a:off x="4846718" y="2065224"/>
            <a:ext cx="2629963" cy="4265078"/>
          </a:xfrm>
          <a:prstGeom prst="rect">
            <a:avLst/>
          </a:prstGeom>
        </p:spPr>
      </p:pic>
      <p:sp>
        <p:nvSpPr>
          <p:cNvPr id="20" name="Rectangle 19">
            <a:extLst>
              <a:ext uri="{FF2B5EF4-FFF2-40B4-BE49-F238E27FC236}">
                <a16:creationId xmlns:a16="http://schemas.microsoft.com/office/drawing/2014/main" id="{DE847F9A-2B4F-4311-AC30-6B4074D6935B}"/>
              </a:ext>
            </a:extLst>
          </p:cNvPr>
          <p:cNvSpPr/>
          <p:nvPr/>
        </p:nvSpPr>
        <p:spPr>
          <a:xfrm>
            <a:off x="7704236" y="3659102"/>
            <a:ext cx="3870740" cy="1129989"/>
          </a:xfrm>
          <a:prstGeom prst="rect">
            <a:avLst/>
          </a:prstGeom>
        </p:spPr>
        <p:txBody>
          <a:bodyPr wrap="square">
            <a:spAutoFit/>
          </a:bodyPr>
          <a:lstStyle/>
          <a:p>
            <a:pPr algn="ctr">
              <a:lnSpc>
                <a:spcPct val="150000"/>
              </a:lnSpc>
              <a:spcBef>
                <a:spcPts val="400"/>
              </a:spcBef>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Notifications en temps réel</a:t>
            </a:r>
          </a:p>
          <a:p>
            <a:pPr algn="ctr">
              <a:lnSpc>
                <a:spcPct val="150000"/>
              </a:lnSpc>
              <a:spcBef>
                <a:spcPts val="400"/>
              </a:spcBef>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Gestion de vos emails en attente</a:t>
            </a:r>
          </a:p>
          <a:p>
            <a:pPr algn="ctr">
              <a:lnSpc>
                <a:spcPct val="150000"/>
              </a:lnSpc>
              <a:spcBef>
                <a:spcPts val="400"/>
              </a:spcBef>
            </a:pPr>
            <a:r>
              <a:rPr lang="fr-FR" sz="1400" dirty="0">
                <a:latin typeface="Open Sans Light" panose="020B0306030504020204" pitchFamily="34" charset="0"/>
                <a:ea typeface="Open Sans Light" panose="020B0306030504020204" pitchFamily="34" charset="0"/>
                <a:cs typeface="Open Sans Light" panose="020B0306030504020204" pitchFamily="34" charset="0"/>
              </a:rPr>
              <a:t>Gestion de votre quarantaine</a:t>
            </a:r>
            <a:endParaRPr lang="fr-FR" sz="1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Extraire 13">
            <a:hlinkClick r:id="rId5" action="ppaction://hlinksldjump"/>
            <a:extLst>
              <a:ext uri="{FF2B5EF4-FFF2-40B4-BE49-F238E27FC236}">
                <a16:creationId xmlns:a16="http://schemas.microsoft.com/office/drawing/2014/main" id="{D5C2F3D2-42AC-7847-8F26-A7B19D518D7A}"/>
              </a:ext>
            </a:extLst>
          </p:cNvPr>
          <p:cNvSpPr/>
          <p:nvPr/>
        </p:nvSpPr>
        <p:spPr>
          <a:xfrm rot="16200000">
            <a:off x="91143" y="6428083"/>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F6704911-24FF-FF4C-8309-5E6E42B94287}"/>
              </a:ext>
            </a:extLst>
          </p:cNvPr>
          <p:cNvSpPr/>
          <p:nvPr/>
        </p:nvSpPr>
        <p:spPr>
          <a:xfrm>
            <a:off x="639398" y="3659102"/>
            <a:ext cx="3870740" cy="381066"/>
          </a:xfrm>
          <a:prstGeom prst="rect">
            <a:avLst/>
          </a:prstGeom>
        </p:spPr>
        <p:txBody>
          <a:bodyPr wrap="square">
            <a:spAutoFit/>
          </a:bodyPr>
          <a:lstStyle/>
          <a:p>
            <a:pPr algn="ctr">
              <a:lnSpc>
                <a:spcPct val="150000"/>
              </a:lnSpc>
              <a:spcBef>
                <a:spcPts val="400"/>
              </a:spcBef>
            </a:pPr>
            <a:r>
              <a:rPr lang="fr-FR" sz="1400" b="1" dirty="0">
                <a:latin typeface="Open Sans" panose="020B0606030504020204" pitchFamily="34" charset="0"/>
                <a:ea typeface="Open Sans" panose="020B0606030504020204" pitchFamily="34" charset="0"/>
                <a:cs typeface="Open Sans" panose="020B0606030504020204" pitchFamily="34" charset="0"/>
              </a:rPr>
              <a:t>Disponible sur</a:t>
            </a:r>
          </a:p>
        </p:txBody>
      </p:sp>
    </p:spTree>
    <p:extLst>
      <p:ext uri="{BB962C8B-B14F-4D97-AF65-F5344CB8AC3E}">
        <p14:creationId xmlns:p14="http://schemas.microsoft.com/office/powerpoint/2010/main" val="3143250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1E76F8-7676-4340-AC81-DBF8A3D4DAA0}"/>
              </a:ext>
            </a:extLst>
          </p:cNvPr>
          <p:cNvSpPr/>
          <p:nvPr/>
        </p:nvSpPr>
        <p:spPr>
          <a:xfrm>
            <a:off x="0" y="2743200"/>
            <a:ext cx="12192000" cy="2629054"/>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93C9FF2B-5D52-4E0E-B669-F94185F4CAC2}"/>
              </a:ext>
            </a:extLst>
          </p:cNvPr>
          <p:cNvSpPr/>
          <p:nvPr/>
        </p:nvSpPr>
        <p:spPr>
          <a:xfrm>
            <a:off x="7183964" y="2929463"/>
            <a:ext cx="4742325" cy="2627835"/>
          </a:xfrm>
          <a:prstGeom prst="rect">
            <a:avLst/>
          </a:prstGeom>
        </p:spPr>
        <p:txBody>
          <a:bodyPr wrap="square" anchor="t">
            <a:spAutoFit/>
          </a:bodyPr>
          <a:lstStyle/>
          <a:p>
            <a:pPr>
              <a:lnSpc>
                <a:spcPct val="150000"/>
              </a:lnSpc>
              <a:spcBef>
                <a:spcPts val="400"/>
              </a:spcBef>
            </a:pPr>
            <a:r>
              <a:rPr lang="fr-FR" sz="1400" dirty="0">
                <a:latin typeface="Open Sans Light"/>
                <a:ea typeface="Open Sans Light" panose="020B0306030504020204" pitchFamily="34" charset="0"/>
                <a:cs typeface="Open Sans Light" panose="020B0306030504020204" pitchFamily="34" charset="0"/>
              </a:rPr>
              <a:t>Depuis votre boite de réception :</a:t>
            </a:r>
          </a:p>
          <a:p>
            <a:pPr marL="285750" indent="-285750">
              <a:lnSpc>
                <a:spcPct val="150000"/>
              </a:lnSpc>
              <a:spcBef>
                <a:spcPts val="400"/>
              </a:spcBef>
              <a:buFont typeface="Arial" panose="020B0604020202020204" pitchFamily="34" charset="0"/>
              <a:buChar char="•"/>
            </a:pPr>
            <a:r>
              <a:rPr lang="fr-FR" sz="1400" dirty="0">
                <a:latin typeface="Open Sans Light"/>
                <a:ea typeface="Open Sans Light" panose="020B0306030504020204" pitchFamily="34" charset="0"/>
                <a:cs typeface="Open Sans Light" panose="020B0306030504020204" pitchFamily="34" charset="0"/>
              </a:rPr>
              <a:t>Récupérez un email</a:t>
            </a:r>
          </a:p>
          <a:p>
            <a:pPr marL="285750" indent="-285750">
              <a:lnSpc>
                <a:spcPct val="150000"/>
              </a:lnSpc>
              <a:spcBef>
                <a:spcPts val="400"/>
              </a:spcBef>
              <a:buFont typeface="Arial" panose="020B0604020202020204" pitchFamily="34" charset="0"/>
              <a:buChar char="•"/>
            </a:pPr>
            <a:r>
              <a:rPr lang="fr-FR" sz="1400" dirty="0">
                <a:latin typeface="Open Sans Light"/>
                <a:ea typeface="Open Sans Light" panose="020B0306030504020204" pitchFamily="34" charset="0"/>
                <a:cs typeface="Open Sans Light" panose="020B0306030504020204" pitchFamily="34" charset="0"/>
              </a:rPr>
              <a:t>Autorisez un correspondant</a:t>
            </a:r>
          </a:p>
          <a:p>
            <a:pPr marL="285750" indent="-285750">
              <a:lnSpc>
                <a:spcPct val="150000"/>
              </a:lnSpc>
              <a:spcBef>
                <a:spcPts val="400"/>
              </a:spcBef>
              <a:buFont typeface="Arial" panose="020B0604020202020204" pitchFamily="34" charset="0"/>
              <a:buChar char="•"/>
            </a:pPr>
            <a:r>
              <a:rPr lang="fr-FR" sz="1400" dirty="0">
                <a:latin typeface="Open Sans Light"/>
                <a:ea typeface="Open Sans Light" panose="020B0306030504020204" pitchFamily="34" charset="0"/>
                <a:cs typeface="Open Sans Light" panose="020B0306030504020204" pitchFamily="34" charset="0"/>
              </a:rPr>
              <a:t>Bannez un correspondant</a:t>
            </a:r>
          </a:p>
          <a:p>
            <a:pPr marL="285750" indent="-285750">
              <a:lnSpc>
                <a:spcPct val="150000"/>
              </a:lnSpc>
              <a:spcBef>
                <a:spcPts val="400"/>
              </a:spcBef>
              <a:buFont typeface="Arial" panose="020B0604020202020204" pitchFamily="34" charset="0"/>
              <a:buChar char="•"/>
            </a:pPr>
            <a:endParaRPr lang="fr-FR" sz="1400" dirty="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50000"/>
              </a:lnSpc>
              <a:spcBef>
                <a:spcPts val="400"/>
              </a:spcBef>
            </a:pPr>
            <a:r>
              <a:rPr lang="fr-FR" sz="1400" dirty="0">
                <a:latin typeface="Open Sans Light"/>
                <a:ea typeface="Open Sans Light" panose="020B0306030504020204" pitchFamily="34" charset="0"/>
                <a:cs typeface="Open Sans Light" panose="020B0306030504020204" pitchFamily="34" charset="0"/>
              </a:rPr>
              <a:t>Fréquence de réception paramétrable selon les besoins</a:t>
            </a:r>
          </a:p>
          <a:p>
            <a:pPr>
              <a:lnSpc>
                <a:spcPct val="150000"/>
              </a:lnSpc>
              <a:spcBef>
                <a:spcPts val="400"/>
              </a:spcBef>
            </a:pPr>
            <a:endParaRPr lang="fr-FR" sz="14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 name="Groupe 1">
            <a:extLst>
              <a:ext uri="{FF2B5EF4-FFF2-40B4-BE49-F238E27FC236}">
                <a16:creationId xmlns:a16="http://schemas.microsoft.com/office/drawing/2014/main" id="{26387FF5-C5E3-8148-B159-FCD5560D8E7C}"/>
              </a:ext>
            </a:extLst>
          </p:cNvPr>
          <p:cNvGrpSpPr>
            <a:grpSpLocks noChangeAspect="1"/>
          </p:cNvGrpSpPr>
          <p:nvPr/>
        </p:nvGrpSpPr>
        <p:grpSpPr>
          <a:xfrm>
            <a:off x="678023" y="2288511"/>
            <a:ext cx="6627318" cy="3807487"/>
            <a:chOff x="520870" y="1881714"/>
            <a:chExt cx="6804858" cy="3909486"/>
          </a:xfrm>
        </p:grpSpPr>
        <p:pic>
          <p:nvPicPr>
            <p:cNvPr id="15" name="Image 14" descr="Une image contenant capture d’écran, dessin, table&#10;&#10;Description générée automatiquement">
              <a:extLst>
                <a:ext uri="{FF2B5EF4-FFF2-40B4-BE49-F238E27FC236}">
                  <a16:creationId xmlns:a16="http://schemas.microsoft.com/office/drawing/2014/main" id="{898F1529-8EC5-46FE-A7B8-E10089955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870" y="1881714"/>
              <a:ext cx="6804858" cy="3909486"/>
            </a:xfrm>
            <a:prstGeom prst="rect">
              <a:avLst/>
            </a:prstGeom>
          </p:spPr>
        </p:pic>
        <p:pic>
          <p:nvPicPr>
            <p:cNvPr id="18" name="Image 17" descr="Une image contenant capture d’écran&#10;&#10;Description générée automatiquement">
              <a:extLst>
                <a:ext uri="{FF2B5EF4-FFF2-40B4-BE49-F238E27FC236}">
                  <a16:creationId xmlns:a16="http://schemas.microsoft.com/office/drawing/2014/main" id="{9B73C39A-B750-46EB-97EF-B42D441B61B6}"/>
                </a:ext>
              </a:extLst>
            </p:cNvPr>
            <p:cNvPicPr>
              <a:picLocks noChangeAspect="1"/>
            </p:cNvPicPr>
            <p:nvPr/>
          </p:nvPicPr>
          <p:blipFill rotWithShape="1">
            <a:blip r:embed="rId3">
              <a:extLst>
                <a:ext uri="{28A0092B-C50C-407E-A947-70E740481C1C}">
                  <a14:useLocalDpi xmlns:a14="http://schemas.microsoft.com/office/drawing/2010/main" val="0"/>
                </a:ext>
              </a:extLst>
            </a:blip>
            <a:srcRect l="7349" t="4484" r="6972" b="9838"/>
            <a:stretch/>
          </p:blipFill>
          <p:spPr>
            <a:xfrm>
              <a:off x="1453086" y="2141969"/>
              <a:ext cx="4982575" cy="3185681"/>
            </a:xfrm>
            <a:prstGeom prst="rect">
              <a:avLst/>
            </a:prstGeom>
          </p:spPr>
        </p:pic>
      </p:grpSp>
      <p:sp>
        <p:nvSpPr>
          <p:cNvPr id="10" name="Extraire 9">
            <a:hlinkClick r:id="rId4" action="ppaction://hlinksldjump"/>
            <a:extLst>
              <a:ext uri="{FF2B5EF4-FFF2-40B4-BE49-F238E27FC236}">
                <a16:creationId xmlns:a16="http://schemas.microsoft.com/office/drawing/2014/main" id="{8F7E1094-551F-3F45-8A3E-B67755487371}"/>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6C8661AB-31D3-8B4D-A514-43794BC22FC2}"/>
              </a:ext>
            </a:extLst>
          </p:cNvPr>
          <p:cNvSpPr>
            <a:spLocks noGrp="1"/>
          </p:cNvSpPr>
          <p:nvPr>
            <p:ph type="title"/>
          </p:nvPr>
        </p:nvSpPr>
        <p:spPr/>
        <p:txBody>
          <a:bodyPr>
            <a:normAutofit/>
          </a:bodyPr>
          <a:lstStyle/>
          <a:p>
            <a:pPr>
              <a:lnSpc>
                <a:spcPct val="130000"/>
              </a:lnSpc>
            </a:pPr>
            <a:r>
              <a:rPr lang="fr-FR" dirty="0">
                <a:latin typeface="Neutra Text" panose="02000000000000000000" pitchFamily="50" charset="0"/>
                <a:ea typeface="Open Sans" panose="020B0606030504020204" pitchFamily="34" charset="0"/>
                <a:cs typeface="Open Sans" panose="020B0606030504020204" pitchFamily="34" charset="0"/>
              </a:rPr>
              <a:t>Le rapport d’emails stoppés</a:t>
            </a:r>
            <a:br>
              <a:rPr lang="fr-FR" dirty="0">
                <a:latin typeface="Neutra Text" panose="02000000000000000000" pitchFamily="50" charset="0"/>
                <a:ea typeface="Open Sans Light" panose="020B0306030504020204" pitchFamily="34" charset="0"/>
                <a:cs typeface="Open Sans Light" panose="020B0306030504020204" pitchFamily="34" charset="0"/>
              </a:rPr>
            </a:br>
            <a:r>
              <a:rPr lang="fr-FR" sz="2700" b="0" dirty="0">
                <a:latin typeface="Neutra Text Light" panose="02000000000000000000" pitchFamily="2" charset="0"/>
                <a:ea typeface="Open Sans Light" panose="020B0306030504020204" pitchFamily="34" charset="0"/>
                <a:cs typeface="Open Sans Light" panose="020B0306030504020204" pitchFamily="34" charset="0"/>
              </a:rPr>
              <a:t>Plus besoin de quitter votre environnement de travail habituel !</a:t>
            </a:r>
            <a:endParaRPr lang="fr-FR" sz="2700" b="0" dirty="0">
              <a:latin typeface="Neutra Text Light" panose="02000000000000000000" pitchFamily="2" charset="0"/>
            </a:endParaRPr>
          </a:p>
        </p:txBody>
      </p:sp>
    </p:spTree>
    <p:extLst>
      <p:ext uri="{BB962C8B-B14F-4D97-AF65-F5344CB8AC3E}">
        <p14:creationId xmlns:p14="http://schemas.microsoft.com/office/powerpoint/2010/main" val="2422524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1">
            <a:extLst>
              <a:ext uri="{FF2B5EF4-FFF2-40B4-BE49-F238E27FC236}">
                <a16:creationId xmlns:a16="http://schemas.microsoft.com/office/drawing/2014/main" id="{8B9B1341-E75F-4FB3-9573-EDE6AA847384}"/>
              </a:ext>
            </a:extLst>
          </p:cNvPr>
          <p:cNvSpPr txBox="1">
            <a:spLocks/>
          </p:cNvSpPr>
          <p:nvPr/>
        </p:nvSpPr>
        <p:spPr>
          <a:xfrm>
            <a:off x="637778" y="255937"/>
            <a:ext cx="109347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fr-FR" sz="3600" b="1">
                <a:latin typeface="Neutra Text" panose="02000000000000000000" pitchFamily="50" charset="0"/>
                <a:ea typeface="Open Sans" panose="020B0606030504020204" pitchFamily="34" charset="0"/>
                <a:cs typeface="Open Sans" panose="020B0606030504020204" pitchFamily="34" charset="0"/>
              </a:rPr>
              <a:t>La liste blanche : comment autoriser des expéditeurs</a:t>
            </a:r>
          </a:p>
        </p:txBody>
      </p:sp>
      <p:grpSp>
        <p:nvGrpSpPr>
          <p:cNvPr id="42" name="Groupe 41">
            <a:extLst>
              <a:ext uri="{FF2B5EF4-FFF2-40B4-BE49-F238E27FC236}">
                <a16:creationId xmlns:a16="http://schemas.microsoft.com/office/drawing/2014/main" id="{9FB113D5-6A4E-4435-912A-F1D55CF2F6E6}"/>
              </a:ext>
            </a:extLst>
          </p:cNvPr>
          <p:cNvGrpSpPr>
            <a:grpSpLocks noChangeAspect="1"/>
          </p:cNvGrpSpPr>
          <p:nvPr/>
        </p:nvGrpSpPr>
        <p:grpSpPr>
          <a:xfrm>
            <a:off x="4247863" y="2785355"/>
            <a:ext cx="3916942" cy="2391729"/>
            <a:chOff x="4306669" y="2607938"/>
            <a:chExt cx="3578659" cy="2185169"/>
          </a:xfrm>
        </p:grpSpPr>
        <p:pic>
          <p:nvPicPr>
            <p:cNvPr id="43" name="Image 42">
              <a:extLst>
                <a:ext uri="{FF2B5EF4-FFF2-40B4-BE49-F238E27FC236}">
                  <a16:creationId xmlns:a16="http://schemas.microsoft.com/office/drawing/2014/main" id="{6A660ACA-3DE6-4A3C-93C8-C999523AD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669" y="2607938"/>
              <a:ext cx="3578659" cy="2185169"/>
            </a:xfrm>
            <a:prstGeom prst="rect">
              <a:avLst/>
            </a:prstGeom>
          </p:spPr>
        </p:pic>
        <p:pic>
          <p:nvPicPr>
            <p:cNvPr id="44" name="Image 43" descr="Une image contenant capture d’écran&#10;&#10;Description générée automatiquement">
              <a:extLst>
                <a:ext uri="{FF2B5EF4-FFF2-40B4-BE49-F238E27FC236}">
                  <a16:creationId xmlns:a16="http://schemas.microsoft.com/office/drawing/2014/main" id="{EEC36025-C852-4FE7-91CF-69013C017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110" y="2734910"/>
              <a:ext cx="2632690" cy="1683247"/>
            </a:xfrm>
            <a:prstGeom prst="rect">
              <a:avLst/>
            </a:prstGeom>
          </p:spPr>
        </p:pic>
      </p:grpSp>
      <p:sp>
        <p:nvSpPr>
          <p:cNvPr id="45" name="Rectangle 44">
            <a:extLst>
              <a:ext uri="{FF2B5EF4-FFF2-40B4-BE49-F238E27FC236}">
                <a16:creationId xmlns:a16="http://schemas.microsoft.com/office/drawing/2014/main" id="{CA48E503-2282-42B4-A233-EABB3DC67906}"/>
              </a:ext>
            </a:extLst>
          </p:cNvPr>
          <p:cNvSpPr/>
          <p:nvPr/>
        </p:nvSpPr>
        <p:spPr>
          <a:xfrm>
            <a:off x="666680" y="4640812"/>
            <a:ext cx="3281725" cy="63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Interface administrateur</a:t>
            </a:r>
          </a:p>
          <a:p>
            <a:pPr algn="ctr"/>
            <a:r>
              <a:rPr lang="fr-FR" sz="1600" dirty="0" err="1">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Protect</a:t>
            </a:r>
            <a:r>
              <a:rPr lang="fr-FR" sz="1600" dirty="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 Out</a:t>
            </a:r>
            <a:endParaRPr lang="fr-FR" sz="1600" dirty="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Rectangle 45">
            <a:extLst>
              <a:ext uri="{FF2B5EF4-FFF2-40B4-BE49-F238E27FC236}">
                <a16:creationId xmlns:a16="http://schemas.microsoft.com/office/drawing/2014/main" id="{46A3E52E-8E94-48E3-AC99-587FF202E6D0}"/>
              </a:ext>
            </a:extLst>
          </p:cNvPr>
          <p:cNvSpPr/>
          <p:nvPr/>
        </p:nvSpPr>
        <p:spPr>
          <a:xfrm>
            <a:off x="4464265" y="5245967"/>
            <a:ext cx="3281725" cy="63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Interfaces utilisateur</a:t>
            </a:r>
          </a:p>
          <a:p>
            <a:pPr algn="ctr"/>
            <a:r>
              <a:rPr lang="fr-FR" sz="160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Rapport d’emails stoppés</a:t>
            </a:r>
            <a:endParaRPr lang="fr-FR" sz="160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8" name="Image 47" descr="Une image contenant texte&#10;&#10;Description générée automatiquement">
            <a:extLst>
              <a:ext uri="{FF2B5EF4-FFF2-40B4-BE49-F238E27FC236}">
                <a16:creationId xmlns:a16="http://schemas.microsoft.com/office/drawing/2014/main" id="{6C7AEA68-02BB-48E7-8F95-8268FB103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842" y="2334239"/>
            <a:ext cx="3811084" cy="2189521"/>
          </a:xfrm>
          <a:prstGeom prst="rect">
            <a:avLst/>
          </a:prstGeom>
        </p:spPr>
      </p:pic>
      <p:pic>
        <p:nvPicPr>
          <p:cNvPr id="49" name="Image 48" descr="Une image contenant capture d’écran&#10;&#10;Description générée automatiquement">
            <a:extLst>
              <a:ext uri="{FF2B5EF4-FFF2-40B4-BE49-F238E27FC236}">
                <a16:creationId xmlns:a16="http://schemas.microsoft.com/office/drawing/2014/main" id="{260621F8-0B66-4AC0-A388-C95F0C170917}"/>
              </a:ext>
            </a:extLst>
          </p:cNvPr>
          <p:cNvPicPr>
            <a:picLocks noChangeAspect="1"/>
          </p:cNvPicPr>
          <p:nvPr/>
        </p:nvPicPr>
        <p:blipFill rotWithShape="1">
          <a:blip r:embed="rId6">
            <a:extLst>
              <a:ext uri="{28A0092B-C50C-407E-A947-70E740481C1C}">
                <a14:useLocalDpi xmlns:a14="http://schemas.microsoft.com/office/drawing/2010/main" val="0"/>
              </a:ext>
            </a:extLst>
          </a:blip>
          <a:srcRect l="8864" t="-983" r="50745" b="29119"/>
          <a:stretch/>
        </p:blipFill>
        <p:spPr>
          <a:xfrm>
            <a:off x="7008150" y="3456109"/>
            <a:ext cx="967450" cy="1807650"/>
          </a:xfrm>
          <a:prstGeom prst="rect">
            <a:avLst/>
          </a:prstGeom>
        </p:spPr>
      </p:pic>
      <p:pic>
        <p:nvPicPr>
          <p:cNvPr id="50" name="Image 49" descr="Une image contenant capture d’écran&#10;&#10;Description générée automatiquement">
            <a:extLst>
              <a:ext uri="{FF2B5EF4-FFF2-40B4-BE49-F238E27FC236}">
                <a16:creationId xmlns:a16="http://schemas.microsoft.com/office/drawing/2014/main" id="{BE7CE765-0528-410D-86BA-95F3C2EE17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5600" y="3268308"/>
            <a:ext cx="3916942" cy="2502765"/>
          </a:xfrm>
          <a:prstGeom prst="rect">
            <a:avLst/>
          </a:prstGeom>
        </p:spPr>
      </p:pic>
      <p:sp>
        <p:nvSpPr>
          <p:cNvPr id="51" name="Rectangle 50">
            <a:hlinkClick r:id="rId8" action="ppaction://hlinksldjump"/>
            <a:extLst>
              <a:ext uri="{FF2B5EF4-FFF2-40B4-BE49-F238E27FC236}">
                <a16:creationId xmlns:a16="http://schemas.microsoft.com/office/drawing/2014/main" id="{5EA3459D-2E1E-4918-BFA3-CDA7BD7834C5}"/>
              </a:ext>
            </a:extLst>
          </p:cNvPr>
          <p:cNvSpPr/>
          <p:nvPr/>
        </p:nvSpPr>
        <p:spPr>
          <a:xfrm>
            <a:off x="8251648" y="5534837"/>
            <a:ext cx="3281725" cy="635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rgbClr val="1D1A16"/>
                </a:solidFill>
                <a:latin typeface="Open Sans Light" panose="020B0306030504020204" pitchFamily="34" charset="0"/>
                <a:ea typeface="Open Sans Light" panose="020B0306030504020204" pitchFamily="34" charset="0"/>
                <a:cs typeface="Open Sans Light" panose="020B0306030504020204" pitchFamily="34" charset="0"/>
              </a:rPr>
              <a:t>Demande d’authentification</a:t>
            </a:r>
            <a:endParaRPr lang="fr-FR" sz="1600">
              <a:solidFill>
                <a:sysClr val="windowText" lastClr="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Extraire 20">
            <a:hlinkClick r:id="" action="ppaction://hlinkshowjump?jump=nextslide"/>
            <a:extLst>
              <a:ext uri="{FF2B5EF4-FFF2-40B4-BE49-F238E27FC236}">
                <a16:creationId xmlns:a16="http://schemas.microsoft.com/office/drawing/2014/main" id="{92A0D0FC-3819-D448-83A0-CA8701BEF9CA}"/>
              </a:ext>
            </a:extLst>
          </p:cNvPr>
          <p:cNvSpPr/>
          <p:nvPr/>
        </p:nvSpPr>
        <p:spPr>
          <a:xfrm rot="5400000">
            <a:off x="11840975"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8" name="Extraire 17">
            <a:hlinkClick r:id="rId9" action="ppaction://hlinksldjump"/>
            <a:extLst>
              <a:ext uri="{FF2B5EF4-FFF2-40B4-BE49-F238E27FC236}">
                <a16:creationId xmlns:a16="http://schemas.microsoft.com/office/drawing/2014/main" id="{23A9F63C-A676-714E-B9A9-D02C750FE743}"/>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7" name="Espace réservé du contenu 4">
            <a:extLst>
              <a:ext uri="{FF2B5EF4-FFF2-40B4-BE49-F238E27FC236}">
                <a16:creationId xmlns:a16="http://schemas.microsoft.com/office/drawing/2014/main" id="{6B14FB97-B725-8F49-8249-013129849F08}"/>
              </a:ext>
            </a:extLst>
          </p:cNvPr>
          <p:cNvSpPr txBox="1">
            <a:spLocks/>
          </p:cNvSpPr>
          <p:nvPr/>
        </p:nvSpPr>
        <p:spPr>
          <a:xfrm>
            <a:off x="680027" y="1905260"/>
            <a:ext cx="3160713" cy="4622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800">
                <a:latin typeface="Neutra Text Light" panose="02000000000000000000" pitchFamily="2" charset="0"/>
              </a:rPr>
              <a:t>ADMINISTRATEUR</a:t>
            </a:r>
          </a:p>
        </p:txBody>
      </p:sp>
      <p:sp>
        <p:nvSpPr>
          <p:cNvPr id="19" name="Espace réservé du contenu 5">
            <a:extLst>
              <a:ext uri="{FF2B5EF4-FFF2-40B4-BE49-F238E27FC236}">
                <a16:creationId xmlns:a16="http://schemas.microsoft.com/office/drawing/2014/main" id="{91DFC2F8-0D33-AF47-867D-E9BF283BC6DA}"/>
              </a:ext>
            </a:extLst>
          </p:cNvPr>
          <p:cNvSpPr txBox="1">
            <a:spLocks/>
          </p:cNvSpPr>
          <p:nvPr/>
        </p:nvSpPr>
        <p:spPr>
          <a:xfrm>
            <a:off x="4625977" y="2342706"/>
            <a:ext cx="3160713" cy="4622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800">
                <a:latin typeface="Neutra Text Light" panose="02000000000000000000" pitchFamily="2" charset="0"/>
              </a:rPr>
              <a:t>UTILISATEUR</a:t>
            </a:r>
          </a:p>
        </p:txBody>
      </p:sp>
      <p:sp>
        <p:nvSpPr>
          <p:cNvPr id="20" name="Espace réservé du contenu 6">
            <a:extLst>
              <a:ext uri="{FF2B5EF4-FFF2-40B4-BE49-F238E27FC236}">
                <a16:creationId xmlns:a16="http://schemas.microsoft.com/office/drawing/2014/main" id="{B898D519-77F1-924F-80E1-15E2E653ECB3}"/>
              </a:ext>
            </a:extLst>
          </p:cNvPr>
          <p:cNvSpPr txBox="1">
            <a:spLocks/>
          </p:cNvSpPr>
          <p:nvPr/>
        </p:nvSpPr>
        <p:spPr>
          <a:xfrm>
            <a:off x="8365553" y="3075565"/>
            <a:ext cx="3160713" cy="4622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800">
                <a:latin typeface="Neutra Text Light" panose="02000000000000000000" pitchFamily="2" charset="0"/>
              </a:rPr>
              <a:t>EXPÉDITEUR</a:t>
            </a:r>
          </a:p>
        </p:txBody>
      </p:sp>
    </p:spTree>
    <p:extLst>
      <p:ext uri="{BB962C8B-B14F-4D97-AF65-F5344CB8AC3E}">
        <p14:creationId xmlns:p14="http://schemas.microsoft.com/office/powerpoint/2010/main" val="2854316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3">
            <a:extLst>
              <a:ext uri="{FF2B5EF4-FFF2-40B4-BE49-F238E27FC236}">
                <a16:creationId xmlns:a16="http://schemas.microsoft.com/office/drawing/2014/main" id="{9F276DFB-21D3-42EA-A73C-0E1A8D194758}"/>
              </a:ext>
            </a:extLst>
          </p:cNvPr>
          <p:cNvSpPr txBox="1">
            <a:spLocks/>
          </p:cNvSpPr>
          <p:nvPr/>
        </p:nvSpPr>
        <p:spPr>
          <a:xfrm>
            <a:off x="838200" y="4084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fr-FR" sz="3600" b="1">
                <a:latin typeface="Neutra Text" panose="02000000000000000000" pitchFamily="50" charset="0"/>
                <a:ea typeface="Open Sans" panose="020B0606030504020204" pitchFamily="34" charset="0"/>
                <a:cs typeface="Open Sans" panose="020B0606030504020204" pitchFamily="34" charset="0"/>
              </a:rPr>
              <a:t>La DA : votre plus haut niveau de confort</a:t>
            </a:r>
          </a:p>
        </p:txBody>
      </p:sp>
      <p:sp>
        <p:nvSpPr>
          <p:cNvPr id="10" name="Extraire 9">
            <a:hlinkClick r:id="rId3" action="ppaction://hlinksldjump"/>
            <a:extLst>
              <a:ext uri="{FF2B5EF4-FFF2-40B4-BE49-F238E27FC236}">
                <a16:creationId xmlns:a16="http://schemas.microsoft.com/office/drawing/2014/main" id="{F24936D8-045A-4E40-8924-56875C503A2F}"/>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CBE2756E-DAB4-CE4E-84FA-3A6D85973E7F}"/>
              </a:ext>
            </a:extLst>
          </p:cNvPr>
          <p:cNvSpPr/>
          <p:nvPr/>
        </p:nvSpPr>
        <p:spPr>
          <a:xfrm>
            <a:off x="2073729" y="2049237"/>
            <a:ext cx="947057" cy="130629"/>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99ADC1C-C61B-1446-8B78-C5A0B84708C2}"/>
              </a:ext>
            </a:extLst>
          </p:cNvPr>
          <p:cNvSpPr/>
          <p:nvPr/>
        </p:nvSpPr>
        <p:spPr>
          <a:xfrm>
            <a:off x="5619460" y="2065570"/>
            <a:ext cx="947057" cy="130629"/>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191A634-1C4F-F744-94CF-F18AF49445E6}"/>
              </a:ext>
            </a:extLst>
          </p:cNvPr>
          <p:cNvSpPr/>
          <p:nvPr/>
        </p:nvSpPr>
        <p:spPr>
          <a:xfrm>
            <a:off x="8969832" y="2065570"/>
            <a:ext cx="947057" cy="130629"/>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capture d’écran&#10;&#10;Description générée automatiquement">
            <a:extLst>
              <a:ext uri="{FF2B5EF4-FFF2-40B4-BE49-F238E27FC236}">
                <a16:creationId xmlns:a16="http://schemas.microsoft.com/office/drawing/2014/main" id="{A20E9E93-E487-EE46-B04D-98C51AC0787C}"/>
              </a:ext>
            </a:extLst>
          </p:cNvPr>
          <p:cNvPicPr>
            <a:picLocks noChangeAspect="1"/>
          </p:cNvPicPr>
          <p:nvPr/>
        </p:nvPicPr>
        <p:blipFill rotWithShape="1">
          <a:blip r:embed="rId4">
            <a:extLst>
              <a:ext uri="{28A0092B-C50C-407E-A947-70E740481C1C}">
                <a14:useLocalDpi xmlns:a14="http://schemas.microsoft.com/office/drawing/2010/main" val="0"/>
              </a:ext>
            </a:extLst>
          </a:blip>
          <a:srcRect l="30368" t="15056" r="29838" b="22248"/>
          <a:stretch/>
        </p:blipFill>
        <p:spPr>
          <a:xfrm>
            <a:off x="994309" y="3266198"/>
            <a:ext cx="3168752" cy="3192054"/>
          </a:xfrm>
          <a:prstGeom prst="rect">
            <a:avLst/>
          </a:prstGeom>
        </p:spPr>
      </p:pic>
      <p:pic>
        <p:nvPicPr>
          <p:cNvPr id="21" name="Image 20" descr="Une image contenant capture d’écran&#10;&#10;Description générée automatiquement">
            <a:extLst>
              <a:ext uri="{FF2B5EF4-FFF2-40B4-BE49-F238E27FC236}">
                <a16:creationId xmlns:a16="http://schemas.microsoft.com/office/drawing/2014/main" id="{D8B3A107-7938-6C47-83A0-5E39733E35E5}"/>
              </a:ext>
            </a:extLst>
          </p:cNvPr>
          <p:cNvPicPr>
            <a:picLocks noChangeAspect="1"/>
          </p:cNvPicPr>
          <p:nvPr/>
        </p:nvPicPr>
        <p:blipFill rotWithShape="1">
          <a:blip r:embed="rId5">
            <a:extLst>
              <a:ext uri="{28A0092B-C50C-407E-A947-70E740481C1C}">
                <a14:useLocalDpi xmlns:a14="http://schemas.microsoft.com/office/drawing/2010/main" val="0"/>
              </a:ext>
            </a:extLst>
          </a:blip>
          <a:srcRect l="30504" t="10946" r="29973" b="18548"/>
          <a:stretch/>
        </p:blipFill>
        <p:spPr>
          <a:xfrm>
            <a:off x="4755358" y="3266199"/>
            <a:ext cx="2798719" cy="3192053"/>
          </a:xfrm>
          <a:prstGeom prst="rect">
            <a:avLst/>
          </a:prstGeom>
        </p:spPr>
      </p:pic>
      <p:pic>
        <p:nvPicPr>
          <p:cNvPr id="22" name="Image 21" descr="Une image contenant capture d’écran&#10;&#10;Description générée automatiquement">
            <a:extLst>
              <a:ext uri="{FF2B5EF4-FFF2-40B4-BE49-F238E27FC236}">
                <a16:creationId xmlns:a16="http://schemas.microsoft.com/office/drawing/2014/main" id="{8291EC2A-BE9B-5D4D-B71E-17FD0BEC2FBC}"/>
              </a:ext>
            </a:extLst>
          </p:cNvPr>
          <p:cNvPicPr>
            <a:picLocks noChangeAspect="1"/>
          </p:cNvPicPr>
          <p:nvPr/>
        </p:nvPicPr>
        <p:blipFill rotWithShape="1">
          <a:blip r:embed="rId6">
            <a:extLst>
              <a:ext uri="{28A0092B-C50C-407E-A947-70E740481C1C}">
                <a14:useLocalDpi xmlns:a14="http://schemas.microsoft.com/office/drawing/2010/main" val="0"/>
              </a:ext>
            </a:extLst>
          </a:blip>
          <a:srcRect l="29837" t="11692" r="29884" b="10411"/>
          <a:stretch/>
        </p:blipFill>
        <p:spPr>
          <a:xfrm>
            <a:off x="8392277" y="3266198"/>
            <a:ext cx="2536331" cy="3192053"/>
          </a:xfrm>
          <a:prstGeom prst="rect">
            <a:avLst/>
          </a:prstGeom>
        </p:spPr>
      </p:pic>
      <p:sp>
        <p:nvSpPr>
          <p:cNvPr id="23" name="ZoneTexte 22">
            <a:extLst>
              <a:ext uri="{FF2B5EF4-FFF2-40B4-BE49-F238E27FC236}">
                <a16:creationId xmlns:a16="http://schemas.microsoft.com/office/drawing/2014/main" id="{C9B00A74-4F70-1E42-89CB-642746C516D5}"/>
              </a:ext>
            </a:extLst>
          </p:cNvPr>
          <p:cNvSpPr txBox="1"/>
          <p:nvPr/>
        </p:nvSpPr>
        <p:spPr>
          <a:xfrm>
            <a:off x="838200" y="1764724"/>
            <a:ext cx="3448687" cy="1138773"/>
          </a:xfrm>
          <a:prstGeom prst="rect">
            <a:avLst/>
          </a:prstGeom>
          <a:noFill/>
        </p:spPr>
        <p:txBody>
          <a:bodyPr wrap="square" rtlCol="0">
            <a:spAutoFit/>
          </a:bodyPr>
          <a:lstStyle/>
          <a:p>
            <a:pPr algn="ctr"/>
            <a:r>
              <a:rPr lang="fr-FR" sz="2400" dirty="0">
                <a:latin typeface="Neutra Text Light" panose="02000000000000000000" pitchFamily="2" charset="0"/>
              </a:rPr>
              <a:t>Étape 1</a:t>
            </a:r>
          </a:p>
          <a:p>
            <a:pPr algn="ctr"/>
            <a:endParaRPr lang="fr-FR" sz="1600" dirty="0">
              <a:latin typeface="Neutra Text Light" panose="02000000000000000000" pitchFamily="2" charset="0"/>
            </a:endParaRPr>
          </a:p>
          <a:p>
            <a:pPr algn="ctr"/>
            <a:r>
              <a:rPr lang="fr-FR" sz="1400" dirty="0">
                <a:latin typeface="Neutra Text Light" panose="02000000000000000000" pitchFamily="2" charset="0"/>
                <a:ea typeface="Open Sans Light" panose="020B0306030504020204" pitchFamily="34" charset="0"/>
                <a:cs typeface="Open Sans Light" panose="020B0306030504020204" pitchFamily="34" charset="0"/>
              </a:rPr>
              <a:t>Chaque nouveau correspondant </a:t>
            </a:r>
          </a:p>
          <a:p>
            <a:pPr algn="ctr"/>
            <a:r>
              <a:rPr lang="fr-FR" sz="1400" dirty="0">
                <a:latin typeface="Neutra Text Light" panose="02000000000000000000" pitchFamily="2" charset="0"/>
                <a:ea typeface="Open Sans Light" panose="020B0306030504020204" pitchFamily="34" charset="0"/>
                <a:cs typeface="Open Sans Light" panose="020B0306030504020204" pitchFamily="34" charset="0"/>
              </a:rPr>
              <a:t>reçoit une demande d’authentification</a:t>
            </a:r>
            <a:endParaRPr lang="fr-FR" sz="1400" dirty="0">
              <a:latin typeface="Neutra Text Light" panose="02000000000000000000" pitchFamily="2" charset="0"/>
            </a:endParaRPr>
          </a:p>
        </p:txBody>
      </p:sp>
      <p:sp>
        <p:nvSpPr>
          <p:cNvPr id="24" name="ZoneTexte 23">
            <a:extLst>
              <a:ext uri="{FF2B5EF4-FFF2-40B4-BE49-F238E27FC236}">
                <a16:creationId xmlns:a16="http://schemas.microsoft.com/office/drawing/2014/main" id="{BBDA0584-532B-704D-ADD6-723E291C0313}"/>
              </a:ext>
            </a:extLst>
          </p:cNvPr>
          <p:cNvSpPr txBox="1"/>
          <p:nvPr/>
        </p:nvSpPr>
        <p:spPr>
          <a:xfrm>
            <a:off x="4371656" y="1772409"/>
            <a:ext cx="3448687" cy="1354217"/>
          </a:xfrm>
          <a:prstGeom prst="rect">
            <a:avLst/>
          </a:prstGeom>
          <a:noFill/>
        </p:spPr>
        <p:txBody>
          <a:bodyPr wrap="square" rtlCol="0">
            <a:spAutoFit/>
          </a:bodyPr>
          <a:lstStyle/>
          <a:p>
            <a:pPr algn="ctr"/>
            <a:r>
              <a:rPr lang="fr-FR" sz="2400" dirty="0">
                <a:latin typeface="Neutra Text Light" panose="02000000000000000000" pitchFamily="2" charset="0"/>
              </a:rPr>
              <a:t>Étape 2</a:t>
            </a:r>
          </a:p>
          <a:p>
            <a:pPr algn="ctr"/>
            <a:endParaRPr lang="fr-FR" sz="1600" dirty="0">
              <a:latin typeface="Neutra Text Light" panose="02000000000000000000" pitchFamily="2" charset="0"/>
            </a:endParaRPr>
          </a:p>
          <a:p>
            <a:pPr algn="ctr"/>
            <a:r>
              <a:rPr lang="fr-FR" sz="1400" dirty="0">
                <a:latin typeface="Neutra Text Light" panose="02000000000000000000" pitchFamily="2" charset="0"/>
                <a:ea typeface="Open Sans Light" panose="020B0306030504020204" pitchFamily="34" charset="0"/>
                <a:cs typeface="Open Sans Light" panose="020B0306030504020204" pitchFamily="34" charset="0"/>
              </a:rPr>
              <a:t>Le correspondant répond correctement pour s’authentifier : il rejoint alors la liste blanche du destinataire</a:t>
            </a:r>
          </a:p>
        </p:txBody>
      </p:sp>
      <p:sp>
        <p:nvSpPr>
          <p:cNvPr id="25" name="ZoneTexte 24">
            <a:extLst>
              <a:ext uri="{FF2B5EF4-FFF2-40B4-BE49-F238E27FC236}">
                <a16:creationId xmlns:a16="http://schemas.microsoft.com/office/drawing/2014/main" id="{90A8DCBE-6B0F-AB42-A8FA-4DF6008593C8}"/>
              </a:ext>
            </a:extLst>
          </p:cNvPr>
          <p:cNvSpPr txBox="1"/>
          <p:nvPr/>
        </p:nvSpPr>
        <p:spPr>
          <a:xfrm>
            <a:off x="7749004" y="1775571"/>
            <a:ext cx="3448687" cy="1138773"/>
          </a:xfrm>
          <a:prstGeom prst="rect">
            <a:avLst/>
          </a:prstGeom>
          <a:noFill/>
        </p:spPr>
        <p:txBody>
          <a:bodyPr wrap="square" rtlCol="0">
            <a:spAutoFit/>
          </a:bodyPr>
          <a:lstStyle/>
          <a:p>
            <a:pPr algn="ctr"/>
            <a:r>
              <a:rPr lang="fr-FR" sz="2400" dirty="0">
                <a:latin typeface="Neutra Text Light" panose="02000000000000000000" pitchFamily="2" charset="0"/>
              </a:rPr>
              <a:t>Étape 3</a:t>
            </a:r>
          </a:p>
          <a:p>
            <a:pPr algn="ctr"/>
            <a:endParaRPr lang="fr-FR" sz="1600" dirty="0">
              <a:latin typeface="Neutra Text Light" panose="02000000000000000000" pitchFamily="2" charset="0"/>
            </a:endParaRPr>
          </a:p>
          <a:p>
            <a:pPr algn="ctr"/>
            <a:r>
              <a:rPr lang="fr-FR" sz="1400" dirty="0">
                <a:latin typeface="Neutra Text Light" panose="02000000000000000000" pitchFamily="2" charset="0"/>
                <a:ea typeface="Open Sans Light" panose="020B0306030504020204" pitchFamily="34" charset="0"/>
                <a:cs typeface="Open Sans Light" panose="020B0306030504020204" pitchFamily="34" charset="0"/>
              </a:rPr>
              <a:t>Un message lui confirme que son email </a:t>
            </a:r>
          </a:p>
          <a:p>
            <a:pPr algn="ctr"/>
            <a:r>
              <a:rPr lang="fr-FR" sz="1400" dirty="0">
                <a:latin typeface="Neutra Text Light" panose="02000000000000000000" pitchFamily="2" charset="0"/>
                <a:ea typeface="Open Sans Light" panose="020B0306030504020204" pitchFamily="34" charset="0"/>
                <a:cs typeface="Open Sans Light" panose="020B0306030504020204" pitchFamily="34" charset="0"/>
              </a:rPr>
              <a:t>a bien été délivré au destinataire</a:t>
            </a:r>
          </a:p>
        </p:txBody>
      </p:sp>
    </p:spTree>
    <p:extLst>
      <p:ext uri="{BB962C8B-B14F-4D97-AF65-F5344CB8AC3E}">
        <p14:creationId xmlns:p14="http://schemas.microsoft.com/office/powerpoint/2010/main" val="4129037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CFD15E-202C-0F44-B1BD-80E11E10BA9B}"/>
              </a:ext>
            </a:extLst>
          </p:cNvPr>
          <p:cNvSpPr/>
          <p:nvPr/>
        </p:nvSpPr>
        <p:spPr>
          <a:xfrm>
            <a:off x="0" y="5923863"/>
            <a:ext cx="12192000" cy="939590"/>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000">
              <a:solidFill>
                <a:schemeClr val="tx1"/>
              </a:solidFill>
              <a:latin typeface="Neutra Text" panose="02000000000000000000" pitchFamily="50" charset="0"/>
            </a:endParaRPr>
          </a:p>
        </p:txBody>
      </p:sp>
      <p:sp>
        <p:nvSpPr>
          <p:cNvPr id="4" name="Rectangle 3">
            <a:extLst>
              <a:ext uri="{FF2B5EF4-FFF2-40B4-BE49-F238E27FC236}">
                <a16:creationId xmlns:a16="http://schemas.microsoft.com/office/drawing/2014/main" id="{87121A50-C06D-E244-94DC-8696A0694EFC}"/>
              </a:ext>
            </a:extLst>
          </p:cNvPr>
          <p:cNvSpPr/>
          <p:nvPr/>
        </p:nvSpPr>
        <p:spPr>
          <a:xfrm>
            <a:off x="2795551" y="6207799"/>
            <a:ext cx="2499595" cy="369332"/>
          </a:xfrm>
          <a:prstGeom prst="rect">
            <a:avLst/>
          </a:prstGeom>
        </p:spPr>
        <p:txBody>
          <a:bodyPr wrap="square">
            <a:spAutoFit/>
          </a:bodyPr>
          <a:lstStyle/>
          <a:p>
            <a:pPr marL="0" indent="0">
              <a:buNone/>
            </a:pPr>
            <a:r>
              <a:rPr lang="fr-FR" sz="1800" dirty="0">
                <a:latin typeface="Open Sans Light" panose="020B0306030504020204" pitchFamily="34" charset="0"/>
                <a:ea typeface="Open Sans Light" panose="020B0306030504020204" pitchFamily="34" charset="0"/>
                <a:cs typeface="Open Sans Light" panose="020B0306030504020204" pitchFamily="34" charset="0"/>
              </a:rPr>
              <a:t>Disponible auprès de :</a:t>
            </a:r>
          </a:p>
        </p:txBody>
      </p:sp>
      <p:pic>
        <p:nvPicPr>
          <p:cNvPr id="7" name="Image 6" descr="Une image contenant signe, fenêtre, dessin, horloge&#10;&#10;Description générée automatiquement">
            <a:extLst>
              <a:ext uri="{FF2B5EF4-FFF2-40B4-BE49-F238E27FC236}">
                <a16:creationId xmlns:a16="http://schemas.microsoft.com/office/drawing/2014/main" id="{AB51ADE0-A6B9-5A43-9970-BDDB72AFA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9886" y="6178759"/>
            <a:ext cx="854822" cy="427412"/>
          </a:xfrm>
          <a:prstGeom prst="rect">
            <a:avLst/>
          </a:prstGeom>
        </p:spPr>
      </p:pic>
      <p:pic>
        <p:nvPicPr>
          <p:cNvPr id="8" name="Image 7" descr="Une image contenant dessin&#10;&#10;Description générée automatiquement">
            <a:extLst>
              <a:ext uri="{FF2B5EF4-FFF2-40B4-BE49-F238E27FC236}">
                <a16:creationId xmlns:a16="http://schemas.microsoft.com/office/drawing/2014/main" id="{769B1F73-6B66-3548-A44A-36AE50A61F67}"/>
              </a:ext>
            </a:extLst>
          </p:cNvPr>
          <p:cNvPicPr>
            <a:picLocks noChangeAspect="1"/>
          </p:cNvPicPr>
          <p:nvPr/>
        </p:nvPicPr>
        <p:blipFill rotWithShape="1">
          <a:blip r:embed="rId3">
            <a:extLst>
              <a:ext uri="{28A0092B-C50C-407E-A947-70E740481C1C}">
                <a14:useLocalDpi xmlns:a14="http://schemas.microsoft.com/office/drawing/2010/main" val="0"/>
              </a:ext>
            </a:extLst>
          </a:blip>
          <a:srcRect l="-512" t="24173" r="512" b="25828"/>
          <a:stretch/>
        </p:blipFill>
        <p:spPr>
          <a:xfrm>
            <a:off x="7179448" y="6178759"/>
            <a:ext cx="854821" cy="427412"/>
          </a:xfrm>
          <a:prstGeom prst="rect">
            <a:avLst/>
          </a:prstGeom>
        </p:spPr>
      </p:pic>
      <p:pic>
        <p:nvPicPr>
          <p:cNvPr id="9" name="Image 8" descr="Une image contenant dessin&#10;&#10;Description générée automatiquement">
            <a:extLst>
              <a:ext uri="{FF2B5EF4-FFF2-40B4-BE49-F238E27FC236}">
                <a16:creationId xmlns:a16="http://schemas.microsoft.com/office/drawing/2014/main" id="{709DB65D-545C-A74E-B953-050FC7031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009" y="6149439"/>
            <a:ext cx="1340952" cy="486052"/>
          </a:xfrm>
          <a:prstGeom prst="rect">
            <a:avLst/>
          </a:prstGeom>
        </p:spPr>
      </p:pic>
      <p:sp>
        <p:nvSpPr>
          <p:cNvPr id="10" name="Titre 21">
            <a:extLst>
              <a:ext uri="{FF2B5EF4-FFF2-40B4-BE49-F238E27FC236}">
                <a16:creationId xmlns:a16="http://schemas.microsoft.com/office/drawing/2014/main" id="{1C35E620-6686-9A45-BC99-454FE8A2561D}"/>
              </a:ext>
            </a:extLst>
          </p:cNvPr>
          <p:cNvSpPr txBox="1">
            <a:spLocks/>
          </p:cNvSpPr>
          <p:nvPr/>
        </p:nvSpPr>
        <p:spPr>
          <a:xfrm>
            <a:off x="3283838" y="495683"/>
            <a:ext cx="5624324" cy="85417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Neutra Text" panose="02000000000000000000" pitchFamily="2" charset="0"/>
                <a:ea typeface="+mj-ea"/>
                <a:cs typeface="+mj-cs"/>
              </a:defRPr>
            </a:lvl1pPr>
          </a:lstStyle>
          <a:p>
            <a:pPr algn="ctr"/>
            <a:r>
              <a:rPr lang="fr-FR" dirty="0"/>
              <a:t>Conformité aux normes</a:t>
            </a:r>
          </a:p>
        </p:txBody>
      </p:sp>
      <p:sp>
        <p:nvSpPr>
          <p:cNvPr id="12" name="Extraire 11">
            <a:hlinkClick r:id="rId5" action="ppaction://hlinksldjump"/>
            <a:extLst>
              <a:ext uri="{FF2B5EF4-FFF2-40B4-BE49-F238E27FC236}">
                <a16:creationId xmlns:a16="http://schemas.microsoft.com/office/drawing/2014/main" id="{1D8AC629-5E43-C24C-8DCF-C18E93EB4276}"/>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127" name="Graphique 126">
            <a:extLst>
              <a:ext uri="{FF2B5EF4-FFF2-40B4-BE49-F238E27FC236}">
                <a16:creationId xmlns:a16="http://schemas.microsoft.com/office/drawing/2014/main" id="{12F81871-3B35-DB43-8728-9E1B08DB79E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247" t="14102" r="14872" b="14673"/>
          <a:stretch/>
        </p:blipFill>
        <p:spPr>
          <a:xfrm>
            <a:off x="7679573" y="3041960"/>
            <a:ext cx="2125550" cy="900128"/>
          </a:xfrm>
          <a:prstGeom prst="rect">
            <a:avLst/>
          </a:prstGeom>
        </p:spPr>
      </p:pic>
      <p:grpSp>
        <p:nvGrpSpPr>
          <p:cNvPr id="128" name="Graphique 12">
            <a:extLst>
              <a:ext uri="{FF2B5EF4-FFF2-40B4-BE49-F238E27FC236}">
                <a16:creationId xmlns:a16="http://schemas.microsoft.com/office/drawing/2014/main" id="{F1DDD639-4D03-1042-84F1-9FA314A768DB}"/>
              </a:ext>
            </a:extLst>
          </p:cNvPr>
          <p:cNvGrpSpPr/>
          <p:nvPr/>
        </p:nvGrpSpPr>
        <p:grpSpPr>
          <a:xfrm>
            <a:off x="2501979" y="1884730"/>
            <a:ext cx="2982634" cy="3243068"/>
            <a:chOff x="1270862" y="1264019"/>
            <a:chExt cx="3116582" cy="3388712"/>
          </a:xfrm>
        </p:grpSpPr>
        <p:grpSp>
          <p:nvGrpSpPr>
            <p:cNvPr id="129" name="Graphique 12">
              <a:extLst>
                <a:ext uri="{FF2B5EF4-FFF2-40B4-BE49-F238E27FC236}">
                  <a16:creationId xmlns:a16="http://schemas.microsoft.com/office/drawing/2014/main" id="{5612C89F-9516-F94A-9304-E70F324B60A2}"/>
                </a:ext>
              </a:extLst>
            </p:cNvPr>
            <p:cNvGrpSpPr/>
            <p:nvPr/>
          </p:nvGrpSpPr>
          <p:grpSpPr>
            <a:xfrm>
              <a:off x="1858078" y="1984589"/>
              <a:ext cx="303561" cy="24383"/>
              <a:chOff x="1858078" y="1984589"/>
              <a:chExt cx="303561" cy="24383"/>
            </a:xfrm>
          </p:grpSpPr>
          <p:sp>
            <p:nvSpPr>
              <p:cNvPr id="236" name="Forme libre 235">
                <a:extLst>
                  <a:ext uri="{FF2B5EF4-FFF2-40B4-BE49-F238E27FC236}">
                    <a16:creationId xmlns:a16="http://schemas.microsoft.com/office/drawing/2014/main" id="{FB441389-160C-2740-B79C-ADC4B59E17DC}"/>
                  </a:ext>
                </a:extLst>
              </p:cNvPr>
              <p:cNvSpPr/>
              <p:nvPr/>
            </p:nvSpPr>
            <p:spPr>
              <a:xfrm>
                <a:off x="1858078" y="1984589"/>
                <a:ext cx="303561" cy="24383"/>
              </a:xfrm>
              <a:custGeom>
                <a:avLst/>
                <a:gdLst>
                  <a:gd name="connsiteX0" fmla="*/ 2476 w 303561"/>
                  <a:gd name="connsiteY0" fmla="*/ 24384 h 24383"/>
                  <a:gd name="connsiteX1" fmla="*/ 303562 w 303561"/>
                  <a:gd name="connsiteY1" fmla="*/ 24384 h 24383"/>
                  <a:gd name="connsiteX2" fmla="*/ 303562 w 303561"/>
                  <a:gd name="connsiteY2" fmla="*/ 0 h 24383"/>
                  <a:gd name="connsiteX3" fmla="*/ 0 w 303561"/>
                  <a:gd name="connsiteY3" fmla="*/ 17431 h 24383"/>
                  <a:gd name="connsiteX4" fmla="*/ 2476 w 303561"/>
                  <a:gd name="connsiteY4" fmla="*/ 24384 h 2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561" h="24383">
                    <a:moveTo>
                      <a:pt x="2476" y="24384"/>
                    </a:moveTo>
                    <a:lnTo>
                      <a:pt x="303562" y="24384"/>
                    </a:lnTo>
                    <a:lnTo>
                      <a:pt x="303562" y="0"/>
                    </a:lnTo>
                    <a:cubicBezTo>
                      <a:pt x="207359" y="9525"/>
                      <a:pt x="113062" y="7810"/>
                      <a:pt x="0" y="17431"/>
                    </a:cubicBezTo>
                    <a:cubicBezTo>
                      <a:pt x="1171" y="19612"/>
                      <a:pt x="2010" y="21955"/>
                      <a:pt x="2476" y="24384"/>
                    </a:cubicBezTo>
                    <a:close/>
                  </a:path>
                </a:pathLst>
              </a:custGeom>
              <a:solidFill>
                <a:srgbClr val="FD9D59"/>
              </a:solidFill>
              <a:ln w="9525" cap="flat">
                <a:noFill/>
                <a:prstDash val="solid"/>
                <a:miter/>
              </a:ln>
            </p:spPr>
            <p:txBody>
              <a:bodyPr rtlCol="0" anchor="ctr"/>
              <a:lstStyle/>
              <a:p>
                <a:endParaRPr lang="fr-FR"/>
              </a:p>
            </p:txBody>
          </p:sp>
          <p:sp>
            <p:nvSpPr>
              <p:cNvPr id="237" name="Forme libre 236">
                <a:extLst>
                  <a:ext uri="{FF2B5EF4-FFF2-40B4-BE49-F238E27FC236}">
                    <a16:creationId xmlns:a16="http://schemas.microsoft.com/office/drawing/2014/main" id="{7AEAB717-7E74-1D4E-AD7D-E10290B9E6F1}"/>
                  </a:ext>
                </a:extLst>
              </p:cNvPr>
              <p:cNvSpPr/>
              <p:nvPr/>
            </p:nvSpPr>
            <p:spPr>
              <a:xfrm>
                <a:off x="1858078" y="1984589"/>
                <a:ext cx="303561" cy="24383"/>
              </a:xfrm>
              <a:custGeom>
                <a:avLst/>
                <a:gdLst>
                  <a:gd name="connsiteX0" fmla="*/ 2476 w 303561"/>
                  <a:gd name="connsiteY0" fmla="*/ 24384 h 24383"/>
                  <a:gd name="connsiteX1" fmla="*/ 303562 w 303561"/>
                  <a:gd name="connsiteY1" fmla="*/ 24384 h 24383"/>
                  <a:gd name="connsiteX2" fmla="*/ 303562 w 303561"/>
                  <a:gd name="connsiteY2" fmla="*/ 0 h 24383"/>
                  <a:gd name="connsiteX3" fmla="*/ 0 w 303561"/>
                  <a:gd name="connsiteY3" fmla="*/ 17431 h 24383"/>
                  <a:gd name="connsiteX4" fmla="*/ 2476 w 303561"/>
                  <a:gd name="connsiteY4" fmla="*/ 24384 h 24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561" h="24383">
                    <a:moveTo>
                      <a:pt x="2476" y="24384"/>
                    </a:moveTo>
                    <a:lnTo>
                      <a:pt x="303562" y="24384"/>
                    </a:lnTo>
                    <a:lnTo>
                      <a:pt x="303562" y="0"/>
                    </a:lnTo>
                    <a:cubicBezTo>
                      <a:pt x="207359" y="9525"/>
                      <a:pt x="113062" y="7810"/>
                      <a:pt x="0" y="17431"/>
                    </a:cubicBezTo>
                    <a:cubicBezTo>
                      <a:pt x="1171" y="19612"/>
                      <a:pt x="2010" y="21955"/>
                      <a:pt x="2476" y="24384"/>
                    </a:cubicBezTo>
                    <a:close/>
                  </a:path>
                </a:pathLst>
              </a:custGeom>
              <a:solidFill>
                <a:srgbClr val="FFFFFF"/>
              </a:solidFill>
              <a:ln w="9525" cap="flat">
                <a:noFill/>
                <a:prstDash val="solid"/>
                <a:miter/>
              </a:ln>
            </p:spPr>
            <p:txBody>
              <a:bodyPr rtlCol="0" anchor="ctr"/>
              <a:lstStyle/>
              <a:p>
                <a:endParaRPr lang="fr-FR"/>
              </a:p>
            </p:txBody>
          </p:sp>
        </p:grpSp>
        <p:grpSp>
          <p:nvGrpSpPr>
            <p:cNvPr id="130" name="Graphique 12">
              <a:extLst>
                <a:ext uri="{FF2B5EF4-FFF2-40B4-BE49-F238E27FC236}">
                  <a16:creationId xmlns:a16="http://schemas.microsoft.com/office/drawing/2014/main" id="{AC3DDFCB-6FAC-3640-946F-D3DB92C91064}"/>
                </a:ext>
              </a:extLst>
            </p:cNvPr>
            <p:cNvGrpSpPr/>
            <p:nvPr/>
          </p:nvGrpSpPr>
          <p:grpSpPr>
            <a:xfrm>
              <a:off x="1274957" y="1264019"/>
              <a:ext cx="3112487" cy="1987870"/>
              <a:chOff x="1274957" y="1264019"/>
              <a:chExt cx="3112487" cy="1987870"/>
            </a:xfrm>
          </p:grpSpPr>
          <p:sp>
            <p:nvSpPr>
              <p:cNvPr id="218" name="Forme libre 217">
                <a:extLst>
                  <a:ext uri="{FF2B5EF4-FFF2-40B4-BE49-F238E27FC236}">
                    <a16:creationId xmlns:a16="http://schemas.microsoft.com/office/drawing/2014/main" id="{D99EEDFE-9B74-E347-B095-4E2E6B9AFD93}"/>
                  </a:ext>
                </a:extLst>
              </p:cNvPr>
              <p:cNvSpPr/>
              <p:nvPr/>
            </p:nvSpPr>
            <p:spPr>
              <a:xfrm>
                <a:off x="2691516" y="1490241"/>
                <a:ext cx="281558" cy="274510"/>
              </a:xfrm>
              <a:custGeom>
                <a:avLst/>
                <a:gdLst>
                  <a:gd name="connsiteX0" fmla="*/ 261556 w 281558"/>
                  <a:gd name="connsiteY0" fmla="*/ 274511 h 274510"/>
                  <a:gd name="connsiteX1" fmla="*/ 20098 w 281558"/>
                  <a:gd name="connsiteY1" fmla="*/ 274511 h 274510"/>
                  <a:gd name="connsiteX2" fmla="*/ 0 w 281558"/>
                  <a:gd name="connsiteY2" fmla="*/ 254508 h 274510"/>
                  <a:gd name="connsiteX3" fmla="*/ 0 w 281558"/>
                  <a:gd name="connsiteY3" fmla="*/ 140780 h 274510"/>
                  <a:gd name="connsiteX4" fmla="*/ 140779 w 281558"/>
                  <a:gd name="connsiteY4" fmla="*/ 0 h 274510"/>
                  <a:gd name="connsiteX5" fmla="*/ 281559 w 281558"/>
                  <a:gd name="connsiteY5" fmla="*/ 140780 h 274510"/>
                  <a:gd name="connsiteX6" fmla="*/ 281559 w 281558"/>
                  <a:gd name="connsiteY6" fmla="*/ 254508 h 274510"/>
                  <a:gd name="connsiteX7" fmla="*/ 261556 w 281558"/>
                  <a:gd name="connsiteY7" fmla="*/ 274511 h 274510"/>
                  <a:gd name="connsiteX8" fmla="*/ 40195 w 281558"/>
                  <a:gd name="connsiteY8" fmla="*/ 234410 h 274510"/>
                  <a:gd name="connsiteX9" fmla="*/ 241459 w 281558"/>
                  <a:gd name="connsiteY9" fmla="*/ 234410 h 274510"/>
                  <a:gd name="connsiteX10" fmla="*/ 241459 w 281558"/>
                  <a:gd name="connsiteY10" fmla="*/ 140780 h 274510"/>
                  <a:gd name="connsiteX11" fmla="*/ 143923 w 281558"/>
                  <a:gd name="connsiteY11" fmla="*/ 37051 h 274510"/>
                  <a:gd name="connsiteX12" fmla="*/ 40195 w 281558"/>
                  <a:gd name="connsiteY12" fmla="*/ 134588 h 274510"/>
                  <a:gd name="connsiteX13" fmla="*/ 40195 w 281558"/>
                  <a:gd name="connsiteY13" fmla="*/ 140780 h 27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558" h="274510">
                    <a:moveTo>
                      <a:pt x="261556" y="274511"/>
                    </a:moveTo>
                    <a:lnTo>
                      <a:pt x="20098" y="274511"/>
                    </a:lnTo>
                    <a:cubicBezTo>
                      <a:pt x="9039" y="274511"/>
                      <a:pt x="57" y="265567"/>
                      <a:pt x="0" y="254508"/>
                    </a:cubicBezTo>
                    <a:lnTo>
                      <a:pt x="0" y="140780"/>
                    </a:lnTo>
                    <a:cubicBezTo>
                      <a:pt x="0" y="63027"/>
                      <a:pt x="63027" y="0"/>
                      <a:pt x="140779" y="0"/>
                    </a:cubicBezTo>
                    <a:cubicBezTo>
                      <a:pt x="218532" y="0"/>
                      <a:pt x="281559" y="63027"/>
                      <a:pt x="281559" y="140780"/>
                    </a:cubicBezTo>
                    <a:lnTo>
                      <a:pt x="281559" y="254508"/>
                    </a:lnTo>
                    <a:cubicBezTo>
                      <a:pt x="281559" y="265557"/>
                      <a:pt x="272605" y="274511"/>
                      <a:pt x="261556" y="274511"/>
                    </a:cubicBezTo>
                    <a:close/>
                    <a:moveTo>
                      <a:pt x="40195" y="234410"/>
                    </a:moveTo>
                    <a:lnTo>
                      <a:pt x="241459" y="234410"/>
                    </a:lnTo>
                    <a:lnTo>
                      <a:pt x="241459" y="140780"/>
                    </a:lnTo>
                    <a:cubicBezTo>
                      <a:pt x="243173" y="85201"/>
                      <a:pt x="199501" y="38762"/>
                      <a:pt x="143923" y="37051"/>
                    </a:cubicBezTo>
                    <a:cubicBezTo>
                      <a:pt x="88344" y="35342"/>
                      <a:pt x="41910" y="79010"/>
                      <a:pt x="40195" y="134588"/>
                    </a:cubicBezTo>
                    <a:cubicBezTo>
                      <a:pt x="40129" y="136655"/>
                      <a:pt x="40129" y="138713"/>
                      <a:pt x="40195" y="140780"/>
                    </a:cubicBezTo>
                    <a:close/>
                  </a:path>
                </a:pathLst>
              </a:custGeom>
              <a:solidFill>
                <a:srgbClr val="FD9D59"/>
              </a:solidFill>
              <a:ln w="9525" cap="rnd">
                <a:solidFill>
                  <a:srgbClr val="263238"/>
                </a:solidFill>
                <a:prstDash val="solid"/>
                <a:round/>
              </a:ln>
            </p:spPr>
            <p:txBody>
              <a:bodyPr rtlCol="0" anchor="ctr"/>
              <a:lstStyle/>
              <a:p>
                <a:endParaRPr lang="fr-FR"/>
              </a:p>
            </p:txBody>
          </p:sp>
          <p:sp>
            <p:nvSpPr>
              <p:cNvPr id="219" name="Forme libre 218">
                <a:extLst>
                  <a:ext uri="{FF2B5EF4-FFF2-40B4-BE49-F238E27FC236}">
                    <a16:creationId xmlns:a16="http://schemas.microsoft.com/office/drawing/2014/main" id="{450CE793-B3A9-9F4D-B46E-C9B7E274BC65}"/>
                  </a:ext>
                </a:extLst>
              </p:cNvPr>
              <p:cNvSpPr/>
              <p:nvPr/>
            </p:nvSpPr>
            <p:spPr>
              <a:xfrm>
                <a:off x="2676657" y="1709983"/>
                <a:ext cx="307371" cy="259746"/>
              </a:xfrm>
              <a:custGeom>
                <a:avLst/>
                <a:gdLst>
                  <a:gd name="connsiteX0" fmla="*/ 0 w 307371"/>
                  <a:gd name="connsiteY0" fmla="*/ 0 h 259746"/>
                  <a:gd name="connsiteX1" fmla="*/ 307372 w 307371"/>
                  <a:gd name="connsiteY1" fmla="*/ 0 h 259746"/>
                  <a:gd name="connsiteX2" fmla="*/ 307372 w 307371"/>
                  <a:gd name="connsiteY2" fmla="*/ 259747 h 259746"/>
                  <a:gd name="connsiteX3" fmla="*/ 0 w 307371"/>
                  <a:gd name="connsiteY3" fmla="*/ 259747 h 259746"/>
                </a:gdLst>
                <a:ahLst/>
                <a:cxnLst>
                  <a:cxn ang="0">
                    <a:pos x="connsiteX0" y="connsiteY0"/>
                  </a:cxn>
                  <a:cxn ang="0">
                    <a:pos x="connsiteX1" y="connsiteY1"/>
                  </a:cxn>
                  <a:cxn ang="0">
                    <a:pos x="connsiteX2" y="connsiteY2"/>
                  </a:cxn>
                  <a:cxn ang="0">
                    <a:pos x="connsiteX3" y="connsiteY3"/>
                  </a:cxn>
                </a:cxnLst>
                <a:rect l="l" t="t" r="r" b="b"/>
                <a:pathLst>
                  <a:path w="307371" h="259746">
                    <a:moveTo>
                      <a:pt x="0" y="0"/>
                    </a:moveTo>
                    <a:lnTo>
                      <a:pt x="307372" y="0"/>
                    </a:lnTo>
                    <a:lnTo>
                      <a:pt x="307372" y="259747"/>
                    </a:lnTo>
                    <a:lnTo>
                      <a:pt x="0" y="259747"/>
                    </a:lnTo>
                    <a:close/>
                  </a:path>
                </a:pathLst>
              </a:custGeom>
              <a:solidFill>
                <a:srgbClr val="263238"/>
              </a:solidFill>
              <a:ln w="9525" cap="rnd">
                <a:solidFill>
                  <a:srgbClr val="263238"/>
                </a:solidFill>
                <a:prstDash val="solid"/>
                <a:round/>
              </a:ln>
            </p:spPr>
            <p:txBody>
              <a:bodyPr rtlCol="0" anchor="ctr"/>
              <a:lstStyle/>
              <a:p>
                <a:endParaRPr lang="fr-FR"/>
              </a:p>
            </p:txBody>
          </p:sp>
          <p:sp>
            <p:nvSpPr>
              <p:cNvPr id="220" name="Forme libre 219">
                <a:extLst>
                  <a:ext uri="{FF2B5EF4-FFF2-40B4-BE49-F238E27FC236}">
                    <a16:creationId xmlns:a16="http://schemas.microsoft.com/office/drawing/2014/main" id="{04CBB3EE-3151-0E46-91A1-36AEDE891F55}"/>
                  </a:ext>
                </a:extLst>
              </p:cNvPr>
              <p:cNvSpPr/>
              <p:nvPr/>
            </p:nvSpPr>
            <p:spPr>
              <a:xfrm>
                <a:off x="2795242" y="1784144"/>
                <a:ext cx="67056" cy="122148"/>
              </a:xfrm>
              <a:custGeom>
                <a:avLst/>
                <a:gdLst>
                  <a:gd name="connsiteX0" fmla="*/ 67056 w 67056"/>
                  <a:gd name="connsiteY0" fmla="*/ 33662 h 122148"/>
                  <a:gd name="connsiteX1" fmla="*/ 33662 w 67056"/>
                  <a:gd name="connsiteY1" fmla="*/ 0 h 122148"/>
                  <a:gd name="connsiteX2" fmla="*/ 0 w 67056"/>
                  <a:gd name="connsiteY2" fmla="*/ 33395 h 122148"/>
                  <a:gd name="connsiteX3" fmla="*/ 17717 w 67056"/>
                  <a:gd name="connsiteY3" fmla="*/ 63094 h 122148"/>
                  <a:gd name="connsiteX4" fmla="*/ 12097 w 67056"/>
                  <a:gd name="connsiteY4" fmla="*/ 122149 h 122148"/>
                  <a:gd name="connsiteX5" fmla="*/ 55150 w 67056"/>
                  <a:gd name="connsiteY5" fmla="*/ 122149 h 122148"/>
                  <a:gd name="connsiteX6" fmla="*/ 49530 w 67056"/>
                  <a:gd name="connsiteY6" fmla="*/ 63094 h 122148"/>
                  <a:gd name="connsiteX7" fmla="*/ 67056 w 67056"/>
                  <a:gd name="connsiteY7" fmla="*/ 33662 h 12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056" h="122148">
                    <a:moveTo>
                      <a:pt x="67056" y="33662"/>
                    </a:moveTo>
                    <a:cubicBezTo>
                      <a:pt x="67132" y="15145"/>
                      <a:pt x="52178" y="77"/>
                      <a:pt x="33662" y="0"/>
                    </a:cubicBezTo>
                    <a:cubicBezTo>
                      <a:pt x="15145" y="-76"/>
                      <a:pt x="76" y="14878"/>
                      <a:pt x="0" y="33395"/>
                    </a:cubicBezTo>
                    <a:cubicBezTo>
                      <a:pt x="-47" y="45816"/>
                      <a:pt x="6773" y="57236"/>
                      <a:pt x="17717" y="63094"/>
                    </a:cubicBezTo>
                    <a:lnTo>
                      <a:pt x="12097" y="122149"/>
                    </a:lnTo>
                    <a:lnTo>
                      <a:pt x="55150" y="122149"/>
                    </a:lnTo>
                    <a:lnTo>
                      <a:pt x="49530" y="63094"/>
                    </a:lnTo>
                    <a:cubicBezTo>
                      <a:pt x="60351" y="57265"/>
                      <a:pt x="67085" y="45949"/>
                      <a:pt x="67056" y="33662"/>
                    </a:cubicBezTo>
                    <a:close/>
                  </a:path>
                </a:pathLst>
              </a:custGeom>
              <a:solidFill>
                <a:srgbClr val="FD9D59"/>
              </a:solidFill>
              <a:ln w="9525" cap="flat">
                <a:solidFill>
                  <a:srgbClr val="263238"/>
                </a:solidFill>
                <a:prstDash val="solid"/>
                <a:miter/>
              </a:ln>
            </p:spPr>
            <p:txBody>
              <a:bodyPr rtlCol="0" anchor="ctr"/>
              <a:lstStyle/>
              <a:p>
                <a:endParaRPr lang="fr-FR"/>
              </a:p>
            </p:txBody>
          </p:sp>
          <p:sp>
            <p:nvSpPr>
              <p:cNvPr id="221" name="Forme libre 220">
                <a:extLst>
                  <a:ext uri="{FF2B5EF4-FFF2-40B4-BE49-F238E27FC236}">
                    <a16:creationId xmlns:a16="http://schemas.microsoft.com/office/drawing/2014/main" id="{018BC0C2-F8CC-D94A-9964-DE4606CF2CF9}"/>
                  </a:ext>
                </a:extLst>
              </p:cNvPr>
              <p:cNvSpPr/>
              <p:nvPr/>
            </p:nvSpPr>
            <p:spPr>
              <a:xfrm>
                <a:off x="3815417" y="2768743"/>
                <a:ext cx="281562" cy="278169"/>
              </a:xfrm>
              <a:custGeom>
                <a:avLst/>
                <a:gdLst>
                  <a:gd name="connsiteX0" fmla="*/ 261510 w 281562"/>
                  <a:gd name="connsiteY0" fmla="*/ 278169 h 278169"/>
                  <a:gd name="connsiteX1" fmla="*/ 20051 w 281562"/>
                  <a:gd name="connsiteY1" fmla="*/ 278169 h 278169"/>
                  <a:gd name="connsiteX2" fmla="*/ 48 w 281562"/>
                  <a:gd name="connsiteY2" fmla="*/ 258167 h 278169"/>
                  <a:gd name="connsiteX3" fmla="*/ 48 w 281562"/>
                  <a:gd name="connsiteY3" fmla="*/ 258072 h 278169"/>
                  <a:gd name="connsiteX4" fmla="*/ 48 w 281562"/>
                  <a:gd name="connsiteY4" fmla="*/ 144438 h 278169"/>
                  <a:gd name="connsiteX5" fmla="*/ 137123 w 281562"/>
                  <a:gd name="connsiteY5" fmla="*/ 49 h 278169"/>
                  <a:gd name="connsiteX6" fmla="*/ 281512 w 281562"/>
                  <a:gd name="connsiteY6" fmla="*/ 137114 h 278169"/>
                  <a:gd name="connsiteX7" fmla="*/ 281512 w 281562"/>
                  <a:gd name="connsiteY7" fmla="*/ 144438 h 278169"/>
                  <a:gd name="connsiteX8" fmla="*/ 281512 w 281562"/>
                  <a:gd name="connsiteY8" fmla="*/ 258072 h 278169"/>
                  <a:gd name="connsiteX9" fmla="*/ 261605 w 281562"/>
                  <a:gd name="connsiteY9" fmla="*/ 278169 h 278169"/>
                  <a:gd name="connsiteX10" fmla="*/ 261510 w 281562"/>
                  <a:gd name="connsiteY10" fmla="*/ 278169 h 278169"/>
                  <a:gd name="connsiteX11" fmla="*/ 40149 w 281562"/>
                  <a:gd name="connsiteY11" fmla="*/ 238069 h 278169"/>
                  <a:gd name="connsiteX12" fmla="*/ 241412 w 281562"/>
                  <a:gd name="connsiteY12" fmla="*/ 238069 h 278169"/>
                  <a:gd name="connsiteX13" fmla="*/ 241412 w 281562"/>
                  <a:gd name="connsiteY13" fmla="*/ 144438 h 278169"/>
                  <a:gd name="connsiteX14" fmla="*/ 143876 w 281562"/>
                  <a:gd name="connsiteY14" fmla="*/ 40711 h 278169"/>
                  <a:gd name="connsiteX15" fmla="*/ 40149 w 281562"/>
                  <a:gd name="connsiteY15" fmla="*/ 138247 h 278169"/>
                  <a:gd name="connsiteX16" fmla="*/ 40149 w 281562"/>
                  <a:gd name="connsiteY16" fmla="*/ 144438 h 27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562" h="278169">
                    <a:moveTo>
                      <a:pt x="261510" y="278169"/>
                    </a:moveTo>
                    <a:lnTo>
                      <a:pt x="20051" y="278169"/>
                    </a:lnTo>
                    <a:cubicBezTo>
                      <a:pt x="9002" y="278169"/>
                      <a:pt x="48" y="269216"/>
                      <a:pt x="48" y="258167"/>
                    </a:cubicBezTo>
                    <a:cubicBezTo>
                      <a:pt x="48" y="258138"/>
                      <a:pt x="48" y="258100"/>
                      <a:pt x="48" y="258072"/>
                    </a:cubicBezTo>
                    <a:lnTo>
                      <a:pt x="48" y="144438"/>
                    </a:lnTo>
                    <a:cubicBezTo>
                      <a:pt x="-1971" y="66714"/>
                      <a:pt x="59399" y="2068"/>
                      <a:pt x="137123" y="49"/>
                    </a:cubicBezTo>
                    <a:cubicBezTo>
                      <a:pt x="214847" y="-1980"/>
                      <a:pt x="279493" y="59390"/>
                      <a:pt x="281512" y="137114"/>
                    </a:cubicBezTo>
                    <a:cubicBezTo>
                      <a:pt x="281579" y="139552"/>
                      <a:pt x="281579" y="142000"/>
                      <a:pt x="281512" y="144438"/>
                    </a:cubicBezTo>
                    <a:lnTo>
                      <a:pt x="281512" y="258072"/>
                    </a:lnTo>
                    <a:cubicBezTo>
                      <a:pt x="281569" y="269121"/>
                      <a:pt x="272654" y="278112"/>
                      <a:pt x="261605" y="278169"/>
                    </a:cubicBezTo>
                    <a:cubicBezTo>
                      <a:pt x="261576" y="278169"/>
                      <a:pt x="261538" y="278169"/>
                      <a:pt x="261510" y="278169"/>
                    </a:cubicBezTo>
                    <a:close/>
                    <a:moveTo>
                      <a:pt x="40149" y="238069"/>
                    </a:moveTo>
                    <a:lnTo>
                      <a:pt x="241412" y="238069"/>
                    </a:lnTo>
                    <a:lnTo>
                      <a:pt x="241412" y="144438"/>
                    </a:lnTo>
                    <a:cubicBezTo>
                      <a:pt x="243126" y="88860"/>
                      <a:pt x="199454" y="42416"/>
                      <a:pt x="143876" y="40711"/>
                    </a:cubicBezTo>
                    <a:cubicBezTo>
                      <a:pt x="88297" y="38997"/>
                      <a:pt x="41863" y="82669"/>
                      <a:pt x="40149" y="138247"/>
                    </a:cubicBezTo>
                    <a:cubicBezTo>
                      <a:pt x="40082" y="140314"/>
                      <a:pt x="40082" y="142371"/>
                      <a:pt x="40149" y="144438"/>
                    </a:cubicBezTo>
                    <a:close/>
                  </a:path>
                </a:pathLst>
              </a:custGeom>
              <a:solidFill>
                <a:srgbClr val="FD9D59"/>
              </a:solidFill>
              <a:ln w="9525" cap="rnd">
                <a:solidFill>
                  <a:srgbClr val="263238"/>
                </a:solidFill>
                <a:prstDash val="solid"/>
                <a:round/>
              </a:ln>
            </p:spPr>
            <p:txBody>
              <a:bodyPr rtlCol="0" anchor="ctr"/>
              <a:lstStyle/>
              <a:p>
                <a:endParaRPr lang="fr-FR"/>
              </a:p>
            </p:txBody>
          </p:sp>
          <p:sp>
            <p:nvSpPr>
              <p:cNvPr id="222" name="Forme libre 221">
                <a:extLst>
                  <a:ext uri="{FF2B5EF4-FFF2-40B4-BE49-F238E27FC236}">
                    <a16:creationId xmlns:a16="http://schemas.microsoft.com/office/drawing/2014/main" id="{339ADFF0-4EA3-CC45-A99E-398905BD66CF}"/>
                  </a:ext>
                </a:extLst>
              </p:cNvPr>
              <p:cNvSpPr/>
              <p:nvPr/>
            </p:nvSpPr>
            <p:spPr>
              <a:xfrm>
                <a:off x="3800511" y="2992143"/>
                <a:ext cx="307371" cy="259746"/>
              </a:xfrm>
              <a:custGeom>
                <a:avLst/>
                <a:gdLst>
                  <a:gd name="connsiteX0" fmla="*/ 0 w 307371"/>
                  <a:gd name="connsiteY0" fmla="*/ 0 h 259746"/>
                  <a:gd name="connsiteX1" fmla="*/ 307372 w 307371"/>
                  <a:gd name="connsiteY1" fmla="*/ 0 h 259746"/>
                  <a:gd name="connsiteX2" fmla="*/ 307372 w 307371"/>
                  <a:gd name="connsiteY2" fmla="*/ 259747 h 259746"/>
                  <a:gd name="connsiteX3" fmla="*/ 0 w 307371"/>
                  <a:gd name="connsiteY3" fmla="*/ 259747 h 259746"/>
                </a:gdLst>
                <a:ahLst/>
                <a:cxnLst>
                  <a:cxn ang="0">
                    <a:pos x="connsiteX0" y="connsiteY0"/>
                  </a:cxn>
                  <a:cxn ang="0">
                    <a:pos x="connsiteX1" y="connsiteY1"/>
                  </a:cxn>
                  <a:cxn ang="0">
                    <a:pos x="connsiteX2" y="connsiteY2"/>
                  </a:cxn>
                  <a:cxn ang="0">
                    <a:pos x="connsiteX3" y="connsiteY3"/>
                  </a:cxn>
                </a:cxnLst>
                <a:rect l="l" t="t" r="r" b="b"/>
                <a:pathLst>
                  <a:path w="307371" h="259746">
                    <a:moveTo>
                      <a:pt x="0" y="0"/>
                    </a:moveTo>
                    <a:lnTo>
                      <a:pt x="307372" y="0"/>
                    </a:lnTo>
                    <a:lnTo>
                      <a:pt x="307372" y="259747"/>
                    </a:lnTo>
                    <a:lnTo>
                      <a:pt x="0" y="259747"/>
                    </a:lnTo>
                    <a:close/>
                  </a:path>
                </a:pathLst>
              </a:custGeom>
              <a:solidFill>
                <a:srgbClr val="263238"/>
              </a:solidFill>
              <a:ln w="9525" cap="rnd">
                <a:solidFill>
                  <a:srgbClr val="263238"/>
                </a:solidFill>
                <a:prstDash val="solid"/>
                <a:round/>
              </a:ln>
            </p:spPr>
            <p:txBody>
              <a:bodyPr rtlCol="0" anchor="ctr"/>
              <a:lstStyle/>
              <a:p>
                <a:endParaRPr lang="fr-FR"/>
              </a:p>
            </p:txBody>
          </p:sp>
          <p:sp>
            <p:nvSpPr>
              <p:cNvPr id="223" name="Forme libre 222">
                <a:extLst>
                  <a:ext uri="{FF2B5EF4-FFF2-40B4-BE49-F238E27FC236}">
                    <a16:creationId xmlns:a16="http://schemas.microsoft.com/office/drawing/2014/main" id="{7D67BC9B-7C17-6541-9F1B-3851941CD729}"/>
                  </a:ext>
                </a:extLst>
              </p:cNvPr>
              <p:cNvSpPr/>
              <p:nvPr/>
            </p:nvSpPr>
            <p:spPr>
              <a:xfrm>
                <a:off x="3919097" y="3066781"/>
                <a:ext cx="67056" cy="122053"/>
              </a:xfrm>
              <a:custGeom>
                <a:avLst/>
                <a:gdLst>
                  <a:gd name="connsiteX0" fmla="*/ 67056 w 67056"/>
                  <a:gd name="connsiteY0" fmla="*/ 33662 h 122053"/>
                  <a:gd name="connsiteX1" fmla="*/ 33662 w 67056"/>
                  <a:gd name="connsiteY1" fmla="*/ 0 h 122053"/>
                  <a:gd name="connsiteX2" fmla="*/ 0 w 67056"/>
                  <a:gd name="connsiteY2" fmla="*/ 33395 h 122053"/>
                  <a:gd name="connsiteX3" fmla="*/ 17717 w 67056"/>
                  <a:gd name="connsiteY3" fmla="*/ 63094 h 122053"/>
                  <a:gd name="connsiteX4" fmla="*/ 12097 w 67056"/>
                  <a:gd name="connsiteY4" fmla="*/ 122054 h 122053"/>
                  <a:gd name="connsiteX5" fmla="*/ 55245 w 67056"/>
                  <a:gd name="connsiteY5" fmla="*/ 122054 h 122053"/>
                  <a:gd name="connsiteX6" fmla="*/ 49530 w 67056"/>
                  <a:gd name="connsiteY6" fmla="*/ 62237 h 122053"/>
                  <a:gd name="connsiteX7" fmla="*/ 67056 w 67056"/>
                  <a:gd name="connsiteY7" fmla="*/ 33662 h 12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056" h="122053">
                    <a:moveTo>
                      <a:pt x="67056" y="33662"/>
                    </a:moveTo>
                    <a:cubicBezTo>
                      <a:pt x="67132" y="15145"/>
                      <a:pt x="52178" y="76"/>
                      <a:pt x="33662" y="0"/>
                    </a:cubicBezTo>
                    <a:cubicBezTo>
                      <a:pt x="15145" y="-76"/>
                      <a:pt x="76" y="14878"/>
                      <a:pt x="0" y="33395"/>
                    </a:cubicBezTo>
                    <a:cubicBezTo>
                      <a:pt x="-47" y="45816"/>
                      <a:pt x="6763" y="57236"/>
                      <a:pt x="17717" y="63094"/>
                    </a:cubicBezTo>
                    <a:lnTo>
                      <a:pt x="12097" y="122054"/>
                    </a:lnTo>
                    <a:lnTo>
                      <a:pt x="55245" y="122054"/>
                    </a:lnTo>
                    <a:lnTo>
                      <a:pt x="49530" y="62237"/>
                    </a:lnTo>
                    <a:cubicBezTo>
                      <a:pt x="60074" y="56541"/>
                      <a:pt x="66751" y="45634"/>
                      <a:pt x="67056" y="33662"/>
                    </a:cubicBezTo>
                    <a:close/>
                  </a:path>
                </a:pathLst>
              </a:custGeom>
              <a:solidFill>
                <a:srgbClr val="FD9D59"/>
              </a:solidFill>
              <a:ln w="9525" cap="flat">
                <a:solidFill>
                  <a:srgbClr val="263238"/>
                </a:solidFill>
                <a:prstDash val="solid"/>
                <a:miter/>
              </a:ln>
            </p:spPr>
            <p:txBody>
              <a:bodyPr rtlCol="0" anchor="ctr"/>
              <a:lstStyle/>
              <a:p>
                <a:endParaRPr lang="fr-FR"/>
              </a:p>
            </p:txBody>
          </p:sp>
          <p:sp>
            <p:nvSpPr>
              <p:cNvPr id="224" name="Forme libre 223">
                <a:extLst>
                  <a:ext uri="{FF2B5EF4-FFF2-40B4-BE49-F238E27FC236}">
                    <a16:creationId xmlns:a16="http://schemas.microsoft.com/office/drawing/2014/main" id="{A78F5431-6DB7-B948-9E12-DC96E676D7E5}"/>
                  </a:ext>
                </a:extLst>
              </p:cNvPr>
              <p:cNvSpPr/>
              <p:nvPr/>
            </p:nvSpPr>
            <p:spPr>
              <a:xfrm>
                <a:off x="1553945" y="2772401"/>
                <a:ext cx="281559" cy="274510"/>
              </a:xfrm>
              <a:custGeom>
                <a:avLst/>
                <a:gdLst>
                  <a:gd name="connsiteX0" fmla="*/ 261747 w 281559"/>
                  <a:gd name="connsiteY0" fmla="*/ 274511 h 274510"/>
                  <a:gd name="connsiteX1" fmla="*/ 20098 w 281559"/>
                  <a:gd name="connsiteY1" fmla="*/ 274511 h 274510"/>
                  <a:gd name="connsiteX2" fmla="*/ 0 w 281559"/>
                  <a:gd name="connsiteY2" fmla="*/ 254603 h 274510"/>
                  <a:gd name="connsiteX3" fmla="*/ 0 w 281559"/>
                  <a:gd name="connsiteY3" fmla="*/ 254413 h 274510"/>
                  <a:gd name="connsiteX4" fmla="*/ 0 w 281559"/>
                  <a:gd name="connsiteY4" fmla="*/ 140779 h 274510"/>
                  <a:gd name="connsiteX5" fmla="*/ 140779 w 281559"/>
                  <a:gd name="connsiteY5" fmla="*/ 0 h 274510"/>
                  <a:gd name="connsiteX6" fmla="*/ 281559 w 281559"/>
                  <a:gd name="connsiteY6" fmla="*/ 140779 h 274510"/>
                  <a:gd name="connsiteX7" fmla="*/ 281559 w 281559"/>
                  <a:gd name="connsiteY7" fmla="*/ 254413 h 274510"/>
                  <a:gd name="connsiteX8" fmla="*/ 261747 w 281559"/>
                  <a:gd name="connsiteY8" fmla="*/ 274511 h 274510"/>
                  <a:gd name="connsiteX9" fmla="*/ 40386 w 281559"/>
                  <a:gd name="connsiteY9" fmla="*/ 234410 h 274510"/>
                  <a:gd name="connsiteX10" fmla="*/ 241745 w 281559"/>
                  <a:gd name="connsiteY10" fmla="*/ 234410 h 274510"/>
                  <a:gd name="connsiteX11" fmla="*/ 241745 w 281559"/>
                  <a:gd name="connsiteY11" fmla="*/ 140779 h 274510"/>
                  <a:gd name="connsiteX12" fmla="*/ 141065 w 281559"/>
                  <a:gd name="connsiteY12" fmla="*/ 40100 h 274510"/>
                  <a:gd name="connsiteX13" fmla="*/ 40386 w 281559"/>
                  <a:gd name="connsiteY13" fmla="*/ 140779 h 27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1559" h="274510">
                    <a:moveTo>
                      <a:pt x="261747" y="274511"/>
                    </a:moveTo>
                    <a:lnTo>
                      <a:pt x="20098" y="274511"/>
                    </a:lnTo>
                    <a:cubicBezTo>
                      <a:pt x="9049" y="274568"/>
                      <a:pt x="57" y="265652"/>
                      <a:pt x="0" y="254603"/>
                    </a:cubicBezTo>
                    <a:cubicBezTo>
                      <a:pt x="0" y="254537"/>
                      <a:pt x="0" y="254479"/>
                      <a:pt x="0" y="254413"/>
                    </a:cubicBezTo>
                    <a:lnTo>
                      <a:pt x="0" y="140779"/>
                    </a:lnTo>
                    <a:cubicBezTo>
                      <a:pt x="0" y="63027"/>
                      <a:pt x="63027" y="0"/>
                      <a:pt x="140779" y="0"/>
                    </a:cubicBezTo>
                    <a:cubicBezTo>
                      <a:pt x="218532" y="0"/>
                      <a:pt x="281559" y="63027"/>
                      <a:pt x="281559" y="140779"/>
                    </a:cubicBezTo>
                    <a:lnTo>
                      <a:pt x="281559" y="254413"/>
                    </a:lnTo>
                    <a:cubicBezTo>
                      <a:pt x="281616" y="265424"/>
                      <a:pt x="272758" y="274406"/>
                      <a:pt x="261747" y="274511"/>
                    </a:cubicBezTo>
                    <a:close/>
                    <a:moveTo>
                      <a:pt x="40386" y="234410"/>
                    </a:moveTo>
                    <a:lnTo>
                      <a:pt x="241745" y="234410"/>
                    </a:lnTo>
                    <a:lnTo>
                      <a:pt x="241745" y="140779"/>
                    </a:lnTo>
                    <a:cubicBezTo>
                      <a:pt x="241745" y="85173"/>
                      <a:pt x="196672" y="40100"/>
                      <a:pt x="141065" y="40100"/>
                    </a:cubicBezTo>
                    <a:cubicBezTo>
                      <a:pt x="85458" y="40100"/>
                      <a:pt x="40386" y="85173"/>
                      <a:pt x="40386" y="140779"/>
                    </a:cubicBezTo>
                    <a:close/>
                  </a:path>
                </a:pathLst>
              </a:custGeom>
              <a:solidFill>
                <a:srgbClr val="FD9D59"/>
              </a:solidFill>
              <a:ln w="9525" cap="rnd">
                <a:solidFill>
                  <a:srgbClr val="263238"/>
                </a:solidFill>
                <a:prstDash val="solid"/>
                <a:round/>
              </a:ln>
            </p:spPr>
            <p:txBody>
              <a:bodyPr rtlCol="0" anchor="ctr"/>
              <a:lstStyle/>
              <a:p>
                <a:endParaRPr lang="fr-FR"/>
              </a:p>
            </p:txBody>
          </p:sp>
          <p:sp>
            <p:nvSpPr>
              <p:cNvPr id="225" name="Forme libre 224">
                <a:extLst>
                  <a:ext uri="{FF2B5EF4-FFF2-40B4-BE49-F238E27FC236}">
                    <a16:creationId xmlns:a16="http://schemas.microsoft.com/office/drawing/2014/main" id="{F5B434F9-48FD-A543-93B4-44BAF969C108}"/>
                  </a:ext>
                </a:extLst>
              </p:cNvPr>
              <p:cNvSpPr/>
              <p:nvPr/>
            </p:nvSpPr>
            <p:spPr>
              <a:xfrm>
                <a:off x="1539372" y="2992143"/>
                <a:ext cx="307371" cy="259746"/>
              </a:xfrm>
              <a:custGeom>
                <a:avLst/>
                <a:gdLst>
                  <a:gd name="connsiteX0" fmla="*/ 0 w 307371"/>
                  <a:gd name="connsiteY0" fmla="*/ 0 h 259746"/>
                  <a:gd name="connsiteX1" fmla="*/ 307372 w 307371"/>
                  <a:gd name="connsiteY1" fmla="*/ 0 h 259746"/>
                  <a:gd name="connsiteX2" fmla="*/ 307372 w 307371"/>
                  <a:gd name="connsiteY2" fmla="*/ 259747 h 259746"/>
                  <a:gd name="connsiteX3" fmla="*/ 0 w 307371"/>
                  <a:gd name="connsiteY3" fmla="*/ 259747 h 259746"/>
                </a:gdLst>
                <a:ahLst/>
                <a:cxnLst>
                  <a:cxn ang="0">
                    <a:pos x="connsiteX0" y="connsiteY0"/>
                  </a:cxn>
                  <a:cxn ang="0">
                    <a:pos x="connsiteX1" y="connsiteY1"/>
                  </a:cxn>
                  <a:cxn ang="0">
                    <a:pos x="connsiteX2" y="connsiteY2"/>
                  </a:cxn>
                  <a:cxn ang="0">
                    <a:pos x="connsiteX3" y="connsiteY3"/>
                  </a:cxn>
                </a:cxnLst>
                <a:rect l="l" t="t" r="r" b="b"/>
                <a:pathLst>
                  <a:path w="307371" h="259746">
                    <a:moveTo>
                      <a:pt x="0" y="0"/>
                    </a:moveTo>
                    <a:lnTo>
                      <a:pt x="307372" y="0"/>
                    </a:lnTo>
                    <a:lnTo>
                      <a:pt x="307372" y="259747"/>
                    </a:lnTo>
                    <a:lnTo>
                      <a:pt x="0" y="259747"/>
                    </a:lnTo>
                    <a:close/>
                  </a:path>
                </a:pathLst>
              </a:custGeom>
              <a:solidFill>
                <a:srgbClr val="263238"/>
              </a:solidFill>
              <a:ln w="9525" cap="rnd">
                <a:solidFill>
                  <a:srgbClr val="263238"/>
                </a:solidFill>
                <a:prstDash val="solid"/>
                <a:round/>
              </a:ln>
            </p:spPr>
            <p:txBody>
              <a:bodyPr rtlCol="0" anchor="ctr"/>
              <a:lstStyle/>
              <a:p>
                <a:endParaRPr lang="fr-FR"/>
              </a:p>
            </p:txBody>
          </p:sp>
          <p:sp>
            <p:nvSpPr>
              <p:cNvPr id="226" name="Forme libre 225">
                <a:extLst>
                  <a:ext uri="{FF2B5EF4-FFF2-40B4-BE49-F238E27FC236}">
                    <a16:creationId xmlns:a16="http://schemas.microsoft.com/office/drawing/2014/main" id="{5C572D98-7B42-CC4C-A762-F68D5D26AEFB}"/>
                  </a:ext>
                </a:extLst>
              </p:cNvPr>
              <p:cNvSpPr/>
              <p:nvPr/>
            </p:nvSpPr>
            <p:spPr>
              <a:xfrm>
                <a:off x="1657958" y="3066829"/>
                <a:ext cx="67056" cy="122005"/>
              </a:xfrm>
              <a:custGeom>
                <a:avLst/>
                <a:gdLst>
                  <a:gd name="connsiteX0" fmla="*/ 67056 w 67056"/>
                  <a:gd name="connsiteY0" fmla="*/ 33614 h 122005"/>
                  <a:gd name="connsiteX1" fmla="*/ 33614 w 67056"/>
                  <a:gd name="connsiteY1" fmla="*/ 0 h 122005"/>
                  <a:gd name="connsiteX2" fmla="*/ 0 w 67056"/>
                  <a:gd name="connsiteY2" fmla="*/ 33452 h 122005"/>
                  <a:gd name="connsiteX3" fmla="*/ 17621 w 67056"/>
                  <a:gd name="connsiteY3" fmla="*/ 63046 h 122005"/>
                  <a:gd name="connsiteX4" fmla="*/ 12002 w 67056"/>
                  <a:gd name="connsiteY4" fmla="*/ 122006 h 122005"/>
                  <a:gd name="connsiteX5" fmla="*/ 55055 w 67056"/>
                  <a:gd name="connsiteY5" fmla="*/ 122006 h 122005"/>
                  <a:gd name="connsiteX6" fmla="*/ 49435 w 67056"/>
                  <a:gd name="connsiteY6" fmla="*/ 62189 h 122005"/>
                  <a:gd name="connsiteX7" fmla="*/ 67056 w 67056"/>
                  <a:gd name="connsiteY7" fmla="*/ 33614 h 12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056" h="122005">
                    <a:moveTo>
                      <a:pt x="67056" y="33614"/>
                    </a:moveTo>
                    <a:cubicBezTo>
                      <a:pt x="67104" y="15097"/>
                      <a:pt x="52130" y="48"/>
                      <a:pt x="33614" y="0"/>
                    </a:cubicBezTo>
                    <a:cubicBezTo>
                      <a:pt x="15097" y="-38"/>
                      <a:pt x="48" y="14935"/>
                      <a:pt x="0" y="33452"/>
                    </a:cubicBezTo>
                    <a:cubicBezTo>
                      <a:pt x="-28" y="45806"/>
                      <a:pt x="6744" y="57179"/>
                      <a:pt x="17621" y="63046"/>
                    </a:cubicBezTo>
                    <a:lnTo>
                      <a:pt x="12002" y="122006"/>
                    </a:lnTo>
                    <a:lnTo>
                      <a:pt x="55055" y="122006"/>
                    </a:lnTo>
                    <a:lnTo>
                      <a:pt x="49435" y="62189"/>
                    </a:lnTo>
                    <a:cubicBezTo>
                      <a:pt x="60027" y="56531"/>
                      <a:pt x="66761" y="45615"/>
                      <a:pt x="67056" y="33614"/>
                    </a:cubicBezTo>
                    <a:close/>
                  </a:path>
                </a:pathLst>
              </a:custGeom>
              <a:solidFill>
                <a:srgbClr val="FD9D59"/>
              </a:solidFill>
              <a:ln w="9525" cap="flat">
                <a:solidFill>
                  <a:srgbClr val="263238"/>
                </a:solidFill>
                <a:prstDash val="solid"/>
                <a:miter/>
              </a:ln>
            </p:spPr>
            <p:txBody>
              <a:bodyPr rtlCol="0" anchor="ctr"/>
              <a:lstStyle/>
              <a:p>
                <a:endParaRPr lang="fr-FR"/>
              </a:p>
            </p:txBody>
          </p:sp>
          <p:sp>
            <p:nvSpPr>
              <p:cNvPr id="227" name="Forme libre 226">
                <a:extLst>
                  <a:ext uri="{FF2B5EF4-FFF2-40B4-BE49-F238E27FC236}">
                    <a16:creationId xmlns:a16="http://schemas.microsoft.com/office/drawing/2014/main" id="{C4E34601-20E4-E14C-A70E-A6DC576049CA}"/>
                  </a:ext>
                </a:extLst>
              </p:cNvPr>
              <p:cNvSpPr/>
              <p:nvPr/>
            </p:nvSpPr>
            <p:spPr>
              <a:xfrm>
                <a:off x="4202176" y="2857456"/>
                <a:ext cx="91256" cy="335617"/>
              </a:xfrm>
              <a:custGeom>
                <a:avLst/>
                <a:gdLst>
                  <a:gd name="connsiteX0" fmla="*/ 60393 w 91256"/>
                  <a:gd name="connsiteY0" fmla="*/ 4861 h 335617"/>
                  <a:gd name="connsiteX1" fmla="*/ 5 w 91256"/>
                  <a:gd name="connsiteY1" fmla="*/ 167643 h 335617"/>
                  <a:gd name="connsiteX2" fmla="*/ 63822 w 91256"/>
                  <a:gd name="connsiteY2" fmla="*/ 330902 h 335617"/>
                  <a:gd name="connsiteX3" fmla="*/ 86587 w 91256"/>
                  <a:gd name="connsiteY3" fmla="*/ 330902 h 335617"/>
                  <a:gd name="connsiteX4" fmla="*/ 91254 w 91256"/>
                  <a:gd name="connsiteY4" fmla="*/ 319472 h 335617"/>
                  <a:gd name="connsiteX5" fmla="*/ 86587 w 91256"/>
                  <a:gd name="connsiteY5" fmla="*/ 308137 h 335617"/>
                  <a:gd name="connsiteX6" fmla="*/ 32199 w 91256"/>
                  <a:gd name="connsiteY6" fmla="*/ 167548 h 335617"/>
                  <a:gd name="connsiteX7" fmla="*/ 83634 w 91256"/>
                  <a:gd name="connsiteY7" fmla="*/ 27245 h 335617"/>
                  <a:gd name="connsiteX8" fmla="*/ 83158 w 91256"/>
                  <a:gd name="connsiteY8" fmla="*/ 4480 h 335617"/>
                  <a:gd name="connsiteX9" fmla="*/ 60393 w 91256"/>
                  <a:gd name="connsiteY9" fmla="*/ 4956 h 33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56" h="335617">
                    <a:moveTo>
                      <a:pt x="60393" y="4861"/>
                    </a:moveTo>
                    <a:cubicBezTo>
                      <a:pt x="22293" y="44676"/>
                      <a:pt x="-376" y="105636"/>
                      <a:pt x="5" y="167643"/>
                    </a:cubicBezTo>
                    <a:cubicBezTo>
                      <a:pt x="386" y="229651"/>
                      <a:pt x="24293" y="291469"/>
                      <a:pt x="63822" y="330902"/>
                    </a:cubicBezTo>
                    <a:cubicBezTo>
                      <a:pt x="70109" y="337189"/>
                      <a:pt x="80300" y="337189"/>
                      <a:pt x="86587" y="330902"/>
                    </a:cubicBezTo>
                    <a:cubicBezTo>
                      <a:pt x="89635" y="327892"/>
                      <a:pt x="91321" y="323758"/>
                      <a:pt x="91254" y="319472"/>
                    </a:cubicBezTo>
                    <a:cubicBezTo>
                      <a:pt x="91226" y="315233"/>
                      <a:pt x="89549" y="311166"/>
                      <a:pt x="86587" y="308137"/>
                    </a:cubicBezTo>
                    <a:cubicBezTo>
                      <a:pt x="52868" y="274704"/>
                      <a:pt x="32580" y="222412"/>
                      <a:pt x="32199" y="167548"/>
                    </a:cubicBezTo>
                    <a:cubicBezTo>
                      <a:pt x="31818" y="112684"/>
                      <a:pt x="51249" y="61154"/>
                      <a:pt x="83634" y="27245"/>
                    </a:cubicBezTo>
                    <a:cubicBezTo>
                      <a:pt x="89787" y="20825"/>
                      <a:pt x="89578" y="10633"/>
                      <a:pt x="83158" y="4480"/>
                    </a:cubicBezTo>
                    <a:cubicBezTo>
                      <a:pt x="76738" y="-1673"/>
                      <a:pt x="66546" y="-1463"/>
                      <a:pt x="60393" y="4956"/>
                    </a:cubicBezTo>
                    <a:close/>
                  </a:path>
                </a:pathLst>
              </a:custGeom>
              <a:solidFill>
                <a:srgbClr val="FD9D59"/>
              </a:solidFill>
              <a:ln w="9525" cap="flat">
                <a:noFill/>
                <a:prstDash val="solid"/>
                <a:miter/>
              </a:ln>
            </p:spPr>
            <p:txBody>
              <a:bodyPr rtlCol="0" anchor="ctr"/>
              <a:lstStyle/>
              <a:p>
                <a:endParaRPr lang="fr-FR"/>
              </a:p>
            </p:txBody>
          </p:sp>
          <p:sp>
            <p:nvSpPr>
              <p:cNvPr id="228" name="Forme libre 227">
                <a:extLst>
                  <a:ext uri="{FF2B5EF4-FFF2-40B4-BE49-F238E27FC236}">
                    <a16:creationId xmlns:a16="http://schemas.microsoft.com/office/drawing/2014/main" id="{B12CC964-4D5A-2D4B-B10C-D38177CA6D54}"/>
                  </a:ext>
                </a:extLst>
              </p:cNvPr>
              <p:cNvSpPr/>
              <p:nvPr/>
            </p:nvSpPr>
            <p:spPr>
              <a:xfrm>
                <a:off x="4268745" y="2899789"/>
                <a:ext cx="71264" cy="249112"/>
              </a:xfrm>
              <a:custGeom>
                <a:avLst/>
                <a:gdLst>
                  <a:gd name="connsiteX0" fmla="*/ 40782 w 71264"/>
                  <a:gd name="connsiteY0" fmla="*/ 5868 h 249112"/>
                  <a:gd name="connsiteX1" fmla="*/ 42973 w 71264"/>
                  <a:gd name="connsiteY1" fmla="*/ 243516 h 249112"/>
                  <a:gd name="connsiteX2" fmla="*/ 65738 w 71264"/>
                  <a:gd name="connsiteY2" fmla="*/ 245231 h 249112"/>
                  <a:gd name="connsiteX3" fmla="*/ 71262 w 71264"/>
                  <a:gd name="connsiteY3" fmla="*/ 232848 h 249112"/>
                  <a:gd name="connsiteX4" fmla="*/ 67452 w 71264"/>
                  <a:gd name="connsiteY4" fmla="*/ 222561 h 249112"/>
                  <a:gd name="connsiteX5" fmla="*/ 65642 w 71264"/>
                  <a:gd name="connsiteY5" fmla="*/ 26346 h 249112"/>
                  <a:gd name="connsiteX6" fmla="*/ 63452 w 71264"/>
                  <a:gd name="connsiteY6" fmla="*/ 3677 h 249112"/>
                  <a:gd name="connsiteX7" fmla="*/ 40782 w 71264"/>
                  <a:gd name="connsiteY7" fmla="*/ 5868 h 24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264" h="249112">
                    <a:moveTo>
                      <a:pt x="40782" y="5868"/>
                    </a:moveTo>
                    <a:cubicBezTo>
                      <a:pt x="-14406" y="75762"/>
                      <a:pt x="-13491" y="174650"/>
                      <a:pt x="42973" y="243516"/>
                    </a:cubicBezTo>
                    <a:cubicBezTo>
                      <a:pt x="48802" y="250250"/>
                      <a:pt x="58965" y="251012"/>
                      <a:pt x="65738" y="245231"/>
                    </a:cubicBezTo>
                    <a:cubicBezTo>
                      <a:pt x="69319" y="242126"/>
                      <a:pt x="71348" y="237592"/>
                      <a:pt x="71262" y="232848"/>
                    </a:cubicBezTo>
                    <a:cubicBezTo>
                      <a:pt x="71281" y="229067"/>
                      <a:pt x="69929" y="225419"/>
                      <a:pt x="67452" y="222561"/>
                    </a:cubicBezTo>
                    <a:cubicBezTo>
                      <a:pt x="21151" y="165592"/>
                      <a:pt x="20399" y="84163"/>
                      <a:pt x="65642" y="26346"/>
                    </a:cubicBezTo>
                    <a:cubicBezTo>
                      <a:pt x="71300" y="19479"/>
                      <a:pt x="70319" y="9335"/>
                      <a:pt x="63452" y="3677"/>
                    </a:cubicBezTo>
                    <a:cubicBezTo>
                      <a:pt x="56584" y="-1981"/>
                      <a:pt x="46440" y="-1000"/>
                      <a:pt x="40782" y="5868"/>
                    </a:cubicBezTo>
                    <a:close/>
                  </a:path>
                </a:pathLst>
              </a:custGeom>
              <a:solidFill>
                <a:srgbClr val="FD9D59"/>
              </a:solidFill>
              <a:ln w="9525" cap="flat">
                <a:noFill/>
                <a:prstDash val="solid"/>
                <a:miter/>
              </a:ln>
            </p:spPr>
            <p:txBody>
              <a:bodyPr rtlCol="0" anchor="ctr"/>
              <a:lstStyle/>
              <a:p>
                <a:endParaRPr lang="fr-FR"/>
              </a:p>
            </p:txBody>
          </p:sp>
          <p:sp>
            <p:nvSpPr>
              <p:cNvPr id="229" name="Forme libre 228">
                <a:extLst>
                  <a:ext uri="{FF2B5EF4-FFF2-40B4-BE49-F238E27FC236}">
                    <a16:creationId xmlns:a16="http://schemas.microsoft.com/office/drawing/2014/main" id="{294D7048-D16B-054B-80F4-151083643620}"/>
                  </a:ext>
                </a:extLst>
              </p:cNvPr>
              <p:cNvSpPr/>
              <p:nvPr/>
            </p:nvSpPr>
            <p:spPr>
              <a:xfrm>
                <a:off x="4329911" y="2943938"/>
                <a:ext cx="57533" cy="162339"/>
              </a:xfrm>
              <a:custGeom>
                <a:avLst/>
                <a:gdLst>
                  <a:gd name="connsiteX0" fmla="*/ 26003 w 57533"/>
                  <a:gd name="connsiteY0" fmla="*/ 5629 h 162339"/>
                  <a:gd name="connsiteX1" fmla="*/ 28956 w 57533"/>
                  <a:gd name="connsiteY1" fmla="*/ 156409 h 162339"/>
                  <a:gd name="connsiteX2" fmla="*/ 51606 w 57533"/>
                  <a:gd name="connsiteY2" fmla="*/ 158724 h 162339"/>
                  <a:gd name="connsiteX3" fmla="*/ 57531 w 57533"/>
                  <a:gd name="connsiteY3" fmla="*/ 145932 h 162339"/>
                  <a:gd name="connsiteX4" fmla="*/ 53721 w 57533"/>
                  <a:gd name="connsiteY4" fmla="*/ 135740 h 162339"/>
                  <a:gd name="connsiteX5" fmla="*/ 51530 w 57533"/>
                  <a:gd name="connsiteY5" fmla="*/ 25441 h 162339"/>
                  <a:gd name="connsiteX6" fmla="*/ 47768 w 57533"/>
                  <a:gd name="connsiteY6" fmla="*/ 2990 h 162339"/>
                  <a:gd name="connsiteX7" fmla="*/ 26194 w 57533"/>
                  <a:gd name="connsiteY7" fmla="*/ 5629 h 16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3" h="162339">
                    <a:moveTo>
                      <a:pt x="26003" y="5629"/>
                    </a:moveTo>
                    <a:cubicBezTo>
                      <a:pt x="-9754" y="49939"/>
                      <a:pt x="-8506" y="113528"/>
                      <a:pt x="28956" y="156409"/>
                    </a:cubicBezTo>
                    <a:cubicBezTo>
                      <a:pt x="34566" y="163305"/>
                      <a:pt x="44710" y="164334"/>
                      <a:pt x="51606" y="158724"/>
                    </a:cubicBezTo>
                    <a:cubicBezTo>
                      <a:pt x="55445" y="155600"/>
                      <a:pt x="57626" y="150885"/>
                      <a:pt x="57531" y="145932"/>
                    </a:cubicBezTo>
                    <a:cubicBezTo>
                      <a:pt x="57540" y="142189"/>
                      <a:pt x="56188" y="138559"/>
                      <a:pt x="53721" y="135740"/>
                    </a:cubicBezTo>
                    <a:cubicBezTo>
                      <a:pt x="26289" y="104393"/>
                      <a:pt x="25365" y="57854"/>
                      <a:pt x="51530" y="25441"/>
                    </a:cubicBezTo>
                    <a:cubicBezTo>
                      <a:pt x="56693" y="18202"/>
                      <a:pt x="55007" y="8153"/>
                      <a:pt x="47768" y="2990"/>
                    </a:cubicBezTo>
                    <a:cubicBezTo>
                      <a:pt x="40976" y="-1849"/>
                      <a:pt x="31613" y="-706"/>
                      <a:pt x="26194" y="5629"/>
                    </a:cubicBezTo>
                    <a:close/>
                  </a:path>
                </a:pathLst>
              </a:custGeom>
              <a:solidFill>
                <a:srgbClr val="FD9D59"/>
              </a:solidFill>
              <a:ln w="9525" cap="flat">
                <a:noFill/>
                <a:prstDash val="solid"/>
                <a:miter/>
              </a:ln>
            </p:spPr>
            <p:txBody>
              <a:bodyPr rtlCol="0" anchor="ctr"/>
              <a:lstStyle/>
              <a:p>
                <a:endParaRPr lang="fr-FR"/>
              </a:p>
            </p:txBody>
          </p:sp>
          <p:sp>
            <p:nvSpPr>
              <p:cNvPr id="230" name="Forme libre 229">
                <a:extLst>
                  <a:ext uri="{FF2B5EF4-FFF2-40B4-BE49-F238E27FC236}">
                    <a16:creationId xmlns:a16="http://schemas.microsoft.com/office/drawing/2014/main" id="{9A0BE4E0-1D10-3E4E-A0D4-695727DD1392}"/>
                  </a:ext>
                </a:extLst>
              </p:cNvPr>
              <p:cNvSpPr/>
              <p:nvPr/>
            </p:nvSpPr>
            <p:spPr>
              <a:xfrm>
                <a:off x="1368779" y="2857074"/>
                <a:ext cx="91256" cy="335952"/>
              </a:xfrm>
              <a:custGeom>
                <a:avLst/>
                <a:gdLst>
                  <a:gd name="connsiteX0" fmla="*/ 30861 w 91256"/>
                  <a:gd name="connsiteY0" fmla="*/ 5244 h 335952"/>
                  <a:gd name="connsiteX1" fmla="*/ 91250 w 91256"/>
                  <a:gd name="connsiteY1" fmla="*/ 168026 h 335952"/>
                  <a:gd name="connsiteX2" fmla="*/ 27432 w 91256"/>
                  <a:gd name="connsiteY2" fmla="*/ 331285 h 335952"/>
                  <a:gd name="connsiteX3" fmla="*/ 4667 w 91256"/>
                  <a:gd name="connsiteY3" fmla="*/ 331189 h 335952"/>
                  <a:gd name="connsiteX4" fmla="*/ 4763 w 91256"/>
                  <a:gd name="connsiteY4" fmla="*/ 308425 h 335952"/>
                  <a:gd name="connsiteX5" fmla="*/ 59055 w 91256"/>
                  <a:gd name="connsiteY5" fmla="*/ 167836 h 335952"/>
                  <a:gd name="connsiteX6" fmla="*/ 7620 w 91256"/>
                  <a:gd name="connsiteY6" fmla="*/ 27532 h 335952"/>
                  <a:gd name="connsiteX7" fmla="*/ 7620 w 91256"/>
                  <a:gd name="connsiteY7" fmla="*/ 4768 h 335952"/>
                  <a:gd name="connsiteX8" fmla="*/ 30252 w 91256"/>
                  <a:gd name="connsiteY8" fmla="*/ 4606 h 335952"/>
                  <a:gd name="connsiteX9" fmla="*/ 30861 w 91256"/>
                  <a:gd name="connsiteY9" fmla="*/ 5244 h 33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56" h="335952">
                    <a:moveTo>
                      <a:pt x="30861" y="5244"/>
                    </a:moveTo>
                    <a:cubicBezTo>
                      <a:pt x="68961" y="45058"/>
                      <a:pt x="91726" y="106018"/>
                      <a:pt x="91250" y="168026"/>
                    </a:cubicBezTo>
                    <a:cubicBezTo>
                      <a:pt x="90773" y="230034"/>
                      <a:pt x="66961" y="291851"/>
                      <a:pt x="27432" y="331285"/>
                    </a:cubicBezTo>
                    <a:cubicBezTo>
                      <a:pt x="21117" y="337543"/>
                      <a:pt x="10925" y="337504"/>
                      <a:pt x="4667" y="331189"/>
                    </a:cubicBezTo>
                    <a:cubicBezTo>
                      <a:pt x="-1591" y="324874"/>
                      <a:pt x="-1552" y="314683"/>
                      <a:pt x="4763" y="308425"/>
                    </a:cubicBezTo>
                    <a:cubicBezTo>
                      <a:pt x="38386" y="274992"/>
                      <a:pt x="58674" y="222700"/>
                      <a:pt x="59055" y="167836"/>
                    </a:cubicBezTo>
                    <a:cubicBezTo>
                      <a:pt x="59436" y="112972"/>
                      <a:pt x="40005" y="61441"/>
                      <a:pt x="7620" y="27532"/>
                    </a:cubicBezTo>
                    <a:cubicBezTo>
                      <a:pt x="1381" y="21227"/>
                      <a:pt x="1381" y="11073"/>
                      <a:pt x="7620" y="4768"/>
                    </a:cubicBezTo>
                    <a:cubicBezTo>
                      <a:pt x="13821" y="-1528"/>
                      <a:pt x="23955" y="-1595"/>
                      <a:pt x="30252" y="4606"/>
                    </a:cubicBezTo>
                    <a:cubicBezTo>
                      <a:pt x="30461" y="4815"/>
                      <a:pt x="30661" y="5025"/>
                      <a:pt x="30861" y="5244"/>
                    </a:cubicBezTo>
                    <a:close/>
                  </a:path>
                </a:pathLst>
              </a:custGeom>
              <a:solidFill>
                <a:srgbClr val="FD9D59"/>
              </a:solidFill>
              <a:ln w="9525" cap="flat">
                <a:noFill/>
                <a:prstDash val="solid"/>
                <a:miter/>
              </a:ln>
            </p:spPr>
            <p:txBody>
              <a:bodyPr rtlCol="0" anchor="ctr"/>
              <a:lstStyle/>
              <a:p>
                <a:endParaRPr lang="fr-FR"/>
              </a:p>
            </p:txBody>
          </p:sp>
          <p:sp>
            <p:nvSpPr>
              <p:cNvPr id="231" name="Forme libre 230">
                <a:extLst>
                  <a:ext uri="{FF2B5EF4-FFF2-40B4-BE49-F238E27FC236}">
                    <a16:creationId xmlns:a16="http://schemas.microsoft.com/office/drawing/2014/main" id="{1DF21CA7-4FFE-E048-B3CF-FD92BF3803A5}"/>
                  </a:ext>
                </a:extLst>
              </p:cNvPr>
              <p:cNvSpPr/>
              <p:nvPr/>
            </p:nvSpPr>
            <p:spPr>
              <a:xfrm>
                <a:off x="1322201" y="2899789"/>
                <a:ext cx="71339" cy="249105"/>
              </a:xfrm>
              <a:custGeom>
                <a:avLst/>
                <a:gdLst>
                  <a:gd name="connsiteX0" fmla="*/ 30575 w 71339"/>
                  <a:gd name="connsiteY0" fmla="*/ 5868 h 249105"/>
                  <a:gd name="connsiteX1" fmla="*/ 28289 w 71339"/>
                  <a:gd name="connsiteY1" fmla="*/ 243516 h 249105"/>
                  <a:gd name="connsiteX2" fmla="*/ 5620 w 71339"/>
                  <a:gd name="connsiteY2" fmla="*/ 245231 h 249105"/>
                  <a:gd name="connsiteX3" fmla="*/ 0 w 71339"/>
                  <a:gd name="connsiteY3" fmla="*/ 232848 h 249105"/>
                  <a:gd name="connsiteX4" fmla="*/ 3905 w 71339"/>
                  <a:gd name="connsiteY4" fmla="*/ 222561 h 249105"/>
                  <a:gd name="connsiteX5" fmla="*/ 5715 w 71339"/>
                  <a:gd name="connsiteY5" fmla="*/ 26346 h 249105"/>
                  <a:gd name="connsiteX6" fmla="*/ 7906 w 71339"/>
                  <a:gd name="connsiteY6" fmla="*/ 3677 h 249105"/>
                  <a:gd name="connsiteX7" fmla="*/ 30575 w 71339"/>
                  <a:gd name="connsiteY7" fmla="*/ 5868 h 24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339" h="249105">
                    <a:moveTo>
                      <a:pt x="30575" y="5868"/>
                    </a:moveTo>
                    <a:cubicBezTo>
                      <a:pt x="85773" y="75772"/>
                      <a:pt x="84820" y="174688"/>
                      <a:pt x="28289" y="243516"/>
                    </a:cubicBezTo>
                    <a:cubicBezTo>
                      <a:pt x="22498" y="250241"/>
                      <a:pt x="12354" y="251003"/>
                      <a:pt x="5620" y="245231"/>
                    </a:cubicBezTo>
                    <a:cubicBezTo>
                      <a:pt x="2038" y="242116"/>
                      <a:pt x="-9" y="237592"/>
                      <a:pt x="0" y="232848"/>
                    </a:cubicBezTo>
                    <a:cubicBezTo>
                      <a:pt x="29" y="229067"/>
                      <a:pt x="1410" y="225409"/>
                      <a:pt x="3905" y="222561"/>
                    </a:cubicBezTo>
                    <a:cubicBezTo>
                      <a:pt x="50206" y="165592"/>
                      <a:pt x="50959" y="84163"/>
                      <a:pt x="5715" y="26346"/>
                    </a:cubicBezTo>
                    <a:cubicBezTo>
                      <a:pt x="57" y="19479"/>
                      <a:pt x="1038" y="9335"/>
                      <a:pt x="7906" y="3677"/>
                    </a:cubicBezTo>
                    <a:cubicBezTo>
                      <a:pt x="14773" y="-1981"/>
                      <a:pt x="24917" y="-1000"/>
                      <a:pt x="30575" y="5868"/>
                    </a:cubicBezTo>
                    <a:close/>
                  </a:path>
                </a:pathLst>
              </a:custGeom>
              <a:solidFill>
                <a:srgbClr val="FD9D59"/>
              </a:solidFill>
              <a:ln w="9525" cap="flat">
                <a:noFill/>
                <a:prstDash val="solid"/>
                <a:miter/>
              </a:ln>
            </p:spPr>
            <p:txBody>
              <a:bodyPr rtlCol="0" anchor="ctr"/>
              <a:lstStyle/>
              <a:p>
                <a:endParaRPr lang="fr-FR"/>
              </a:p>
            </p:txBody>
          </p:sp>
          <p:sp>
            <p:nvSpPr>
              <p:cNvPr id="232" name="Forme libre 231">
                <a:extLst>
                  <a:ext uri="{FF2B5EF4-FFF2-40B4-BE49-F238E27FC236}">
                    <a16:creationId xmlns:a16="http://schemas.microsoft.com/office/drawing/2014/main" id="{171B9887-6CC0-684C-B30F-60372338E07C}"/>
                  </a:ext>
                </a:extLst>
              </p:cNvPr>
              <p:cNvSpPr/>
              <p:nvPr/>
            </p:nvSpPr>
            <p:spPr>
              <a:xfrm>
                <a:off x="1274957" y="2943495"/>
                <a:ext cx="57372" cy="162743"/>
              </a:xfrm>
              <a:custGeom>
                <a:avLst/>
                <a:gdLst>
                  <a:gd name="connsiteX0" fmla="*/ 31433 w 57372"/>
                  <a:gd name="connsiteY0" fmla="*/ 6072 h 162743"/>
                  <a:gd name="connsiteX1" fmla="*/ 28385 w 57372"/>
                  <a:gd name="connsiteY1" fmla="*/ 156948 h 162743"/>
                  <a:gd name="connsiteX2" fmla="*/ 5854 w 57372"/>
                  <a:gd name="connsiteY2" fmla="*/ 159062 h 162743"/>
                  <a:gd name="connsiteX3" fmla="*/ 5716 w 57372"/>
                  <a:gd name="connsiteY3" fmla="*/ 158948 h 162743"/>
                  <a:gd name="connsiteX4" fmla="*/ 1 w 57372"/>
                  <a:gd name="connsiteY4" fmla="*/ 146470 h 162743"/>
                  <a:gd name="connsiteX5" fmla="*/ 3811 w 57372"/>
                  <a:gd name="connsiteY5" fmla="*/ 136278 h 162743"/>
                  <a:gd name="connsiteX6" fmla="*/ 6097 w 57372"/>
                  <a:gd name="connsiteY6" fmla="*/ 25979 h 162743"/>
                  <a:gd name="connsiteX7" fmla="*/ 8733 w 57372"/>
                  <a:gd name="connsiteY7" fmla="*/ 3500 h 162743"/>
                  <a:gd name="connsiteX8" fmla="*/ 8859 w 57372"/>
                  <a:gd name="connsiteY8" fmla="*/ 3405 h 162743"/>
                  <a:gd name="connsiteX9" fmla="*/ 31433 w 57372"/>
                  <a:gd name="connsiteY9" fmla="*/ 6072 h 1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72" h="162743">
                    <a:moveTo>
                      <a:pt x="31433" y="6072"/>
                    </a:moveTo>
                    <a:cubicBezTo>
                      <a:pt x="67133" y="50449"/>
                      <a:pt x="65856" y="114047"/>
                      <a:pt x="28385" y="156948"/>
                    </a:cubicBezTo>
                    <a:cubicBezTo>
                      <a:pt x="22748" y="163758"/>
                      <a:pt x="12660" y="164701"/>
                      <a:pt x="5854" y="159062"/>
                    </a:cubicBezTo>
                    <a:cubicBezTo>
                      <a:pt x="5808" y="159024"/>
                      <a:pt x="5761" y="158986"/>
                      <a:pt x="5716" y="158948"/>
                    </a:cubicBezTo>
                    <a:cubicBezTo>
                      <a:pt x="2055" y="155843"/>
                      <a:pt x="-38" y="151271"/>
                      <a:pt x="1" y="146470"/>
                    </a:cubicBezTo>
                    <a:cubicBezTo>
                      <a:pt x="33" y="142727"/>
                      <a:pt x="1382" y="139126"/>
                      <a:pt x="3811" y="136278"/>
                    </a:cubicBezTo>
                    <a:cubicBezTo>
                      <a:pt x="31506" y="105046"/>
                      <a:pt x="32471" y="58335"/>
                      <a:pt x="6097" y="25979"/>
                    </a:cubicBezTo>
                    <a:cubicBezTo>
                      <a:pt x="618" y="19045"/>
                      <a:pt x="1799" y="8977"/>
                      <a:pt x="8733" y="3500"/>
                    </a:cubicBezTo>
                    <a:cubicBezTo>
                      <a:pt x="8775" y="3471"/>
                      <a:pt x="8817" y="3433"/>
                      <a:pt x="8859" y="3405"/>
                    </a:cubicBezTo>
                    <a:cubicBezTo>
                      <a:pt x="15848" y="-2025"/>
                      <a:pt x="25902" y="-834"/>
                      <a:pt x="31433" y="6072"/>
                    </a:cubicBezTo>
                    <a:close/>
                  </a:path>
                </a:pathLst>
              </a:custGeom>
              <a:solidFill>
                <a:srgbClr val="FD9D59"/>
              </a:solidFill>
              <a:ln w="9525" cap="flat">
                <a:noFill/>
                <a:prstDash val="solid"/>
                <a:miter/>
              </a:ln>
            </p:spPr>
            <p:txBody>
              <a:bodyPr rtlCol="0" anchor="ctr"/>
              <a:lstStyle/>
              <a:p>
                <a:endParaRPr lang="fr-FR"/>
              </a:p>
            </p:txBody>
          </p:sp>
          <p:sp>
            <p:nvSpPr>
              <p:cNvPr id="233" name="Forme libre 232">
                <a:extLst>
                  <a:ext uri="{FF2B5EF4-FFF2-40B4-BE49-F238E27FC236}">
                    <a16:creationId xmlns:a16="http://schemas.microsoft.com/office/drawing/2014/main" id="{62168871-A70D-BC47-8B3B-71987C45C555}"/>
                  </a:ext>
                </a:extLst>
              </p:cNvPr>
              <p:cNvSpPr/>
              <p:nvPr/>
            </p:nvSpPr>
            <p:spPr>
              <a:xfrm>
                <a:off x="2663274" y="1358510"/>
                <a:ext cx="335712" cy="90778"/>
              </a:xfrm>
              <a:custGeom>
                <a:avLst/>
                <a:gdLst>
                  <a:gd name="connsiteX0" fmla="*/ 330755 w 335712"/>
                  <a:gd name="connsiteY0" fmla="*/ 30385 h 90778"/>
                  <a:gd name="connsiteX1" fmla="*/ 167878 w 335712"/>
                  <a:gd name="connsiteY1" fmla="*/ 90773 h 90778"/>
                  <a:gd name="connsiteX2" fmla="*/ 4715 w 335712"/>
                  <a:gd name="connsiteY2" fmla="*/ 27432 h 90778"/>
                  <a:gd name="connsiteX3" fmla="*/ 4715 w 335712"/>
                  <a:gd name="connsiteY3" fmla="*/ 4667 h 90778"/>
                  <a:gd name="connsiteX4" fmla="*/ 16240 w 335712"/>
                  <a:gd name="connsiteY4" fmla="*/ 0 h 90778"/>
                  <a:gd name="connsiteX5" fmla="*/ 27480 w 335712"/>
                  <a:gd name="connsiteY5" fmla="*/ 4763 h 90778"/>
                  <a:gd name="connsiteX6" fmla="*/ 168069 w 335712"/>
                  <a:gd name="connsiteY6" fmla="*/ 59055 h 90778"/>
                  <a:gd name="connsiteX7" fmla="*/ 308467 w 335712"/>
                  <a:gd name="connsiteY7" fmla="*/ 7620 h 90778"/>
                  <a:gd name="connsiteX8" fmla="*/ 331232 w 335712"/>
                  <a:gd name="connsiteY8" fmla="*/ 8096 h 90778"/>
                  <a:gd name="connsiteX9" fmla="*/ 330755 w 335712"/>
                  <a:gd name="connsiteY9" fmla="*/ 30861 h 9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712" h="90778">
                    <a:moveTo>
                      <a:pt x="330755" y="30385"/>
                    </a:moveTo>
                    <a:cubicBezTo>
                      <a:pt x="290846" y="68485"/>
                      <a:pt x="229981" y="91154"/>
                      <a:pt x="167878" y="90773"/>
                    </a:cubicBezTo>
                    <a:cubicBezTo>
                      <a:pt x="105775" y="90392"/>
                      <a:pt x="44244" y="66485"/>
                      <a:pt x="4715" y="27432"/>
                    </a:cubicBezTo>
                    <a:cubicBezTo>
                      <a:pt x="-1572" y="21146"/>
                      <a:pt x="-1572" y="10954"/>
                      <a:pt x="4715" y="4667"/>
                    </a:cubicBezTo>
                    <a:cubicBezTo>
                      <a:pt x="7791" y="1657"/>
                      <a:pt x="11935" y="-19"/>
                      <a:pt x="16240" y="0"/>
                    </a:cubicBezTo>
                    <a:cubicBezTo>
                      <a:pt x="20479" y="-3"/>
                      <a:pt x="24536" y="1717"/>
                      <a:pt x="27480" y="4763"/>
                    </a:cubicBezTo>
                    <a:cubicBezTo>
                      <a:pt x="60912" y="38386"/>
                      <a:pt x="113205" y="58674"/>
                      <a:pt x="168069" y="59055"/>
                    </a:cubicBezTo>
                    <a:cubicBezTo>
                      <a:pt x="219694" y="60294"/>
                      <a:pt x="269862" y="41914"/>
                      <a:pt x="308467" y="7620"/>
                    </a:cubicBezTo>
                    <a:cubicBezTo>
                      <a:pt x="314887" y="1465"/>
                      <a:pt x="325079" y="1678"/>
                      <a:pt x="331232" y="8096"/>
                    </a:cubicBezTo>
                    <a:cubicBezTo>
                      <a:pt x="337385" y="14514"/>
                      <a:pt x="337175" y="24706"/>
                      <a:pt x="330755" y="30861"/>
                    </a:cubicBezTo>
                    <a:close/>
                  </a:path>
                </a:pathLst>
              </a:custGeom>
              <a:solidFill>
                <a:srgbClr val="FD9D59"/>
              </a:solidFill>
              <a:ln w="9525" cap="flat">
                <a:noFill/>
                <a:prstDash val="solid"/>
                <a:miter/>
              </a:ln>
            </p:spPr>
            <p:txBody>
              <a:bodyPr rtlCol="0" anchor="ctr"/>
              <a:lstStyle/>
              <a:p>
                <a:endParaRPr lang="fr-FR"/>
              </a:p>
            </p:txBody>
          </p:sp>
          <p:sp>
            <p:nvSpPr>
              <p:cNvPr id="234" name="Forme libre 233">
                <a:extLst>
                  <a:ext uri="{FF2B5EF4-FFF2-40B4-BE49-F238E27FC236}">
                    <a16:creationId xmlns:a16="http://schemas.microsoft.com/office/drawing/2014/main" id="{3B5EE985-2EAF-7844-B2EB-4B5FF3D3964D}"/>
                  </a:ext>
                </a:extLst>
              </p:cNvPr>
              <p:cNvSpPr/>
              <p:nvPr/>
            </p:nvSpPr>
            <p:spPr>
              <a:xfrm>
                <a:off x="2706502" y="1310911"/>
                <a:ext cx="249008" cy="71890"/>
              </a:xfrm>
              <a:custGeom>
                <a:avLst/>
                <a:gdLst>
                  <a:gd name="connsiteX0" fmla="*/ 243903 w 249008"/>
                  <a:gd name="connsiteY0" fmla="*/ 31026 h 71890"/>
                  <a:gd name="connsiteX1" fmla="*/ 6254 w 249008"/>
                  <a:gd name="connsiteY1" fmla="*/ 28835 h 71890"/>
                  <a:gd name="connsiteX2" fmla="*/ 3359 w 249008"/>
                  <a:gd name="connsiteY2" fmla="*/ 6255 h 71890"/>
                  <a:gd name="connsiteX3" fmla="*/ 25943 w 249008"/>
                  <a:gd name="connsiteY3" fmla="*/ 3361 h 71890"/>
                  <a:gd name="connsiteX4" fmla="*/ 27209 w 249008"/>
                  <a:gd name="connsiteY4" fmla="*/ 4451 h 71890"/>
                  <a:gd name="connsiteX5" fmla="*/ 223424 w 249008"/>
                  <a:gd name="connsiteY5" fmla="*/ 6261 h 71890"/>
                  <a:gd name="connsiteX6" fmla="*/ 245913 w 249008"/>
                  <a:gd name="connsiteY6" fmla="*/ 9777 h 71890"/>
                  <a:gd name="connsiteX7" fmla="*/ 243903 w 249008"/>
                  <a:gd name="connsiteY7" fmla="*/ 31026 h 7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008" h="71890">
                    <a:moveTo>
                      <a:pt x="243903" y="31026"/>
                    </a:moveTo>
                    <a:cubicBezTo>
                      <a:pt x="174047" y="86323"/>
                      <a:pt x="75082" y="85411"/>
                      <a:pt x="6254" y="28835"/>
                    </a:cubicBezTo>
                    <a:cubicBezTo>
                      <a:pt x="-785" y="23398"/>
                      <a:pt x="-2071" y="13289"/>
                      <a:pt x="3359" y="6255"/>
                    </a:cubicBezTo>
                    <a:cubicBezTo>
                      <a:pt x="8797" y="-780"/>
                      <a:pt x="18904" y="-2075"/>
                      <a:pt x="25943" y="3361"/>
                    </a:cubicBezTo>
                    <a:cubicBezTo>
                      <a:pt x="26381" y="3702"/>
                      <a:pt x="26809" y="4066"/>
                      <a:pt x="27209" y="4451"/>
                    </a:cubicBezTo>
                    <a:cubicBezTo>
                      <a:pt x="84188" y="50755"/>
                      <a:pt x="165608" y="51507"/>
                      <a:pt x="223424" y="6261"/>
                    </a:cubicBezTo>
                    <a:cubicBezTo>
                      <a:pt x="230606" y="1021"/>
                      <a:pt x="240674" y="2595"/>
                      <a:pt x="245913" y="9777"/>
                    </a:cubicBezTo>
                    <a:cubicBezTo>
                      <a:pt x="250713" y="16350"/>
                      <a:pt x="249847" y="25470"/>
                      <a:pt x="243903" y="31026"/>
                    </a:cubicBezTo>
                    <a:close/>
                  </a:path>
                </a:pathLst>
              </a:custGeom>
              <a:solidFill>
                <a:srgbClr val="FD9D59"/>
              </a:solidFill>
              <a:ln w="9525" cap="flat">
                <a:noFill/>
                <a:prstDash val="solid"/>
                <a:miter/>
              </a:ln>
            </p:spPr>
            <p:txBody>
              <a:bodyPr rtlCol="0" anchor="ctr"/>
              <a:lstStyle/>
              <a:p>
                <a:endParaRPr lang="fr-FR"/>
              </a:p>
            </p:txBody>
          </p:sp>
          <p:sp>
            <p:nvSpPr>
              <p:cNvPr id="235" name="Forme libre 234">
                <a:extLst>
                  <a:ext uri="{FF2B5EF4-FFF2-40B4-BE49-F238E27FC236}">
                    <a16:creationId xmlns:a16="http://schemas.microsoft.com/office/drawing/2014/main" id="{66BC3CF7-CA5C-7C43-B55D-CDCD7FD8E505}"/>
                  </a:ext>
                </a:extLst>
              </p:cNvPr>
              <p:cNvSpPr/>
              <p:nvPr/>
            </p:nvSpPr>
            <p:spPr>
              <a:xfrm>
                <a:off x="2749688" y="1264019"/>
                <a:ext cx="162922" cy="57525"/>
              </a:xfrm>
              <a:custGeom>
                <a:avLst/>
                <a:gdLst>
                  <a:gd name="connsiteX0" fmla="*/ 156711 w 162922"/>
                  <a:gd name="connsiteY0" fmla="*/ 31626 h 57525"/>
                  <a:gd name="connsiteX1" fmla="*/ 5931 w 162922"/>
                  <a:gd name="connsiteY1" fmla="*/ 28578 h 57525"/>
                  <a:gd name="connsiteX2" fmla="*/ 3616 w 162922"/>
                  <a:gd name="connsiteY2" fmla="*/ 5931 h 57525"/>
                  <a:gd name="connsiteX3" fmla="*/ 16408 w 162922"/>
                  <a:gd name="connsiteY3" fmla="*/ 3 h 57525"/>
                  <a:gd name="connsiteX4" fmla="*/ 26695 w 162922"/>
                  <a:gd name="connsiteY4" fmla="*/ 3813 h 57525"/>
                  <a:gd name="connsiteX5" fmla="*/ 136899 w 162922"/>
                  <a:gd name="connsiteY5" fmla="*/ 6004 h 57525"/>
                  <a:gd name="connsiteX6" fmla="*/ 159521 w 162922"/>
                  <a:gd name="connsiteY6" fmla="*/ 8814 h 57525"/>
                  <a:gd name="connsiteX7" fmla="*/ 156711 w 162922"/>
                  <a:gd name="connsiteY7" fmla="*/ 31436 h 5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922" h="57525">
                    <a:moveTo>
                      <a:pt x="156711" y="31626"/>
                    </a:moveTo>
                    <a:cubicBezTo>
                      <a:pt x="112353" y="67277"/>
                      <a:pt x="48812" y="65992"/>
                      <a:pt x="5931" y="28578"/>
                    </a:cubicBezTo>
                    <a:cubicBezTo>
                      <a:pt x="-965" y="22963"/>
                      <a:pt x="-1994" y="12824"/>
                      <a:pt x="3616" y="5931"/>
                    </a:cubicBezTo>
                    <a:cubicBezTo>
                      <a:pt x="6740" y="2094"/>
                      <a:pt x="11455" y="-93"/>
                      <a:pt x="16408" y="3"/>
                    </a:cubicBezTo>
                    <a:cubicBezTo>
                      <a:pt x="20190" y="-12"/>
                      <a:pt x="23838" y="1341"/>
                      <a:pt x="26695" y="3813"/>
                    </a:cubicBezTo>
                    <a:cubicBezTo>
                      <a:pt x="57937" y="31427"/>
                      <a:pt x="104581" y="32355"/>
                      <a:pt x="136899" y="6004"/>
                    </a:cubicBezTo>
                    <a:cubicBezTo>
                      <a:pt x="143919" y="533"/>
                      <a:pt x="154054" y="1791"/>
                      <a:pt x="159521" y="8814"/>
                    </a:cubicBezTo>
                    <a:cubicBezTo>
                      <a:pt x="164989" y="15836"/>
                      <a:pt x="163731" y="25964"/>
                      <a:pt x="156711" y="31436"/>
                    </a:cubicBezTo>
                    <a:close/>
                  </a:path>
                </a:pathLst>
              </a:custGeom>
              <a:solidFill>
                <a:srgbClr val="FD9D59"/>
              </a:solidFill>
              <a:ln w="9525" cap="flat">
                <a:noFill/>
                <a:prstDash val="solid"/>
                <a:miter/>
              </a:ln>
            </p:spPr>
            <p:txBody>
              <a:bodyPr rtlCol="0" anchor="ctr"/>
              <a:lstStyle/>
              <a:p>
                <a:endParaRPr lang="fr-FR"/>
              </a:p>
            </p:txBody>
          </p:sp>
        </p:grpSp>
        <p:grpSp>
          <p:nvGrpSpPr>
            <p:cNvPr id="131" name="Graphique 12">
              <a:extLst>
                <a:ext uri="{FF2B5EF4-FFF2-40B4-BE49-F238E27FC236}">
                  <a16:creationId xmlns:a16="http://schemas.microsoft.com/office/drawing/2014/main" id="{1C386533-1826-3A4B-97B1-C76A7622FEE7}"/>
                </a:ext>
              </a:extLst>
            </p:cNvPr>
            <p:cNvGrpSpPr/>
            <p:nvPr/>
          </p:nvGrpSpPr>
          <p:grpSpPr>
            <a:xfrm>
              <a:off x="1270862" y="2142037"/>
              <a:ext cx="3071050" cy="2510694"/>
              <a:chOff x="1270862" y="2142037"/>
              <a:chExt cx="3071050" cy="2510694"/>
            </a:xfrm>
          </p:grpSpPr>
          <p:sp>
            <p:nvSpPr>
              <p:cNvPr id="132" name="Forme libre 131">
                <a:extLst>
                  <a:ext uri="{FF2B5EF4-FFF2-40B4-BE49-F238E27FC236}">
                    <a16:creationId xmlns:a16="http://schemas.microsoft.com/office/drawing/2014/main" id="{13856663-E0A2-DB4B-8E11-E921122496E0}"/>
                  </a:ext>
                </a:extLst>
              </p:cNvPr>
              <p:cNvSpPr/>
              <p:nvPr/>
            </p:nvSpPr>
            <p:spPr>
              <a:xfrm>
                <a:off x="1270862" y="3692612"/>
                <a:ext cx="3071050" cy="960119"/>
              </a:xfrm>
              <a:custGeom>
                <a:avLst/>
                <a:gdLst>
                  <a:gd name="connsiteX0" fmla="*/ 3071051 w 3071050"/>
                  <a:gd name="connsiteY0" fmla="*/ 480060 h 960119"/>
                  <a:gd name="connsiteX1" fmla="*/ 1535525 w 3071050"/>
                  <a:gd name="connsiteY1" fmla="*/ 960120 h 960119"/>
                  <a:gd name="connsiteX2" fmla="*/ 0 w 3071050"/>
                  <a:gd name="connsiteY2" fmla="*/ 480060 h 960119"/>
                  <a:gd name="connsiteX3" fmla="*/ 1535525 w 3071050"/>
                  <a:gd name="connsiteY3" fmla="*/ 0 h 960119"/>
                  <a:gd name="connsiteX4" fmla="*/ 3071051 w 3071050"/>
                  <a:gd name="connsiteY4" fmla="*/ 480060 h 960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050" h="960119">
                    <a:moveTo>
                      <a:pt x="3071051" y="480060"/>
                    </a:moveTo>
                    <a:cubicBezTo>
                      <a:pt x="3071051" y="745190"/>
                      <a:pt x="2383572" y="960120"/>
                      <a:pt x="1535525" y="960120"/>
                    </a:cubicBezTo>
                    <a:cubicBezTo>
                      <a:pt x="687478" y="960120"/>
                      <a:pt x="0" y="745190"/>
                      <a:pt x="0" y="480060"/>
                    </a:cubicBezTo>
                    <a:cubicBezTo>
                      <a:pt x="0" y="214930"/>
                      <a:pt x="687478" y="0"/>
                      <a:pt x="1535525" y="0"/>
                    </a:cubicBezTo>
                    <a:cubicBezTo>
                      <a:pt x="2383572" y="0"/>
                      <a:pt x="3071051" y="214930"/>
                      <a:pt x="3071051" y="480060"/>
                    </a:cubicBezTo>
                    <a:close/>
                  </a:path>
                </a:pathLst>
              </a:custGeom>
              <a:solidFill>
                <a:srgbClr val="FD9D59"/>
              </a:solidFill>
              <a:ln w="9525" cap="flat">
                <a:noFill/>
                <a:prstDash val="solid"/>
                <a:miter/>
              </a:ln>
            </p:spPr>
            <p:txBody>
              <a:bodyPr rtlCol="0" anchor="ctr"/>
              <a:lstStyle/>
              <a:p>
                <a:endParaRPr lang="fr-FR"/>
              </a:p>
            </p:txBody>
          </p:sp>
          <p:sp>
            <p:nvSpPr>
              <p:cNvPr id="133" name="Forme libre 132">
                <a:extLst>
                  <a:ext uri="{FF2B5EF4-FFF2-40B4-BE49-F238E27FC236}">
                    <a16:creationId xmlns:a16="http://schemas.microsoft.com/office/drawing/2014/main" id="{0B61D20D-3CD9-7044-8EE6-DE1165DBFFC7}"/>
                  </a:ext>
                </a:extLst>
              </p:cNvPr>
              <p:cNvSpPr/>
              <p:nvPr/>
            </p:nvSpPr>
            <p:spPr>
              <a:xfrm>
                <a:off x="1270862" y="3692612"/>
                <a:ext cx="3071050" cy="960119"/>
              </a:xfrm>
              <a:custGeom>
                <a:avLst/>
                <a:gdLst>
                  <a:gd name="connsiteX0" fmla="*/ 3071051 w 3071050"/>
                  <a:gd name="connsiteY0" fmla="*/ 480060 h 960119"/>
                  <a:gd name="connsiteX1" fmla="*/ 1535525 w 3071050"/>
                  <a:gd name="connsiteY1" fmla="*/ 960120 h 960119"/>
                  <a:gd name="connsiteX2" fmla="*/ 0 w 3071050"/>
                  <a:gd name="connsiteY2" fmla="*/ 480060 h 960119"/>
                  <a:gd name="connsiteX3" fmla="*/ 1535525 w 3071050"/>
                  <a:gd name="connsiteY3" fmla="*/ 0 h 960119"/>
                  <a:gd name="connsiteX4" fmla="*/ 3071051 w 3071050"/>
                  <a:gd name="connsiteY4" fmla="*/ 480060 h 960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050" h="960119">
                    <a:moveTo>
                      <a:pt x="3071051" y="480060"/>
                    </a:moveTo>
                    <a:cubicBezTo>
                      <a:pt x="3071051" y="745190"/>
                      <a:pt x="2383572" y="960120"/>
                      <a:pt x="1535525" y="960120"/>
                    </a:cubicBezTo>
                    <a:cubicBezTo>
                      <a:pt x="687478" y="960120"/>
                      <a:pt x="0" y="745190"/>
                      <a:pt x="0" y="480060"/>
                    </a:cubicBezTo>
                    <a:cubicBezTo>
                      <a:pt x="0" y="214930"/>
                      <a:pt x="687478" y="0"/>
                      <a:pt x="1535525" y="0"/>
                    </a:cubicBezTo>
                    <a:cubicBezTo>
                      <a:pt x="2383572" y="0"/>
                      <a:pt x="3071051" y="214930"/>
                      <a:pt x="3071051" y="480060"/>
                    </a:cubicBezTo>
                    <a:close/>
                  </a:path>
                </a:pathLst>
              </a:custGeom>
              <a:solidFill>
                <a:srgbClr val="FFFFFF">
                  <a:alpha val="50000"/>
                </a:srgbClr>
              </a:solidFill>
              <a:ln w="9525" cap="flat">
                <a:noFill/>
                <a:prstDash val="solid"/>
                <a:miter/>
              </a:ln>
            </p:spPr>
            <p:txBody>
              <a:bodyPr rtlCol="0" anchor="ctr"/>
              <a:lstStyle/>
              <a:p>
                <a:endParaRPr lang="fr-FR"/>
              </a:p>
            </p:txBody>
          </p:sp>
          <p:sp>
            <p:nvSpPr>
              <p:cNvPr id="134" name="Forme libre 133">
                <a:extLst>
                  <a:ext uri="{FF2B5EF4-FFF2-40B4-BE49-F238E27FC236}">
                    <a16:creationId xmlns:a16="http://schemas.microsoft.com/office/drawing/2014/main" id="{EC20CCE0-9F62-5C47-92ED-CEAA881FC815}"/>
                  </a:ext>
                </a:extLst>
              </p:cNvPr>
              <p:cNvSpPr/>
              <p:nvPr/>
            </p:nvSpPr>
            <p:spPr>
              <a:xfrm>
                <a:off x="1422786" y="3696803"/>
                <a:ext cx="2798064" cy="849820"/>
              </a:xfrm>
              <a:custGeom>
                <a:avLst/>
                <a:gdLst>
                  <a:gd name="connsiteX0" fmla="*/ 2798064 w 2798064"/>
                  <a:gd name="connsiteY0" fmla="*/ 424910 h 849820"/>
                  <a:gd name="connsiteX1" fmla="*/ 1399032 w 2798064"/>
                  <a:gd name="connsiteY1" fmla="*/ 849820 h 849820"/>
                  <a:gd name="connsiteX2" fmla="*/ 0 w 2798064"/>
                  <a:gd name="connsiteY2" fmla="*/ 424910 h 849820"/>
                  <a:gd name="connsiteX3" fmla="*/ 1399032 w 2798064"/>
                  <a:gd name="connsiteY3" fmla="*/ 0 h 849820"/>
                  <a:gd name="connsiteX4" fmla="*/ 2798064 w 2798064"/>
                  <a:gd name="connsiteY4" fmla="*/ 424910 h 849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64" h="849820">
                    <a:moveTo>
                      <a:pt x="2798064" y="424910"/>
                    </a:moveTo>
                    <a:cubicBezTo>
                      <a:pt x="2798064" y="659582"/>
                      <a:pt x="2171696" y="849820"/>
                      <a:pt x="1399032" y="849820"/>
                    </a:cubicBezTo>
                    <a:cubicBezTo>
                      <a:pt x="626368" y="849820"/>
                      <a:pt x="0" y="659582"/>
                      <a:pt x="0" y="424910"/>
                    </a:cubicBezTo>
                    <a:cubicBezTo>
                      <a:pt x="0" y="190239"/>
                      <a:pt x="626368" y="0"/>
                      <a:pt x="1399032" y="0"/>
                    </a:cubicBezTo>
                    <a:cubicBezTo>
                      <a:pt x="2171696" y="0"/>
                      <a:pt x="2798064" y="190239"/>
                      <a:pt x="2798064" y="424910"/>
                    </a:cubicBezTo>
                    <a:close/>
                  </a:path>
                </a:pathLst>
              </a:custGeom>
              <a:solidFill>
                <a:srgbClr val="263238"/>
              </a:solidFill>
              <a:ln w="9525" cap="flat">
                <a:solidFill>
                  <a:srgbClr val="263238"/>
                </a:solidFill>
                <a:prstDash val="solid"/>
                <a:miter/>
              </a:ln>
            </p:spPr>
            <p:txBody>
              <a:bodyPr rtlCol="0" anchor="ctr"/>
              <a:lstStyle/>
              <a:p>
                <a:endParaRPr lang="fr-FR"/>
              </a:p>
            </p:txBody>
          </p:sp>
          <p:sp>
            <p:nvSpPr>
              <p:cNvPr id="135" name="Forme libre 134">
                <a:extLst>
                  <a:ext uri="{FF2B5EF4-FFF2-40B4-BE49-F238E27FC236}">
                    <a16:creationId xmlns:a16="http://schemas.microsoft.com/office/drawing/2014/main" id="{4A40E33D-3018-9C42-AAEF-E109453FA9EB}"/>
                  </a:ext>
                </a:extLst>
              </p:cNvPr>
              <p:cNvSpPr/>
              <p:nvPr/>
            </p:nvSpPr>
            <p:spPr>
              <a:xfrm>
                <a:off x="1574424" y="3657560"/>
                <a:ext cx="2494788" cy="720661"/>
              </a:xfrm>
              <a:custGeom>
                <a:avLst/>
                <a:gdLst>
                  <a:gd name="connsiteX0" fmla="*/ 2494788 w 2494788"/>
                  <a:gd name="connsiteY0" fmla="*/ 360331 h 720661"/>
                  <a:gd name="connsiteX1" fmla="*/ 1247394 w 2494788"/>
                  <a:gd name="connsiteY1" fmla="*/ 720661 h 720661"/>
                  <a:gd name="connsiteX2" fmla="*/ 0 w 2494788"/>
                  <a:gd name="connsiteY2" fmla="*/ 360331 h 720661"/>
                  <a:gd name="connsiteX3" fmla="*/ 1247394 w 2494788"/>
                  <a:gd name="connsiteY3" fmla="*/ 0 h 720661"/>
                  <a:gd name="connsiteX4" fmla="*/ 2494788 w 2494788"/>
                  <a:gd name="connsiteY4" fmla="*/ 360331 h 72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788" h="720661">
                    <a:moveTo>
                      <a:pt x="2494788" y="360331"/>
                    </a:moveTo>
                    <a:cubicBezTo>
                      <a:pt x="2494788" y="559336"/>
                      <a:pt x="1936311" y="720661"/>
                      <a:pt x="1247394" y="720661"/>
                    </a:cubicBezTo>
                    <a:cubicBezTo>
                      <a:pt x="558477" y="720661"/>
                      <a:pt x="0" y="559336"/>
                      <a:pt x="0" y="360331"/>
                    </a:cubicBezTo>
                    <a:cubicBezTo>
                      <a:pt x="0" y="161326"/>
                      <a:pt x="558477" y="0"/>
                      <a:pt x="1247394" y="0"/>
                    </a:cubicBezTo>
                    <a:cubicBezTo>
                      <a:pt x="1936311" y="0"/>
                      <a:pt x="2494788" y="161326"/>
                      <a:pt x="2494788" y="360331"/>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36" name="Forme libre 135">
                <a:extLst>
                  <a:ext uri="{FF2B5EF4-FFF2-40B4-BE49-F238E27FC236}">
                    <a16:creationId xmlns:a16="http://schemas.microsoft.com/office/drawing/2014/main" id="{7C6C27B5-0B1E-A741-9B4E-717C8842EC60}"/>
                  </a:ext>
                </a:extLst>
              </p:cNvPr>
              <p:cNvSpPr/>
              <p:nvPr/>
            </p:nvSpPr>
            <p:spPr>
              <a:xfrm>
                <a:off x="1684152" y="3689183"/>
                <a:ext cx="2275332" cy="633602"/>
              </a:xfrm>
              <a:custGeom>
                <a:avLst/>
                <a:gdLst>
                  <a:gd name="connsiteX0" fmla="*/ 2275332 w 2275332"/>
                  <a:gd name="connsiteY0" fmla="*/ 316802 h 633602"/>
                  <a:gd name="connsiteX1" fmla="*/ 1137666 w 2275332"/>
                  <a:gd name="connsiteY1" fmla="*/ 633603 h 633602"/>
                  <a:gd name="connsiteX2" fmla="*/ 0 w 2275332"/>
                  <a:gd name="connsiteY2" fmla="*/ 316802 h 633602"/>
                  <a:gd name="connsiteX3" fmla="*/ 1137666 w 2275332"/>
                  <a:gd name="connsiteY3" fmla="*/ 0 h 633602"/>
                  <a:gd name="connsiteX4" fmla="*/ 2275332 w 2275332"/>
                  <a:gd name="connsiteY4" fmla="*/ 316802 h 633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332" h="633602">
                    <a:moveTo>
                      <a:pt x="2275332" y="316802"/>
                    </a:moveTo>
                    <a:cubicBezTo>
                      <a:pt x="2275332" y="491766"/>
                      <a:pt x="1765982" y="633603"/>
                      <a:pt x="1137666" y="633603"/>
                    </a:cubicBezTo>
                    <a:cubicBezTo>
                      <a:pt x="509350" y="633603"/>
                      <a:pt x="0" y="491766"/>
                      <a:pt x="0" y="316802"/>
                    </a:cubicBezTo>
                    <a:cubicBezTo>
                      <a:pt x="0" y="141837"/>
                      <a:pt x="509350" y="0"/>
                      <a:pt x="1137666" y="0"/>
                    </a:cubicBezTo>
                    <a:cubicBezTo>
                      <a:pt x="1765982" y="0"/>
                      <a:pt x="2275332" y="141837"/>
                      <a:pt x="2275332" y="316802"/>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37" name="Forme libre 136">
                <a:extLst>
                  <a:ext uri="{FF2B5EF4-FFF2-40B4-BE49-F238E27FC236}">
                    <a16:creationId xmlns:a16="http://schemas.microsoft.com/office/drawing/2014/main" id="{CA94C487-D597-954D-9A5C-2319EF901923}"/>
                  </a:ext>
                </a:extLst>
              </p:cNvPr>
              <p:cNvSpPr/>
              <p:nvPr/>
            </p:nvSpPr>
            <p:spPr>
              <a:xfrm>
                <a:off x="1699201" y="3792148"/>
                <a:ext cx="2245233" cy="530542"/>
              </a:xfrm>
              <a:custGeom>
                <a:avLst/>
                <a:gdLst>
                  <a:gd name="connsiteX0" fmla="*/ 2245233 w 2245233"/>
                  <a:gd name="connsiteY0" fmla="*/ 265271 h 530542"/>
                  <a:gd name="connsiteX1" fmla="*/ 1122617 w 2245233"/>
                  <a:gd name="connsiteY1" fmla="*/ 530543 h 530542"/>
                  <a:gd name="connsiteX2" fmla="*/ 0 w 2245233"/>
                  <a:gd name="connsiteY2" fmla="*/ 265271 h 530542"/>
                  <a:gd name="connsiteX3" fmla="*/ 1122617 w 2245233"/>
                  <a:gd name="connsiteY3" fmla="*/ 0 h 530542"/>
                  <a:gd name="connsiteX4" fmla="*/ 2245233 w 2245233"/>
                  <a:gd name="connsiteY4" fmla="*/ 265271 h 530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233" h="530542">
                    <a:moveTo>
                      <a:pt x="2245233" y="265271"/>
                    </a:moveTo>
                    <a:cubicBezTo>
                      <a:pt x="2245233" y="411777"/>
                      <a:pt x="1742620" y="530543"/>
                      <a:pt x="1122617" y="530543"/>
                    </a:cubicBezTo>
                    <a:cubicBezTo>
                      <a:pt x="502612" y="530543"/>
                      <a:pt x="0" y="411777"/>
                      <a:pt x="0" y="265271"/>
                    </a:cubicBezTo>
                    <a:cubicBezTo>
                      <a:pt x="0" y="118766"/>
                      <a:pt x="502612" y="0"/>
                      <a:pt x="1122617" y="0"/>
                    </a:cubicBezTo>
                    <a:cubicBezTo>
                      <a:pt x="1742621" y="0"/>
                      <a:pt x="2245233" y="118766"/>
                      <a:pt x="2245233" y="265271"/>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38" name="Forme libre 137">
                <a:extLst>
                  <a:ext uri="{FF2B5EF4-FFF2-40B4-BE49-F238E27FC236}">
                    <a16:creationId xmlns:a16="http://schemas.microsoft.com/office/drawing/2014/main" id="{45E6A3A7-0A53-1A42-A679-42B473A84EA5}"/>
                  </a:ext>
                </a:extLst>
              </p:cNvPr>
              <p:cNvSpPr/>
              <p:nvPr/>
            </p:nvSpPr>
            <p:spPr>
              <a:xfrm>
                <a:off x="1673252" y="4242725"/>
                <a:ext cx="77729" cy="77777"/>
              </a:xfrm>
              <a:custGeom>
                <a:avLst/>
                <a:gdLst>
                  <a:gd name="connsiteX0" fmla="*/ 77384 w 77729"/>
                  <a:gd name="connsiteY0" fmla="*/ 33769 h 77777"/>
                  <a:gd name="connsiteX1" fmla="*/ 44008 w 77729"/>
                  <a:gd name="connsiteY1" fmla="*/ 77432 h 77777"/>
                  <a:gd name="connsiteX2" fmla="*/ 346 w 77729"/>
                  <a:gd name="connsiteY2" fmla="*/ 44056 h 77777"/>
                  <a:gd name="connsiteX3" fmla="*/ 33721 w 77729"/>
                  <a:gd name="connsiteY3" fmla="*/ 394 h 77777"/>
                  <a:gd name="connsiteX4" fmla="*/ 39284 w 77729"/>
                  <a:gd name="connsiteY4" fmla="*/ 51 h 77777"/>
                  <a:gd name="connsiteX5" fmla="*/ 77384 w 77729"/>
                  <a:gd name="connsiteY5" fmla="*/ 33769 h 7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9" h="77777">
                    <a:moveTo>
                      <a:pt x="77384" y="33769"/>
                    </a:moveTo>
                    <a:cubicBezTo>
                      <a:pt x="80222" y="55048"/>
                      <a:pt x="65278" y="74594"/>
                      <a:pt x="44008" y="77432"/>
                    </a:cubicBezTo>
                    <a:cubicBezTo>
                      <a:pt x="22730" y="80270"/>
                      <a:pt x="3184" y="65326"/>
                      <a:pt x="346" y="44056"/>
                    </a:cubicBezTo>
                    <a:cubicBezTo>
                      <a:pt x="-2493" y="22778"/>
                      <a:pt x="12452" y="3232"/>
                      <a:pt x="33721" y="394"/>
                    </a:cubicBezTo>
                    <a:cubicBezTo>
                      <a:pt x="35569" y="146"/>
                      <a:pt x="37427" y="32"/>
                      <a:pt x="39284" y="51"/>
                    </a:cubicBezTo>
                    <a:cubicBezTo>
                      <a:pt x="59058" y="-987"/>
                      <a:pt x="76012" y="14014"/>
                      <a:pt x="77384" y="33769"/>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39" name="Forme libre 138">
                <a:extLst>
                  <a:ext uri="{FF2B5EF4-FFF2-40B4-BE49-F238E27FC236}">
                    <a16:creationId xmlns:a16="http://schemas.microsoft.com/office/drawing/2014/main" id="{3BBB13AD-FF9B-B04B-856D-901BCF0EF75E}"/>
                  </a:ext>
                </a:extLst>
              </p:cNvPr>
              <p:cNvSpPr/>
              <p:nvPr/>
            </p:nvSpPr>
            <p:spPr>
              <a:xfrm>
                <a:off x="2227934" y="4389937"/>
                <a:ext cx="76961" cy="67437"/>
              </a:xfrm>
              <a:custGeom>
                <a:avLst/>
                <a:gdLst>
                  <a:gd name="connsiteX0" fmla="*/ 76962 w 76961"/>
                  <a:gd name="connsiteY0" fmla="*/ 33719 h 67437"/>
                  <a:gd name="connsiteX1" fmla="*/ 38481 w 76961"/>
                  <a:gd name="connsiteY1" fmla="*/ 67437 h 67437"/>
                  <a:gd name="connsiteX2" fmla="*/ 0 w 76961"/>
                  <a:gd name="connsiteY2" fmla="*/ 33719 h 67437"/>
                  <a:gd name="connsiteX3" fmla="*/ 38481 w 76961"/>
                  <a:gd name="connsiteY3" fmla="*/ 0 h 67437"/>
                  <a:gd name="connsiteX4" fmla="*/ 76962 w 76961"/>
                  <a:gd name="connsiteY4" fmla="*/ 33719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1" h="67437">
                    <a:moveTo>
                      <a:pt x="76962" y="33719"/>
                    </a:moveTo>
                    <a:cubicBezTo>
                      <a:pt x="76962" y="52341"/>
                      <a:pt x="59733" y="67437"/>
                      <a:pt x="38481" y="67437"/>
                    </a:cubicBezTo>
                    <a:cubicBezTo>
                      <a:pt x="17229" y="67437"/>
                      <a:pt x="0" y="52341"/>
                      <a:pt x="0" y="33719"/>
                    </a:cubicBezTo>
                    <a:cubicBezTo>
                      <a:pt x="0" y="15097"/>
                      <a:pt x="17229" y="0"/>
                      <a:pt x="38481" y="0"/>
                    </a:cubicBezTo>
                    <a:cubicBezTo>
                      <a:pt x="59734" y="0"/>
                      <a:pt x="76962" y="15096"/>
                      <a:pt x="76962" y="33719"/>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40" name="Forme libre 139">
                <a:extLst>
                  <a:ext uri="{FF2B5EF4-FFF2-40B4-BE49-F238E27FC236}">
                    <a16:creationId xmlns:a16="http://schemas.microsoft.com/office/drawing/2014/main" id="{A6A2F4F8-771B-1E42-BABC-D89546A1A916}"/>
                  </a:ext>
                </a:extLst>
              </p:cNvPr>
              <p:cNvSpPr/>
              <p:nvPr/>
            </p:nvSpPr>
            <p:spPr>
              <a:xfrm>
                <a:off x="2887308" y="4413984"/>
                <a:ext cx="77729" cy="77777"/>
              </a:xfrm>
              <a:custGeom>
                <a:avLst/>
                <a:gdLst>
                  <a:gd name="connsiteX0" fmla="*/ 77384 w 77729"/>
                  <a:gd name="connsiteY0" fmla="*/ 33769 h 77777"/>
                  <a:gd name="connsiteX1" fmla="*/ 44009 w 77729"/>
                  <a:gd name="connsiteY1" fmla="*/ 77432 h 77777"/>
                  <a:gd name="connsiteX2" fmla="*/ 346 w 77729"/>
                  <a:gd name="connsiteY2" fmla="*/ 44056 h 77777"/>
                  <a:gd name="connsiteX3" fmla="*/ 33721 w 77729"/>
                  <a:gd name="connsiteY3" fmla="*/ 394 h 77777"/>
                  <a:gd name="connsiteX4" fmla="*/ 39284 w 77729"/>
                  <a:gd name="connsiteY4" fmla="*/ 51 h 77777"/>
                  <a:gd name="connsiteX5" fmla="*/ 77384 w 77729"/>
                  <a:gd name="connsiteY5" fmla="*/ 33769 h 7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9" h="77777">
                    <a:moveTo>
                      <a:pt x="77384" y="33769"/>
                    </a:moveTo>
                    <a:cubicBezTo>
                      <a:pt x="80223" y="55048"/>
                      <a:pt x="65278" y="74593"/>
                      <a:pt x="44009" y="77432"/>
                    </a:cubicBezTo>
                    <a:cubicBezTo>
                      <a:pt x="22730" y="80270"/>
                      <a:pt x="3184" y="65326"/>
                      <a:pt x="346" y="44056"/>
                    </a:cubicBezTo>
                    <a:cubicBezTo>
                      <a:pt x="-2492" y="22777"/>
                      <a:pt x="12452" y="3232"/>
                      <a:pt x="33721" y="394"/>
                    </a:cubicBezTo>
                    <a:cubicBezTo>
                      <a:pt x="35569" y="146"/>
                      <a:pt x="37427" y="32"/>
                      <a:pt x="39284" y="51"/>
                    </a:cubicBezTo>
                    <a:cubicBezTo>
                      <a:pt x="59058" y="-988"/>
                      <a:pt x="76012" y="14014"/>
                      <a:pt x="77384" y="33769"/>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41" name="Forme libre 140">
                <a:extLst>
                  <a:ext uri="{FF2B5EF4-FFF2-40B4-BE49-F238E27FC236}">
                    <a16:creationId xmlns:a16="http://schemas.microsoft.com/office/drawing/2014/main" id="{922887C4-1AC3-B140-B8F4-C917DE14863F}"/>
                  </a:ext>
                </a:extLst>
              </p:cNvPr>
              <p:cNvSpPr/>
              <p:nvPr/>
            </p:nvSpPr>
            <p:spPr>
              <a:xfrm>
                <a:off x="3542003" y="4356219"/>
                <a:ext cx="76962" cy="67437"/>
              </a:xfrm>
              <a:custGeom>
                <a:avLst/>
                <a:gdLst>
                  <a:gd name="connsiteX0" fmla="*/ 76962 w 76962"/>
                  <a:gd name="connsiteY0" fmla="*/ 33719 h 67437"/>
                  <a:gd name="connsiteX1" fmla="*/ 38481 w 76962"/>
                  <a:gd name="connsiteY1" fmla="*/ 67437 h 67437"/>
                  <a:gd name="connsiteX2" fmla="*/ 0 w 76962"/>
                  <a:gd name="connsiteY2" fmla="*/ 33719 h 67437"/>
                  <a:gd name="connsiteX3" fmla="*/ 38481 w 76962"/>
                  <a:gd name="connsiteY3" fmla="*/ 0 h 67437"/>
                  <a:gd name="connsiteX4" fmla="*/ 76962 w 76962"/>
                  <a:gd name="connsiteY4" fmla="*/ 33719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67437">
                    <a:moveTo>
                      <a:pt x="76962" y="33719"/>
                    </a:moveTo>
                    <a:cubicBezTo>
                      <a:pt x="76962" y="52341"/>
                      <a:pt x="59733" y="67437"/>
                      <a:pt x="38481" y="67437"/>
                    </a:cubicBezTo>
                    <a:cubicBezTo>
                      <a:pt x="17228" y="67437"/>
                      <a:pt x="0" y="52341"/>
                      <a:pt x="0" y="33719"/>
                    </a:cubicBezTo>
                    <a:cubicBezTo>
                      <a:pt x="0" y="15096"/>
                      <a:pt x="17228" y="0"/>
                      <a:pt x="38481" y="0"/>
                    </a:cubicBezTo>
                    <a:cubicBezTo>
                      <a:pt x="59733" y="0"/>
                      <a:pt x="76962" y="15096"/>
                      <a:pt x="76962" y="33719"/>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42" name="Forme libre 141">
                <a:extLst>
                  <a:ext uri="{FF2B5EF4-FFF2-40B4-BE49-F238E27FC236}">
                    <a16:creationId xmlns:a16="http://schemas.microsoft.com/office/drawing/2014/main" id="{964C275C-D468-DD42-9D4B-7D0C94163686}"/>
                  </a:ext>
                </a:extLst>
              </p:cNvPr>
              <p:cNvSpPr/>
              <p:nvPr/>
            </p:nvSpPr>
            <p:spPr>
              <a:xfrm>
                <a:off x="3965580" y="4202199"/>
                <a:ext cx="76962" cy="67437"/>
              </a:xfrm>
              <a:custGeom>
                <a:avLst/>
                <a:gdLst>
                  <a:gd name="connsiteX0" fmla="*/ 76962 w 76962"/>
                  <a:gd name="connsiteY0" fmla="*/ 33718 h 67437"/>
                  <a:gd name="connsiteX1" fmla="*/ 38481 w 76962"/>
                  <a:gd name="connsiteY1" fmla="*/ 67437 h 67437"/>
                  <a:gd name="connsiteX2" fmla="*/ 0 w 76962"/>
                  <a:gd name="connsiteY2" fmla="*/ 33718 h 67437"/>
                  <a:gd name="connsiteX3" fmla="*/ 38481 w 76962"/>
                  <a:gd name="connsiteY3" fmla="*/ 0 h 67437"/>
                  <a:gd name="connsiteX4" fmla="*/ 76962 w 76962"/>
                  <a:gd name="connsiteY4" fmla="*/ 33718 h 6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 h="67437">
                    <a:moveTo>
                      <a:pt x="76962" y="33718"/>
                    </a:moveTo>
                    <a:cubicBezTo>
                      <a:pt x="76962" y="52341"/>
                      <a:pt x="59733" y="67437"/>
                      <a:pt x="38481" y="67437"/>
                    </a:cubicBezTo>
                    <a:cubicBezTo>
                      <a:pt x="17228" y="67437"/>
                      <a:pt x="0" y="52341"/>
                      <a:pt x="0" y="33718"/>
                    </a:cubicBezTo>
                    <a:cubicBezTo>
                      <a:pt x="0" y="15096"/>
                      <a:pt x="17228" y="0"/>
                      <a:pt x="38481" y="0"/>
                    </a:cubicBezTo>
                    <a:cubicBezTo>
                      <a:pt x="59733" y="0"/>
                      <a:pt x="76962" y="15096"/>
                      <a:pt x="76962" y="33718"/>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43" name="Forme libre 142">
                <a:extLst>
                  <a:ext uri="{FF2B5EF4-FFF2-40B4-BE49-F238E27FC236}">
                    <a16:creationId xmlns:a16="http://schemas.microsoft.com/office/drawing/2014/main" id="{42A1F947-82C6-5345-94F1-3AAA2EA98ECB}"/>
                  </a:ext>
                </a:extLst>
              </p:cNvPr>
              <p:cNvSpPr/>
              <p:nvPr/>
            </p:nvSpPr>
            <p:spPr>
              <a:xfrm>
                <a:off x="4098351" y="4000741"/>
                <a:ext cx="79833" cy="59444"/>
              </a:xfrm>
              <a:custGeom>
                <a:avLst/>
                <a:gdLst>
                  <a:gd name="connsiteX0" fmla="*/ 78112 w 79833"/>
                  <a:gd name="connsiteY0" fmla="*/ 49630 h 59444"/>
                  <a:gd name="connsiteX1" fmla="*/ 28392 w 79833"/>
                  <a:gd name="connsiteY1" fmla="*/ 51820 h 59444"/>
                  <a:gd name="connsiteX2" fmla="*/ 1722 w 79833"/>
                  <a:gd name="connsiteY2" fmla="*/ 9815 h 59444"/>
                  <a:gd name="connsiteX3" fmla="*/ 51442 w 79833"/>
                  <a:gd name="connsiteY3" fmla="*/ 7624 h 59444"/>
                  <a:gd name="connsiteX4" fmla="*/ 78112 w 79833"/>
                  <a:gd name="connsiteY4" fmla="*/ 49630 h 5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3" h="59444">
                    <a:moveTo>
                      <a:pt x="78112" y="49630"/>
                    </a:moveTo>
                    <a:cubicBezTo>
                      <a:pt x="71730" y="61822"/>
                      <a:pt x="49537" y="62774"/>
                      <a:pt x="28392" y="51820"/>
                    </a:cubicBezTo>
                    <a:cubicBezTo>
                      <a:pt x="7246" y="40866"/>
                      <a:pt x="-4660" y="22007"/>
                      <a:pt x="1722" y="9815"/>
                    </a:cubicBezTo>
                    <a:cubicBezTo>
                      <a:pt x="8103" y="-2377"/>
                      <a:pt x="30297" y="-3329"/>
                      <a:pt x="51442" y="7624"/>
                    </a:cubicBezTo>
                    <a:cubicBezTo>
                      <a:pt x="72588" y="18578"/>
                      <a:pt x="84494" y="37438"/>
                      <a:pt x="78112" y="49630"/>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44" name="Forme libre 143">
                <a:extLst>
                  <a:ext uri="{FF2B5EF4-FFF2-40B4-BE49-F238E27FC236}">
                    <a16:creationId xmlns:a16="http://schemas.microsoft.com/office/drawing/2014/main" id="{9C25D1C5-C593-D84E-B037-25410FDE04EB}"/>
                  </a:ext>
                </a:extLst>
              </p:cNvPr>
              <p:cNvSpPr/>
              <p:nvPr/>
            </p:nvSpPr>
            <p:spPr>
              <a:xfrm>
                <a:off x="1465450" y="4000741"/>
                <a:ext cx="79833" cy="59444"/>
              </a:xfrm>
              <a:custGeom>
                <a:avLst/>
                <a:gdLst>
                  <a:gd name="connsiteX0" fmla="*/ 1722 w 79833"/>
                  <a:gd name="connsiteY0" fmla="*/ 49630 h 59444"/>
                  <a:gd name="connsiteX1" fmla="*/ 51442 w 79833"/>
                  <a:gd name="connsiteY1" fmla="*/ 51820 h 59444"/>
                  <a:gd name="connsiteX2" fmla="*/ 78112 w 79833"/>
                  <a:gd name="connsiteY2" fmla="*/ 9815 h 59444"/>
                  <a:gd name="connsiteX3" fmla="*/ 28392 w 79833"/>
                  <a:gd name="connsiteY3" fmla="*/ 7624 h 59444"/>
                  <a:gd name="connsiteX4" fmla="*/ 1722 w 79833"/>
                  <a:gd name="connsiteY4" fmla="*/ 49630 h 5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3" h="59444">
                    <a:moveTo>
                      <a:pt x="1722" y="49630"/>
                    </a:moveTo>
                    <a:cubicBezTo>
                      <a:pt x="8103" y="61822"/>
                      <a:pt x="30297" y="62774"/>
                      <a:pt x="51442" y="51820"/>
                    </a:cubicBezTo>
                    <a:cubicBezTo>
                      <a:pt x="72588" y="40866"/>
                      <a:pt x="84494" y="22007"/>
                      <a:pt x="78112" y="9815"/>
                    </a:cubicBezTo>
                    <a:cubicBezTo>
                      <a:pt x="71730" y="-2377"/>
                      <a:pt x="49537" y="-3329"/>
                      <a:pt x="28392" y="7624"/>
                    </a:cubicBezTo>
                    <a:cubicBezTo>
                      <a:pt x="7246" y="18578"/>
                      <a:pt x="-4660" y="37438"/>
                      <a:pt x="1722" y="49630"/>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45" name="Forme libre 144">
                <a:extLst>
                  <a:ext uri="{FF2B5EF4-FFF2-40B4-BE49-F238E27FC236}">
                    <a16:creationId xmlns:a16="http://schemas.microsoft.com/office/drawing/2014/main" id="{3443AD47-EF1E-E845-BF56-EFF0BC8B6A4B}"/>
                  </a:ext>
                </a:extLst>
              </p:cNvPr>
              <p:cNvSpPr/>
              <p:nvPr/>
            </p:nvSpPr>
            <p:spPr>
              <a:xfrm>
                <a:off x="1682342" y="3611935"/>
                <a:ext cx="9525" cy="324993"/>
              </a:xfrm>
              <a:custGeom>
                <a:avLst/>
                <a:gdLst>
                  <a:gd name="connsiteX0" fmla="*/ 0 w 9525"/>
                  <a:gd name="connsiteY0" fmla="*/ 324993 h 324993"/>
                  <a:gd name="connsiteX1" fmla="*/ 0 w 9525"/>
                  <a:gd name="connsiteY1" fmla="*/ 0 h 324993"/>
                </a:gdLst>
                <a:ahLst/>
                <a:cxnLst>
                  <a:cxn ang="0">
                    <a:pos x="connsiteX0" y="connsiteY0"/>
                  </a:cxn>
                  <a:cxn ang="0">
                    <a:pos x="connsiteX1" y="connsiteY1"/>
                  </a:cxn>
                </a:cxnLst>
                <a:rect l="l" t="t" r="r" b="b"/>
                <a:pathLst>
                  <a:path w="9525" h="324993">
                    <a:moveTo>
                      <a:pt x="0" y="324993"/>
                    </a:moveTo>
                    <a:lnTo>
                      <a:pt x="0" y="0"/>
                    </a:lnTo>
                  </a:path>
                </a:pathLst>
              </a:custGeom>
              <a:ln w="9525" cap="flat">
                <a:solidFill>
                  <a:srgbClr val="263238"/>
                </a:solidFill>
                <a:prstDash val="solid"/>
                <a:miter/>
              </a:ln>
            </p:spPr>
            <p:txBody>
              <a:bodyPr rtlCol="0" anchor="ctr"/>
              <a:lstStyle/>
              <a:p>
                <a:endParaRPr lang="fr-FR"/>
              </a:p>
            </p:txBody>
          </p:sp>
          <p:sp>
            <p:nvSpPr>
              <p:cNvPr id="146" name="Forme libre 145">
                <a:extLst>
                  <a:ext uri="{FF2B5EF4-FFF2-40B4-BE49-F238E27FC236}">
                    <a16:creationId xmlns:a16="http://schemas.microsoft.com/office/drawing/2014/main" id="{A8442A25-FF47-A44A-8A3C-5FA7B27BCB16}"/>
                  </a:ext>
                </a:extLst>
              </p:cNvPr>
              <p:cNvSpPr/>
              <p:nvPr/>
            </p:nvSpPr>
            <p:spPr>
              <a:xfrm>
                <a:off x="1892273" y="4011414"/>
                <a:ext cx="9525" cy="162496"/>
              </a:xfrm>
              <a:custGeom>
                <a:avLst/>
                <a:gdLst>
                  <a:gd name="connsiteX0" fmla="*/ 0 w 9525"/>
                  <a:gd name="connsiteY0" fmla="*/ 162497 h 162496"/>
                  <a:gd name="connsiteX1" fmla="*/ 0 w 9525"/>
                  <a:gd name="connsiteY1" fmla="*/ 0 h 162496"/>
                </a:gdLst>
                <a:ahLst/>
                <a:cxnLst>
                  <a:cxn ang="0">
                    <a:pos x="connsiteX0" y="connsiteY0"/>
                  </a:cxn>
                  <a:cxn ang="0">
                    <a:pos x="connsiteX1" y="connsiteY1"/>
                  </a:cxn>
                </a:cxnLst>
                <a:rect l="l" t="t" r="r" b="b"/>
                <a:pathLst>
                  <a:path w="9525" h="162496">
                    <a:moveTo>
                      <a:pt x="0" y="162497"/>
                    </a:moveTo>
                    <a:lnTo>
                      <a:pt x="0" y="0"/>
                    </a:lnTo>
                  </a:path>
                </a:pathLst>
              </a:custGeom>
              <a:ln w="9525" cap="flat">
                <a:solidFill>
                  <a:srgbClr val="263238"/>
                </a:solidFill>
                <a:prstDash val="solid"/>
                <a:miter/>
              </a:ln>
            </p:spPr>
            <p:txBody>
              <a:bodyPr rtlCol="0" anchor="ctr"/>
              <a:lstStyle/>
              <a:p>
                <a:endParaRPr lang="fr-FR"/>
              </a:p>
            </p:txBody>
          </p:sp>
          <p:sp>
            <p:nvSpPr>
              <p:cNvPr id="147" name="Forme libre 146">
                <a:extLst>
                  <a:ext uri="{FF2B5EF4-FFF2-40B4-BE49-F238E27FC236}">
                    <a16:creationId xmlns:a16="http://schemas.microsoft.com/office/drawing/2014/main" id="{AF65DB44-CE53-3A42-815F-7A1F29C754C3}"/>
                  </a:ext>
                </a:extLst>
              </p:cNvPr>
              <p:cNvSpPr/>
              <p:nvPr/>
            </p:nvSpPr>
            <p:spPr>
              <a:xfrm>
                <a:off x="1892273" y="3645749"/>
                <a:ext cx="9525" cy="324993"/>
              </a:xfrm>
              <a:custGeom>
                <a:avLst/>
                <a:gdLst>
                  <a:gd name="connsiteX0" fmla="*/ 0 w 9525"/>
                  <a:gd name="connsiteY0" fmla="*/ 324993 h 324993"/>
                  <a:gd name="connsiteX1" fmla="*/ 0 w 9525"/>
                  <a:gd name="connsiteY1" fmla="*/ 0 h 324993"/>
                </a:gdLst>
                <a:ahLst/>
                <a:cxnLst>
                  <a:cxn ang="0">
                    <a:pos x="connsiteX0" y="connsiteY0"/>
                  </a:cxn>
                  <a:cxn ang="0">
                    <a:pos x="connsiteX1" y="connsiteY1"/>
                  </a:cxn>
                </a:cxnLst>
                <a:rect l="l" t="t" r="r" b="b"/>
                <a:pathLst>
                  <a:path w="9525" h="324993">
                    <a:moveTo>
                      <a:pt x="0" y="324993"/>
                    </a:moveTo>
                    <a:lnTo>
                      <a:pt x="0" y="0"/>
                    </a:lnTo>
                  </a:path>
                </a:pathLst>
              </a:custGeom>
              <a:ln w="9525" cap="flat">
                <a:solidFill>
                  <a:srgbClr val="263238"/>
                </a:solidFill>
                <a:prstDash val="solid"/>
                <a:miter/>
              </a:ln>
            </p:spPr>
            <p:txBody>
              <a:bodyPr rtlCol="0" anchor="ctr"/>
              <a:lstStyle/>
              <a:p>
                <a:endParaRPr lang="fr-FR"/>
              </a:p>
            </p:txBody>
          </p:sp>
          <p:sp>
            <p:nvSpPr>
              <p:cNvPr id="148" name="Forme libre 147">
                <a:extLst>
                  <a:ext uri="{FF2B5EF4-FFF2-40B4-BE49-F238E27FC236}">
                    <a16:creationId xmlns:a16="http://schemas.microsoft.com/office/drawing/2014/main" id="{BECC9764-6FA8-0349-BB64-4976E4FDBA08}"/>
                  </a:ext>
                </a:extLst>
              </p:cNvPr>
              <p:cNvSpPr/>
              <p:nvPr/>
            </p:nvSpPr>
            <p:spPr>
              <a:xfrm>
                <a:off x="3767841" y="3862443"/>
                <a:ext cx="9525" cy="324993"/>
              </a:xfrm>
              <a:custGeom>
                <a:avLst/>
                <a:gdLst>
                  <a:gd name="connsiteX0" fmla="*/ 0 w 9525"/>
                  <a:gd name="connsiteY0" fmla="*/ 324993 h 324993"/>
                  <a:gd name="connsiteX1" fmla="*/ 0 w 9525"/>
                  <a:gd name="connsiteY1" fmla="*/ 0 h 324993"/>
                </a:gdLst>
                <a:ahLst/>
                <a:cxnLst>
                  <a:cxn ang="0">
                    <a:pos x="connsiteX0" y="connsiteY0"/>
                  </a:cxn>
                  <a:cxn ang="0">
                    <a:pos x="connsiteX1" y="connsiteY1"/>
                  </a:cxn>
                </a:cxnLst>
                <a:rect l="l" t="t" r="r" b="b"/>
                <a:pathLst>
                  <a:path w="9525" h="324993">
                    <a:moveTo>
                      <a:pt x="0" y="324993"/>
                    </a:moveTo>
                    <a:lnTo>
                      <a:pt x="0" y="0"/>
                    </a:lnTo>
                  </a:path>
                </a:pathLst>
              </a:custGeom>
              <a:ln w="9525" cap="flat">
                <a:solidFill>
                  <a:srgbClr val="263238"/>
                </a:solidFill>
                <a:prstDash val="solid"/>
                <a:miter/>
              </a:ln>
            </p:spPr>
            <p:txBody>
              <a:bodyPr rtlCol="0" anchor="ctr"/>
              <a:lstStyle/>
              <a:p>
                <a:endParaRPr lang="fr-FR"/>
              </a:p>
            </p:txBody>
          </p:sp>
          <p:sp>
            <p:nvSpPr>
              <p:cNvPr id="149" name="Forme libre 148">
                <a:extLst>
                  <a:ext uri="{FF2B5EF4-FFF2-40B4-BE49-F238E27FC236}">
                    <a16:creationId xmlns:a16="http://schemas.microsoft.com/office/drawing/2014/main" id="{46A14F47-41D7-1A47-B88B-10FF788AF5C7}"/>
                  </a:ext>
                </a:extLst>
              </p:cNvPr>
              <p:cNvSpPr/>
              <p:nvPr/>
            </p:nvSpPr>
            <p:spPr>
              <a:xfrm>
                <a:off x="3570483" y="3529163"/>
                <a:ext cx="9525" cy="714660"/>
              </a:xfrm>
              <a:custGeom>
                <a:avLst/>
                <a:gdLst>
                  <a:gd name="connsiteX0" fmla="*/ 0 w 9525"/>
                  <a:gd name="connsiteY0" fmla="*/ 714661 h 714660"/>
                  <a:gd name="connsiteX1" fmla="*/ 0 w 9525"/>
                  <a:gd name="connsiteY1" fmla="*/ 0 h 714660"/>
                </a:gdLst>
                <a:ahLst/>
                <a:cxnLst>
                  <a:cxn ang="0">
                    <a:pos x="connsiteX0" y="connsiteY0"/>
                  </a:cxn>
                  <a:cxn ang="0">
                    <a:pos x="connsiteX1" y="connsiteY1"/>
                  </a:cxn>
                </a:cxnLst>
                <a:rect l="l" t="t" r="r" b="b"/>
                <a:pathLst>
                  <a:path w="9525" h="714660">
                    <a:moveTo>
                      <a:pt x="0" y="714661"/>
                    </a:moveTo>
                    <a:lnTo>
                      <a:pt x="0" y="0"/>
                    </a:lnTo>
                  </a:path>
                </a:pathLst>
              </a:custGeom>
              <a:ln w="9525" cap="flat">
                <a:solidFill>
                  <a:srgbClr val="263238"/>
                </a:solidFill>
                <a:prstDash val="solid"/>
                <a:miter/>
              </a:ln>
            </p:spPr>
            <p:txBody>
              <a:bodyPr rtlCol="0" anchor="ctr"/>
              <a:lstStyle/>
              <a:p>
                <a:endParaRPr lang="fr-FR"/>
              </a:p>
            </p:txBody>
          </p:sp>
          <p:sp>
            <p:nvSpPr>
              <p:cNvPr id="150" name="Forme libre 149">
                <a:extLst>
                  <a:ext uri="{FF2B5EF4-FFF2-40B4-BE49-F238E27FC236}">
                    <a16:creationId xmlns:a16="http://schemas.microsoft.com/office/drawing/2014/main" id="{54F9A98B-65AE-B74A-93C5-7BAE8A475D55}"/>
                  </a:ext>
                </a:extLst>
              </p:cNvPr>
              <p:cNvSpPr/>
              <p:nvPr/>
            </p:nvSpPr>
            <p:spPr>
              <a:xfrm>
                <a:off x="2752190" y="4167147"/>
                <a:ext cx="9525" cy="148970"/>
              </a:xfrm>
              <a:custGeom>
                <a:avLst/>
                <a:gdLst>
                  <a:gd name="connsiteX0" fmla="*/ 0 w 9525"/>
                  <a:gd name="connsiteY0" fmla="*/ 148971 h 148970"/>
                  <a:gd name="connsiteX1" fmla="*/ 0 w 9525"/>
                  <a:gd name="connsiteY1" fmla="*/ 0 h 148970"/>
                </a:gdLst>
                <a:ahLst/>
                <a:cxnLst>
                  <a:cxn ang="0">
                    <a:pos x="connsiteX0" y="connsiteY0"/>
                  </a:cxn>
                  <a:cxn ang="0">
                    <a:pos x="connsiteX1" y="connsiteY1"/>
                  </a:cxn>
                </a:cxnLst>
                <a:rect l="l" t="t" r="r" b="b"/>
                <a:pathLst>
                  <a:path w="9525" h="148970">
                    <a:moveTo>
                      <a:pt x="0" y="148971"/>
                    </a:moveTo>
                    <a:lnTo>
                      <a:pt x="0" y="0"/>
                    </a:lnTo>
                  </a:path>
                </a:pathLst>
              </a:custGeom>
              <a:ln w="9525" cap="flat">
                <a:solidFill>
                  <a:srgbClr val="263238"/>
                </a:solidFill>
                <a:prstDash val="solid"/>
                <a:miter/>
              </a:ln>
            </p:spPr>
            <p:txBody>
              <a:bodyPr rtlCol="0" anchor="ctr"/>
              <a:lstStyle/>
              <a:p>
                <a:endParaRPr lang="fr-FR"/>
              </a:p>
            </p:txBody>
          </p:sp>
          <p:sp>
            <p:nvSpPr>
              <p:cNvPr id="151" name="Forme libre 150">
                <a:extLst>
                  <a:ext uri="{FF2B5EF4-FFF2-40B4-BE49-F238E27FC236}">
                    <a16:creationId xmlns:a16="http://schemas.microsoft.com/office/drawing/2014/main" id="{A1A1CF57-0F91-324D-9BA3-9F1CC3D859A5}"/>
                  </a:ext>
                </a:extLst>
              </p:cNvPr>
              <p:cNvSpPr/>
              <p:nvPr/>
            </p:nvSpPr>
            <p:spPr>
              <a:xfrm>
                <a:off x="2127445" y="3897780"/>
                <a:ext cx="9525" cy="364331"/>
              </a:xfrm>
              <a:custGeom>
                <a:avLst/>
                <a:gdLst>
                  <a:gd name="connsiteX0" fmla="*/ 0 w 9525"/>
                  <a:gd name="connsiteY0" fmla="*/ 364331 h 364331"/>
                  <a:gd name="connsiteX1" fmla="*/ 0 w 9525"/>
                  <a:gd name="connsiteY1" fmla="*/ 0 h 364331"/>
                </a:gdLst>
                <a:ahLst/>
                <a:cxnLst>
                  <a:cxn ang="0">
                    <a:pos x="connsiteX0" y="connsiteY0"/>
                  </a:cxn>
                  <a:cxn ang="0">
                    <a:pos x="connsiteX1" y="connsiteY1"/>
                  </a:cxn>
                </a:cxnLst>
                <a:rect l="l" t="t" r="r" b="b"/>
                <a:pathLst>
                  <a:path w="9525" h="364331">
                    <a:moveTo>
                      <a:pt x="0" y="364331"/>
                    </a:moveTo>
                    <a:lnTo>
                      <a:pt x="0" y="0"/>
                    </a:lnTo>
                  </a:path>
                </a:pathLst>
              </a:custGeom>
              <a:ln w="9525" cap="flat">
                <a:solidFill>
                  <a:srgbClr val="263238"/>
                </a:solidFill>
                <a:prstDash val="solid"/>
                <a:miter/>
              </a:ln>
            </p:spPr>
            <p:txBody>
              <a:bodyPr rtlCol="0" anchor="ctr"/>
              <a:lstStyle/>
              <a:p>
                <a:endParaRPr lang="fr-FR"/>
              </a:p>
            </p:txBody>
          </p:sp>
          <p:sp>
            <p:nvSpPr>
              <p:cNvPr id="152" name="Forme libre 151">
                <a:extLst>
                  <a:ext uri="{FF2B5EF4-FFF2-40B4-BE49-F238E27FC236}">
                    <a16:creationId xmlns:a16="http://schemas.microsoft.com/office/drawing/2014/main" id="{BC603EB2-8E5C-054E-ADE7-360B7DD68D36}"/>
                  </a:ext>
                </a:extLst>
              </p:cNvPr>
              <p:cNvSpPr/>
              <p:nvPr/>
            </p:nvSpPr>
            <p:spPr>
              <a:xfrm>
                <a:off x="3237965" y="4232870"/>
                <a:ext cx="9525" cy="73628"/>
              </a:xfrm>
              <a:custGeom>
                <a:avLst/>
                <a:gdLst>
                  <a:gd name="connsiteX0" fmla="*/ 0 w 9525"/>
                  <a:gd name="connsiteY0" fmla="*/ 73628 h 73628"/>
                  <a:gd name="connsiteX1" fmla="*/ 0 w 9525"/>
                  <a:gd name="connsiteY1" fmla="*/ 0 h 73628"/>
                </a:gdLst>
                <a:ahLst/>
                <a:cxnLst>
                  <a:cxn ang="0">
                    <a:pos x="connsiteX0" y="connsiteY0"/>
                  </a:cxn>
                  <a:cxn ang="0">
                    <a:pos x="connsiteX1" y="connsiteY1"/>
                  </a:cxn>
                </a:cxnLst>
                <a:rect l="l" t="t" r="r" b="b"/>
                <a:pathLst>
                  <a:path w="9525" h="73628">
                    <a:moveTo>
                      <a:pt x="0" y="73628"/>
                    </a:moveTo>
                    <a:lnTo>
                      <a:pt x="0" y="0"/>
                    </a:lnTo>
                  </a:path>
                </a:pathLst>
              </a:custGeom>
              <a:ln w="9525" cap="flat">
                <a:solidFill>
                  <a:srgbClr val="263238"/>
                </a:solidFill>
                <a:prstDash val="solid"/>
                <a:miter/>
              </a:ln>
            </p:spPr>
            <p:txBody>
              <a:bodyPr rtlCol="0" anchor="ctr"/>
              <a:lstStyle/>
              <a:p>
                <a:endParaRPr lang="fr-FR"/>
              </a:p>
            </p:txBody>
          </p:sp>
          <p:sp>
            <p:nvSpPr>
              <p:cNvPr id="153" name="Forme libre 152">
                <a:extLst>
                  <a:ext uri="{FF2B5EF4-FFF2-40B4-BE49-F238E27FC236}">
                    <a16:creationId xmlns:a16="http://schemas.microsoft.com/office/drawing/2014/main" id="{811D7B99-E23A-064C-B82F-E343A262E7BD}"/>
                  </a:ext>
                </a:extLst>
              </p:cNvPr>
              <p:cNvSpPr/>
              <p:nvPr/>
            </p:nvSpPr>
            <p:spPr>
              <a:xfrm>
                <a:off x="3237965" y="4059610"/>
                <a:ext cx="9525" cy="150304"/>
              </a:xfrm>
              <a:custGeom>
                <a:avLst/>
                <a:gdLst>
                  <a:gd name="connsiteX0" fmla="*/ 0 w 9525"/>
                  <a:gd name="connsiteY0" fmla="*/ 150305 h 150304"/>
                  <a:gd name="connsiteX1" fmla="*/ 0 w 9525"/>
                  <a:gd name="connsiteY1" fmla="*/ 0 h 150304"/>
                </a:gdLst>
                <a:ahLst/>
                <a:cxnLst>
                  <a:cxn ang="0">
                    <a:pos x="connsiteX0" y="connsiteY0"/>
                  </a:cxn>
                  <a:cxn ang="0">
                    <a:pos x="connsiteX1" y="connsiteY1"/>
                  </a:cxn>
                </a:cxnLst>
                <a:rect l="l" t="t" r="r" b="b"/>
                <a:pathLst>
                  <a:path w="9525" h="150304">
                    <a:moveTo>
                      <a:pt x="0" y="150305"/>
                    </a:moveTo>
                    <a:lnTo>
                      <a:pt x="0" y="0"/>
                    </a:lnTo>
                  </a:path>
                </a:pathLst>
              </a:custGeom>
              <a:ln w="9525" cap="flat">
                <a:solidFill>
                  <a:srgbClr val="263238"/>
                </a:solidFill>
                <a:prstDash val="solid"/>
                <a:miter/>
              </a:ln>
            </p:spPr>
            <p:txBody>
              <a:bodyPr rtlCol="0" anchor="ctr"/>
              <a:lstStyle/>
              <a:p>
                <a:endParaRPr lang="fr-FR"/>
              </a:p>
            </p:txBody>
          </p:sp>
          <p:sp>
            <p:nvSpPr>
              <p:cNvPr id="154" name="Forme libre 153">
                <a:extLst>
                  <a:ext uri="{FF2B5EF4-FFF2-40B4-BE49-F238E27FC236}">
                    <a16:creationId xmlns:a16="http://schemas.microsoft.com/office/drawing/2014/main" id="{E704E278-FBE9-9646-AF41-95D723D9225B}"/>
                  </a:ext>
                </a:extLst>
              </p:cNvPr>
              <p:cNvSpPr/>
              <p:nvPr/>
            </p:nvSpPr>
            <p:spPr>
              <a:xfrm>
                <a:off x="2752190" y="4018176"/>
                <a:ext cx="9525" cy="81248"/>
              </a:xfrm>
              <a:custGeom>
                <a:avLst/>
                <a:gdLst>
                  <a:gd name="connsiteX0" fmla="*/ 0 w 9525"/>
                  <a:gd name="connsiteY0" fmla="*/ 81248 h 81248"/>
                  <a:gd name="connsiteX1" fmla="*/ 0 w 9525"/>
                  <a:gd name="connsiteY1" fmla="*/ 0 h 81248"/>
                </a:gdLst>
                <a:ahLst/>
                <a:cxnLst>
                  <a:cxn ang="0">
                    <a:pos x="connsiteX0" y="connsiteY0"/>
                  </a:cxn>
                  <a:cxn ang="0">
                    <a:pos x="connsiteX1" y="connsiteY1"/>
                  </a:cxn>
                </a:cxnLst>
                <a:rect l="l" t="t" r="r" b="b"/>
                <a:pathLst>
                  <a:path w="9525" h="81248">
                    <a:moveTo>
                      <a:pt x="0" y="81248"/>
                    </a:moveTo>
                    <a:lnTo>
                      <a:pt x="0" y="0"/>
                    </a:lnTo>
                  </a:path>
                </a:pathLst>
              </a:custGeom>
              <a:ln w="9525" cap="flat">
                <a:solidFill>
                  <a:srgbClr val="263238"/>
                </a:solidFill>
                <a:prstDash val="solid"/>
                <a:miter/>
              </a:ln>
            </p:spPr>
            <p:txBody>
              <a:bodyPr rtlCol="0" anchor="ctr"/>
              <a:lstStyle/>
              <a:p>
                <a:endParaRPr lang="fr-FR"/>
              </a:p>
            </p:txBody>
          </p:sp>
          <p:sp>
            <p:nvSpPr>
              <p:cNvPr id="155" name="Forme libre 154">
                <a:extLst>
                  <a:ext uri="{FF2B5EF4-FFF2-40B4-BE49-F238E27FC236}">
                    <a16:creationId xmlns:a16="http://schemas.microsoft.com/office/drawing/2014/main" id="{3C8F1358-3EAC-7F4F-8944-11264320B1B7}"/>
                  </a:ext>
                </a:extLst>
              </p:cNvPr>
              <p:cNvSpPr/>
              <p:nvPr/>
            </p:nvSpPr>
            <p:spPr>
              <a:xfrm>
                <a:off x="3767841" y="3638986"/>
                <a:ext cx="9525" cy="148970"/>
              </a:xfrm>
              <a:custGeom>
                <a:avLst/>
                <a:gdLst>
                  <a:gd name="connsiteX0" fmla="*/ 0 w 9525"/>
                  <a:gd name="connsiteY0" fmla="*/ 148971 h 148970"/>
                  <a:gd name="connsiteX1" fmla="*/ 0 w 9525"/>
                  <a:gd name="connsiteY1" fmla="*/ 0 h 148970"/>
                </a:gdLst>
                <a:ahLst/>
                <a:cxnLst>
                  <a:cxn ang="0">
                    <a:pos x="connsiteX0" y="connsiteY0"/>
                  </a:cxn>
                  <a:cxn ang="0">
                    <a:pos x="connsiteX1" y="connsiteY1"/>
                  </a:cxn>
                </a:cxnLst>
                <a:rect l="l" t="t" r="r" b="b"/>
                <a:pathLst>
                  <a:path w="9525" h="148970">
                    <a:moveTo>
                      <a:pt x="0" y="148971"/>
                    </a:moveTo>
                    <a:lnTo>
                      <a:pt x="0" y="0"/>
                    </a:lnTo>
                  </a:path>
                </a:pathLst>
              </a:custGeom>
              <a:ln w="9525" cap="flat">
                <a:solidFill>
                  <a:srgbClr val="263238"/>
                </a:solidFill>
                <a:prstDash val="solid"/>
                <a:miter/>
              </a:ln>
            </p:spPr>
            <p:txBody>
              <a:bodyPr rtlCol="0" anchor="ctr"/>
              <a:lstStyle/>
              <a:p>
                <a:endParaRPr lang="fr-FR"/>
              </a:p>
            </p:txBody>
          </p:sp>
          <p:sp>
            <p:nvSpPr>
              <p:cNvPr id="156" name="Forme libre 155">
                <a:extLst>
                  <a:ext uri="{FF2B5EF4-FFF2-40B4-BE49-F238E27FC236}">
                    <a16:creationId xmlns:a16="http://schemas.microsoft.com/office/drawing/2014/main" id="{B3724F59-6177-2D4C-A49A-E48EB03DB862}"/>
                  </a:ext>
                </a:extLst>
              </p:cNvPr>
              <p:cNvSpPr/>
              <p:nvPr/>
            </p:nvSpPr>
            <p:spPr>
              <a:xfrm>
                <a:off x="3957483" y="3320756"/>
                <a:ext cx="9525" cy="724471"/>
              </a:xfrm>
              <a:custGeom>
                <a:avLst/>
                <a:gdLst>
                  <a:gd name="connsiteX0" fmla="*/ 0 w 9525"/>
                  <a:gd name="connsiteY0" fmla="*/ 724472 h 724471"/>
                  <a:gd name="connsiteX1" fmla="*/ 0 w 9525"/>
                  <a:gd name="connsiteY1" fmla="*/ 0 h 724471"/>
                </a:gdLst>
                <a:ahLst/>
                <a:cxnLst>
                  <a:cxn ang="0">
                    <a:pos x="connsiteX0" y="connsiteY0"/>
                  </a:cxn>
                  <a:cxn ang="0">
                    <a:pos x="connsiteX1" y="connsiteY1"/>
                  </a:cxn>
                </a:cxnLst>
                <a:rect l="l" t="t" r="r" b="b"/>
                <a:pathLst>
                  <a:path w="9525" h="724471">
                    <a:moveTo>
                      <a:pt x="0" y="724472"/>
                    </a:moveTo>
                    <a:lnTo>
                      <a:pt x="0" y="0"/>
                    </a:lnTo>
                  </a:path>
                </a:pathLst>
              </a:custGeom>
              <a:ln w="9525" cap="flat">
                <a:solidFill>
                  <a:srgbClr val="263238"/>
                </a:solidFill>
                <a:prstDash val="solid"/>
                <a:miter/>
              </a:ln>
            </p:spPr>
            <p:txBody>
              <a:bodyPr rtlCol="0" anchor="ctr"/>
              <a:lstStyle/>
              <a:p>
                <a:endParaRPr lang="fr-FR"/>
              </a:p>
            </p:txBody>
          </p:sp>
          <p:sp>
            <p:nvSpPr>
              <p:cNvPr id="157" name="Forme libre 156">
                <a:extLst>
                  <a:ext uri="{FF2B5EF4-FFF2-40B4-BE49-F238E27FC236}">
                    <a16:creationId xmlns:a16="http://schemas.microsoft.com/office/drawing/2014/main" id="{3DBF2ECA-E390-324D-A024-8A6DD2005431}"/>
                  </a:ext>
                </a:extLst>
              </p:cNvPr>
              <p:cNvSpPr/>
              <p:nvPr/>
            </p:nvSpPr>
            <p:spPr>
              <a:xfrm>
                <a:off x="1682342" y="3388669"/>
                <a:ext cx="9525" cy="175831"/>
              </a:xfrm>
              <a:custGeom>
                <a:avLst/>
                <a:gdLst>
                  <a:gd name="connsiteX0" fmla="*/ 0 w 9525"/>
                  <a:gd name="connsiteY0" fmla="*/ 175832 h 175831"/>
                  <a:gd name="connsiteX1" fmla="*/ 0 w 9525"/>
                  <a:gd name="connsiteY1" fmla="*/ 0 h 175831"/>
                </a:gdLst>
                <a:ahLst/>
                <a:cxnLst>
                  <a:cxn ang="0">
                    <a:pos x="connsiteX0" y="connsiteY0"/>
                  </a:cxn>
                  <a:cxn ang="0">
                    <a:pos x="connsiteX1" y="connsiteY1"/>
                  </a:cxn>
                </a:cxnLst>
                <a:rect l="l" t="t" r="r" b="b"/>
                <a:pathLst>
                  <a:path w="9525" h="175831">
                    <a:moveTo>
                      <a:pt x="0" y="175832"/>
                    </a:moveTo>
                    <a:lnTo>
                      <a:pt x="0" y="0"/>
                    </a:lnTo>
                  </a:path>
                </a:pathLst>
              </a:custGeom>
              <a:ln w="9525" cap="flat">
                <a:solidFill>
                  <a:srgbClr val="263238"/>
                </a:solidFill>
                <a:prstDash val="solid"/>
                <a:miter/>
              </a:ln>
            </p:spPr>
            <p:txBody>
              <a:bodyPr rtlCol="0" anchor="ctr"/>
              <a:lstStyle/>
              <a:p>
                <a:endParaRPr lang="fr-FR"/>
              </a:p>
            </p:txBody>
          </p:sp>
          <p:sp>
            <p:nvSpPr>
              <p:cNvPr id="158" name="Forme libre 157">
                <a:extLst>
                  <a:ext uri="{FF2B5EF4-FFF2-40B4-BE49-F238E27FC236}">
                    <a16:creationId xmlns:a16="http://schemas.microsoft.com/office/drawing/2014/main" id="{D70D1381-59E2-C34F-A73A-35D65E014CFE}"/>
                  </a:ext>
                </a:extLst>
              </p:cNvPr>
              <p:cNvSpPr/>
              <p:nvPr/>
            </p:nvSpPr>
            <p:spPr>
              <a:xfrm>
                <a:off x="3401890" y="3030339"/>
                <a:ext cx="45243" cy="119634"/>
              </a:xfrm>
              <a:custGeom>
                <a:avLst/>
                <a:gdLst>
                  <a:gd name="connsiteX0" fmla="*/ 0 w 45243"/>
                  <a:gd name="connsiteY0" fmla="*/ 0 h 119634"/>
                  <a:gd name="connsiteX1" fmla="*/ 45244 w 45243"/>
                  <a:gd name="connsiteY1" fmla="*/ 0 h 119634"/>
                  <a:gd name="connsiteX2" fmla="*/ 45244 w 45243"/>
                  <a:gd name="connsiteY2" fmla="*/ 119634 h 119634"/>
                  <a:gd name="connsiteX3" fmla="*/ 0 w 45243"/>
                  <a:gd name="connsiteY3" fmla="*/ 119634 h 119634"/>
                </a:gdLst>
                <a:ahLst/>
                <a:cxnLst>
                  <a:cxn ang="0">
                    <a:pos x="connsiteX0" y="connsiteY0"/>
                  </a:cxn>
                  <a:cxn ang="0">
                    <a:pos x="connsiteX1" y="connsiteY1"/>
                  </a:cxn>
                  <a:cxn ang="0">
                    <a:pos x="connsiteX2" y="connsiteY2"/>
                  </a:cxn>
                  <a:cxn ang="0">
                    <a:pos x="connsiteX3" y="connsiteY3"/>
                  </a:cxn>
                </a:cxnLst>
                <a:rect l="l" t="t" r="r" b="b"/>
                <a:pathLst>
                  <a:path w="45243" h="119634">
                    <a:moveTo>
                      <a:pt x="0" y="0"/>
                    </a:moveTo>
                    <a:lnTo>
                      <a:pt x="45244" y="0"/>
                    </a:lnTo>
                    <a:lnTo>
                      <a:pt x="45244" y="119634"/>
                    </a:lnTo>
                    <a:lnTo>
                      <a:pt x="0" y="119634"/>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59" name="Forme libre 158">
                <a:extLst>
                  <a:ext uri="{FF2B5EF4-FFF2-40B4-BE49-F238E27FC236}">
                    <a16:creationId xmlns:a16="http://schemas.microsoft.com/office/drawing/2014/main" id="{9566ADB4-1809-DE48-9923-2AFAB14325BF}"/>
                  </a:ext>
                </a:extLst>
              </p:cNvPr>
              <p:cNvSpPr/>
              <p:nvPr/>
            </p:nvSpPr>
            <p:spPr>
              <a:xfrm>
                <a:off x="2225934" y="2142037"/>
                <a:ext cx="1190910" cy="257936"/>
              </a:xfrm>
              <a:custGeom>
                <a:avLst/>
                <a:gdLst>
                  <a:gd name="connsiteX0" fmla="*/ 0 w 1190910"/>
                  <a:gd name="connsiteY0" fmla="*/ 0 h 257936"/>
                  <a:gd name="connsiteX1" fmla="*/ 1190911 w 1190910"/>
                  <a:gd name="connsiteY1" fmla="*/ 0 h 257936"/>
                  <a:gd name="connsiteX2" fmla="*/ 1190911 w 1190910"/>
                  <a:gd name="connsiteY2" fmla="*/ 257937 h 257936"/>
                  <a:gd name="connsiteX3" fmla="*/ 0 w 1190910"/>
                  <a:gd name="connsiteY3" fmla="*/ 257937 h 257936"/>
                </a:gdLst>
                <a:ahLst/>
                <a:cxnLst>
                  <a:cxn ang="0">
                    <a:pos x="connsiteX0" y="connsiteY0"/>
                  </a:cxn>
                  <a:cxn ang="0">
                    <a:pos x="connsiteX1" y="connsiteY1"/>
                  </a:cxn>
                  <a:cxn ang="0">
                    <a:pos x="connsiteX2" y="connsiteY2"/>
                  </a:cxn>
                  <a:cxn ang="0">
                    <a:pos x="connsiteX3" y="connsiteY3"/>
                  </a:cxn>
                </a:cxnLst>
                <a:rect l="l" t="t" r="r" b="b"/>
                <a:pathLst>
                  <a:path w="1190910" h="257936">
                    <a:moveTo>
                      <a:pt x="0" y="0"/>
                    </a:moveTo>
                    <a:lnTo>
                      <a:pt x="1190911" y="0"/>
                    </a:lnTo>
                    <a:lnTo>
                      <a:pt x="1190911" y="257937"/>
                    </a:lnTo>
                    <a:lnTo>
                      <a:pt x="0" y="257937"/>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60" name="Forme libre 159">
                <a:extLst>
                  <a:ext uri="{FF2B5EF4-FFF2-40B4-BE49-F238E27FC236}">
                    <a16:creationId xmlns:a16="http://schemas.microsoft.com/office/drawing/2014/main" id="{0FAD150A-9A49-754B-9AAF-FB2EDB9270F8}"/>
                  </a:ext>
                </a:extLst>
              </p:cNvPr>
              <p:cNvSpPr/>
              <p:nvPr/>
            </p:nvSpPr>
            <p:spPr>
              <a:xfrm>
                <a:off x="3401890" y="3736141"/>
                <a:ext cx="45243" cy="119634"/>
              </a:xfrm>
              <a:custGeom>
                <a:avLst/>
                <a:gdLst>
                  <a:gd name="connsiteX0" fmla="*/ 0 w 45243"/>
                  <a:gd name="connsiteY0" fmla="*/ 0 h 119634"/>
                  <a:gd name="connsiteX1" fmla="*/ 45244 w 45243"/>
                  <a:gd name="connsiteY1" fmla="*/ 0 h 119634"/>
                  <a:gd name="connsiteX2" fmla="*/ 45244 w 45243"/>
                  <a:gd name="connsiteY2" fmla="*/ 119634 h 119634"/>
                  <a:gd name="connsiteX3" fmla="*/ 0 w 45243"/>
                  <a:gd name="connsiteY3" fmla="*/ 119634 h 119634"/>
                </a:gdLst>
                <a:ahLst/>
                <a:cxnLst>
                  <a:cxn ang="0">
                    <a:pos x="connsiteX0" y="connsiteY0"/>
                  </a:cxn>
                  <a:cxn ang="0">
                    <a:pos x="connsiteX1" y="connsiteY1"/>
                  </a:cxn>
                  <a:cxn ang="0">
                    <a:pos x="connsiteX2" y="connsiteY2"/>
                  </a:cxn>
                  <a:cxn ang="0">
                    <a:pos x="connsiteX3" y="connsiteY3"/>
                  </a:cxn>
                </a:cxnLst>
                <a:rect l="l" t="t" r="r" b="b"/>
                <a:pathLst>
                  <a:path w="45243" h="119634">
                    <a:moveTo>
                      <a:pt x="0" y="0"/>
                    </a:moveTo>
                    <a:lnTo>
                      <a:pt x="45244" y="0"/>
                    </a:lnTo>
                    <a:lnTo>
                      <a:pt x="45244" y="119634"/>
                    </a:lnTo>
                    <a:lnTo>
                      <a:pt x="0" y="119634"/>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61" name="Forme libre 160">
                <a:extLst>
                  <a:ext uri="{FF2B5EF4-FFF2-40B4-BE49-F238E27FC236}">
                    <a16:creationId xmlns:a16="http://schemas.microsoft.com/office/drawing/2014/main" id="{560A9480-45B8-9641-9780-13DDBD4C19B9}"/>
                  </a:ext>
                </a:extLst>
              </p:cNvPr>
              <p:cNvSpPr/>
              <p:nvPr/>
            </p:nvSpPr>
            <p:spPr>
              <a:xfrm>
                <a:off x="2191548" y="3736141"/>
                <a:ext cx="45243" cy="119634"/>
              </a:xfrm>
              <a:custGeom>
                <a:avLst/>
                <a:gdLst>
                  <a:gd name="connsiteX0" fmla="*/ 0 w 45243"/>
                  <a:gd name="connsiteY0" fmla="*/ 0 h 119634"/>
                  <a:gd name="connsiteX1" fmla="*/ 45244 w 45243"/>
                  <a:gd name="connsiteY1" fmla="*/ 0 h 119634"/>
                  <a:gd name="connsiteX2" fmla="*/ 45244 w 45243"/>
                  <a:gd name="connsiteY2" fmla="*/ 119634 h 119634"/>
                  <a:gd name="connsiteX3" fmla="*/ 0 w 45243"/>
                  <a:gd name="connsiteY3" fmla="*/ 119634 h 119634"/>
                </a:gdLst>
                <a:ahLst/>
                <a:cxnLst>
                  <a:cxn ang="0">
                    <a:pos x="connsiteX0" y="connsiteY0"/>
                  </a:cxn>
                  <a:cxn ang="0">
                    <a:pos x="connsiteX1" y="connsiteY1"/>
                  </a:cxn>
                  <a:cxn ang="0">
                    <a:pos x="connsiteX2" y="connsiteY2"/>
                  </a:cxn>
                  <a:cxn ang="0">
                    <a:pos x="connsiteX3" y="connsiteY3"/>
                  </a:cxn>
                </a:cxnLst>
                <a:rect l="l" t="t" r="r" b="b"/>
                <a:pathLst>
                  <a:path w="45243" h="119634">
                    <a:moveTo>
                      <a:pt x="0" y="0"/>
                    </a:moveTo>
                    <a:lnTo>
                      <a:pt x="45244" y="0"/>
                    </a:lnTo>
                    <a:lnTo>
                      <a:pt x="45244" y="119634"/>
                    </a:lnTo>
                    <a:lnTo>
                      <a:pt x="0" y="119634"/>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62" name="Forme libre 161">
                <a:extLst>
                  <a:ext uri="{FF2B5EF4-FFF2-40B4-BE49-F238E27FC236}">
                    <a16:creationId xmlns:a16="http://schemas.microsoft.com/office/drawing/2014/main" id="{542BB055-08E2-BA41-B096-A369EF3364A0}"/>
                  </a:ext>
                </a:extLst>
              </p:cNvPr>
              <p:cNvSpPr/>
              <p:nvPr/>
            </p:nvSpPr>
            <p:spPr>
              <a:xfrm>
                <a:off x="2184976" y="2338157"/>
                <a:ext cx="45243" cy="119634"/>
              </a:xfrm>
              <a:custGeom>
                <a:avLst/>
                <a:gdLst>
                  <a:gd name="connsiteX0" fmla="*/ 0 w 45243"/>
                  <a:gd name="connsiteY0" fmla="*/ 0 h 119634"/>
                  <a:gd name="connsiteX1" fmla="*/ 45244 w 45243"/>
                  <a:gd name="connsiteY1" fmla="*/ 0 h 119634"/>
                  <a:gd name="connsiteX2" fmla="*/ 45244 w 45243"/>
                  <a:gd name="connsiteY2" fmla="*/ 119634 h 119634"/>
                  <a:gd name="connsiteX3" fmla="*/ 0 w 45243"/>
                  <a:gd name="connsiteY3" fmla="*/ 119634 h 119634"/>
                </a:gdLst>
                <a:ahLst/>
                <a:cxnLst>
                  <a:cxn ang="0">
                    <a:pos x="connsiteX0" y="connsiteY0"/>
                  </a:cxn>
                  <a:cxn ang="0">
                    <a:pos x="connsiteX1" y="connsiteY1"/>
                  </a:cxn>
                  <a:cxn ang="0">
                    <a:pos x="connsiteX2" y="connsiteY2"/>
                  </a:cxn>
                  <a:cxn ang="0">
                    <a:pos x="connsiteX3" y="connsiteY3"/>
                  </a:cxn>
                </a:cxnLst>
                <a:rect l="l" t="t" r="r" b="b"/>
                <a:pathLst>
                  <a:path w="45243" h="119634">
                    <a:moveTo>
                      <a:pt x="0" y="0"/>
                    </a:moveTo>
                    <a:lnTo>
                      <a:pt x="45244" y="0"/>
                    </a:lnTo>
                    <a:lnTo>
                      <a:pt x="45244" y="119634"/>
                    </a:lnTo>
                    <a:lnTo>
                      <a:pt x="0" y="119634"/>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63" name="Forme libre 162">
                <a:extLst>
                  <a:ext uri="{FF2B5EF4-FFF2-40B4-BE49-F238E27FC236}">
                    <a16:creationId xmlns:a16="http://schemas.microsoft.com/office/drawing/2014/main" id="{2D6CBD33-A1F7-8C40-AC4A-FB8BE7B75A53}"/>
                  </a:ext>
                </a:extLst>
              </p:cNvPr>
              <p:cNvSpPr/>
              <p:nvPr/>
            </p:nvSpPr>
            <p:spPr>
              <a:xfrm>
                <a:off x="2184976" y="3387717"/>
                <a:ext cx="45243" cy="119634"/>
              </a:xfrm>
              <a:custGeom>
                <a:avLst/>
                <a:gdLst>
                  <a:gd name="connsiteX0" fmla="*/ 0 w 45243"/>
                  <a:gd name="connsiteY0" fmla="*/ 0 h 119634"/>
                  <a:gd name="connsiteX1" fmla="*/ 45244 w 45243"/>
                  <a:gd name="connsiteY1" fmla="*/ 0 h 119634"/>
                  <a:gd name="connsiteX2" fmla="*/ 45244 w 45243"/>
                  <a:gd name="connsiteY2" fmla="*/ 119634 h 119634"/>
                  <a:gd name="connsiteX3" fmla="*/ 0 w 45243"/>
                  <a:gd name="connsiteY3" fmla="*/ 119634 h 119634"/>
                </a:gdLst>
                <a:ahLst/>
                <a:cxnLst>
                  <a:cxn ang="0">
                    <a:pos x="connsiteX0" y="connsiteY0"/>
                  </a:cxn>
                  <a:cxn ang="0">
                    <a:pos x="connsiteX1" y="connsiteY1"/>
                  </a:cxn>
                  <a:cxn ang="0">
                    <a:pos x="connsiteX2" y="connsiteY2"/>
                  </a:cxn>
                  <a:cxn ang="0">
                    <a:pos x="connsiteX3" y="connsiteY3"/>
                  </a:cxn>
                </a:cxnLst>
                <a:rect l="l" t="t" r="r" b="b"/>
                <a:pathLst>
                  <a:path w="45243" h="119634">
                    <a:moveTo>
                      <a:pt x="0" y="0"/>
                    </a:moveTo>
                    <a:lnTo>
                      <a:pt x="45244" y="0"/>
                    </a:lnTo>
                    <a:lnTo>
                      <a:pt x="45244" y="119634"/>
                    </a:lnTo>
                    <a:lnTo>
                      <a:pt x="0" y="119634"/>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64" name="Forme libre 163">
                <a:extLst>
                  <a:ext uri="{FF2B5EF4-FFF2-40B4-BE49-F238E27FC236}">
                    <a16:creationId xmlns:a16="http://schemas.microsoft.com/office/drawing/2014/main" id="{38EF2A08-EF36-084E-96B8-DFD235AA92BF}"/>
                  </a:ext>
                </a:extLst>
              </p:cNvPr>
              <p:cNvSpPr/>
              <p:nvPr/>
            </p:nvSpPr>
            <p:spPr>
              <a:xfrm>
                <a:off x="2184976" y="3029577"/>
                <a:ext cx="45243" cy="119634"/>
              </a:xfrm>
              <a:custGeom>
                <a:avLst/>
                <a:gdLst>
                  <a:gd name="connsiteX0" fmla="*/ 0 w 45243"/>
                  <a:gd name="connsiteY0" fmla="*/ 0 h 119634"/>
                  <a:gd name="connsiteX1" fmla="*/ 45244 w 45243"/>
                  <a:gd name="connsiteY1" fmla="*/ 0 h 119634"/>
                  <a:gd name="connsiteX2" fmla="*/ 45244 w 45243"/>
                  <a:gd name="connsiteY2" fmla="*/ 119634 h 119634"/>
                  <a:gd name="connsiteX3" fmla="*/ 0 w 45243"/>
                  <a:gd name="connsiteY3" fmla="*/ 119634 h 119634"/>
                </a:gdLst>
                <a:ahLst/>
                <a:cxnLst>
                  <a:cxn ang="0">
                    <a:pos x="connsiteX0" y="connsiteY0"/>
                  </a:cxn>
                  <a:cxn ang="0">
                    <a:pos x="connsiteX1" y="connsiteY1"/>
                  </a:cxn>
                  <a:cxn ang="0">
                    <a:pos x="connsiteX2" y="connsiteY2"/>
                  </a:cxn>
                  <a:cxn ang="0">
                    <a:pos x="connsiteX3" y="connsiteY3"/>
                  </a:cxn>
                </a:cxnLst>
                <a:rect l="l" t="t" r="r" b="b"/>
                <a:pathLst>
                  <a:path w="45243" h="119634">
                    <a:moveTo>
                      <a:pt x="0" y="0"/>
                    </a:moveTo>
                    <a:lnTo>
                      <a:pt x="45244" y="0"/>
                    </a:lnTo>
                    <a:lnTo>
                      <a:pt x="45244" y="119634"/>
                    </a:lnTo>
                    <a:lnTo>
                      <a:pt x="0" y="119634"/>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65" name="Forme libre 164">
                <a:extLst>
                  <a:ext uri="{FF2B5EF4-FFF2-40B4-BE49-F238E27FC236}">
                    <a16:creationId xmlns:a16="http://schemas.microsoft.com/office/drawing/2014/main" id="{486B8136-A4C5-1844-A1E3-AD990D0BD7B9}"/>
                  </a:ext>
                </a:extLst>
              </p:cNvPr>
              <p:cNvSpPr/>
              <p:nvPr/>
            </p:nvSpPr>
            <p:spPr>
              <a:xfrm>
                <a:off x="3413511" y="2338157"/>
                <a:ext cx="45243" cy="119634"/>
              </a:xfrm>
              <a:custGeom>
                <a:avLst/>
                <a:gdLst>
                  <a:gd name="connsiteX0" fmla="*/ 0 w 45243"/>
                  <a:gd name="connsiteY0" fmla="*/ 0 h 119634"/>
                  <a:gd name="connsiteX1" fmla="*/ 45244 w 45243"/>
                  <a:gd name="connsiteY1" fmla="*/ 0 h 119634"/>
                  <a:gd name="connsiteX2" fmla="*/ 45244 w 45243"/>
                  <a:gd name="connsiteY2" fmla="*/ 119634 h 119634"/>
                  <a:gd name="connsiteX3" fmla="*/ 0 w 45243"/>
                  <a:gd name="connsiteY3" fmla="*/ 119634 h 119634"/>
                </a:gdLst>
                <a:ahLst/>
                <a:cxnLst>
                  <a:cxn ang="0">
                    <a:pos x="connsiteX0" y="connsiteY0"/>
                  </a:cxn>
                  <a:cxn ang="0">
                    <a:pos x="connsiteX1" y="connsiteY1"/>
                  </a:cxn>
                  <a:cxn ang="0">
                    <a:pos x="connsiteX2" y="connsiteY2"/>
                  </a:cxn>
                  <a:cxn ang="0">
                    <a:pos x="connsiteX3" y="connsiteY3"/>
                  </a:cxn>
                </a:cxnLst>
                <a:rect l="l" t="t" r="r" b="b"/>
                <a:pathLst>
                  <a:path w="45243" h="119634">
                    <a:moveTo>
                      <a:pt x="0" y="0"/>
                    </a:moveTo>
                    <a:lnTo>
                      <a:pt x="45244" y="0"/>
                    </a:lnTo>
                    <a:lnTo>
                      <a:pt x="45244" y="119634"/>
                    </a:lnTo>
                    <a:lnTo>
                      <a:pt x="0" y="119634"/>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66" name="Forme libre 165">
                <a:extLst>
                  <a:ext uri="{FF2B5EF4-FFF2-40B4-BE49-F238E27FC236}">
                    <a16:creationId xmlns:a16="http://schemas.microsoft.com/office/drawing/2014/main" id="{117CB5B3-9E7D-2440-B57A-CDB504E8320D}"/>
                  </a:ext>
                </a:extLst>
              </p:cNvPr>
              <p:cNvSpPr/>
              <p:nvPr/>
            </p:nvSpPr>
            <p:spPr>
              <a:xfrm>
                <a:off x="3413511" y="3387717"/>
                <a:ext cx="45243" cy="119634"/>
              </a:xfrm>
              <a:custGeom>
                <a:avLst/>
                <a:gdLst>
                  <a:gd name="connsiteX0" fmla="*/ 0 w 45243"/>
                  <a:gd name="connsiteY0" fmla="*/ 0 h 119634"/>
                  <a:gd name="connsiteX1" fmla="*/ 45244 w 45243"/>
                  <a:gd name="connsiteY1" fmla="*/ 0 h 119634"/>
                  <a:gd name="connsiteX2" fmla="*/ 45244 w 45243"/>
                  <a:gd name="connsiteY2" fmla="*/ 119634 h 119634"/>
                  <a:gd name="connsiteX3" fmla="*/ 0 w 45243"/>
                  <a:gd name="connsiteY3" fmla="*/ 119634 h 119634"/>
                </a:gdLst>
                <a:ahLst/>
                <a:cxnLst>
                  <a:cxn ang="0">
                    <a:pos x="connsiteX0" y="connsiteY0"/>
                  </a:cxn>
                  <a:cxn ang="0">
                    <a:pos x="connsiteX1" y="connsiteY1"/>
                  </a:cxn>
                  <a:cxn ang="0">
                    <a:pos x="connsiteX2" y="connsiteY2"/>
                  </a:cxn>
                  <a:cxn ang="0">
                    <a:pos x="connsiteX3" y="connsiteY3"/>
                  </a:cxn>
                </a:cxnLst>
                <a:rect l="l" t="t" r="r" b="b"/>
                <a:pathLst>
                  <a:path w="45243" h="119634">
                    <a:moveTo>
                      <a:pt x="0" y="0"/>
                    </a:moveTo>
                    <a:lnTo>
                      <a:pt x="45244" y="0"/>
                    </a:lnTo>
                    <a:lnTo>
                      <a:pt x="45244" y="119634"/>
                    </a:lnTo>
                    <a:lnTo>
                      <a:pt x="0" y="119634"/>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67" name="Forme libre 166">
                <a:extLst>
                  <a:ext uri="{FF2B5EF4-FFF2-40B4-BE49-F238E27FC236}">
                    <a16:creationId xmlns:a16="http://schemas.microsoft.com/office/drawing/2014/main" id="{F0E53B8A-E6D8-B44D-8F13-2D998ABFB49D}"/>
                  </a:ext>
                </a:extLst>
              </p:cNvPr>
              <p:cNvSpPr/>
              <p:nvPr/>
            </p:nvSpPr>
            <p:spPr>
              <a:xfrm>
                <a:off x="2184976" y="2683248"/>
                <a:ext cx="45243" cy="119634"/>
              </a:xfrm>
              <a:custGeom>
                <a:avLst/>
                <a:gdLst>
                  <a:gd name="connsiteX0" fmla="*/ 0 w 45243"/>
                  <a:gd name="connsiteY0" fmla="*/ 0 h 119634"/>
                  <a:gd name="connsiteX1" fmla="*/ 45244 w 45243"/>
                  <a:gd name="connsiteY1" fmla="*/ 0 h 119634"/>
                  <a:gd name="connsiteX2" fmla="*/ 45244 w 45243"/>
                  <a:gd name="connsiteY2" fmla="*/ 119634 h 119634"/>
                  <a:gd name="connsiteX3" fmla="*/ 0 w 45243"/>
                  <a:gd name="connsiteY3" fmla="*/ 119634 h 119634"/>
                </a:gdLst>
                <a:ahLst/>
                <a:cxnLst>
                  <a:cxn ang="0">
                    <a:pos x="connsiteX0" y="connsiteY0"/>
                  </a:cxn>
                  <a:cxn ang="0">
                    <a:pos x="connsiteX1" y="connsiteY1"/>
                  </a:cxn>
                  <a:cxn ang="0">
                    <a:pos x="connsiteX2" y="connsiteY2"/>
                  </a:cxn>
                  <a:cxn ang="0">
                    <a:pos x="connsiteX3" y="connsiteY3"/>
                  </a:cxn>
                </a:cxnLst>
                <a:rect l="l" t="t" r="r" b="b"/>
                <a:pathLst>
                  <a:path w="45243" h="119634">
                    <a:moveTo>
                      <a:pt x="0" y="0"/>
                    </a:moveTo>
                    <a:lnTo>
                      <a:pt x="45244" y="0"/>
                    </a:lnTo>
                    <a:lnTo>
                      <a:pt x="45244" y="119634"/>
                    </a:lnTo>
                    <a:lnTo>
                      <a:pt x="0" y="119634"/>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68" name="Forme libre 167">
                <a:extLst>
                  <a:ext uri="{FF2B5EF4-FFF2-40B4-BE49-F238E27FC236}">
                    <a16:creationId xmlns:a16="http://schemas.microsoft.com/office/drawing/2014/main" id="{C5E85ADE-D23F-6548-9263-107BA1C0713E}"/>
                  </a:ext>
                </a:extLst>
              </p:cNvPr>
              <p:cNvSpPr/>
              <p:nvPr/>
            </p:nvSpPr>
            <p:spPr>
              <a:xfrm>
                <a:off x="3413511" y="2683248"/>
                <a:ext cx="45243" cy="119634"/>
              </a:xfrm>
              <a:custGeom>
                <a:avLst/>
                <a:gdLst>
                  <a:gd name="connsiteX0" fmla="*/ 0 w 45243"/>
                  <a:gd name="connsiteY0" fmla="*/ 0 h 119634"/>
                  <a:gd name="connsiteX1" fmla="*/ 45244 w 45243"/>
                  <a:gd name="connsiteY1" fmla="*/ 0 h 119634"/>
                  <a:gd name="connsiteX2" fmla="*/ 45244 w 45243"/>
                  <a:gd name="connsiteY2" fmla="*/ 119634 h 119634"/>
                  <a:gd name="connsiteX3" fmla="*/ 0 w 45243"/>
                  <a:gd name="connsiteY3" fmla="*/ 119634 h 119634"/>
                </a:gdLst>
                <a:ahLst/>
                <a:cxnLst>
                  <a:cxn ang="0">
                    <a:pos x="connsiteX0" y="connsiteY0"/>
                  </a:cxn>
                  <a:cxn ang="0">
                    <a:pos x="connsiteX1" y="connsiteY1"/>
                  </a:cxn>
                  <a:cxn ang="0">
                    <a:pos x="connsiteX2" y="connsiteY2"/>
                  </a:cxn>
                  <a:cxn ang="0">
                    <a:pos x="connsiteX3" y="connsiteY3"/>
                  </a:cxn>
                </a:cxnLst>
                <a:rect l="l" t="t" r="r" b="b"/>
                <a:pathLst>
                  <a:path w="45243" h="119634">
                    <a:moveTo>
                      <a:pt x="0" y="0"/>
                    </a:moveTo>
                    <a:lnTo>
                      <a:pt x="45244" y="0"/>
                    </a:lnTo>
                    <a:lnTo>
                      <a:pt x="45244" y="119634"/>
                    </a:lnTo>
                    <a:lnTo>
                      <a:pt x="0" y="119634"/>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69" name="Forme libre 168">
                <a:extLst>
                  <a:ext uri="{FF2B5EF4-FFF2-40B4-BE49-F238E27FC236}">
                    <a16:creationId xmlns:a16="http://schemas.microsoft.com/office/drawing/2014/main" id="{4C0287A0-A808-BE47-ABE2-F6DB59C566EB}"/>
                  </a:ext>
                </a:extLst>
              </p:cNvPr>
              <p:cNvSpPr/>
              <p:nvPr/>
            </p:nvSpPr>
            <p:spPr>
              <a:xfrm>
                <a:off x="2225934" y="2271958"/>
                <a:ext cx="1190910" cy="257937"/>
              </a:xfrm>
              <a:custGeom>
                <a:avLst/>
                <a:gdLst>
                  <a:gd name="connsiteX0" fmla="*/ 0 w 1190910"/>
                  <a:gd name="connsiteY0" fmla="*/ 0 h 257937"/>
                  <a:gd name="connsiteX1" fmla="*/ 1190911 w 1190910"/>
                  <a:gd name="connsiteY1" fmla="*/ 0 h 257937"/>
                  <a:gd name="connsiteX2" fmla="*/ 1190911 w 1190910"/>
                  <a:gd name="connsiteY2" fmla="*/ 257937 h 257937"/>
                  <a:gd name="connsiteX3" fmla="*/ 0 w 1190910"/>
                  <a:gd name="connsiteY3" fmla="*/ 257937 h 257937"/>
                </a:gdLst>
                <a:ahLst/>
                <a:cxnLst>
                  <a:cxn ang="0">
                    <a:pos x="connsiteX0" y="connsiteY0"/>
                  </a:cxn>
                  <a:cxn ang="0">
                    <a:pos x="connsiteX1" y="connsiteY1"/>
                  </a:cxn>
                  <a:cxn ang="0">
                    <a:pos x="connsiteX2" y="connsiteY2"/>
                  </a:cxn>
                  <a:cxn ang="0">
                    <a:pos x="connsiteX3" y="connsiteY3"/>
                  </a:cxn>
                </a:cxnLst>
                <a:rect l="l" t="t" r="r" b="b"/>
                <a:pathLst>
                  <a:path w="1190910" h="257937">
                    <a:moveTo>
                      <a:pt x="0" y="0"/>
                    </a:moveTo>
                    <a:lnTo>
                      <a:pt x="1190911" y="0"/>
                    </a:lnTo>
                    <a:lnTo>
                      <a:pt x="1190911" y="257937"/>
                    </a:lnTo>
                    <a:lnTo>
                      <a:pt x="0" y="257937"/>
                    </a:lnTo>
                    <a:close/>
                  </a:path>
                </a:pathLst>
              </a:custGeom>
              <a:solidFill>
                <a:srgbClr val="FFFFFF"/>
              </a:solidFill>
              <a:ln w="9525" cap="flat">
                <a:solidFill>
                  <a:srgbClr val="263238"/>
                </a:solidFill>
                <a:prstDash val="solid"/>
                <a:miter/>
              </a:ln>
            </p:spPr>
            <p:txBody>
              <a:bodyPr rtlCol="0" anchor="ctr"/>
              <a:lstStyle/>
              <a:p>
                <a:endParaRPr lang="fr-FR"/>
              </a:p>
            </p:txBody>
          </p:sp>
          <p:sp>
            <p:nvSpPr>
              <p:cNvPr id="170" name="Forme libre 169">
                <a:extLst>
                  <a:ext uri="{FF2B5EF4-FFF2-40B4-BE49-F238E27FC236}">
                    <a16:creationId xmlns:a16="http://schemas.microsoft.com/office/drawing/2014/main" id="{A30B82AC-CD86-A846-B39B-C98E347A908F}"/>
                  </a:ext>
                </a:extLst>
              </p:cNvPr>
              <p:cNvSpPr/>
              <p:nvPr/>
            </p:nvSpPr>
            <p:spPr>
              <a:xfrm>
                <a:off x="2477870" y="2337776"/>
                <a:ext cx="68008" cy="126301"/>
              </a:xfrm>
              <a:custGeom>
                <a:avLst/>
                <a:gdLst>
                  <a:gd name="connsiteX0" fmla="*/ 0 w 68008"/>
                  <a:gd name="connsiteY0" fmla="*/ 0 h 126301"/>
                  <a:gd name="connsiteX1" fmla="*/ 68008 w 68008"/>
                  <a:gd name="connsiteY1" fmla="*/ 0 h 126301"/>
                  <a:gd name="connsiteX2" fmla="*/ 68008 w 68008"/>
                  <a:gd name="connsiteY2" fmla="*/ 126301 h 126301"/>
                  <a:gd name="connsiteX3" fmla="*/ 0 w 68008"/>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8" y="0"/>
                    </a:lnTo>
                    <a:lnTo>
                      <a:pt x="68008"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71" name="Forme libre 170">
                <a:extLst>
                  <a:ext uri="{FF2B5EF4-FFF2-40B4-BE49-F238E27FC236}">
                    <a16:creationId xmlns:a16="http://schemas.microsoft.com/office/drawing/2014/main" id="{3278F75A-A0B0-264D-8FC4-78C8F2CB9B60}"/>
                  </a:ext>
                </a:extLst>
              </p:cNvPr>
              <p:cNvSpPr/>
              <p:nvPr/>
            </p:nvSpPr>
            <p:spPr>
              <a:xfrm>
                <a:off x="2373571" y="2337776"/>
                <a:ext cx="68008" cy="126301"/>
              </a:xfrm>
              <a:custGeom>
                <a:avLst/>
                <a:gdLst>
                  <a:gd name="connsiteX0" fmla="*/ 0 w 68008"/>
                  <a:gd name="connsiteY0" fmla="*/ 0 h 126301"/>
                  <a:gd name="connsiteX1" fmla="*/ 68009 w 68008"/>
                  <a:gd name="connsiteY1" fmla="*/ 0 h 126301"/>
                  <a:gd name="connsiteX2" fmla="*/ 68009 w 68008"/>
                  <a:gd name="connsiteY2" fmla="*/ 126301 h 126301"/>
                  <a:gd name="connsiteX3" fmla="*/ 0 w 68008"/>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9" y="0"/>
                    </a:lnTo>
                    <a:lnTo>
                      <a:pt x="68009"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72" name="Forme libre 171">
                <a:extLst>
                  <a:ext uri="{FF2B5EF4-FFF2-40B4-BE49-F238E27FC236}">
                    <a16:creationId xmlns:a16="http://schemas.microsoft.com/office/drawing/2014/main" id="{5EBFDFE9-3B5D-9746-818C-5988933B40D5}"/>
                  </a:ext>
                </a:extLst>
              </p:cNvPr>
              <p:cNvSpPr/>
              <p:nvPr/>
            </p:nvSpPr>
            <p:spPr>
              <a:xfrm>
                <a:off x="2283179" y="2337776"/>
                <a:ext cx="54197" cy="126301"/>
              </a:xfrm>
              <a:custGeom>
                <a:avLst/>
                <a:gdLst>
                  <a:gd name="connsiteX0" fmla="*/ 0 w 54197"/>
                  <a:gd name="connsiteY0" fmla="*/ 0 h 126301"/>
                  <a:gd name="connsiteX1" fmla="*/ 54197 w 54197"/>
                  <a:gd name="connsiteY1" fmla="*/ 0 h 126301"/>
                  <a:gd name="connsiteX2" fmla="*/ 54197 w 54197"/>
                  <a:gd name="connsiteY2" fmla="*/ 126301 h 126301"/>
                  <a:gd name="connsiteX3" fmla="*/ 0 w 54197"/>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54197" h="126301">
                    <a:moveTo>
                      <a:pt x="0" y="0"/>
                    </a:moveTo>
                    <a:lnTo>
                      <a:pt x="54197" y="0"/>
                    </a:lnTo>
                    <a:lnTo>
                      <a:pt x="54197"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73" name="Forme libre 172">
                <a:extLst>
                  <a:ext uri="{FF2B5EF4-FFF2-40B4-BE49-F238E27FC236}">
                    <a16:creationId xmlns:a16="http://schemas.microsoft.com/office/drawing/2014/main" id="{EECDDE58-927D-F042-A161-D42ACBD98BB3}"/>
                  </a:ext>
                </a:extLst>
              </p:cNvPr>
              <p:cNvSpPr/>
              <p:nvPr/>
            </p:nvSpPr>
            <p:spPr>
              <a:xfrm>
                <a:off x="2582169" y="2337776"/>
                <a:ext cx="68008" cy="126301"/>
              </a:xfrm>
              <a:custGeom>
                <a:avLst/>
                <a:gdLst>
                  <a:gd name="connsiteX0" fmla="*/ 0 w 68008"/>
                  <a:gd name="connsiteY0" fmla="*/ 0 h 126301"/>
                  <a:gd name="connsiteX1" fmla="*/ 68008 w 68008"/>
                  <a:gd name="connsiteY1" fmla="*/ 0 h 126301"/>
                  <a:gd name="connsiteX2" fmla="*/ 68008 w 68008"/>
                  <a:gd name="connsiteY2" fmla="*/ 126301 h 126301"/>
                  <a:gd name="connsiteX3" fmla="*/ 0 w 68008"/>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8" y="0"/>
                    </a:lnTo>
                    <a:lnTo>
                      <a:pt x="68008"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74" name="Forme libre 173">
                <a:extLst>
                  <a:ext uri="{FF2B5EF4-FFF2-40B4-BE49-F238E27FC236}">
                    <a16:creationId xmlns:a16="http://schemas.microsoft.com/office/drawing/2014/main" id="{365D1938-B2D1-724D-9081-2C11FD1F7262}"/>
                  </a:ext>
                </a:extLst>
              </p:cNvPr>
              <p:cNvSpPr/>
              <p:nvPr/>
            </p:nvSpPr>
            <p:spPr>
              <a:xfrm>
                <a:off x="2686372" y="2337776"/>
                <a:ext cx="417480" cy="126301"/>
              </a:xfrm>
              <a:custGeom>
                <a:avLst/>
                <a:gdLst>
                  <a:gd name="connsiteX0" fmla="*/ 0 w 417480"/>
                  <a:gd name="connsiteY0" fmla="*/ 0 h 126301"/>
                  <a:gd name="connsiteX1" fmla="*/ 417481 w 417480"/>
                  <a:gd name="connsiteY1" fmla="*/ 0 h 126301"/>
                  <a:gd name="connsiteX2" fmla="*/ 417481 w 417480"/>
                  <a:gd name="connsiteY2" fmla="*/ 126301 h 126301"/>
                  <a:gd name="connsiteX3" fmla="*/ 0 w 417480"/>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417480" h="126301">
                    <a:moveTo>
                      <a:pt x="0" y="0"/>
                    </a:moveTo>
                    <a:lnTo>
                      <a:pt x="417481" y="0"/>
                    </a:lnTo>
                    <a:lnTo>
                      <a:pt x="417481"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75" name="Forme libre 174">
                <a:extLst>
                  <a:ext uri="{FF2B5EF4-FFF2-40B4-BE49-F238E27FC236}">
                    <a16:creationId xmlns:a16="http://schemas.microsoft.com/office/drawing/2014/main" id="{EF2E5393-D4A2-D542-9E83-33BB47307D0B}"/>
                  </a:ext>
                </a:extLst>
              </p:cNvPr>
              <p:cNvSpPr/>
              <p:nvPr/>
            </p:nvSpPr>
            <p:spPr>
              <a:xfrm>
                <a:off x="3183291" y="2363589"/>
                <a:ext cx="63626" cy="63627"/>
              </a:xfrm>
              <a:custGeom>
                <a:avLst/>
                <a:gdLst>
                  <a:gd name="connsiteX0" fmla="*/ 63627 w 63626"/>
                  <a:gd name="connsiteY0" fmla="*/ 31813 h 63627"/>
                  <a:gd name="connsiteX1" fmla="*/ 31814 w 63626"/>
                  <a:gd name="connsiteY1" fmla="*/ 63627 h 63627"/>
                  <a:gd name="connsiteX2" fmla="*/ 0 w 63626"/>
                  <a:gd name="connsiteY2" fmla="*/ 31813 h 63627"/>
                  <a:gd name="connsiteX3" fmla="*/ 31814 w 63626"/>
                  <a:gd name="connsiteY3" fmla="*/ 0 h 63627"/>
                  <a:gd name="connsiteX4" fmla="*/ 63627 w 63626"/>
                  <a:gd name="connsiteY4" fmla="*/ 31813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7">
                    <a:moveTo>
                      <a:pt x="63627" y="31813"/>
                    </a:moveTo>
                    <a:cubicBezTo>
                      <a:pt x="63627" y="49384"/>
                      <a:pt x="49384" y="63627"/>
                      <a:pt x="31814" y="63627"/>
                    </a:cubicBezTo>
                    <a:cubicBezTo>
                      <a:pt x="14243" y="63627"/>
                      <a:pt x="0" y="49384"/>
                      <a:pt x="0" y="31813"/>
                    </a:cubicBezTo>
                    <a:cubicBezTo>
                      <a:pt x="0" y="14243"/>
                      <a:pt x="14243" y="0"/>
                      <a:pt x="31814" y="0"/>
                    </a:cubicBezTo>
                    <a:cubicBezTo>
                      <a:pt x="49384" y="0"/>
                      <a:pt x="63627" y="14243"/>
                      <a:pt x="63627" y="31813"/>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76" name="Forme libre 175">
                <a:extLst>
                  <a:ext uri="{FF2B5EF4-FFF2-40B4-BE49-F238E27FC236}">
                    <a16:creationId xmlns:a16="http://schemas.microsoft.com/office/drawing/2014/main" id="{4655F888-F9EC-6A47-BB8E-9F28874A2444}"/>
                  </a:ext>
                </a:extLst>
              </p:cNvPr>
              <p:cNvSpPr/>
              <p:nvPr/>
            </p:nvSpPr>
            <p:spPr>
              <a:xfrm>
                <a:off x="3307783" y="2363684"/>
                <a:ext cx="63817" cy="63817"/>
              </a:xfrm>
              <a:custGeom>
                <a:avLst/>
                <a:gdLst>
                  <a:gd name="connsiteX0" fmla="*/ 63818 w 63817"/>
                  <a:gd name="connsiteY0" fmla="*/ 31909 h 63817"/>
                  <a:gd name="connsiteX1" fmla="*/ 31909 w 63817"/>
                  <a:gd name="connsiteY1" fmla="*/ 0 h 63817"/>
                  <a:gd name="connsiteX2" fmla="*/ 0 w 63817"/>
                  <a:gd name="connsiteY2" fmla="*/ 31909 h 63817"/>
                  <a:gd name="connsiteX3" fmla="*/ 31909 w 63817"/>
                  <a:gd name="connsiteY3" fmla="*/ 63818 h 63817"/>
                  <a:gd name="connsiteX4" fmla="*/ 32004 w 63817"/>
                  <a:gd name="connsiteY4" fmla="*/ 63818 h 63817"/>
                  <a:gd name="connsiteX5" fmla="*/ 63818 w 63817"/>
                  <a:gd name="connsiteY5" fmla="*/ 31909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17" h="63817">
                    <a:moveTo>
                      <a:pt x="63818" y="31909"/>
                    </a:moveTo>
                    <a:cubicBezTo>
                      <a:pt x="63818" y="14288"/>
                      <a:pt x="49530" y="0"/>
                      <a:pt x="31909" y="0"/>
                    </a:cubicBezTo>
                    <a:cubicBezTo>
                      <a:pt x="14288" y="0"/>
                      <a:pt x="0" y="14288"/>
                      <a:pt x="0" y="31909"/>
                    </a:cubicBezTo>
                    <a:cubicBezTo>
                      <a:pt x="0" y="49530"/>
                      <a:pt x="14288" y="63818"/>
                      <a:pt x="31909" y="63818"/>
                    </a:cubicBezTo>
                    <a:cubicBezTo>
                      <a:pt x="31937" y="63818"/>
                      <a:pt x="31976" y="63818"/>
                      <a:pt x="32004" y="63818"/>
                    </a:cubicBezTo>
                    <a:cubicBezTo>
                      <a:pt x="49587" y="63760"/>
                      <a:pt x="63818" y="49492"/>
                      <a:pt x="63818" y="31909"/>
                    </a:cubicBezTo>
                    <a:close/>
                  </a:path>
                </a:pathLst>
              </a:custGeom>
              <a:solidFill>
                <a:srgbClr val="FD9D59"/>
              </a:solidFill>
              <a:ln w="9525" cap="flat">
                <a:solidFill>
                  <a:srgbClr val="263238"/>
                </a:solidFill>
                <a:prstDash val="solid"/>
                <a:miter/>
              </a:ln>
            </p:spPr>
            <p:txBody>
              <a:bodyPr rtlCol="0" anchor="ctr"/>
              <a:lstStyle/>
              <a:p>
                <a:endParaRPr lang="fr-FR"/>
              </a:p>
            </p:txBody>
          </p:sp>
          <p:sp>
            <p:nvSpPr>
              <p:cNvPr id="177" name="Forme libre 176">
                <a:extLst>
                  <a:ext uri="{FF2B5EF4-FFF2-40B4-BE49-F238E27FC236}">
                    <a16:creationId xmlns:a16="http://schemas.microsoft.com/office/drawing/2014/main" id="{6DE19ABE-962F-8847-9564-0E4124A792C5}"/>
                  </a:ext>
                </a:extLst>
              </p:cNvPr>
              <p:cNvSpPr/>
              <p:nvPr/>
            </p:nvSpPr>
            <p:spPr>
              <a:xfrm>
                <a:off x="2997554" y="2363589"/>
                <a:ext cx="63626" cy="63627"/>
              </a:xfrm>
              <a:custGeom>
                <a:avLst/>
                <a:gdLst>
                  <a:gd name="connsiteX0" fmla="*/ 63627 w 63626"/>
                  <a:gd name="connsiteY0" fmla="*/ 31813 h 63627"/>
                  <a:gd name="connsiteX1" fmla="*/ 31814 w 63626"/>
                  <a:gd name="connsiteY1" fmla="*/ 63627 h 63627"/>
                  <a:gd name="connsiteX2" fmla="*/ 0 w 63626"/>
                  <a:gd name="connsiteY2" fmla="*/ 31813 h 63627"/>
                  <a:gd name="connsiteX3" fmla="*/ 31814 w 63626"/>
                  <a:gd name="connsiteY3" fmla="*/ 0 h 63627"/>
                  <a:gd name="connsiteX4" fmla="*/ 63627 w 63626"/>
                  <a:gd name="connsiteY4" fmla="*/ 31813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7">
                    <a:moveTo>
                      <a:pt x="63627" y="31813"/>
                    </a:moveTo>
                    <a:cubicBezTo>
                      <a:pt x="63627" y="49384"/>
                      <a:pt x="49384" y="63627"/>
                      <a:pt x="31814" y="63627"/>
                    </a:cubicBezTo>
                    <a:cubicBezTo>
                      <a:pt x="14243" y="63627"/>
                      <a:pt x="0" y="49384"/>
                      <a:pt x="0" y="31813"/>
                    </a:cubicBezTo>
                    <a:cubicBezTo>
                      <a:pt x="0" y="14243"/>
                      <a:pt x="14243" y="0"/>
                      <a:pt x="31814" y="0"/>
                    </a:cubicBezTo>
                    <a:cubicBezTo>
                      <a:pt x="49384" y="0"/>
                      <a:pt x="63627" y="14243"/>
                      <a:pt x="63627" y="31813"/>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78" name="Forme libre 177">
                <a:extLst>
                  <a:ext uri="{FF2B5EF4-FFF2-40B4-BE49-F238E27FC236}">
                    <a16:creationId xmlns:a16="http://schemas.microsoft.com/office/drawing/2014/main" id="{995AA40F-A136-6F47-829D-593F0EDE8F2D}"/>
                  </a:ext>
                </a:extLst>
              </p:cNvPr>
              <p:cNvSpPr/>
              <p:nvPr/>
            </p:nvSpPr>
            <p:spPr>
              <a:xfrm>
                <a:off x="2271082" y="2529895"/>
                <a:ext cx="1100518" cy="88296"/>
              </a:xfrm>
              <a:custGeom>
                <a:avLst/>
                <a:gdLst>
                  <a:gd name="connsiteX0" fmla="*/ 0 w 1100518"/>
                  <a:gd name="connsiteY0" fmla="*/ 0 h 88296"/>
                  <a:gd name="connsiteX1" fmla="*/ 1100519 w 1100518"/>
                  <a:gd name="connsiteY1" fmla="*/ 0 h 88296"/>
                  <a:gd name="connsiteX2" fmla="*/ 1100519 w 1100518"/>
                  <a:gd name="connsiteY2" fmla="*/ 88297 h 88296"/>
                  <a:gd name="connsiteX3" fmla="*/ 0 w 1100518"/>
                  <a:gd name="connsiteY3" fmla="*/ 88297 h 88296"/>
                </a:gdLst>
                <a:ahLst/>
                <a:cxnLst>
                  <a:cxn ang="0">
                    <a:pos x="connsiteX0" y="connsiteY0"/>
                  </a:cxn>
                  <a:cxn ang="0">
                    <a:pos x="connsiteX1" y="connsiteY1"/>
                  </a:cxn>
                  <a:cxn ang="0">
                    <a:pos x="connsiteX2" y="connsiteY2"/>
                  </a:cxn>
                  <a:cxn ang="0">
                    <a:pos x="connsiteX3" y="connsiteY3"/>
                  </a:cxn>
                </a:cxnLst>
                <a:rect l="l" t="t" r="r" b="b"/>
                <a:pathLst>
                  <a:path w="1100518" h="88296">
                    <a:moveTo>
                      <a:pt x="0" y="0"/>
                    </a:moveTo>
                    <a:lnTo>
                      <a:pt x="1100519" y="0"/>
                    </a:lnTo>
                    <a:lnTo>
                      <a:pt x="1100519" y="88297"/>
                    </a:lnTo>
                    <a:lnTo>
                      <a:pt x="0" y="88297"/>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79" name="Forme libre 178">
                <a:extLst>
                  <a:ext uri="{FF2B5EF4-FFF2-40B4-BE49-F238E27FC236}">
                    <a16:creationId xmlns:a16="http://schemas.microsoft.com/office/drawing/2014/main" id="{65710657-E4E2-3141-8D99-CF5B9BFA287A}"/>
                  </a:ext>
                </a:extLst>
              </p:cNvPr>
              <p:cNvSpPr/>
              <p:nvPr/>
            </p:nvSpPr>
            <p:spPr>
              <a:xfrm>
                <a:off x="2225934" y="2618287"/>
                <a:ext cx="1190910" cy="257936"/>
              </a:xfrm>
              <a:custGeom>
                <a:avLst/>
                <a:gdLst>
                  <a:gd name="connsiteX0" fmla="*/ 0 w 1190910"/>
                  <a:gd name="connsiteY0" fmla="*/ 0 h 257936"/>
                  <a:gd name="connsiteX1" fmla="*/ 1190911 w 1190910"/>
                  <a:gd name="connsiteY1" fmla="*/ 0 h 257936"/>
                  <a:gd name="connsiteX2" fmla="*/ 1190911 w 1190910"/>
                  <a:gd name="connsiteY2" fmla="*/ 257937 h 257936"/>
                  <a:gd name="connsiteX3" fmla="*/ 0 w 1190910"/>
                  <a:gd name="connsiteY3" fmla="*/ 257937 h 257936"/>
                </a:gdLst>
                <a:ahLst/>
                <a:cxnLst>
                  <a:cxn ang="0">
                    <a:pos x="connsiteX0" y="connsiteY0"/>
                  </a:cxn>
                  <a:cxn ang="0">
                    <a:pos x="connsiteX1" y="connsiteY1"/>
                  </a:cxn>
                  <a:cxn ang="0">
                    <a:pos x="connsiteX2" y="connsiteY2"/>
                  </a:cxn>
                  <a:cxn ang="0">
                    <a:pos x="connsiteX3" y="connsiteY3"/>
                  </a:cxn>
                </a:cxnLst>
                <a:rect l="l" t="t" r="r" b="b"/>
                <a:pathLst>
                  <a:path w="1190910" h="257936">
                    <a:moveTo>
                      <a:pt x="0" y="0"/>
                    </a:moveTo>
                    <a:lnTo>
                      <a:pt x="1190911" y="0"/>
                    </a:lnTo>
                    <a:lnTo>
                      <a:pt x="1190911" y="257937"/>
                    </a:lnTo>
                    <a:lnTo>
                      <a:pt x="0" y="257937"/>
                    </a:lnTo>
                    <a:close/>
                  </a:path>
                </a:pathLst>
              </a:custGeom>
              <a:solidFill>
                <a:srgbClr val="FFFFFF"/>
              </a:solidFill>
              <a:ln w="9525" cap="flat">
                <a:solidFill>
                  <a:srgbClr val="263238"/>
                </a:solidFill>
                <a:prstDash val="solid"/>
                <a:miter/>
              </a:ln>
            </p:spPr>
            <p:txBody>
              <a:bodyPr rtlCol="0" anchor="ctr"/>
              <a:lstStyle/>
              <a:p>
                <a:endParaRPr lang="fr-FR"/>
              </a:p>
            </p:txBody>
          </p:sp>
          <p:sp>
            <p:nvSpPr>
              <p:cNvPr id="180" name="Forme libre 179">
                <a:extLst>
                  <a:ext uri="{FF2B5EF4-FFF2-40B4-BE49-F238E27FC236}">
                    <a16:creationId xmlns:a16="http://schemas.microsoft.com/office/drawing/2014/main" id="{58A7742A-D300-DC4F-95A5-57AF5A0CD3B0}"/>
                  </a:ext>
                </a:extLst>
              </p:cNvPr>
              <p:cNvSpPr/>
              <p:nvPr/>
            </p:nvSpPr>
            <p:spPr>
              <a:xfrm>
                <a:off x="2373571" y="2684105"/>
                <a:ext cx="68008" cy="126301"/>
              </a:xfrm>
              <a:custGeom>
                <a:avLst/>
                <a:gdLst>
                  <a:gd name="connsiteX0" fmla="*/ 0 w 68008"/>
                  <a:gd name="connsiteY0" fmla="*/ 0 h 126301"/>
                  <a:gd name="connsiteX1" fmla="*/ 68009 w 68008"/>
                  <a:gd name="connsiteY1" fmla="*/ 0 h 126301"/>
                  <a:gd name="connsiteX2" fmla="*/ 68009 w 68008"/>
                  <a:gd name="connsiteY2" fmla="*/ 126301 h 126301"/>
                  <a:gd name="connsiteX3" fmla="*/ 0 w 68008"/>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9" y="0"/>
                    </a:lnTo>
                    <a:lnTo>
                      <a:pt x="68009"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81" name="Forme libre 180">
                <a:extLst>
                  <a:ext uri="{FF2B5EF4-FFF2-40B4-BE49-F238E27FC236}">
                    <a16:creationId xmlns:a16="http://schemas.microsoft.com/office/drawing/2014/main" id="{A3CB4799-D786-504D-B78A-E92F9A9FDD9B}"/>
                  </a:ext>
                </a:extLst>
              </p:cNvPr>
              <p:cNvSpPr/>
              <p:nvPr/>
            </p:nvSpPr>
            <p:spPr>
              <a:xfrm>
                <a:off x="2582169" y="2684105"/>
                <a:ext cx="68008" cy="126301"/>
              </a:xfrm>
              <a:custGeom>
                <a:avLst/>
                <a:gdLst>
                  <a:gd name="connsiteX0" fmla="*/ 0 w 68008"/>
                  <a:gd name="connsiteY0" fmla="*/ 0 h 126301"/>
                  <a:gd name="connsiteX1" fmla="*/ 68008 w 68008"/>
                  <a:gd name="connsiteY1" fmla="*/ 0 h 126301"/>
                  <a:gd name="connsiteX2" fmla="*/ 68008 w 68008"/>
                  <a:gd name="connsiteY2" fmla="*/ 126301 h 126301"/>
                  <a:gd name="connsiteX3" fmla="*/ 0 w 68008"/>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8" y="0"/>
                    </a:lnTo>
                    <a:lnTo>
                      <a:pt x="68008"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82" name="Forme libre 181">
                <a:extLst>
                  <a:ext uri="{FF2B5EF4-FFF2-40B4-BE49-F238E27FC236}">
                    <a16:creationId xmlns:a16="http://schemas.microsoft.com/office/drawing/2014/main" id="{BC50A5B5-66C3-3948-A7E4-9B59E4B176D8}"/>
                  </a:ext>
                </a:extLst>
              </p:cNvPr>
              <p:cNvSpPr/>
              <p:nvPr/>
            </p:nvSpPr>
            <p:spPr>
              <a:xfrm>
                <a:off x="2477870" y="2684105"/>
                <a:ext cx="68008" cy="126301"/>
              </a:xfrm>
              <a:custGeom>
                <a:avLst/>
                <a:gdLst>
                  <a:gd name="connsiteX0" fmla="*/ 0 w 68008"/>
                  <a:gd name="connsiteY0" fmla="*/ 0 h 126301"/>
                  <a:gd name="connsiteX1" fmla="*/ 68008 w 68008"/>
                  <a:gd name="connsiteY1" fmla="*/ 0 h 126301"/>
                  <a:gd name="connsiteX2" fmla="*/ 68008 w 68008"/>
                  <a:gd name="connsiteY2" fmla="*/ 126301 h 126301"/>
                  <a:gd name="connsiteX3" fmla="*/ 0 w 68008"/>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8" y="0"/>
                    </a:lnTo>
                    <a:lnTo>
                      <a:pt x="68008"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83" name="Forme libre 182">
                <a:extLst>
                  <a:ext uri="{FF2B5EF4-FFF2-40B4-BE49-F238E27FC236}">
                    <a16:creationId xmlns:a16="http://schemas.microsoft.com/office/drawing/2014/main" id="{CCFEDAD4-EB1B-5845-926F-C2C24794C921}"/>
                  </a:ext>
                </a:extLst>
              </p:cNvPr>
              <p:cNvSpPr/>
              <p:nvPr/>
            </p:nvSpPr>
            <p:spPr>
              <a:xfrm>
                <a:off x="2283179" y="2684105"/>
                <a:ext cx="54197" cy="126301"/>
              </a:xfrm>
              <a:custGeom>
                <a:avLst/>
                <a:gdLst>
                  <a:gd name="connsiteX0" fmla="*/ 0 w 54197"/>
                  <a:gd name="connsiteY0" fmla="*/ 0 h 126301"/>
                  <a:gd name="connsiteX1" fmla="*/ 54197 w 54197"/>
                  <a:gd name="connsiteY1" fmla="*/ 0 h 126301"/>
                  <a:gd name="connsiteX2" fmla="*/ 54197 w 54197"/>
                  <a:gd name="connsiteY2" fmla="*/ 126301 h 126301"/>
                  <a:gd name="connsiteX3" fmla="*/ 0 w 54197"/>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54197" h="126301">
                    <a:moveTo>
                      <a:pt x="0" y="0"/>
                    </a:moveTo>
                    <a:lnTo>
                      <a:pt x="54197" y="0"/>
                    </a:lnTo>
                    <a:lnTo>
                      <a:pt x="54197"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84" name="Forme libre 183">
                <a:extLst>
                  <a:ext uri="{FF2B5EF4-FFF2-40B4-BE49-F238E27FC236}">
                    <a16:creationId xmlns:a16="http://schemas.microsoft.com/office/drawing/2014/main" id="{B8D96C0D-192C-BB49-8B0E-2E1A8020AA46}"/>
                  </a:ext>
                </a:extLst>
              </p:cNvPr>
              <p:cNvSpPr/>
              <p:nvPr/>
            </p:nvSpPr>
            <p:spPr>
              <a:xfrm>
                <a:off x="2686372" y="2684105"/>
                <a:ext cx="417480" cy="126301"/>
              </a:xfrm>
              <a:custGeom>
                <a:avLst/>
                <a:gdLst>
                  <a:gd name="connsiteX0" fmla="*/ 0 w 417480"/>
                  <a:gd name="connsiteY0" fmla="*/ 0 h 126301"/>
                  <a:gd name="connsiteX1" fmla="*/ 417481 w 417480"/>
                  <a:gd name="connsiteY1" fmla="*/ 0 h 126301"/>
                  <a:gd name="connsiteX2" fmla="*/ 417481 w 417480"/>
                  <a:gd name="connsiteY2" fmla="*/ 126301 h 126301"/>
                  <a:gd name="connsiteX3" fmla="*/ 0 w 417480"/>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417480" h="126301">
                    <a:moveTo>
                      <a:pt x="0" y="0"/>
                    </a:moveTo>
                    <a:lnTo>
                      <a:pt x="417481" y="0"/>
                    </a:lnTo>
                    <a:lnTo>
                      <a:pt x="417481"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85" name="Forme libre 184">
                <a:extLst>
                  <a:ext uri="{FF2B5EF4-FFF2-40B4-BE49-F238E27FC236}">
                    <a16:creationId xmlns:a16="http://schemas.microsoft.com/office/drawing/2014/main" id="{94B428C0-B6D5-8A48-BFBC-E7C345F6F799}"/>
                  </a:ext>
                </a:extLst>
              </p:cNvPr>
              <p:cNvSpPr/>
              <p:nvPr/>
            </p:nvSpPr>
            <p:spPr>
              <a:xfrm>
                <a:off x="3183291" y="2709918"/>
                <a:ext cx="63626" cy="63627"/>
              </a:xfrm>
              <a:custGeom>
                <a:avLst/>
                <a:gdLst>
                  <a:gd name="connsiteX0" fmla="*/ 63627 w 63626"/>
                  <a:gd name="connsiteY0" fmla="*/ 31813 h 63627"/>
                  <a:gd name="connsiteX1" fmla="*/ 31814 w 63626"/>
                  <a:gd name="connsiteY1" fmla="*/ 63627 h 63627"/>
                  <a:gd name="connsiteX2" fmla="*/ 0 w 63626"/>
                  <a:gd name="connsiteY2" fmla="*/ 31813 h 63627"/>
                  <a:gd name="connsiteX3" fmla="*/ 31814 w 63626"/>
                  <a:gd name="connsiteY3" fmla="*/ 0 h 63627"/>
                  <a:gd name="connsiteX4" fmla="*/ 63627 w 63626"/>
                  <a:gd name="connsiteY4" fmla="*/ 31813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7">
                    <a:moveTo>
                      <a:pt x="63627" y="31813"/>
                    </a:moveTo>
                    <a:cubicBezTo>
                      <a:pt x="63627" y="49384"/>
                      <a:pt x="49384" y="63627"/>
                      <a:pt x="31814" y="63627"/>
                    </a:cubicBezTo>
                    <a:cubicBezTo>
                      <a:pt x="14243" y="63627"/>
                      <a:pt x="0" y="49384"/>
                      <a:pt x="0" y="31813"/>
                    </a:cubicBezTo>
                    <a:cubicBezTo>
                      <a:pt x="0" y="14243"/>
                      <a:pt x="14243" y="0"/>
                      <a:pt x="31814" y="0"/>
                    </a:cubicBezTo>
                    <a:cubicBezTo>
                      <a:pt x="49384" y="0"/>
                      <a:pt x="63627" y="14243"/>
                      <a:pt x="63627" y="31813"/>
                    </a:cubicBezTo>
                    <a:close/>
                  </a:path>
                </a:pathLst>
              </a:custGeom>
              <a:solidFill>
                <a:srgbClr val="FD9D59"/>
              </a:solidFill>
              <a:ln w="9525" cap="flat">
                <a:solidFill>
                  <a:srgbClr val="263238"/>
                </a:solidFill>
                <a:prstDash val="solid"/>
                <a:miter/>
              </a:ln>
            </p:spPr>
            <p:txBody>
              <a:bodyPr rtlCol="0" anchor="ctr"/>
              <a:lstStyle/>
              <a:p>
                <a:endParaRPr lang="fr-FR"/>
              </a:p>
            </p:txBody>
          </p:sp>
          <p:sp>
            <p:nvSpPr>
              <p:cNvPr id="186" name="Forme libre 185">
                <a:extLst>
                  <a:ext uri="{FF2B5EF4-FFF2-40B4-BE49-F238E27FC236}">
                    <a16:creationId xmlns:a16="http://schemas.microsoft.com/office/drawing/2014/main" id="{43AA78DC-BCFC-EA4D-9C49-55792A0A6355}"/>
                  </a:ext>
                </a:extLst>
              </p:cNvPr>
              <p:cNvSpPr/>
              <p:nvPr/>
            </p:nvSpPr>
            <p:spPr>
              <a:xfrm>
                <a:off x="3307783" y="2709727"/>
                <a:ext cx="63817" cy="63817"/>
              </a:xfrm>
              <a:custGeom>
                <a:avLst/>
                <a:gdLst>
                  <a:gd name="connsiteX0" fmla="*/ 63818 w 63817"/>
                  <a:gd name="connsiteY0" fmla="*/ 32004 h 63817"/>
                  <a:gd name="connsiteX1" fmla="*/ 32004 w 63817"/>
                  <a:gd name="connsiteY1" fmla="*/ 0 h 63817"/>
                  <a:gd name="connsiteX2" fmla="*/ 0 w 63817"/>
                  <a:gd name="connsiteY2" fmla="*/ 31814 h 63817"/>
                  <a:gd name="connsiteX3" fmla="*/ 31814 w 63817"/>
                  <a:gd name="connsiteY3" fmla="*/ 63818 h 63817"/>
                  <a:gd name="connsiteX4" fmla="*/ 32004 w 63817"/>
                  <a:gd name="connsiteY4" fmla="*/ 63818 h 63817"/>
                  <a:gd name="connsiteX5" fmla="*/ 63818 w 63817"/>
                  <a:gd name="connsiteY5" fmla="*/ 32004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17" h="63817">
                    <a:moveTo>
                      <a:pt x="63818" y="32004"/>
                    </a:moveTo>
                    <a:cubicBezTo>
                      <a:pt x="63875" y="14383"/>
                      <a:pt x="49626" y="57"/>
                      <a:pt x="32004" y="0"/>
                    </a:cubicBezTo>
                    <a:cubicBezTo>
                      <a:pt x="14383" y="-47"/>
                      <a:pt x="57" y="14192"/>
                      <a:pt x="0" y="31814"/>
                    </a:cubicBezTo>
                    <a:cubicBezTo>
                      <a:pt x="-57" y="49435"/>
                      <a:pt x="14193" y="63760"/>
                      <a:pt x="31814" y="63818"/>
                    </a:cubicBezTo>
                    <a:cubicBezTo>
                      <a:pt x="31880" y="63818"/>
                      <a:pt x="31937" y="63818"/>
                      <a:pt x="32004" y="63818"/>
                    </a:cubicBezTo>
                    <a:cubicBezTo>
                      <a:pt x="49578" y="63818"/>
                      <a:pt x="63818" y="49578"/>
                      <a:pt x="63818" y="32004"/>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87" name="Forme libre 186">
                <a:extLst>
                  <a:ext uri="{FF2B5EF4-FFF2-40B4-BE49-F238E27FC236}">
                    <a16:creationId xmlns:a16="http://schemas.microsoft.com/office/drawing/2014/main" id="{1F7CFE9E-D6F2-3447-B269-957BBAD1BA05}"/>
                  </a:ext>
                </a:extLst>
              </p:cNvPr>
              <p:cNvSpPr/>
              <p:nvPr/>
            </p:nvSpPr>
            <p:spPr>
              <a:xfrm>
                <a:off x="2997554" y="2709918"/>
                <a:ext cx="63626" cy="63627"/>
              </a:xfrm>
              <a:custGeom>
                <a:avLst/>
                <a:gdLst>
                  <a:gd name="connsiteX0" fmla="*/ 63627 w 63626"/>
                  <a:gd name="connsiteY0" fmla="*/ 31813 h 63627"/>
                  <a:gd name="connsiteX1" fmla="*/ 31814 w 63626"/>
                  <a:gd name="connsiteY1" fmla="*/ 63627 h 63627"/>
                  <a:gd name="connsiteX2" fmla="*/ 0 w 63626"/>
                  <a:gd name="connsiteY2" fmla="*/ 31813 h 63627"/>
                  <a:gd name="connsiteX3" fmla="*/ 31814 w 63626"/>
                  <a:gd name="connsiteY3" fmla="*/ 0 h 63627"/>
                  <a:gd name="connsiteX4" fmla="*/ 63627 w 63626"/>
                  <a:gd name="connsiteY4" fmla="*/ 31813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7">
                    <a:moveTo>
                      <a:pt x="63627" y="31813"/>
                    </a:moveTo>
                    <a:cubicBezTo>
                      <a:pt x="63627" y="49384"/>
                      <a:pt x="49384" y="63627"/>
                      <a:pt x="31814" y="63627"/>
                    </a:cubicBezTo>
                    <a:cubicBezTo>
                      <a:pt x="14243" y="63627"/>
                      <a:pt x="0" y="49384"/>
                      <a:pt x="0" y="31813"/>
                    </a:cubicBezTo>
                    <a:cubicBezTo>
                      <a:pt x="0" y="14243"/>
                      <a:pt x="14243" y="0"/>
                      <a:pt x="31814" y="0"/>
                    </a:cubicBezTo>
                    <a:cubicBezTo>
                      <a:pt x="49384" y="0"/>
                      <a:pt x="63627" y="14243"/>
                      <a:pt x="63627" y="31813"/>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88" name="Forme libre 187">
                <a:extLst>
                  <a:ext uri="{FF2B5EF4-FFF2-40B4-BE49-F238E27FC236}">
                    <a16:creationId xmlns:a16="http://schemas.microsoft.com/office/drawing/2014/main" id="{B1EFBBEF-9D7C-0040-A418-D4EB7DC55F4F}"/>
                  </a:ext>
                </a:extLst>
              </p:cNvPr>
              <p:cNvSpPr/>
              <p:nvPr/>
            </p:nvSpPr>
            <p:spPr>
              <a:xfrm>
                <a:off x="2271082" y="2876224"/>
                <a:ext cx="1100518" cy="88296"/>
              </a:xfrm>
              <a:custGeom>
                <a:avLst/>
                <a:gdLst>
                  <a:gd name="connsiteX0" fmla="*/ 0 w 1100518"/>
                  <a:gd name="connsiteY0" fmla="*/ 0 h 88296"/>
                  <a:gd name="connsiteX1" fmla="*/ 1100519 w 1100518"/>
                  <a:gd name="connsiteY1" fmla="*/ 0 h 88296"/>
                  <a:gd name="connsiteX2" fmla="*/ 1100519 w 1100518"/>
                  <a:gd name="connsiteY2" fmla="*/ 88297 h 88296"/>
                  <a:gd name="connsiteX3" fmla="*/ 0 w 1100518"/>
                  <a:gd name="connsiteY3" fmla="*/ 88297 h 88296"/>
                </a:gdLst>
                <a:ahLst/>
                <a:cxnLst>
                  <a:cxn ang="0">
                    <a:pos x="connsiteX0" y="connsiteY0"/>
                  </a:cxn>
                  <a:cxn ang="0">
                    <a:pos x="connsiteX1" y="connsiteY1"/>
                  </a:cxn>
                  <a:cxn ang="0">
                    <a:pos x="connsiteX2" y="connsiteY2"/>
                  </a:cxn>
                  <a:cxn ang="0">
                    <a:pos x="connsiteX3" y="connsiteY3"/>
                  </a:cxn>
                </a:cxnLst>
                <a:rect l="l" t="t" r="r" b="b"/>
                <a:pathLst>
                  <a:path w="1100518" h="88296">
                    <a:moveTo>
                      <a:pt x="0" y="0"/>
                    </a:moveTo>
                    <a:lnTo>
                      <a:pt x="1100519" y="0"/>
                    </a:lnTo>
                    <a:lnTo>
                      <a:pt x="1100519" y="88297"/>
                    </a:lnTo>
                    <a:lnTo>
                      <a:pt x="0" y="88297"/>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89" name="Forme libre 188">
                <a:extLst>
                  <a:ext uri="{FF2B5EF4-FFF2-40B4-BE49-F238E27FC236}">
                    <a16:creationId xmlns:a16="http://schemas.microsoft.com/office/drawing/2014/main" id="{F7BE3814-98D0-8D48-844E-03120C468454}"/>
                  </a:ext>
                </a:extLst>
              </p:cNvPr>
              <p:cNvSpPr/>
              <p:nvPr/>
            </p:nvSpPr>
            <p:spPr>
              <a:xfrm>
                <a:off x="2225934" y="2964521"/>
                <a:ext cx="1190910" cy="257937"/>
              </a:xfrm>
              <a:custGeom>
                <a:avLst/>
                <a:gdLst>
                  <a:gd name="connsiteX0" fmla="*/ 0 w 1190910"/>
                  <a:gd name="connsiteY0" fmla="*/ 0 h 257937"/>
                  <a:gd name="connsiteX1" fmla="*/ 1190911 w 1190910"/>
                  <a:gd name="connsiteY1" fmla="*/ 0 h 257937"/>
                  <a:gd name="connsiteX2" fmla="*/ 1190911 w 1190910"/>
                  <a:gd name="connsiteY2" fmla="*/ 257937 h 257937"/>
                  <a:gd name="connsiteX3" fmla="*/ 0 w 1190910"/>
                  <a:gd name="connsiteY3" fmla="*/ 257937 h 257937"/>
                </a:gdLst>
                <a:ahLst/>
                <a:cxnLst>
                  <a:cxn ang="0">
                    <a:pos x="connsiteX0" y="connsiteY0"/>
                  </a:cxn>
                  <a:cxn ang="0">
                    <a:pos x="connsiteX1" y="connsiteY1"/>
                  </a:cxn>
                  <a:cxn ang="0">
                    <a:pos x="connsiteX2" y="connsiteY2"/>
                  </a:cxn>
                  <a:cxn ang="0">
                    <a:pos x="connsiteX3" y="connsiteY3"/>
                  </a:cxn>
                </a:cxnLst>
                <a:rect l="l" t="t" r="r" b="b"/>
                <a:pathLst>
                  <a:path w="1190910" h="257937">
                    <a:moveTo>
                      <a:pt x="0" y="0"/>
                    </a:moveTo>
                    <a:lnTo>
                      <a:pt x="1190911" y="0"/>
                    </a:lnTo>
                    <a:lnTo>
                      <a:pt x="1190911" y="257937"/>
                    </a:lnTo>
                    <a:lnTo>
                      <a:pt x="0" y="257937"/>
                    </a:lnTo>
                    <a:close/>
                  </a:path>
                </a:pathLst>
              </a:custGeom>
              <a:solidFill>
                <a:srgbClr val="FFFFFF"/>
              </a:solidFill>
              <a:ln w="9525" cap="flat">
                <a:solidFill>
                  <a:srgbClr val="263238"/>
                </a:solidFill>
                <a:prstDash val="solid"/>
                <a:miter/>
              </a:ln>
            </p:spPr>
            <p:txBody>
              <a:bodyPr rtlCol="0" anchor="ctr"/>
              <a:lstStyle/>
              <a:p>
                <a:endParaRPr lang="fr-FR"/>
              </a:p>
            </p:txBody>
          </p:sp>
          <p:sp>
            <p:nvSpPr>
              <p:cNvPr id="190" name="Forme libre 189">
                <a:extLst>
                  <a:ext uri="{FF2B5EF4-FFF2-40B4-BE49-F238E27FC236}">
                    <a16:creationId xmlns:a16="http://schemas.microsoft.com/office/drawing/2014/main" id="{BB76CACB-4D5E-D04E-B526-DB04FB5DFCC2}"/>
                  </a:ext>
                </a:extLst>
              </p:cNvPr>
              <p:cNvSpPr/>
              <p:nvPr/>
            </p:nvSpPr>
            <p:spPr>
              <a:xfrm>
                <a:off x="2477870" y="3030339"/>
                <a:ext cx="68008" cy="126301"/>
              </a:xfrm>
              <a:custGeom>
                <a:avLst/>
                <a:gdLst>
                  <a:gd name="connsiteX0" fmla="*/ 0 w 68008"/>
                  <a:gd name="connsiteY0" fmla="*/ 0 h 126301"/>
                  <a:gd name="connsiteX1" fmla="*/ 68008 w 68008"/>
                  <a:gd name="connsiteY1" fmla="*/ 0 h 126301"/>
                  <a:gd name="connsiteX2" fmla="*/ 68008 w 68008"/>
                  <a:gd name="connsiteY2" fmla="*/ 126301 h 126301"/>
                  <a:gd name="connsiteX3" fmla="*/ 0 w 68008"/>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8" y="0"/>
                    </a:lnTo>
                    <a:lnTo>
                      <a:pt x="68008"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91" name="Forme libre 190">
                <a:extLst>
                  <a:ext uri="{FF2B5EF4-FFF2-40B4-BE49-F238E27FC236}">
                    <a16:creationId xmlns:a16="http://schemas.microsoft.com/office/drawing/2014/main" id="{358ECBE9-DBB9-F245-B976-9D1DD1200549}"/>
                  </a:ext>
                </a:extLst>
              </p:cNvPr>
              <p:cNvSpPr/>
              <p:nvPr/>
            </p:nvSpPr>
            <p:spPr>
              <a:xfrm>
                <a:off x="2582169" y="3030339"/>
                <a:ext cx="68008" cy="126301"/>
              </a:xfrm>
              <a:custGeom>
                <a:avLst/>
                <a:gdLst>
                  <a:gd name="connsiteX0" fmla="*/ 0 w 68008"/>
                  <a:gd name="connsiteY0" fmla="*/ 0 h 126301"/>
                  <a:gd name="connsiteX1" fmla="*/ 68008 w 68008"/>
                  <a:gd name="connsiteY1" fmla="*/ 0 h 126301"/>
                  <a:gd name="connsiteX2" fmla="*/ 68008 w 68008"/>
                  <a:gd name="connsiteY2" fmla="*/ 126301 h 126301"/>
                  <a:gd name="connsiteX3" fmla="*/ 0 w 68008"/>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8" y="0"/>
                    </a:lnTo>
                    <a:lnTo>
                      <a:pt x="68008"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92" name="Forme libre 191">
                <a:extLst>
                  <a:ext uri="{FF2B5EF4-FFF2-40B4-BE49-F238E27FC236}">
                    <a16:creationId xmlns:a16="http://schemas.microsoft.com/office/drawing/2014/main" id="{4BC6C32F-97AC-2340-B318-D3131C09DB75}"/>
                  </a:ext>
                </a:extLst>
              </p:cNvPr>
              <p:cNvSpPr/>
              <p:nvPr/>
            </p:nvSpPr>
            <p:spPr>
              <a:xfrm>
                <a:off x="2373571" y="3030339"/>
                <a:ext cx="68008" cy="126301"/>
              </a:xfrm>
              <a:custGeom>
                <a:avLst/>
                <a:gdLst>
                  <a:gd name="connsiteX0" fmla="*/ 0 w 68008"/>
                  <a:gd name="connsiteY0" fmla="*/ 0 h 126301"/>
                  <a:gd name="connsiteX1" fmla="*/ 68009 w 68008"/>
                  <a:gd name="connsiteY1" fmla="*/ 0 h 126301"/>
                  <a:gd name="connsiteX2" fmla="*/ 68009 w 68008"/>
                  <a:gd name="connsiteY2" fmla="*/ 126301 h 126301"/>
                  <a:gd name="connsiteX3" fmla="*/ 0 w 68008"/>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9" y="0"/>
                    </a:lnTo>
                    <a:lnTo>
                      <a:pt x="68009"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93" name="Forme libre 192">
                <a:extLst>
                  <a:ext uri="{FF2B5EF4-FFF2-40B4-BE49-F238E27FC236}">
                    <a16:creationId xmlns:a16="http://schemas.microsoft.com/office/drawing/2014/main" id="{8D04AF10-7C3D-A546-8FF6-2B2A6474ADE1}"/>
                  </a:ext>
                </a:extLst>
              </p:cNvPr>
              <p:cNvSpPr/>
              <p:nvPr/>
            </p:nvSpPr>
            <p:spPr>
              <a:xfrm>
                <a:off x="2686372" y="3030339"/>
                <a:ext cx="417480" cy="126301"/>
              </a:xfrm>
              <a:custGeom>
                <a:avLst/>
                <a:gdLst>
                  <a:gd name="connsiteX0" fmla="*/ 0 w 417480"/>
                  <a:gd name="connsiteY0" fmla="*/ 0 h 126301"/>
                  <a:gd name="connsiteX1" fmla="*/ 417481 w 417480"/>
                  <a:gd name="connsiteY1" fmla="*/ 0 h 126301"/>
                  <a:gd name="connsiteX2" fmla="*/ 417481 w 417480"/>
                  <a:gd name="connsiteY2" fmla="*/ 126301 h 126301"/>
                  <a:gd name="connsiteX3" fmla="*/ 0 w 417480"/>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417480" h="126301">
                    <a:moveTo>
                      <a:pt x="0" y="0"/>
                    </a:moveTo>
                    <a:lnTo>
                      <a:pt x="417481" y="0"/>
                    </a:lnTo>
                    <a:lnTo>
                      <a:pt x="417481"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94" name="Forme libre 193">
                <a:extLst>
                  <a:ext uri="{FF2B5EF4-FFF2-40B4-BE49-F238E27FC236}">
                    <a16:creationId xmlns:a16="http://schemas.microsoft.com/office/drawing/2014/main" id="{4D120611-3E4F-504E-A842-88707208BD84}"/>
                  </a:ext>
                </a:extLst>
              </p:cNvPr>
              <p:cNvSpPr/>
              <p:nvPr/>
            </p:nvSpPr>
            <p:spPr>
              <a:xfrm>
                <a:off x="2283179" y="3030339"/>
                <a:ext cx="54197" cy="126301"/>
              </a:xfrm>
              <a:custGeom>
                <a:avLst/>
                <a:gdLst>
                  <a:gd name="connsiteX0" fmla="*/ 0 w 54197"/>
                  <a:gd name="connsiteY0" fmla="*/ 0 h 126301"/>
                  <a:gd name="connsiteX1" fmla="*/ 54197 w 54197"/>
                  <a:gd name="connsiteY1" fmla="*/ 0 h 126301"/>
                  <a:gd name="connsiteX2" fmla="*/ 54197 w 54197"/>
                  <a:gd name="connsiteY2" fmla="*/ 126301 h 126301"/>
                  <a:gd name="connsiteX3" fmla="*/ 0 w 54197"/>
                  <a:gd name="connsiteY3" fmla="*/ 126301 h 126301"/>
                </a:gdLst>
                <a:ahLst/>
                <a:cxnLst>
                  <a:cxn ang="0">
                    <a:pos x="connsiteX0" y="connsiteY0"/>
                  </a:cxn>
                  <a:cxn ang="0">
                    <a:pos x="connsiteX1" y="connsiteY1"/>
                  </a:cxn>
                  <a:cxn ang="0">
                    <a:pos x="connsiteX2" y="connsiteY2"/>
                  </a:cxn>
                  <a:cxn ang="0">
                    <a:pos x="connsiteX3" y="connsiteY3"/>
                  </a:cxn>
                </a:cxnLst>
                <a:rect l="l" t="t" r="r" b="b"/>
                <a:pathLst>
                  <a:path w="54197" h="126301">
                    <a:moveTo>
                      <a:pt x="0" y="0"/>
                    </a:moveTo>
                    <a:lnTo>
                      <a:pt x="54197" y="0"/>
                    </a:lnTo>
                    <a:lnTo>
                      <a:pt x="54197" y="126301"/>
                    </a:lnTo>
                    <a:lnTo>
                      <a:pt x="0" y="126301"/>
                    </a:lnTo>
                    <a:close/>
                  </a:path>
                </a:pathLst>
              </a:custGeom>
              <a:solidFill>
                <a:srgbClr val="FD9D59"/>
              </a:solidFill>
              <a:ln w="9525" cap="flat">
                <a:solidFill>
                  <a:srgbClr val="263238"/>
                </a:solidFill>
                <a:prstDash val="solid"/>
                <a:miter/>
              </a:ln>
            </p:spPr>
            <p:txBody>
              <a:bodyPr rtlCol="0" anchor="ctr"/>
              <a:lstStyle/>
              <a:p>
                <a:endParaRPr lang="fr-FR"/>
              </a:p>
            </p:txBody>
          </p:sp>
          <p:sp>
            <p:nvSpPr>
              <p:cNvPr id="195" name="Forme libre 194">
                <a:extLst>
                  <a:ext uri="{FF2B5EF4-FFF2-40B4-BE49-F238E27FC236}">
                    <a16:creationId xmlns:a16="http://schemas.microsoft.com/office/drawing/2014/main" id="{0C91AFA8-572E-5244-82B8-674824DEC497}"/>
                  </a:ext>
                </a:extLst>
              </p:cNvPr>
              <p:cNvSpPr/>
              <p:nvPr/>
            </p:nvSpPr>
            <p:spPr>
              <a:xfrm>
                <a:off x="3183291" y="3056151"/>
                <a:ext cx="63626" cy="63626"/>
              </a:xfrm>
              <a:custGeom>
                <a:avLst/>
                <a:gdLst>
                  <a:gd name="connsiteX0" fmla="*/ 63627 w 63626"/>
                  <a:gd name="connsiteY0" fmla="*/ 31814 h 63626"/>
                  <a:gd name="connsiteX1" fmla="*/ 31814 w 63626"/>
                  <a:gd name="connsiteY1" fmla="*/ 63627 h 63626"/>
                  <a:gd name="connsiteX2" fmla="*/ 0 w 63626"/>
                  <a:gd name="connsiteY2" fmla="*/ 31814 h 63626"/>
                  <a:gd name="connsiteX3" fmla="*/ 31814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4" y="63627"/>
                    </a:cubicBezTo>
                    <a:cubicBezTo>
                      <a:pt x="14243" y="63627"/>
                      <a:pt x="0" y="49384"/>
                      <a:pt x="0" y="31814"/>
                    </a:cubicBezTo>
                    <a:cubicBezTo>
                      <a:pt x="0" y="14243"/>
                      <a:pt x="14243" y="0"/>
                      <a:pt x="31814" y="0"/>
                    </a:cubicBezTo>
                    <a:cubicBezTo>
                      <a:pt x="49384" y="0"/>
                      <a:pt x="63627" y="14243"/>
                      <a:pt x="63627" y="31814"/>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96" name="Forme libre 195">
                <a:extLst>
                  <a:ext uri="{FF2B5EF4-FFF2-40B4-BE49-F238E27FC236}">
                    <a16:creationId xmlns:a16="http://schemas.microsoft.com/office/drawing/2014/main" id="{B8D55E31-C260-1D46-A200-66F49EBFA14F}"/>
                  </a:ext>
                </a:extLst>
              </p:cNvPr>
              <p:cNvSpPr/>
              <p:nvPr/>
            </p:nvSpPr>
            <p:spPr>
              <a:xfrm>
                <a:off x="3307783" y="3056056"/>
                <a:ext cx="63817" cy="63817"/>
              </a:xfrm>
              <a:custGeom>
                <a:avLst/>
                <a:gdLst>
                  <a:gd name="connsiteX0" fmla="*/ 63818 w 63817"/>
                  <a:gd name="connsiteY0" fmla="*/ 31909 h 63817"/>
                  <a:gd name="connsiteX1" fmla="*/ 31909 w 63817"/>
                  <a:gd name="connsiteY1" fmla="*/ 0 h 63817"/>
                  <a:gd name="connsiteX2" fmla="*/ 0 w 63817"/>
                  <a:gd name="connsiteY2" fmla="*/ 31909 h 63817"/>
                  <a:gd name="connsiteX3" fmla="*/ 31909 w 63817"/>
                  <a:gd name="connsiteY3" fmla="*/ 63818 h 63817"/>
                  <a:gd name="connsiteX4" fmla="*/ 32004 w 63817"/>
                  <a:gd name="connsiteY4" fmla="*/ 63818 h 63817"/>
                  <a:gd name="connsiteX5" fmla="*/ 63818 w 63817"/>
                  <a:gd name="connsiteY5" fmla="*/ 31909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17" h="63817">
                    <a:moveTo>
                      <a:pt x="63818" y="31909"/>
                    </a:moveTo>
                    <a:cubicBezTo>
                      <a:pt x="63818" y="14288"/>
                      <a:pt x="49530" y="0"/>
                      <a:pt x="31909" y="0"/>
                    </a:cubicBezTo>
                    <a:cubicBezTo>
                      <a:pt x="14288" y="0"/>
                      <a:pt x="0" y="14288"/>
                      <a:pt x="0" y="31909"/>
                    </a:cubicBezTo>
                    <a:cubicBezTo>
                      <a:pt x="0" y="49530"/>
                      <a:pt x="14288" y="63818"/>
                      <a:pt x="31909" y="63818"/>
                    </a:cubicBezTo>
                    <a:cubicBezTo>
                      <a:pt x="31937" y="63818"/>
                      <a:pt x="31976" y="63818"/>
                      <a:pt x="32004" y="63818"/>
                    </a:cubicBezTo>
                    <a:cubicBezTo>
                      <a:pt x="49587" y="63760"/>
                      <a:pt x="63818" y="49492"/>
                      <a:pt x="63818" y="31909"/>
                    </a:cubicBezTo>
                    <a:close/>
                  </a:path>
                </a:pathLst>
              </a:custGeom>
              <a:solidFill>
                <a:srgbClr val="FD9D59"/>
              </a:solidFill>
              <a:ln w="9525" cap="flat">
                <a:solidFill>
                  <a:srgbClr val="263238"/>
                </a:solidFill>
                <a:prstDash val="solid"/>
                <a:miter/>
              </a:ln>
            </p:spPr>
            <p:txBody>
              <a:bodyPr rtlCol="0" anchor="ctr"/>
              <a:lstStyle/>
              <a:p>
                <a:endParaRPr lang="fr-FR"/>
              </a:p>
            </p:txBody>
          </p:sp>
          <p:sp>
            <p:nvSpPr>
              <p:cNvPr id="197" name="Forme libre 196">
                <a:extLst>
                  <a:ext uri="{FF2B5EF4-FFF2-40B4-BE49-F238E27FC236}">
                    <a16:creationId xmlns:a16="http://schemas.microsoft.com/office/drawing/2014/main" id="{9808112F-9290-FA4A-B3DE-710F748F4C9A}"/>
                  </a:ext>
                </a:extLst>
              </p:cNvPr>
              <p:cNvSpPr/>
              <p:nvPr/>
            </p:nvSpPr>
            <p:spPr>
              <a:xfrm>
                <a:off x="2997554" y="3056151"/>
                <a:ext cx="63626" cy="63626"/>
              </a:xfrm>
              <a:custGeom>
                <a:avLst/>
                <a:gdLst>
                  <a:gd name="connsiteX0" fmla="*/ 63627 w 63626"/>
                  <a:gd name="connsiteY0" fmla="*/ 31814 h 63626"/>
                  <a:gd name="connsiteX1" fmla="*/ 31814 w 63626"/>
                  <a:gd name="connsiteY1" fmla="*/ 63627 h 63626"/>
                  <a:gd name="connsiteX2" fmla="*/ 0 w 63626"/>
                  <a:gd name="connsiteY2" fmla="*/ 31814 h 63626"/>
                  <a:gd name="connsiteX3" fmla="*/ 31814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4" y="63627"/>
                    </a:cubicBezTo>
                    <a:cubicBezTo>
                      <a:pt x="14243" y="63627"/>
                      <a:pt x="0" y="49384"/>
                      <a:pt x="0" y="31814"/>
                    </a:cubicBezTo>
                    <a:cubicBezTo>
                      <a:pt x="0" y="14243"/>
                      <a:pt x="14243" y="0"/>
                      <a:pt x="31814" y="0"/>
                    </a:cubicBezTo>
                    <a:cubicBezTo>
                      <a:pt x="49384" y="0"/>
                      <a:pt x="63627" y="14243"/>
                      <a:pt x="63627" y="31814"/>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198" name="Forme libre 197">
                <a:extLst>
                  <a:ext uri="{FF2B5EF4-FFF2-40B4-BE49-F238E27FC236}">
                    <a16:creationId xmlns:a16="http://schemas.microsoft.com/office/drawing/2014/main" id="{4059ADD7-149A-3047-9CB8-69EC2423E32E}"/>
                  </a:ext>
                </a:extLst>
              </p:cNvPr>
              <p:cNvSpPr/>
              <p:nvPr/>
            </p:nvSpPr>
            <p:spPr>
              <a:xfrm>
                <a:off x="2271082" y="3222458"/>
                <a:ext cx="1100518" cy="88296"/>
              </a:xfrm>
              <a:custGeom>
                <a:avLst/>
                <a:gdLst>
                  <a:gd name="connsiteX0" fmla="*/ 0 w 1100518"/>
                  <a:gd name="connsiteY0" fmla="*/ 0 h 88296"/>
                  <a:gd name="connsiteX1" fmla="*/ 1100519 w 1100518"/>
                  <a:gd name="connsiteY1" fmla="*/ 0 h 88296"/>
                  <a:gd name="connsiteX2" fmla="*/ 1100519 w 1100518"/>
                  <a:gd name="connsiteY2" fmla="*/ 88297 h 88296"/>
                  <a:gd name="connsiteX3" fmla="*/ 0 w 1100518"/>
                  <a:gd name="connsiteY3" fmla="*/ 88297 h 88296"/>
                </a:gdLst>
                <a:ahLst/>
                <a:cxnLst>
                  <a:cxn ang="0">
                    <a:pos x="connsiteX0" y="connsiteY0"/>
                  </a:cxn>
                  <a:cxn ang="0">
                    <a:pos x="connsiteX1" y="connsiteY1"/>
                  </a:cxn>
                  <a:cxn ang="0">
                    <a:pos x="connsiteX2" y="connsiteY2"/>
                  </a:cxn>
                  <a:cxn ang="0">
                    <a:pos x="connsiteX3" y="connsiteY3"/>
                  </a:cxn>
                </a:cxnLst>
                <a:rect l="l" t="t" r="r" b="b"/>
                <a:pathLst>
                  <a:path w="1100518" h="88296">
                    <a:moveTo>
                      <a:pt x="0" y="0"/>
                    </a:moveTo>
                    <a:lnTo>
                      <a:pt x="1100519" y="0"/>
                    </a:lnTo>
                    <a:lnTo>
                      <a:pt x="1100519" y="88297"/>
                    </a:lnTo>
                    <a:lnTo>
                      <a:pt x="0" y="88297"/>
                    </a:lnTo>
                    <a:close/>
                  </a:path>
                </a:pathLst>
              </a:custGeom>
              <a:solidFill>
                <a:srgbClr val="263238"/>
              </a:solidFill>
              <a:ln w="9525" cap="flat">
                <a:solidFill>
                  <a:srgbClr val="263238"/>
                </a:solidFill>
                <a:prstDash val="solid"/>
                <a:miter/>
              </a:ln>
            </p:spPr>
            <p:txBody>
              <a:bodyPr rtlCol="0" anchor="ctr"/>
              <a:lstStyle/>
              <a:p>
                <a:endParaRPr lang="fr-FR"/>
              </a:p>
            </p:txBody>
          </p:sp>
          <p:sp>
            <p:nvSpPr>
              <p:cNvPr id="199" name="Forme libre 198">
                <a:extLst>
                  <a:ext uri="{FF2B5EF4-FFF2-40B4-BE49-F238E27FC236}">
                    <a16:creationId xmlns:a16="http://schemas.microsoft.com/office/drawing/2014/main" id="{B044FA9E-42B7-7A48-BDBA-289CD7902781}"/>
                  </a:ext>
                </a:extLst>
              </p:cNvPr>
              <p:cNvSpPr/>
              <p:nvPr/>
            </p:nvSpPr>
            <p:spPr>
              <a:xfrm>
                <a:off x="2225934" y="3310850"/>
                <a:ext cx="1190910" cy="257936"/>
              </a:xfrm>
              <a:custGeom>
                <a:avLst/>
                <a:gdLst>
                  <a:gd name="connsiteX0" fmla="*/ 0 w 1190910"/>
                  <a:gd name="connsiteY0" fmla="*/ 0 h 257936"/>
                  <a:gd name="connsiteX1" fmla="*/ 1190911 w 1190910"/>
                  <a:gd name="connsiteY1" fmla="*/ 0 h 257936"/>
                  <a:gd name="connsiteX2" fmla="*/ 1190911 w 1190910"/>
                  <a:gd name="connsiteY2" fmla="*/ 257937 h 257936"/>
                  <a:gd name="connsiteX3" fmla="*/ 0 w 1190910"/>
                  <a:gd name="connsiteY3" fmla="*/ 257937 h 257936"/>
                </a:gdLst>
                <a:ahLst/>
                <a:cxnLst>
                  <a:cxn ang="0">
                    <a:pos x="connsiteX0" y="connsiteY0"/>
                  </a:cxn>
                  <a:cxn ang="0">
                    <a:pos x="connsiteX1" y="connsiteY1"/>
                  </a:cxn>
                  <a:cxn ang="0">
                    <a:pos x="connsiteX2" y="connsiteY2"/>
                  </a:cxn>
                  <a:cxn ang="0">
                    <a:pos x="connsiteX3" y="connsiteY3"/>
                  </a:cxn>
                </a:cxnLst>
                <a:rect l="l" t="t" r="r" b="b"/>
                <a:pathLst>
                  <a:path w="1190910" h="257936">
                    <a:moveTo>
                      <a:pt x="0" y="0"/>
                    </a:moveTo>
                    <a:lnTo>
                      <a:pt x="1190911" y="0"/>
                    </a:lnTo>
                    <a:lnTo>
                      <a:pt x="1190911" y="257937"/>
                    </a:lnTo>
                    <a:lnTo>
                      <a:pt x="0" y="257937"/>
                    </a:lnTo>
                    <a:close/>
                  </a:path>
                </a:pathLst>
              </a:custGeom>
              <a:solidFill>
                <a:srgbClr val="FFFFFF"/>
              </a:solidFill>
              <a:ln w="9525" cap="flat">
                <a:solidFill>
                  <a:srgbClr val="263238"/>
                </a:solidFill>
                <a:prstDash val="solid"/>
                <a:miter/>
              </a:ln>
            </p:spPr>
            <p:txBody>
              <a:bodyPr rtlCol="0" anchor="ctr"/>
              <a:lstStyle/>
              <a:p>
                <a:endParaRPr lang="fr-FR"/>
              </a:p>
            </p:txBody>
          </p:sp>
          <p:sp>
            <p:nvSpPr>
              <p:cNvPr id="200" name="Forme libre 199">
                <a:extLst>
                  <a:ext uri="{FF2B5EF4-FFF2-40B4-BE49-F238E27FC236}">
                    <a16:creationId xmlns:a16="http://schemas.microsoft.com/office/drawing/2014/main" id="{DC5D893F-D2CC-644C-8885-259825A45208}"/>
                  </a:ext>
                </a:extLst>
              </p:cNvPr>
              <p:cNvSpPr/>
              <p:nvPr/>
            </p:nvSpPr>
            <p:spPr>
              <a:xfrm>
                <a:off x="2582169" y="3376668"/>
                <a:ext cx="68008" cy="126301"/>
              </a:xfrm>
              <a:custGeom>
                <a:avLst/>
                <a:gdLst>
                  <a:gd name="connsiteX0" fmla="*/ 0 w 68008"/>
                  <a:gd name="connsiteY0" fmla="*/ 0 h 126301"/>
                  <a:gd name="connsiteX1" fmla="*/ 68008 w 68008"/>
                  <a:gd name="connsiteY1" fmla="*/ 0 h 126301"/>
                  <a:gd name="connsiteX2" fmla="*/ 68008 w 68008"/>
                  <a:gd name="connsiteY2" fmla="*/ 126302 h 126301"/>
                  <a:gd name="connsiteX3" fmla="*/ 0 w 68008"/>
                  <a:gd name="connsiteY3" fmla="*/ 126302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8" y="0"/>
                    </a:lnTo>
                    <a:lnTo>
                      <a:pt x="68008" y="126302"/>
                    </a:lnTo>
                    <a:lnTo>
                      <a:pt x="0" y="126302"/>
                    </a:lnTo>
                    <a:close/>
                  </a:path>
                </a:pathLst>
              </a:custGeom>
              <a:solidFill>
                <a:srgbClr val="FD9D59"/>
              </a:solidFill>
              <a:ln w="9525" cap="flat">
                <a:solidFill>
                  <a:srgbClr val="263238"/>
                </a:solidFill>
                <a:prstDash val="solid"/>
                <a:miter/>
              </a:ln>
            </p:spPr>
            <p:txBody>
              <a:bodyPr rtlCol="0" anchor="ctr"/>
              <a:lstStyle/>
              <a:p>
                <a:endParaRPr lang="fr-FR"/>
              </a:p>
            </p:txBody>
          </p:sp>
          <p:sp>
            <p:nvSpPr>
              <p:cNvPr id="201" name="Forme libre 200">
                <a:extLst>
                  <a:ext uri="{FF2B5EF4-FFF2-40B4-BE49-F238E27FC236}">
                    <a16:creationId xmlns:a16="http://schemas.microsoft.com/office/drawing/2014/main" id="{517B4EF6-780C-5B45-8A5D-5E69EE9D85C0}"/>
                  </a:ext>
                </a:extLst>
              </p:cNvPr>
              <p:cNvSpPr/>
              <p:nvPr/>
            </p:nvSpPr>
            <p:spPr>
              <a:xfrm>
                <a:off x="2373571" y="3376668"/>
                <a:ext cx="68008" cy="126301"/>
              </a:xfrm>
              <a:custGeom>
                <a:avLst/>
                <a:gdLst>
                  <a:gd name="connsiteX0" fmla="*/ 0 w 68008"/>
                  <a:gd name="connsiteY0" fmla="*/ 0 h 126301"/>
                  <a:gd name="connsiteX1" fmla="*/ 68009 w 68008"/>
                  <a:gd name="connsiteY1" fmla="*/ 0 h 126301"/>
                  <a:gd name="connsiteX2" fmla="*/ 68009 w 68008"/>
                  <a:gd name="connsiteY2" fmla="*/ 126302 h 126301"/>
                  <a:gd name="connsiteX3" fmla="*/ 0 w 68008"/>
                  <a:gd name="connsiteY3" fmla="*/ 126302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9" y="0"/>
                    </a:lnTo>
                    <a:lnTo>
                      <a:pt x="68009" y="126302"/>
                    </a:lnTo>
                    <a:lnTo>
                      <a:pt x="0" y="126302"/>
                    </a:lnTo>
                    <a:close/>
                  </a:path>
                </a:pathLst>
              </a:custGeom>
              <a:solidFill>
                <a:srgbClr val="FD9D59"/>
              </a:solidFill>
              <a:ln w="9525" cap="flat">
                <a:solidFill>
                  <a:srgbClr val="263238"/>
                </a:solidFill>
                <a:prstDash val="solid"/>
                <a:miter/>
              </a:ln>
            </p:spPr>
            <p:txBody>
              <a:bodyPr rtlCol="0" anchor="ctr"/>
              <a:lstStyle/>
              <a:p>
                <a:endParaRPr lang="fr-FR"/>
              </a:p>
            </p:txBody>
          </p:sp>
          <p:sp>
            <p:nvSpPr>
              <p:cNvPr id="202" name="Forme libre 201">
                <a:extLst>
                  <a:ext uri="{FF2B5EF4-FFF2-40B4-BE49-F238E27FC236}">
                    <a16:creationId xmlns:a16="http://schemas.microsoft.com/office/drawing/2014/main" id="{DD7D5D08-BA5D-4946-9632-F59B0C2C110E}"/>
                  </a:ext>
                </a:extLst>
              </p:cNvPr>
              <p:cNvSpPr/>
              <p:nvPr/>
            </p:nvSpPr>
            <p:spPr>
              <a:xfrm>
                <a:off x="2477870" y="3376668"/>
                <a:ext cx="68008" cy="126301"/>
              </a:xfrm>
              <a:custGeom>
                <a:avLst/>
                <a:gdLst>
                  <a:gd name="connsiteX0" fmla="*/ 0 w 68008"/>
                  <a:gd name="connsiteY0" fmla="*/ 0 h 126301"/>
                  <a:gd name="connsiteX1" fmla="*/ 68008 w 68008"/>
                  <a:gd name="connsiteY1" fmla="*/ 0 h 126301"/>
                  <a:gd name="connsiteX2" fmla="*/ 68008 w 68008"/>
                  <a:gd name="connsiteY2" fmla="*/ 126302 h 126301"/>
                  <a:gd name="connsiteX3" fmla="*/ 0 w 68008"/>
                  <a:gd name="connsiteY3" fmla="*/ 126302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8" y="0"/>
                    </a:lnTo>
                    <a:lnTo>
                      <a:pt x="68008" y="126302"/>
                    </a:lnTo>
                    <a:lnTo>
                      <a:pt x="0" y="126302"/>
                    </a:lnTo>
                    <a:close/>
                  </a:path>
                </a:pathLst>
              </a:custGeom>
              <a:solidFill>
                <a:srgbClr val="FD9D59"/>
              </a:solidFill>
              <a:ln w="9525" cap="flat">
                <a:solidFill>
                  <a:srgbClr val="263238"/>
                </a:solidFill>
                <a:prstDash val="solid"/>
                <a:miter/>
              </a:ln>
            </p:spPr>
            <p:txBody>
              <a:bodyPr rtlCol="0" anchor="ctr"/>
              <a:lstStyle/>
              <a:p>
                <a:endParaRPr lang="fr-FR"/>
              </a:p>
            </p:txBody>
          </p:sp>
          <p:sp>
            <p:nvSpPr>
              <p:cNvPr id="203" name="Forme libre 202">
                <a:extLst>
                  <a:ext uri="{FF2B5EF4-FFF2-40B4-BE49-F238E27FC236}">
                    <a16:creationId xmlns:a16="http://schemas.microsoft.com/office/drawing/2014/main" id="{BC443A73-E215-114B-A3CE-422246B2BD7E}"/>
                  </a:ext>
                </a:extLst>
              </p:cNvPr>
              <p:cNvSpPr/>
              <p:nvPr/>
            </p:nvSpPr>
            <p:spPr>
              <a:xfrm>
                <a:off x="2283179" y="3376668"/>
                <a:ext cx="54197" cy="126301"/>
              </a:xfrm>
              <a:custGeom>
                <a:avLst/>
                <a:gdLst>
                  <a:gd name="connsiteX0" fmla="*/ 0 w 54197"/>
                  <a:gd name="connsiteY0" fmla="*/ 0 h 126301"/>
                  <a:gd name="connsiteX1" fmla="*/ 54197 w 54197"/>
                  <a:gd name="connsiteY1" fmla="*/ 0 h 126301"/>
                  <a:gd name="connsiteX2" fmla="*/ 54197 w 54197"/>
                  <a:gd name="connsiteY2" fmla="*/ 126302 h 126301"/>
                  <a:gd name="connsiteX3" fmla="*/ 0 w 54197"/>
                  <a:gd name="connsiteY3" fmla="*/ 126302 h 126301"/>
                </a:gdLst>
                <a:ahLst/>
                <a:cxnLst>
                  <a:cxn ang="0">
                    <a:pos x="connsiteX0" y="connsiteY0"/>
                  </a:cxn>
                  <a:cxn ang="0">
                    <a:pos x="connsiteX1" y="connsiteY1"/>
                  </a:cxn>
                  <a:cxn ang="0">
                    <a:pos x="connsiteX2" y="connsiteY2"/>
                  </a:cxn>
                  <a:cxn ang="0">
                    <a:pos x="connsiteX3" y="connsiteY3"/>
                  </a:cxn>
                </a:cxnLst>
                <a:rect l="l" t="t" r="r" b="b"/>
                <a:pathLst>
                  <a:path w="54197" h="126301">
                    <a:moveTo>
                      <a:pt x="0" y="0"/>
                    </a:moveTo>
                    <a:lnTo>
                      <a:pt x="54197" y="0"/>
                    </a:lnTo>
                    <a:lnTo>
                      <a:pt x="54197" y="126302"/>
                    </a:lnTo>
                    <a:lnTo>
                      <a:pt x="0" y="126302"/>
                    </a:lnTo>
                    <a:close/>
                  </a:path>
                </a:pathLst>
              </a:custGeom>
              <a:solidFill>
                <a:srgbClr val="FD9D59"/>
              </a:solidFill>
              <a:ln w="9525" cap="flat">
                <a:solidFill>
                  <a:srgbClr val="263238"/>
                </a:solidFill>
                <a:prstDash val="solid"/>
                <a:miter/>
              </a:ln>
            </p:spPr>
            <p:txBody>
              <a:bodyPr rtlCol="0" anchor="ctr"/>
              <a:lstStyle/>
              <a:p>
                <a:endParaRPr lang="fr-FR"/>
              </a:p>
            </p:txBody>
          </p:sp>
          <p:sp>
            <p:nvSpPr>
              <p:cNvPr id="204" name="Forme libre 203">
                <a:extLst>
                  <a:ext uri="{FF2B5EF4-FFF2-40B4-BE49-F238E27FC236}">
                    <a16:creationId xmlns:a16="http://schemas.microsoft.com/office/drawing/2014/main" id="{7EEE2CF6-4DF3-FF44-A596-B3707221C684}"/>
                  </a:ext>
                </a:extLst>
              </p:cNvPr>
              <p:cNvSpPr/>
              <p:nvPr/>
            </p:nvSpPr>
            <p:spPr>
              <a:xfrm>
                <a:off x="2686372" y="3376668"/>
                <a:ext cx="417480" cy="126301"/>
              </a:xfrm>
              <a:custGeom>
                <a:avLst/>
                <a:gdLst>
                  <a:gd name="connsiteX0" fmla="*/ 0 w 417480"/>
                  <a:gd name="connsiteY0" fmla="*/ 0 h 126301"/>
                  <a:gd name="connsiteX1" fmla="*/ 417481 w 417480"/>
                  <a:gd name="connsiteY1" fmla="*/ 0 h 126301"/>
                  <a:gd name="connsiteX2" fmla="*/ 417481 w 417480"/>
                  <a:gd name="connsiteY2" fmla="*/ 126302 h 126301"/>
                  <a:gd name="connsiteX3" fmla="*/ 0 w 417480"/>
                  <a:gd name="connsiteY3" fmla="*/ 126302 h 126301"/>
                </a:gdLst>
                <a:ahLst/>
                <a:cxnLst>
                  <a:cxn ang="0">
                    <a:pos x="connsiteX0" y="connsiteY0"/>
                  </a:cxn>
                  <a:cxn ang="0">
                    <a:pos x="connsiteX1" y="connsiteY1"/>
                  </a:cxn>
                  <a:cxn ang="0">
                    <a:pos x="connsiteX2" y="connsiteY2"/>
                  </a:cxn>
                  <a:cxn ang="0">
                    <a:pos x="connsiteX3" y="connsiteY3"/>
                  </a:cxn>
                </a:cxnLst>
                <a:rect l="l" t="t" r="r" b="b"/>
                <a:pathLst>
                  <a:path w="417480" h="126301">
                    <a:moveTo>
                      <a:pt x="0" y="0"/>
                    </a:moveTo>
                    <a:lnTo>
                      <a:pt x="417481" y="0"/>
                    </a:lnTo>
                    <a:lnTo>
                      <a:pt x="417481" y="126302"/>
                    </a:lnTo>
                    <a:lnTo>
                      <a:pt x="0" y="126302"/>
                    </a:lnTo>
                    <a:close/>
                  </a:path>
                </a:pathLst>
              </a:custGeom>
              <a:solidFill>
                <a:srgbClr val="FD9D59"/>
              </a:solidFill>
              <a:ln w="9525" cap="flat">
                <a:solidFill>
                  <a:srgbClr val="263238"/>
                </a:solidFill>
                <a:prstDash val="solid"/>
                <a:miter/>
              </a:ln>
            </p:spPr>
            <p:txBody>
              <a:bodyPr rtlCol="0" anchor="ctr"/>
              <a:lstStyle/>
              <a:p>
                <a:endParaRPr lang="fr-FR"/>
              </a:p>
            </p:txBody>
          </p:sp>
          <p:sp>
            <p:nvSpPr>
              <p:cNvPr id="205" name="Forme libre 204">
                <a:extLst>
                  <a:ext uri="{FF2B5EF4-FFF2-40B4-BE49-F238E27FC236}">
                    <a16:creationId xmlns:a16="http://schemas.microsoft.com/office/drawing/2014/main" id="{647DD260-6C5F-E347-93AB-C347332A8EC5}"/>
                  </a:ext>
                </a:extLst>
              </p:cNvPr>
              <p:cNvSpPr/>
              <p:nvPr/>
            </p:nvSpPr>
            <p:spPr>
              <a:xfrm>
                <a:off x="3183291" y="3402480"/>
                <a:ext cx="63626" cy="63626"/>
              </a:xfrm>
              <a:custGeom>
                <a:avLst/>
                <a:gdLst>
                  <a:gd name="connsiteX0" fmla="*/ 63627 w 63626"/>
                  <a:gd name="connsiteY0" fmla="*/ 31813 h 63626"/>
                  <a:gd name="connsiteX1" fmla="*/ 31814 w 63626"/>
                  <a:gd name="connsiteY1" fmla="*/ 63627 h 63626"/>
                  <a:gd name="connsiteX2" fmla="*/ 0 w 63626"/>
                  <a:gd name="connsiteY2" fmla="*/ 31813 h 63626"/>
                  <a:gd name="connsiteX3" fmla="*/ 31814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4"/>
                      <a:pt x="49384" y="63627"/>
                      <a:pt x="31814" y="63627"/>
                    </a:cubicBezTo>
                    <a:cubicBezTo>
                      <a:pt x="14243" y="63627"/>
                      <a:pt x="0" y="49384"/>
                      <a:pt x="0" y="31813"/>
                    </a:cubicBezTo>
                    <a:cubicBezTo>
                      <a:pt x="0" y="14243"/>
                      <a:pt x="14243" y="0"/>
                      <a:pt x="31814" y="0"/>
                    </a:cubicBezTo>
                    <a:cubicBezTo>
                      <a:pt x="49384" y="0"/>
                      <a:pt x="63627" y="14243"/>
                      <a:pt x="63627" y="31813"/>
                    </a:cubicBezTo>
                    <a:close/>
                  </a:path>
                </a:pathLst>
              </a:custGeom>
              <a:solidFill>
                <a:srgbClr val="FD9D59"/>
              </a:solidFill>
              <a:ln w="9525" cap="flat">
                <a:solidFill>
                  <a:srgbClr val="263238"/>
                </a:solidFill>
                <a:prstDash val="solid"/>
                <a:miter/>
              </a:ln>
            </p:spPr>
            <p:txBody>
              <a:bodyPr rtlCol="0" anchor="ctr"/>
              <a:lstStyle/>
              <a:p>
                <a:endParaRPr lang="fr-FR"/>
              </a:p>
            </p:txBody>
          </p:sp>
          <p:sp>
            <p:nvSpPr>
              <p:cNvPr id="206" name="Forme libre 205">
                <a:extLst>
                  <a:ext uri="{FF2B5EF4-FFF2-40B4-BE49-F238E27FC236}">
                    <a16:creationId xmlns:a16="http://schemas.microsoft.com/office/drawing/2014/main" id="{109EB584-7CC5-1443-8198-BB3F28A85750}"/>
                  </a:ext>
                </a:extLst>
              </p:cNvPr>
              <p:cNvSpPr/>
              <p:nvPr/>
            </p:nvSpPr>
            <p:spPr>
              <a:xfrm>
                <a:off x="3307783" y="3402290"/>
                <a:ext cx="63817" cy="63817"/>
              </a:xfrm>
              <a:custGeom>
                <a:avLst/>
                <a:gdLst>
                  <a:gd name="connsiteX0" fmla="*/ 63818 w 63817"/>
                  <a:gd name="connsiteY0" fmla="*/ 32004 h 63817"/>
                  <a:gd name="connsiteX1" fmla="*/ 32004 w 63817"/>
                  <a:gd name="connsiteY1" fmla="*/ 0 h 63817"/>
                  <a:gd name="connsiteX2" fmla="*/ 0 w 63817"/>
                  <a:gd name="connsiteY2" fmla="*/ 31814 h 63817"/>
                  <a:gd name="connsiteX3" fmla="*/ 31814 w 63817"/>
                  <a:gd name="connsiteY3" fmla="*/ 63818 h 63817"/>
                  <a:gd name="connsiteX4" fmla="*/ 32004 w 63817"/>
                  <a:gd name="connsiteY4" fmla="*/ 63818 h 63817"/>
                  <a:gd name="connsiteX5" fmla="*/ 63818 w 63817"/>
                  <a:gd name="connsiteY5" fmla="*/ 32004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17" h="63817">
                    <a:moveTo>
                      <a:pt x="63818" y="32004"/>
                    </a:moveTo>
                    <a:cubicBezTo>
                      <a:pt x="63875" y="14383"/>
                      <a:pt x="49626" y="57"/>
                      <a:pt x="32004" y="0"/>
                    </a:cubicBezTo>
                    <a:cubicBezTo>
                      <a:pt x="14383" y="-57"/>
                      <a:pt x="57" y="14192"/>
                      <a:pt x="0" y="31814"/>
                    </a:cubicBezTo>
                    <a:cubicBezTo>
                      <a:pt x="-57" y="49435"/>
                      <a:pt x="14193" y="63761"/>
                      <a:pt x="31814" y="63818"/>
                    </a:cubicBezTo>
                    <a:cubicBezTo>
                      <a:pt x="31880" y="63818"/>
                      <a:pt x="31937" y="63818"/>
                      <a:pt x="32004" y="63818"/>
                    </a:cubicBezTo>
                    <a:cubicBezTo>
                      <a:pt x="49578" y="63818"/>
                      <a:pt x="63818" y="49578"/>
                      <a:pt x="63818" y="32004"/>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207" name="Forme libre 206">
                <a:extLst>
                  <a:ext uri="{FF2B5EF4-FFF2-40B4-BE49-F238E27FC236}">
                    <a16:creationId xmlns:a16="http://schemas.microsoft.com/office/drawing/2014/main" id="{58E14CCA-0A5F-4F4F-86AB-8833583A4E69}"/>
                  </a:ext>
                </a:extLst>
              </p:cNvPr>
              <p:cNvSpPr/>
              <p:nvPr/>
            </p:nvSpPr>
            <p:spPr>
              <a:xfrm>
                <a:off x="2997554" y="3402480"/>
                <a:ext cx="63626" cy="63626"/>
              </a:xfrm>
              <a:custGeom>
                <a:avLst/>
                <a:gdLst>
                  <a:gd name="connsiteX0" fmla="*/ 63627 w 63626"/>
                  <a:gd name="connsiteY0" fmla="*/ 31813 h 63626"/>
                  <a:gd name="connsiteX1" fmla="*/ 31814 w 63626"/>
                  <a:gd name="connsiteY1" fmla="*/ 63627 h 63626"/>
                  <a:gd name="connsiteX2" fmla="*/ 0 w 63626"/>
                  <a:gd name="connsiteY2" fmla="*/ 31813 h 63626"/>
                  <a:gd name="connsiteX3" fmla="*/ 31814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4"/>
                      <a:pt x="49384" y="63627"/>
                      <a:pt x="31814" y="63627"/>
                    </a:cubicBezTo>
                    <a:cubicBezTo>
                      <a:pt x="14243" y="63627"/>
                      <a:pt x="0" y="49384"/>
                      <a:pt x="0" y="31813"/>
                    </a:cubicBezTo>
                    <a:cubicBezTo>
                      <a:pt x="0" y="14243"/>
                      <a:pt x="14243" y="0"/>
                      <a:pt x="31814" y="0"/>
                    </a:cubicBezTo>
                    <a:cubicBezTo>
                      <a:pt x="49384" y="0"/>
                      <a:pt x="63627" y="14243"/>
                      <a:pt x="63627" y="31813"/>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208" name="Forme libre 207">
                <a:extLst>
                  <a:ext uri="{FF2B5EF4-FFF2-40B4-BE49-F238E27FC236}">
                    <a16:creationId xmlns:a16="http://schemas.microsoft.com/office/drawing/2014/main" id="{4DB32E11-FE8E-0F4D-9F0B-C589E13A2A7D}"/>
                  </a:ext>
                </a:extLst>
              </p:cNvPr>
              <p:cNvSpPr/>
              <p:nvPr/>
            </p:nvSpPr>
            <p:spPr>
              <a:xfrm>
                <a:off x="2271082" y="3568787"/>
                <a:ext cx="1100518" cy="88296"/>
              </a:xfrm>
              <a:custGeom>
                <a:avLst/>
                <a:gdLst>
                  <a:gd name="connsiteX0" fmla="*/ 0 w 1100518"/>
                  <a:gd name="connsiteY0" fmla="*/ 0 h 88296"/>
                  <a:gd name="connsiteX1" fmla="*/ 1100519 w 1100518"/>
                  <a:gd name="connsiteY1" fmla="*/ 0 h 88296"/>
                  <a:gd name="connsiteX2" fmla="*/ 1100519 w 1100518"/>
                  <a:gd name="connsiteY2" fmla="*/ 88297 h 88296"/>
                  <a:gd name="connsiteX3" fmla="*/ 0 w 1100518"/>
                  <a:gd name="connsiteY3" fmla="*/ 88297 h 88296"/>
                </a:gdLst>
                <a:ahLst/>
                <a:cxnLst>
                  <a:cxn ang="0">
                    <a:pos x="connsiteX0" y="connsiteY0"/>
                  </a:cxn>
                  <a:cxn ang="0">
                    <a:pos x="connsiteX1" y="connsiteY1"/>
                  </a:cxn>
                  <a:cxn ang="0">
                    <a:pos x="connsiteX2" y="connsiteY2"/>
                  </a:cxn>
                  <a:cxn ang="0">
                    <a:pos x="connsiteX3" y="connsiteY3"/>
                  </a:cxn>
                </a:cxnLst>
                <a:rect l="l" t="t" r="r" b="b"/>
                <a:pathLst>
                  <a:path w="1100518" h="88296">
                    <a:moveTo>
                      <a:pt x="0" y="0"/>
                    </a:moveTo>
                    <a:lnTo>
                      <a:pt x="1100519" y="0"/>
                    </a:lnTo>
                    <a:lnTo>
                      <a:pt x="1100519" y="88297"/>
                    </a:lnTo>
                    <a:lnTo>
                      <a:pt x="0" y="88297"/>
                    </a:lnTo>
                    <a:close/>
                  </a:path>
                </a:pathLst>
              </a:custGeom>
              <a:solidFill>
                <a:srgbClr val="263238"/>
              </a:solidFill>
              <a:ln w="9525" cap="flat">
                <a:solidFill>
                  <a:srgbClr val="263238"/>
                </a:solidFill>
                <a:prstDash val="solid"/>
                <a:miter/>
              </a:ln>
            </p:spPr>
            <p:txBody>
              <a:bodyPr rtlCol="0" anchor="ctr"/>
              <a:lstStyle/>
              <a:p>
                <a:endParaRPr lang="fr-FR"/>
              </a:p>
            </p:txBody>
          </p:sp>
          <p:sp>
            <p:nvSpPr>
              <p:cNvPr id="209" name="Forme libre 208">
                <a:extLst>
                  <a:ext uri="{FF2B5EF4-FFF2-40B4-BE49-F238E27FC236}">
                    <a16:creationId xmlns:a16="http://schemas.microsoft.com/office/drawing/2014/main" id="{8FDC79BF-28B2-2F47-8F75-4B2ABA40B1FE}"/>
                  </a:ext>
                </a:extLst>
              </p:cNvPr>
              <p:cNvSpPr/>
              <p:nvPr/>
            </p:nvSpPr>
            <p:spPr>
              <a:xfrm>
                <a:off x="2225934" y="3657084"/>
                <a:ext cx="1190910" cy="257936"/>
              </a:xfrm>
              <a:custGeom>
                <a:avLst/>
                <a:gdLst>
                  <a:gd name="connsiteX0" fmla="*/ 0 w 1190910"/>
                  <a:gd name="connsiteY0" fmla="*/ 0 h 257936"/>
                  <a:gd name="connsiteX1" fmla="*/ 1190911 w 1190910"/>
                  <a:gd name="connsiteY1" fmla="*/ 0 h 257936"/>
                  <a:gd name="connsiteX2" fmla="*/ 1190911 w 1190910"/>
                  <a:gd name="connsiteY2" fmla="*/ 257937 h 257936"/>
                  <a:gd name="connsiteX3" fmla="*/ 0 w 1190910"/>
                  <a:gd name="connsiteY3" fmla="*/ 257937 h 257936"/>
                </a:gdLst>
                <a:ahLst/>
                <a:cxnLst>
                  <a:cxn ang="0">
                    <a:pos x="connsiteX0" y="connsiteY0"/>
                  </a:cxn>
                  <a:cxn ang="0">
                    <a:pos x="connsiteX1" y="connsiteY1"/>
                  </a:cxn>
                  <a:cxn ang="0">
                    <a:pos x="connsiteX2" y="connsiteY2"/>
                  </a:cxn>
                  <a:cxn ang="0">
                    <a:pos x="connsiteX3" y="connsiteY3"/>
                  </a:cxn>
                </a:cxnLst>
                <a:rect l="l" t="t" r="r" b="b"/>
                <a:pathLst>
                  <a:path w="1190910" h="257936">
                    <a:moveTo>
                      <a:pt x="0" y="0"/>
                    </a:moveTo>
                    <a:lnTo>
                      <a:pt x="1190911" y="0"/>
                    </a:lnTo>
                    <a:lnTo>
                      <a:pt x="1190911" y="257937"/>
                    </a:lnTo>
                    <a:lnTo>
                      <a:pt x="0" y="257937"/>
                    </a:lnTo>
                    <a:close/>
                  </a:path>
                </a:pathLst>
              </a:custGeom>
              <a:solidFill>
                <a:srgbClr val="FFFFFF"/>
              </a:solidFill>
              <a:ln w="9525" cap="flat">
                <a:solidFill>
                  <a:srgbClr val="263238"/>
                </a:solidFill>
                <a:prstDash val="solid"/>
                <a:miter/>
              </a:ln>
            </p:spPr>
            <p:txBody>
              <a:bodyPr rtlCol="0" anchor="ctr"/>
              <a:lstStyle/>
              <a:p>
                <a:endParaRPr lang="fr-FR"/>
              </a:p>
            </p:txBody>
          </p:sp>
          <p:sp>
            <p:nvSpPr>
              <p:cNvPr id="210" name="Forme libre 209">
                <a:extLst>
                  <a:ext uri="{FF2B5EF4-FFF2-40B4-BE49-F238E27FC236}">
                    <a16:creationId xmlns:a16="http://schemas.microsoft.com/office/drawing/2014/main" id="{8CB226C1-6E8B-2C4C-AAD7-39062C8B58FC}"/>
                  </a:ext>
                </a:extLst>
              </p:cNvPr>
              <p:cNvSpPr/>
              <p:nvPr/>
            </p:nvSpPr>
            <p:spPr>
              <a:xfrm>
                <a:off x="2373571" y="3722901"/>
                <a:ext cx="68008" cy="126301"/>
              </a:xfrm>
              <a:custGeom>
                <a:avLst/>
                <a:gdLst>
                  <a:gd name="connsiteX0" fmla="*/ 0 w 68008"/>
                  <a:gd name="connsiteY0" fmla="*/ 0 h 126301"/>
                  <a:gd name="connsiteX1" fmla="*/ 68009 w 68008"/>
                  <a:gd name="connsiteY1" fmla="*/ 0 h 126301"/>
                  <a:gd name="connsiteX2" fmla="*/ 68009 w 68008"/>
                  <a:gd name="connsiteY2" fmla="*/ 126302 h 126301"/>
                  <a:gd name="connsiteX3" fmla="*/ 0 w 68008"/>
                  <a:gd name="connsiteY3" fmla="*/ 126302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9" y="0"/>
                    </a:lnTo>
                    <a:lnTo>
                      <a:pt x="68009" y="126302"/>
                    </a:lnTo>
                    <a:lnTo>
                      <a:pt x="0" y="126302"/>
                    </a:lnTo>
                    <a:close/>
                  </a:path>
                </a:pathLst>
              </a:custGeom>
              <a:solidFill>
                <a:srgbClr val="FD9D59"/>
              </a:solidFill>
              <a:ln w="9525" cap="flat">
                <a:solidFill>
                  <a:srgbClr val="263238"/>
                </a:solidFill>
                <a:prstDash val="solid"/>
                <a:miter/>
              </a:ln>
            </p:spPr>
            <p:txBody>
              <a:bodyPr rtlCol="0" anchor="ctr"/>
              <a:lstStyle/>
              <a:p>
                <a:endParaRPr lang="fr-FR"/>
              </a:p>
            </p:txBody>
          </p:sp>
          <p:sp>
            <p:nvSpPr>
              <p:cNvPr id="211" name="Forme libre 210">
                <a:extLst>
                  <a:ext uri="{FF2B5EF4-FFF2-40B4-BE49-F238E27FC236}">
                    <a16:creationId xmlns:a16="http://schemas.microsoft.com/office/drawing/2014/main" id="{A0A40A93-E7C3-0841-9ED6-46F0475081B1}"/>
                  </a:ext>
                </a:extLst>
              </p:cNvPr>
              <p:cNvSpPr/>
              <p:nvPr/>
            </p:nvSpPr>
            <p:spPr>
              <a:xfrm>
                <a:off x="2477870" y="3722901"/>
                <a:ext cx="68008" cy="126301"/>
              </a:xfrm>
              <a:custGeom>
                <a:avLst/>
                <a:gdLst>
                  <a:gd name="connsiteX0" fmla="*/ 0 w 68008"/>
                  <a:gd name="connsiteY0" fmla="*/ 0 h 126301"/>
                  <a:gd name="connsiteX1" fmla="*/ 68008 w 68008"/>
                  <a:gd name="connsiteY1" fmla="*/ 0 h 126301"/>
                  <a:gd name="connsiteX2" fmla="*/ 68008 w 68008"/>
                  <a:gd name="connsiteY2" fmla="*/ 126302 h 126301"/>
                  <a:gd name="connsiteX3" fmla="*/ 0 w 68008"/>
                  <a:gd name="connsiteY3" fmla="*/ 126302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8" y="0"/>
                    </a:lnTo>
                    <a:lnTo>
                      <a:pt x="68008" y="126302"/>
                    </a:lnTo>
                    <a:lnTo>
                      <a:pt x="0" y="126302"/>
                    </a:lnTo>
                    <a:close/>
                  </a:path>
                </a:pathLst>
              </a:custGeom>
              <a:solidFill>
                <a:srgbClr val="FD9D59"/>
              </a:solidFill>
              <a:ln w="9525" cap="flat">
                <a:solidFill>
                  <a:srgbClr val="263238"/>
                </a:solidFill>
                <a:prstDash val="solid"/>
                <a:miter/>
              </a:ln>
            </p:spPr>
            <p:txBody>
              <a:bodyPr rtlCol="0" anchor="ctr"/>
              <a:lstStyle/>
              <a:p>
                <a:endParaRPr lang="fr-FR"/>
              </a:p>
            </p:txBody>
          </p:sp>
          <p:sp>
            <p:nvSpPr>
              <p:cNvPr id="212" name="Forme libre 211">
                <a:extLst>
                  <a:ext uri="{FF2B5EF4-FFF2-40B4-BE49-F238E27FC236}">
                    <a16:creationId xmlns:a16="http://schemas.microsoft.com/office/drawing/2014/main" id="{AF155018-E940-8148-9F45-829F9DEA64C7}"/>
                  </a:ext>
                </a:extLst>
              </p:cNvPr>
              <p:cNvSpPr/>
              <p:nvPr/>
            </p:nvSpPr>
            <p:spPr>
              <a:xfrm>
                <a:off x="2582169" y="3722901"/>
                <a:ext cx="68008" cy="126301"/>
              </a:xfrm>
              <a:custGeom>
                <a:avLst/>
                <a:gdLst>
                  <a:gd name="connsiteX0" fmla="*/ 0 w 68008"/>
                  <a:gd name="connsiteY0" fmla="*/ 0 h 126301"/>
                  <a:gd name="connsiteX1" fmla="*/ 68008 w 68008"/>
                  <a:gd name="connsiteY1" fmla="*/ 0 h 126301"/>
                  <a:gd name="connsiteX2" fmla="*/ 68008 w 68008"/>
                  <a:gd name="connsiteY2" fmla="*/ 126302 h 126301"/>
                  <a:gd name="connsiteX3" fmla="*/ 0 w 68008"/>
                  <a:gd name="connsiteY3" fmla="*/ 126302 h 126301"/>
                </a:gdLst>
                <a:ahLst/>
                <a:cxnLst>
                  <a:cxn ang="0">
                    <a:pos x="connsiteX0" y="connsiteY0"/>
                  </a:cxn>
                  <a:cxn ang="0">
                    <a:pos x="connsiteX1" y="connsiteY1"/>
                  </a:cxn>
                  <a:cxn ang="0">
                    <a:pos x="connsiteX2" y="connsiteY2"/>
                  </a:cxn>
                  <a:cxn ang="0">
                    <a:pos x="connsiteX3" y="connsiteY3"/>
                  </a:cxn>
                </a:cxnLst>
                <a:rect l="l" t="t" r="r" b="b"/>
                <a:pathLst>
                  <a:path w="68008" h="126301">
                    <a:moveTo>
                      <a:pt x="0" y="0"/>
                    </a:moveTo>
                    <a:lnTo>
                      <a:pt x="68008" y="0"/>
                    </a:lnTo>
                    <a:lnTo>
                      <a:pt x="68008" y="126302"/>
                    </a:lnTo>
                    <a:lnTo>
                      <a:pt x="0" y="126302"/>
                    </a:lnTo>
                    <a:close/>
                  </a:path>
                </a:pathLst>
              </a:custGeom>
              <a:solidFill>
                <a:srgbClr val="FD9D59"/>
              </a:solidFill>
              <a:ln w="9525" cap="flat">
                <a:solidFill>
                  <a:srgbClr val="263238"/>
                </a:solidFill>
                <a:prstDash val="solid"/>
                <a:miter/>
              </a:ln>
            </p:spPr>
            <p:txBody>
              <a:bodyPr rtlCol="0" anchor="ctr"/>
              <a:lstStyle/>
              <a:p>
                <a:endParaRPr lang="fr-FR"/>
              </a:p>
            </p:txBody>
          </p:sp>
          <p:sp>
            <p:nvSpPr>
              <p:cNvPr id="213" name="Forme libre 212">
                <a:extLst>
                  <a:ext uri="{FF2B5EF4-FFF2-40B4-BE49-F238E27FC236}">
                    <a16:creationId xmlns:a16="http://schemas.microsoft.com/office/drawing/2014/main" id="{13B0E54D-8A31-5342-B0FA-F2CD9B4397FA}"/>
                  </a:ext>
                </a:extLst>
              </p:cNvPr>
              <p:cNvSpPr/>
              <p:nvPr/>
            </p:nvSpPr>
            <p:spPr>
              <a:xfrm>
                <a:off x="2283179" y="3722901"/>
                <a:ext cx="54197" cy="126301"/>
              </a:xfrm>
              <a:custGeom>
                <a:avLst/>
                <a:gdLst>
                  <a:gd name="connsiteX0" fmla="*/ 0 w 54197"/>
                  <a:gd name="connsiteY0" fmla="*/ 0 h 126301"/>
                  <a:gd name="connsiteX1" fmla="*/ 54197 w 54197"/>
                  <a:gd name="connsiteY1" fmla="*/ 0 h 126301"/>
                  <a:gd name="connsiteX2" fmla="*/ 54197 w 54197"/>
                  <a:gd name="connsiteY2" fmla="*/ 126302 h 126301"/>
                  <a:gd name="connsiteX3" fmla="*/ 0 w 54197"/>
                  <a:gd name="connsiteY3" fmla="*/ 126302 h 126301"/>
                </a:gdLst>
                <a:ahLst/>
                <a:cxnLst>
                  <a:cxn ang="0">
                    <a:pos x="connsiteX0" y="connsiteY0"/>
                  </a:cxn>
                  <a:cxn ang="0">
                    <a:pos x="connsiteX1" y="connsiteY1"/>
                  </a:cxn>
                  <a:cxn ang="0">
                    <a:pos x="connsiteX2" y="connsiteY2"/>
                  </a:cxn>
                  <a:cxn ang="0">
                    <a:pos x="connsiteX3" y="connsiteY3"/>
                  </a:cxn>
                </a:cxnLst>
                <a:rect l="l" t="t" r="r" b="b"/>
                <a:pathLst>
                  <a:path w="54197" h="126301">
                    <a:moveTo>
                      <a:pt x="0" y="0"/>
                    </a:moveTo>
                    <a:lnTo>
                      <a:pt x="54197" y="0"/>
                    </a:lnTo>
                    <a:lnTo>
                      <a:pt x="54197" y="126302"/>
                    </a:lnTo>
                    <a:lnTo>
                      <a:pt x="0" y="126302"/>
                    </a:lnTo>
                    <a:close/>
                  </a:path>
                </a:pathLst>
              </a:custGeom>
              <a:solidFill>
                <a:srgbClr val="FD9D59"/>
              </a:solidFill>
              <a:ln w="9525" cap="flat">
                <a:solidFill>
                  <a:srgbClr val="263238"/>
                </a:solidFill>
                <a:prstDash val="solid"/>
                <a:miter/>
              </a:ln>
            </p:spPr>
            <p:txBody>
              <a:bodyPr rtlCol="0" anchor="ctr"/>
              <a:lstStyle/>
              <a:p>
                <a:endParaRPr lang="fr-FR"/>
              </a:p>
            </p:txBody>
          </p:sp>
          <p:sp>
            <p:nvSpPr>
              <p:cNvPr id="214" name="Forme libre 213">
                <a:extLst>
                  <a:ext uri="{FF2B5EF4-FFF2-40B4-BE49-F238E27FC236}">
                    <a16:creationId xmlns:a16="http://schemas.microsoft.com/office/drawing/2014/main" id="{E077AB30-F826-C345-8FB2-C4EBD5A26A43}"/>
                  </a:ext>
                </a:extLst>
              </p:cNvPr>
              <p:cNvSpPr/>
              <p:nvPr/>
            </p:nvSpPr>
            <p:spPr>
              <a:xfrm>
                <a:off x="2686372" y="3722901"/>
                <a:ext cx="417480" cy="126301"/>
              </a:xfrm>
              <a:custGeom>
                <a:avLst/>
                <a:gdLst>
                  <a:gd name="connsiteX0" fmla="*/ 0 w 417480"/>
                  <a:gd name="connsiteY0" fmla="*/ 0 h 126301"/>
                  <a:gd name="connsiteX1" fmla="*/ 417481 w 417480"/>
                  <a:gd name="connsiteY1" fmla="*/ 0 h 126301"/>
                  <a:gd name="connsiteX2" fmla="*/ 417481 w 417480"/>
                  <a:gd name="connsiteY2" fmla="*/ 126302 h 126301"/>
                  <a:gd name="connsiteX3" fmla="*/ 0 w 417480"/>
                  <a:gd name="connsiteY3" fmla="*/ 126302 h 126301"/>
                </a:gdLst>
                <a:ahLst/>
                <a:cxnLst>
                  <a:cxn ang="0">
                    <a:pos x="connsiteX0" y="connsiteY0"/>
                  </a:cxn>
                  <a:cxn ang="0">
                    <a:pos x="connsiteX1" y="connsiteY1"/>
                  </a:cxn>
                  <a:cxn ang="0">
                    <a:pos x="connsiteX2" y="connsiteY2"/>
                  </a:cxn>
                  <a:cxn ang="0">
                    <a:pos x="connsiteX3" y="connsiteY3"/>
                  </a:cxn>
                </a:cxnLst>
                <a:rect l="l" t="t" r="r" b="b"/>
                <a:pathLst>
                  <a:path w="417480" h="126301">
                    <a:moveTo>
                      <a:pt x="0" y="0"/>
                    </a:moveTo>
                    <a:lnTo>
                      <a:pt x="417481" y="0"/>
                    </a:lnTo>
                    <a:lnTo>
                      <a:pt x="417481" y="126302"/>
                    </a:lnTo>
                    <a:lnTo>
                      <a:pt x="0" y="126302"/>
                    </a:lnTo>
                    <a:close/>
                  </a:path>
                </a:pathLst>
              </a:custGeom>
              <a:solidFill>
                <a:srgbClr val="FD9D59"/>
              </a:solidFill>
              <a:ln w="9525" cap="flat">
                <a:solidFill>
                  <a:srgbClr val="263238"/>
                </a:solidFill>
                <a:prstDash val="solid"/>
                <a:miter/>
              </a:ln>
            </p:spPr>
            <p:txBody>
              <a:bodyPr rtlCol="0" anchor="ctr"/>
              <a:lstStyle/>
              <a:p>
                <a:endParaRPr lang="fr-FR"/>
              </a:p>
            </p:txBody>
          </p:sp>
          <p:sp>
            <p:nvSpPr>
              <p:cNvPr id="215" name="Forme libre 214">
                <a:extLst>
                  <a:ext uri="{FF2B5EF4-FFF2-40B4-BE49-F238E27FC236}">
                    <a16:creationId xmlns:a16="http://schemas.microsoft.com/office/drawing/2014/main" id="{893F9130-F479-6B48-9C44-D853A9CF9649}"/>
                  </a:ext>
                </a:extLst>
              </p:cNvPr>
              <p:cNvSpPr/>
              <p:nvPr/>
            </p:nvSpPr>
            <p:spPr>
              <a:xfrm>
                <a:off x="3183291" y="3748714"/>
                <a:ext cx="63626" cy="63626"/>
              </a:xfrm>
              <a:custGeom>
                <a:avLst/>
                <a:gdLst>
                  <a:gd name="connsiteX0" fmla="*/ 63627 w 63626"/>
                  <a:gd name="connsiteY0" fmla="*/ 31813 h 63626"/>
                  <a:gd name="connsiteX1" fmla="*/ 31814 w 63626"/>
                  <a:gd name="connsiteY1" fmla="*/ 63627 h 63626"/>
                  <a:gd name="connsiteX2" fmla="*/ 0 w 63626"/>
                  <a:gd name="connsiteY2" fmla="*/ 31813 h 63626"/>
                  <a:gd name="connsiteX3" fmla="*/ 31814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4"/>
                      <a:pt x="49384" y="63627"/>
                      <a:pt x="31814" y="63627"/>
                    </a:cubicBezTo>
                    <a:cubicBezTo>
                      <a:pt x="14243" y="63627"/>
                      <a:pt x="0" y="49384"/>
                      <a:pt x="0" y="31813"/>
                    </a:cubicBezTo>
                    <a:cubicBezTo>
                      <a:pt x="0" y="14243"/>
                      <a:pt x="14243" y="0"/>
                      <a:pt x="31814" y="0"/>
                    </a:cubicBezTo>
                    <a:cubicBezTo>
                      <a:pt x="49384" y="0"/>
                      <a:pt x="63627" y="14243"/>
                      <a:pt x="63627" y="31813"/>
                    </a:cubicBezTo>
                    <a:close/>
                  </a:path>
                </a:pathLst>
              </a:custGeom>
              <a:solidFill>
                <a:srgbClr val="FFFFFF"/>
              </a:solidFill>
              <a:ln w="9525" cap="flat">
                <a:solidFill>
                  <a:srgbClr val="263238"/>
                </a:solidFill>
                <a:prstDash val="solid"/>
                <a:miter/>
              </a:ln>
            </p:spPr>
            <p:txBody>
              <a:bodyPr rtlCol="0" anchor="ctr"/>
              <a:lstStyle/>
              <a:p>
                <a:endParaRPr lang="fr-FR"/>
              </a:p>
            </p:txBody>
          </p:sp>
          <p:sp>
            <p:nvSpPr>
              <p:cNvPr id="216" name="Forme libre 215">
                <a:extLst>
                  <a:ext uri="{FF2B5EF4-FFF2-40B4-BE49-F238E27FC236}">
                    <a16:creationId xmlns:a16="http://schemas.microsoft.com/office/drawing/2014/main" id="{371E4E03-234C-4B4C-8B1E-D0E1E0927492}"/>
                  </a:ext>
                </a:extLst>
              </p:cNvPr>
              <p:cNvSpPr/>
              <p:nvPr/>
            </p:nvSpPr>
            <p:spPr>
              <a:xfrm>
                <a:off x="3307783" y="3748619"/>
                <a:ext cx="63817" cy="63817"/>
              </a:xfrm>
              <a:custGeom>
                <a:avLst/>
                <a:gdLst>
                  <a:gd name="connsiteX0" fmla="*/ 63818 w 63817"/>
                  <a:gd name="connsiteY0" fmla="*/ 31909 h 63817"/>
                  <a:gd name="connsiteX1" fmla="*/ 31909 w 63817"/>
                  <a:gd name="connsiteY1" fmla="*/ 0 h 63817"/>
                  <a:gd name="connsiteX2" fmla="*/ 0 w 63817"/>
                  <a:gd name="connsiteY2" fmla="*/ 31909 h 63817"/>
                  <a:gd name="connsiteX3" fmla="*/ 31909 w 63817"/>
                  <a:gd name="connsiteY3" fmla="*/ 63818 h 63817"/>
                  <a:gd name="connsiteX4" fmla="*/ 32004 w 63817"/>
                  <a:gd name="connsiteY4" fmla="*/ 63818 h 63817"/>
                  <a:gd name="connsiteX5" fmla="*/ 63818 w 63817"/>
                  <a:gd name="connsiteY5" fmla="*/ 31909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17" h="63817">
                    <a:moveTo>
                      <a:pt x="63818" y="31909"/>
                    </a:moveTo>
                    <a:cubicBezTo>
                      <a:pt x="63818" y="14288"/>
                      <a:pt x="49530" y="0"/>
                      <a:pt x="31909" y="0"/>
                    </a:cubicBezTo>
                    <a:cubicBezTo>
                      <a:pt x="14288" y="0"/>
                      <a:pt x="0" y="14288"/>
                      <a:pt x="0" y="31909"/>
                    </a:cubicBezTo>
                    <a:cubicBezTo>
                      <a:pt x="0" y="49530"/>
                      <a:pt x="14288" y="63818"/>
                      <a:pt x="31909" y="63818"/>
                    </a:cubicBezTo>
                    <a:cubicBezTo>
                      <a:pt x="31937" y="63818"/>
                      <a:pt x="31976" y="63818"/>
                      <a:pt x="32004" y="63818"/>
                    </a:cubicBezTo>
                    <a:cubicBezTo>
                      <a:pt x="49587" y="63760"/>
                      <a:pt x="63818" y="49492"/>
                      <a:pt x="63818" y="31909"/>
                    </a:cubicBezTo>
                    <a:close/>
                  </a:path>
                </a:pathLst>
              </a:custGeom>
              <a:solidFill>
                <a:srgbClr val="FD9D59"/>
              </a:solidFill>
              <a:ln w="9525" cap="flat">
                <a:solidFill>
                  <a:srgbClr val="263238"/>
                </a:solidFill>
                <a:prstDash val="solid"/>
                <a:miter/>
              </a:ln>
            </p:spPr>
            <p:txBody>
              <a:bodyPr rtlCol="0" anchor="ctr"/>
              <a:lstStyle/>
              <a:p>
                <a:endParaRPr lang="fr-FR"/>
              </a:p>
            </p:txBody>
          </p:sp>
          <p:sp>
            <p:nvSpPr>
              <p:cNvPr id="217" name="Forme libre 216">
                <a:extLst>
                  <a:ext uri="{FF2B5EF4-FFF2-40B4-BE49-F238E27FC236}">
                    <a16:creationId xmlns:a16="http://schemas.microsoft.com/office/drawing/2014/main" id="{A1F7E655-2124-994A-B995-C9481DF373BE}"/>
                  </a:ext>
                </a:extLst>
              </p:cNvPr>
              <p:cNvSpPr/>
              <p:nvPr/>
            </p:nvSpPr>
            <p:spPr>
              <a:xfrm>
                <a:off x="2997554" y="3748714"/>
                <a:ext cx="63626" cy="63626"/>
              </a:xfrm>
              <a:custGeom>
                <a:avLst/>
                <a:gdLst>
                  <a:gd name="connsiteX0" fmla="*/ 63627 w 63626"/>
                  <a:gd name="connsiteY0" fmla="*/ 31813 h 63626"/>
                  <a:gd name="connsiteX1" fmla="*/ 31814 w 63626"/>
                  <a:gd name="connsiteY1" fmla="*/ 63627 h 63626"/>
                  <a:gd name="connsiteX2" fmla="*/ 0 w 63626"/>
                  <a:gd name="connsiteY2" fmla="*/ 31813 h 63626"/>
                  <a:gd name="connsiteX3" fmla="*/ 31814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4"/>
                      <a:pt x="49384" y="63627"/>
                      <a:pt x="31814" y="63627"/>
                    </a:cubicBezTo>
                    <a:cubicBezTo>
                      <a:pt x="14243" y="63627"/>
                      <a:pt x="0" y="49384"/>
                      <a:pt x="0" y="31813"/>
                    </a:cubicBezTo>
                    <a:cubicBezTo>
                      <a:pt x="0" y="14243"/>
                      <a:pt x="14243" y="0"/>
                      <a:pt x="31814" y="0"/>
                    </a:cubicBezTo>
                    <a:cubicBezTo>
                      <a:pt x="49384" y="0"/>
                      <a:pt x="63627" y="14243"/>
                      <a:pt x="63627" y="31813"/>
                    </a:cubicBezTo>
                    <a:close/>
                  </a:path>
                </a:pathLst>
              </a:custGeom>
              <a:solidFill>
                <a:srgbClr val="FFFFFF"/>
              </a:solidFill>
              <a:ln w="9525" cap="flat">
                <a:solidFill>
                  <a:srgbClr val="263238"/>
                </a:solidFill>
                <a:prstDash val="solid"/>
                <a:miter/>
              </a:ln>
            </p:spPr>
            <p:txBody>
              <a:bodyPr rtlCol="0" anchor="ctr"/>
              <a:lstStyle/>
              <a:p>
                <a:endParaRPr lang="fr-FR"/>
              </a:p>
            </p:txBody>
          </p:sp>
        </p:grpSp>
      </p:grpSp>
    </p:spTree>
    <p:extLst>
      <p:ext uri="{BB962C8B-B14F-4D97-AF65-F5344CB8AC3E}">
        <p14:creationId xmlns:p14="http://schemas.microsoft.com/office/powerpoint/2010/main" val="3742441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047262E-D505-4CDA-A207-9D20FDCEF37A}"/>
              </a:ext>
            </a:extLst>
          </p:cNvPr>
          <p:cNvSpPr/>
          <p:nvPr/>
        </p:nvSpPr>
        <p:spPr>
          <a:xfrm>
            <a:off x="1094629" y="3585321"/>
            <a:ext cx="5343903" cy="435568"/>
          </a:xfrm>
          <a:prstGeom prst="rect">
            <a:avLst/>
          </a:prstGeom>
        </p:spPr>
        <p:txBody>
          <a:bodyPr wrap="square">
            <a:spAutoFit/>
          </a:bodyPr>
          <a:lstStyle/>
          <a:p>
            <a:pPr algn="ctr">
              <a:lnSpc>
                <a:spcPct val="120000"/>
              </a:lnSpc>
            </a:pPr>
            <a:r>
              <a:rPr lang="fr-FR" sz="2000">
                <a:latin typeface="Open Sans Light" panose="020B0306030504020204" pitchFamily="34" charset="0"/>
                <a:ea typeface="Open Sans Light" panose="020B0306030504020204" pitchFamily="34" charset="0"/>
                <a:cs typeface="Open Sans Light" panose="020B0306030504020204" pitchFamily="34" charset="0"/>
              </a:rPr>
              <a:t>100% compatible avec votre messagerie</a:t>
            </a:r>
            <a:endParaRPr lang="fr-FR" sz="140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8" name="Groupe 27">
            <a:extLst>
              <a:ext uri="{FF2B5EF4-FFF2-40B4-BE49-F238E27FC236}">
                <a16:creationId xmlns:a16="http://schemas.microsoft.com/office/drawing/2014/main" id="{AEC1766F-AAC9-440B-9620-DF1A55E0B79F}"/>
              </a:ext>
            </a:extLst>
          </p:cNvPr>
          <p:cNvGrpSpPr/>
          <p:nvPr/>
        </p:nvGrpSpPr>
        <p:grpSpPr>
          <a:xfrm>
            <a:off x="8019245" y="1997463"/>
            <a:ext cx="3659805" cy="1352500"/>
            <a:chOff x="8163956" y="2946524"/>
            <a:chExt cx="4943037" cy="1352500"/>
          </a:xfrm>
        </p:grpSpPr>
        <p:sp>
          <p:nvSpPr>
            <p:cNvPr id="29" name="Rectangle 28">
              <a:extLst>
                <a:ext uri="{FF2B5EF4-FFF2-40B4-BE49-F238E27FC236}">
                  <a16:creationId xmlns:a16="http://schemas.microsoft.com/office/drawing/2014/main" id="{109395CC-0037-40F6-8CD4-9C743A75AA30}"/>
                </a:ext>
              </a:extLst>
            </p:cNvPr>
            <p:cNvSpPr/>
            <p:nvPr/>
          </p:nvSpPr>
          <p:spPr>
            <a:xfrm>
              <a:off x="8163956" y="2946524"/>
              <a:ext cx="1410158" cy="298287"/>
            </a:xfrm>
            <a:prstGeom prst="rect">
              <a:avLst/>
            </a:prstGeom>
          </p:spPr>
          <p:txBody>
            <a:bodyPr wrap="square">
              <a:spAutoFit/>
            </a:bodyPr>
            <a:lstStyle/>
            <a:p>
              <a:pPr>
                <a:lnSpc>
                  <a:spcPct val="120000"/>
                </a:lnSpc>
              </a:pPr>
              <a:r>
                <a:rPr lang="fr-FR" sz="1200">
                  <a:latin typeface="Open Sans Light" panose="020B0306030504020204" pitchFamily="34" charset="0"/>
                  <a:ea typeface="Open Sans Light" panose="020B0306030504020204" pitchFamily="34" charset="0"/>
                  <a:cs typeface="Open Sans Light" panose="020B0306030504020204" pitchFamily="34" charset="0"/>
                </a:rPr>
                <a:t>activation</a:t>
              </a:r>
            </a:p>
          </p:txBody>
        </p:sp>
        <p:sp>
          <p:nvSpPr>
            <p:cNvPr id="34" name="Rectangle 33">
              <a:extLst>
                <a:ext uri="{FF2B5EF4-FFF2-40B4-BE49-F238E27FC236}">
                  <a16:creationId xmlns:a16="http://schemas.microsoft.com/office/drawing/2014/main" id="{6BF87489-8D38-4319-94C3-B3731F0B4B64}"/>
                </a:ext>
              </a:extLst>
            </p:cNvPr>
            <p:cNvSpPr/>
            <p:nvPr/>
          </p:nvSpPr>
          <p:spPr>
            <a:xfrm>
              <a:off x="8163956" y="3151064"/>
              <a:ext cx="1740620" cy="362984"/>
            </a:xfrm>
            <a:prstGeom prst="rect">
              <a:avLst/>
            </a:prstGeom>
          </p:spPr>
          <p:txBody>
            <a:bodyPr wrap="square">
              <a:spAutoFit/>
            </a:bodyPr>
            <a:lstStyle/>
            <a:p>
              <a:pPr>
                <a:lnSpc>
                  <a:spcPct val="120000"/>
                </a:lnSpc>
              </a:pPr>
              <a:r>
                <a:rPr lang="fr-FR" sz="1600" b="1" dirty="0">
                  <a:latin typeface="Neutra Text Light" panose="02000000000000000000" pitchFamily="2" charset="0"/>
                  <a:ea typeface="Open Sans Light" panose="020B0306030504020204" pitchFamily="34" charset="0"/>
                  <a:cs typeface="Open Sans Light" panose="020B0306030504020204" pitchFamily="34" charset="0"/>
                </a:rPr>
                <a:t>CLOUD</a:t>
              </a:r>
            </a:p>
          </p:txBody>
        </p:sp>
        <p:sp>
          <p:nvSpPr>
            <p:cNvPr id="36" name="Rectangle 35">
              <a:extLst>
                <a:ext uri="{FF2B5EF4-FFF2-40B4-BE49-F238E27FC236}">
                  <a16:creationId xmlns:a16="http://schemas.microsoft.com/office/drawing/2014/main" id="{12A4E436-BDBA-47B2-A3BF-189767397F7C}"/>
                </a:ext>
              </a:extLst>
            </p:cNvPr>
            <p:cNvSpPr/>
            <p:nvPr/>
          </p:nvSpPr>
          <p:spPr>
            <a:xfrm>
              <a:off x="8461269" y="3557539"/>
              <a:ext cx="4645724" cy="741485"/>
            </a:xfrm>
            <a:prstGeom prst="rect">
              <a:avLst/>
            </a:prstGeom>
          </p:spPr>
          <p:txBody>
            <a:bodyPr wrap="square">
              <a:spAutoFit/>
            </a:bodyPr>
            <a:lstStyle/>
            <a:p>
              <a:pPr>
                <a:lnSpc>
                  <a:spcPct val="120000"/>
                </a:lnSpc>
                <a:buClr>
                  <a:schemeClr val="tx1"/>
                </a:buClr>
                <a:defRPr/>
              </a:pPr>
              <a:r>
                <a:rPr lang="fr-FR" sz="1200" dirty="0">
                  <a:latin typeface="Open Sans Light" panose="020B0306030504020204" pitchFamily="34" charset="0"/>
                  <a:ea typeface="Open Sans Light" panose="020B0306030504020204" pitchFamily="34" charset="0"/>
                  <a:cs typeface="Open Sans Light" panose="020B0306030504020204" pitchFamily="34" charset="0"/>
                </a:rPr>
                <a:t>Datacenter sécurisé en France (RGPD)</a:t>
              </a:r>
            </a:p>
            <a:p>
              <a:pPr>
                <a:lnSpc>
                  <a:spcPct val="120000"/>
                </a:lnSpc>
                <a:buClr>
                  <a:schemeClr val="tx1"/>
                </a:buClr>
                <a:defRPr/>
              </a:pPr>
              <a:r>
                <a:rPr lang="fr-FR" sz="1200" dirty="0">
                  <a:latin typeface="Open Sans Light" panose="020B0306030504020204" pitchFamily="34" charset="0"/>
                  <a:ea typeface="Open Sans Light" panose="020B0306030504020204" pitchFamily="34" charset="0"/>
                  <a:cs typeface="Open Sans Light" panose="020B0306030504020204" pitchFamily="34" charset="0"/>
                </a:rPr>
                <a:t>Supervision 24/7 &amp; redondance des serveurs</a:t>
              </a:r>
            </a:p>
            <a:p>
              <a:pPr>
                <a:lnSpc>
                  <a:spcPct val="120000"/>
                </a:lnSpc>
                <a:buClr>
                  <a:schemeClr val="tx1"/>
                </a:buClr>
                <a:defRPr/>
              </a:pPr>
              <a:r>
                <a:rPr lang="fr-FR" sz="1200" dirty="0">
                  <a:latin typeface="Open Sans Light" panose="020B0306030504020204" pitchFamily="34" charset="0"/>
                  <a:ea typeface="Open Sans Light" panose="020B0306030504020204" pitchFamily="34" charset="0"/>
                  <a:cs typeface="Open Sans Light" panose="020B0306030504020204" pitchFamily="34" charset="0"/>
                </a:rPr>
                <a:t>Aucune installation requise</a:t>
              </a:r>
            </a:p>
          </p:txBody>
        </p:sp>
      </p:grpSp>
      <p:grpSp>
        <p:nvGrpSpPr>
          <p:cNvPr id="37" name="Groupe 36">
            <a:extLst>
              <a:ext uri="{FF2B5EF4-FFF2-40B4-BE49-F238E27FC236}">
                <a16:creationId xmlns:a16="http://schemas.microsoft.com/office/drawing/2014/main" id="{ED068E58-9EB2-4724-A8E4-239CE9B0365B}"/>
              </a:ext>
            </a:extLst>
          </p:cNvPr>
          <p:cNvGrpSpPr/>
          <p:nvPr/>
        </p:nvGrpSpPr>
        <p:grpSpPr>
          <a:xfrm>
            <a:off x="8019242" y="4092412"/>
            <a:ext cx="3482271" cy="1343954"/>
            <a:chOff x="8170415" y="4489645"/>
            <a:chExt cx="3482271" cy="1343954"/>
          </a:xfrm>
        </p:grpSpPr>
        <p:sp>
          <p:nvSpPr>
            <p:cNvPr id="38" name="Rectangle 37">
              <a:extLst>
                <a:ext uri="{FF2B5EF4-FFF2-40B4-BE49-F238E27FC236}">
                  <a16:creationId xmlns:a16="http://schemas.microsoft.com/office/drawing/2014/main" id="{AED983AF-ECA7-4A11-BAA5-5DD47B326060}"/>
                </a:ext>
              </a:extLst>
            </p:cNvPr>
            <p:cNvSpPr/>
            <p:nvPr/>
          </p:nvSpPr>
          <p:spPr>
            <a:xfrm>
              <a:off x="8170415" y="4489645"/>
              <a:ext cx="1410158" cy="298287"/>
            </a:xfrm>
            <a:prstGeom prst="rect">
              <a:avLst/>
            </a:prstGeom>
          </p:spPr>
          <p:txBody>
            <a:bodyPr wrap="square">
              <a:spAutoFit/>
            </a:bodyPr>
            <a:lstStyle/>
            <a:p>
              <a:pPr>
                <a:lnSpc>
                  <a:spcPct val="120000"/>
                </a:lnSpc>
              </a:pPr>
              <a:r>
                <a:rPr lang="fr-FR" sz="1200">
                  <a:latin typeface="Open Sans Light" panose="020B0306030504020204" pitchFamily="34" charset="0"/>
                  <a:ea typeface="Open Sans Light" panose="020B0306030504020204" pitchFamily="34" charset="0"/>
                  <a:cs typeface="Open Sans Light" panose="020B0306030504020204" pitchFamily="34" charset="0"/>
                </a:rPr>
                <a:t>installation</a:t>
              </a:r>
            </a:p>
          </p:txBody>
        </p:sp>
        <p:sp>
          <p:nvSpPr>
            <p:cNvPr id="39" name="Rectangle 38">
              <a:extLst>
                <a:ext uri="{FF2B5EF4-FFF2-40B4-BE49-F238E27FC236}">
                  <a16:creationId xmlns:a16="http://schemas.microsoft.com/office/drawing/2014/main" id="{10893C38-C354-4CD6-8B99-6BD9C9A94AC8}"/>
                </a:ext>
              </a:extLst>
            </p:cNvPr>
            <p:cNvSpPr/>
            <p:nvPr/>
          </p:nvSpPr>
          <p:spPr>
            <a:xfrm>
              <a:off x="8170415" y="4694185"/>
              <a:ext cx="2195634" cy="362984"/>
            </a:xfrm>
            <a:prstGeom prst="rect">
              <a:avLst/>
            </a:prstGeom>
          </p:spPr>
          <p:txBody>
            <a:bodyPr wrap="square">
              <a:spAutoFit/>
            </a:bodyPr>
            <a:lstStyle/>
            <a:p>
              <a:pPr>
                <a:lnSpc>
                  <a:spcPct val="120000"/>
                </a:lnSpc>
              </a:pPr>
              <a:r>
                <a:rPr lang="fr-FR" sz="1600" b="1" dirty="0">
                  <a:latin typeface="Neutra Text Light" panose="02000000000000000000" pitchFamily="2" charset="0"/>
                  <a:ea typeface="Open Sans Light" panose="020B0306030504020204" pitchFamily="34" charset="0"/>
                  <a:cs typeface="Open Sans Light" panose="020B0306030504020204" pitchFamily="34" charset="0"/>
                </a:rPr>
                <a:t>ON-PREMISE</a:t>
              </a:r>
            </a:p>
          </p:txBody>
        </p:sp>
        <p:sp>
          <p:nvSpPr>
            <p:cNvPr id="40" name="Rectangle 39">
              <a:extLst>
                <a:ext uri="{FF2B5EF4-FFF2-40B4-BE49-F238E27FC236}">
                  <a16:creationId xmlns:a16="http://schemas.microsoft.com/office/drawing/2014/main" id="{7A640899-2277-40C7-85E6-521C7A33F6CC}"/>
                </a:ext>
              </a:extLst>
            </p:cNvPr>
            <p:cNvSpPr/>
            <p:nvPr/>
          </p:nvSpPr>
          <p:spPr>
            <a:xfrm>
              <a:off x="8407477" y="5092114"/>
              <a:ext cx="3245209" cy="741485"/>
            </a:xfrm>
            <a:prstGeom prst="rect">
              <a:avLst/>
            </a:prstGeom>
          </p:spPr>
          <p:txBody>
            <a:bodyPr wrap="square">
              <a:spAutoFit/>
            </a:bodyPr>
            <a:lstStyle/>
            <a:p>
              <a:pPr>
                <a:lnSpc>
                  <a:spcPct val="120000"/>
                </a:lnSpc>
                <a:buClr>
                  <a:schemeClr val="tx1"/>
                </a:buClr>
                <a:defRPr/>
              </a:pPr>
              <a:r>
                <a:rPr lang="fr-FR" sz="1200" dirty="0">
                  <a:latin typeface="Open Sans Light" panose="020B0306030504020204" pitchFamily="34" charset="0"/>
                  <a:ea typeface="Open Sans Light" panose="020B0306030504020204" pitchFamily="34" charset="0"/>
                  <a:cs typeface="Open Sans Light" panose="020B0306030504020204" pitchFamily="34" charset="0"/>
                </a:rPr>
                <a:t>Respect de votre politique d’hébergement</a:t>
              </a:r>
            </a:p>
            <a:p>
              <a:pPr>
                <a:lnSpc>
                  <a:spcPct val="120000"/>
                </a:lnSpc>
                <a:buClr>
                  <a:schemeClr val="tx1"/>
                </a:buClr>
                <a:defRPr/>
              </a:pPr>
              <a:r>
                <a:rPr lang="fr-FR" sz="1200" dirty="0">
                  <a:latin typeface="Open Sans Light" panose="020B0306030504020204" pitchFamily="34" charset="0"/>
                  <a:ea typeface="Open Sans Light" panose="020B0306030504020204" pitchFamily="34" charset="0"/>
                  <a:cs typeface="Open Sans Light" panose="020B0306030504020204" pitchFamily="34" charset="0"/>
                </a:rPr>
                <a:t>100% adaptée à votre infrastructure</a:t>
              </a:r>
            </a:p>
            <a:p>
              <a:pPr>
                <a:lnSpc>
                  <a:spcPct val="120000"/>
                </a:lnSpc>
                <a:buClr>
                  <a:schemeClr val="tx1"/>
                </a:buClr>
                <a:defRPr/>
              </a:pPr>
              <a:r>
                <a:rPr lang="fr-FR" sz="1200" dirty="0">
                  <a:latin typeface="Open Sans Light" panose="020B0306030504020204" pitchFamily="34" charset="0"/>
                  <a:ea typeface="Open Sans Light" panose="020B0306030504020204" pitchFamily="34" charset="0"/>
                  <a:cs typeface="Open Sans Light" panose="020B0306030504020204" pitchFamily="34" charset="0"/>
                </a:rPr>
                <a:t>Installation simplifiée</a:t>
              </a:r>
            </a:p>
          </p:txBody>
        </p:sp>
      </p:grpSp>
      <p:pic>
        <p:nvPicPr>
          <p:cNvPr id="41" name="Graphique 40">
            <a:extLst>
              <a:ext uri="{FF2B5EF4-FFF2-40B4-BE49-F238E27FC236}">
                <a16:creationId xmlns:a16="http://schemas.microsoft.com/office/drawing/2014/main" id="{1B60D4DE-6031-4AEA-A7ED-DE60A5F45E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8570" y="4460597"/>
            <a:ext cx="763554" cy="523580"/>
          </a:xfrm>
          <a:prstGeom prst="rect">
            <a:avLst/>
          </a:prstGeom>
        </p:spPr>
      </p:pic>
      <p:pic>
        <p:nvPicPr>
          <p:cNvPr id="42" name="Graphique 41">
            <a:extLst>
              <a:ext uri="{FF2B5EF4-FFF2-40B4-BE49-F238E27FC236}">
                <a16:creationId xmlns:a16="http://schemas.microsoft.com/office/drawing/2014/main" id="{E643DD6D-A725-42A3-B70E-BAE79C6C60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0817" y="4604642"/>
            <a:ext cx="1015555" cy="235491"/>
          </a:xfrm>
          <a:prstGeom prst="rect">
            <a:avLst/>
          </a:prstGeom>
        </p:spPr>
      </p:pic>
      <p:pic>
        <p:nvPicPr>
          <p:cNvPr id="43" name="Graphique 42">
            <a:extLst>
              <a:ext uri="{FF2B5EF4-FFF2-40B4-BE49-F238E27FC236}">
                <a16:creationId xmlns:a16="http://schemas.microsoft.com/office/drawing/2014/main" id="{D4358CF0-9481-4882-84F8-4753C8C0B8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7870" y="4440843"/>
            <a:ext cx="1146537" cy="465781"/>
          </a:xfrm>
          <a:prstGeom prst="rect">
            <a:avLst/>
          </a:prstGeom>
        </p:spPr>
      </p:pic>
      <p:sp>
        <p:nvSpPr>
          <p:cNvPr id="46" name="Titre 1">
            <a:extLst>
              <a:ext uri="{FF2B5EF4-FFF2-40B4-BE49-F238E27FC236}">
                <a16:creationId xmlns:a16="http://schemas.microsoft.com/office/drawing/2014/main" id="{22BDEDBB-B321-4CD3-AF57-4CCB25CF1144}"/>
              </a:ext>
            </a:extLst>
          </p:cNvPr>
          <p:cNvSpPr txBox="1">
            <a:spLocks/>
          </p:cNvSpPr>
          <p:nvPr/>
        </p:nvSpPr>
        <p:spPr>
          <a:xfrm>
            <a:off x="381163" y="1754677"/>
            <a:ext cx="6770836" cy="1866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3600" b="1">
                <a:latin typeface="Neutra Text" panose="02000000000000000000" pitchFamily="50" charset="0"/>
                <a:ea typeface="Open Sans" panose="020B0606030504020204" pitchFamily="34" charset="0"/>
                <a:cs typeface="Open Sans" panose="020B0606030504020204" pitchFamily="34" charset="0"/>
              </a:rPr>
              <a:t>Une activation du service adaptée à votre infrastructure</a:t>
            </a:r>
          </a:p>
        </p:txBody>
      </p:sp>
      <p:pic>
        <p:nvPicPr>
          <p:cNvPr id="47" name="Image 46" descr="Une image contenant dessin&#10;&#10;Description générée automatiquement">
            <a:extLst>
              <a:ext uri="{FF2B5EF4-FFF2-40B4-BE49-F238E27FC236}">
                <a16:creationId xmlns:a16="http://schemas.microsoft.com/office/drawing/2014/main" id="{C6C29E3F-D4AD-4109-AAB1-4B191B265A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7901" y="4581812"/>
            <a:ext cx="879345" cy="217582"/>
          </a:xfrm>
          <a:prstGeom prst="rect">
            <a:avLst/>
          </a:prstGeom>
        </p:spPr>
      </p:pic>
      <p:pic>
        <p:nvPicPr>
          <p:cNvPr id="48" name="Image 47" descr="Une image contenant texte, signe&#10;&#10;Description générée automatiquement">
            <a:extLst>
              <a:ext uri="{FF2B5EF4-FFF2-40B4-BE49-F238E27FC236}">
                <a16:creationId xmlns:a16="http://schemas.microsoft.com/office/drawing/2014/main" id="{3EFD5C2A-8F71-4358-8A76-6F9DAD4EC6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8523" y="4388715"/>
            <a:ext cx="712015" cy="712015"/>
          </a:xfrm>
          <a:prstGeom prst="rect">
            <a:avLst/>
          </a:prstGeom>
        </p:spPr>
      </p:pic>
      <p:sp>
        <p:nvSpPr>
          <p:cNvPr id="22" name="Extraire 21">
            <a:hlinkClick r:id="rId11" action="ppaction://hlinksldjump"/>
            <a:extLst>
              <a:ext uri="{FF2B5EF4-FFF2-40B4-BE49-F238E27FC236}">
                <a16:creationId xmlns:a16="http://schemas.microsoft.com/office/drawing/2014/main" id="{41C232C2-EFE3-F54B-B119-0F12101DAE8E}"/>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C5DD2877-8350-7946-AB5E-38C130AF4EAE}"/>
              </a:ext>
            </a:extLst>
          </p:cNvPr>
          <p:cNvCxnSpPr>
            <a:cxnSpLocks/>
          </p:cNvCxnSpPr>
          <p:nvPr/>
        </p:nvCxnSpPr>
        <p:spPr>
          <a:xfrm>
            <a:off x="8144089" y="2699430"/>
            <a:ext cx="0" cy="548452"/>
          </a:xfrm>
          <a:prstGeom prst="line">
            <a:avLst/>
          </a:prstGeom>
          <a:ln w="19050">
            <a:solidFill>
              <a:srgbClr val="FF9D59"/>
            </a:solidFill>
          </a:ln>
        </p:spPr>
        <p:style>
          <a:lnRef idx="1">
            <a:schemeClr val="accent2"/>
          </a:lnRef>
          <a:fillRef idx="0">
            <a:schemeClr val="accent2"/>
          </a:fillRef>
          <a:effectRef idx="0">
            <a:schemeClr val="accent2"/>
          </a:effectRef>
          <a:fontRef idx="minor">
            <a:schemeClr val="tx1"/>
          </a:fontRef>
        </p:style>
      </p:cxnSp>
      <p:cxnSp>
        <p:nvCxnSpPr>
          <p:cNvPr id="23" name="Connecteur droit 22">
            <a:extLst>
              <a:ext uri="{FF2B5EF4-FFF2-40B4-BE49-F238E27FC236}">
                <a16:creationId xmlns:a16="http://schemas.microsoft.com/office/drawing/2014/main" id="{D0E0B5AB-FF92-3841-81B4-0103425892F1}"/>
              </a:ext>
            </a:extLst>
          </p:cNvPr>
          <p:cNvCxnSpPr>
            <a:cxnSpLocks/>
          </p:cNvCxnSpPr>
          <p:nvPr/>
        </p:nvCxnSpPr>
        <p:spPr>
          <a:xfrm>
            <a:off x="8144089" y="4795347"/>
            <a:ext cx="0" cy="548452"/>
          </a:xfrm>
          <a:prstGeom prst="line">
            <a:avLst/>
          </a:prstGeom>
          <a:ln w="19050">
            <a:solidFill>
              <a:srgbClr val="FF9D5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42503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b="1" dirty="0">
                <a:latin typeface="Neutra Text" panose="02000000000000000000" pitchFamily="50" charset="0"/>
                <a:ea typeface="Open Sans" panose="020B0606030504020204" pitchFamily="34" charset="0"/>
                <a:cs typeface="Open Sans" panose="020B0606030504020204" pitchFamily="34" charset="0"/>
              </a:rPr>
              <a:t>Conduite du projet – </a:t>
            </a:r>
            <a:r>
              <a:rPr lang="fr-FR" sz="3600" b="1" dirty="0" err="1">
                <a:latin typeface="Neutra Text" panose="02000000000000000000" pitchFamily="50" charset="0"/>
                <a:ea typeface="Open Sans" panose="020B0606030504020204" pitchFamily="34" charset="0"/>
                <a:cs typeface="Open Sans" panose="020B0606030504020204" pitchFamily="34" charset="0"/>
              </a:rPr>
              <a:t>SaaS</a:t>
            </a:r>
            <a:endParaRPr lang="fr-FR" sz="3600" b="1" dirty="0">
              <a:latin typeface="Neutra Text" panose="02000000000000000000" pitchFamily="50" charset="0"/>
              <a:ea typeface="Open Sans" panose="020B0606030504020204" pitchFamily="34" charset="0"/>
              <a:cs typeface="Open Sans" panose="020B0606030504020204" pitchFamily="34" charset="0"/>
            </a:endParaRPr>
          </a:p>
        </p:txBody>
      </p:sp>
      <p:graphicFrame>
        <p:nvGraphicFramePr>
          <p:cNvPr id="20" name="Tableau 19">
            <a:extLst>
              <a:ext uri="{FF2B5EF4-FFF2-40B4-BE49-F238E27FC236}">
                <a16:creationId xmlns:a16="http://schemas.microsoft.com/office/drawing/2014/main" id="{0D0F5104-7B2C-5E41-B59C-6EB8AB8A407A}"/>
              </a:ext>
            </a:extLst>
          </p:cNvPr>
          <p:cNvGraphicFramePr>
            <a:graphicFrameLocks noGrp="1"/>
          </p:cNvGraphicFramePr>
          <p:nvPr>
            <p:extLst>
              <p:ext uri="{D42A27DB-BD31-4B8C-83A1-F6EECF244321}">
                <p14:modId xmlns:p14="http://schemas.microsoft.com/office/powerpoint/2010/main" val="4179185979"/>
              </p:ext>
            </p:extLst>
          </p:nvPr>
        </p:nvGraphicFramePr>
        <p:xfrm>
          <a:off x="741151" y="1690688"/>
          <a:ext cx="10734278" cy="4381499"/>
        </p:xfrm>
        <a:graphic>
          <a:graphicData uri="http://schemas.openxmlformats.org/drawingml/2006/table">
            <a:tbl>
              <a:tblPr firstRow="1" bandRow="1">
                <a:tableStyleId>{5C22544A-7EE6-4342-B048-85BDC9FD1C3A}</a:tableStyleId>
              </a:tblPr>
              <a:tblGrid>
                <a:gridCol w="2109603">
                  <a:extLst>
                    <a:ext uri="{9D8B030D-6E8A-4147-A177-3AD203B41FA5}">
                      <a16:colId xmlns:a16="http://schemas.microsoft.com/office/drawing/2014/main" val="2046683806"/>
                    </a:ext>
                  </a:extLst>
                </a:gridCol>
                <a:gridCol w="2185712">
                  <a:extLst>
                    <a:ext uri="{9D8B030D-6E8A-4147-A177-3AD203B41FA5}">
                      <a16:colId xmlns:a16="http://schemas.microsoft.com/office/drawing/2014/main" val="1290570216"/>
                    </a:ext>
                  </a:extLst>
                </a:gridCol>
                <a:gridCol w="4315089">
                  <a:extLst>
                    <a:ext uri="{9D8B030D-6E8A-4147-A177-3AD203B41FA5}">
                      <a16:colId xmlns:a16="http://schemas.microsoft.com/office/drawing/2014/main" val="3973212059"/>
                    </a:ext>
                  </a:extLst>
                </a:gridCol>
                <a:gridCol w="2123874">
                  <a:extLst>
                    <a:ext uri="{9D8B030D-6E8A-4147-A177-3AD203B41FA5}">
                      <a16:colId xmlns:a16="http://schemas.microsoft.com/office/drawing/2014/main" val="123983255"/>
                    </a:ext>
                  </a:extLst>
                </a:gridCol>
              </a:tblGrid>
              <a:tr h="416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latin typeface="Neutra Text"/>
                          <a:ea typeface="Open Sans" panose="020B0606030504020204" pitchFamily="34" charset="0"/>
                          <a:cs typeface="Calibri"/>
                        </a:rPr>
                        <a:t>SET UP PRÉPARATOIRE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latin typeface="Neutra Text"/>
                          <a:ea typeface="Open Sans" panose="020B0606030504020204" pitchFamily="34" charset="0"/>
                          <a:cs typeface="Calibri"/>
                        </a:rPr>
                        <a:t>ON-BOARDING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defRPr/>
                      </a:pPr>
                      <a:r>
                        <a:rPr lang="fr-FR" sz="1200" b="1" dirty="0">
                          <a:latin typeface="Neutra Text"/>
                          <a:ea typeface="Open Sans" panose="020B0606030504020204" pitchFamily="34" charset="0"/>
                          <a:cs typeface="Calibri"/>
                        </a:rPr>
                        <a:t>INSTALLATION, PILOTE , CHANGEMENT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kumimoji="0" lang="fr-FR" sz="1200" b="1" i="0" u="none" strike="noStrike" kern="1200" cap="none" spc="0" normalizeH="0" baseline="0" noProof="0" dirty="0">
                          <a:ln>
                            <a:noFill/>
                          </a:ln>
                          <a:effectLst/>
                          <a:uLnTx/>
                          <a:uFillTx/>
                          <a:latin typeface="Neutra Text"/>
                          <a:ea typeface="Open Sans" panose="020B0606030504020204" pitchFamily="34" charset="0"/>
                          <a:cs typeface="Calibri"/>
                        </a:rPr>
                        <a:t>FINALISATION</a:t>
                      </a:r>
                      <a:endParaRPr lang="fr-FR" sz="1200" b="1" dirty="0">
                        <a:latin typeface="Neutra Text"/>
                        <a:cs typeface="Calibri"/>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828480399"/>
                  </a:ext>
                </a:extLst>
              </a:tr>
              <a:tr h="3635597">
                <a:tc>
                  <a:txBody>
                    <a:bodyPr/>
                    <a:lstStyle/>
                    <a:p>
                      <a:pPr marL="171450" marR="0" lvl="0" indent="-171450"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effectLst/>
                          <a:uLnTx/>
                          <a:uFillTx/>
                          <a:latin typeface="Open Sans Light"/>
                          <a:ea typeface="Open Sans Light" panose="020B0306030504020204" pitchFamily="34" charset="0"/>
                          <a:cs typeface="Open Sans Light" panose="020B0306030504020204" pitchFamily="34" charset="0"/>
                        </a:rPr>
                        <a:t>Présentation du Success Program</a:t>
                      </a:r>
                    </a:p>
                    <a:p>
                      <a:pPr marL="171450" marR="0" lvl="0" indent="-171450"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effectLst/>
                          <a:uLnTx/>
                          <a:uFillTx/>
                          <a:latin typeface="Open Sans Light"/>
                          <a:ea typeface="Open Sans Light" panose="020B0306030504020204" pitchFamily="34" charset="0"/>
                          <a:cs typeface="Open Sans Light" panose="020B0306030504020204" pitchFamily="34" charset="0"/>
                        </a:rPr>
                        <a:t>Définir le planning de déploiement</a:t>
                      </a:r>
                    </a:p>
                    <a:p>
                      <a:pPr marL="171450" marR="0" lvl="0" indent="-171450" rtl="0" eaLnBrk="1" fontAlgn="auto" latinLnBrk="0" hangingPunct="1">
                        <a:lnSpc>
                          <a:spcPct val="125000"/>
                        </a:lnSpc>
                        <a:spcBef>
                          <a:spcPts val="0"/>
                        </a:spcBef>
                        <a:spcAft>
                          <a:spcPts val="0"/>
                        </a:spcAft>
                        <a:buFont typeface="Arial" panose="020B0604020202020204" pitchFamily="34" charset="0"/>
                        <a:buChar char="•"/>
                      </a:pPr>
                      <a:r>
                        <a:rPr kumimoji="0" lang="fr-FR" sz="1400" b="0" i="0" u="none" strike="noStrike" kern="1200" cap="none" spc="0" normalizeH="0" baseline="0" noProof="0">
                          <a:ln>
                            <a:noFill/>
                          </a:ln>
                          <a:effectLst/>
                          <a:uLnTx/>
                          <a:uFillTx/>
                          <a:latin typeface="Open Sans Light"/>
                          <a:ea typeface="Open Sans Light" panose="020B0306030504020204" pitchFamily="34" charset="0"/>
                          <a:cs typeface="Open Sans Light" panose="020B0306030504020204" pitchFamily="34" charset="0"/>
                        </a:rPr>
                        <a:t>Programmer les formations</a:t>
                      </a:r>
                      <a:r>
                        <a:rPr lang="fr-FR" sz="1400" b="0" i="0" u="none" strike="noStrike" kern="1200" cap="none" spc="0" normalizeH="0" baseline="0" noProof="0">
                          <a:ln>
                            <a:noFill/>
                          </a:ln>
                          <a:effectLst/>
                          <a:uLnTx/>
                          <a:uFillTx/>
                          <a:latin typeface="Open Sans Light"/>
                          <a:ea typeface="Open Sans Light" panose="020B0306030504020204" pitchFamily="34" charset="0"/>
                          <a:cs typeface="Open Sans Light" panose="020B0306030504020204" pitchFamily="34" charset="0"/>
                        </a:rPr>
                        <a:t> </a:t>
                      </a:r>
                      <a:endParaRPr kumimoji="0" lang="fr-FR" sz="1400" b="0" i="0" u="none" strike="noStrike" kern="1200" cap="none" spc="0" normalizeH="0" baseline="0" noProof="0">
                        <a:ln>
                          <a:noFill/>
                        </a:ln>
                        <a:effectLst/>
                        <a:uLnTx/>
                        <a:uFillTx/>
                        <a:latin typeface="Open Sans Light"/>
                        <a:ea typeface="Open Sans Light" panose="020B0306030504020204" pitchFamily="34" charset="0"/>
                        <a:cs typeface="Open Sans Light" panose="020B0306030504020204" pitchFamily="34" charset="0"/>
                      </a:endParaRPr>
                    </a:p>
                    <a:p>
                      <a:pPr marL="171450" marR="0" lvl="0" indent="-171450"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a:ln>
                            <a:noFill/>
                          </a:ln>
                          <a:effectLst/>
                          <a:uLnTx/>
                          <a:uFillTx/>
                          <a:latin typeface="Open Sans Light"/>
                          <a:ea typeface="Open Sans Light" panose="020B0306030504020204" pitchFamily="34" charset="0"/>
                          <a:cs typeface="Open Sans Light" panose="020B0306030504020204" pitchFamily="34" charset="0"/>
                        </a:rPr>
                        <a:t>Aligner les attendus et les prochaines étapes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25000"/>
                        </a:lnSpc>
                        <a:buFont typeface="Arial" panose="020B0604020202020204" pitchFamily="34" charset="0"/>
                        <a:buChar char="•"/>
                      </a:pPr>
                      <a:r>
                        <a:rPr lang="fr-FR" sz="1400">
                          <a:latin typeface="Open Sans Light"/>
                          <a:ea typeface="Open Sans Light" panose="020B0306030504020204" pitchFamily="34" charset="0"/>
                          <a:cs typeface="Open Sans Light" panose="020B0306030504020204" pitchFamily="34" charset="0"/>
                        </a:rPr>
                        <a:t>Déclaration des NDD et Serveurs Messagerie </a:t>
                      </a:r>
                      <a:endParaRPr lang="fr-FR" sz="140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171450" indent="-171450">
                        <a:lnSpc>
                          <a:spcPct val="125000"/>
                        </a:lnSpc>
                        <a:buFont typeface="Arial" panose="020B0604020202020204" pitchFamily="34" charset="0"/>
                        <a:buChar char="•"/>
                        <a:defRPr/>
                      </a:pPr>
                      <a:r>
                        <a:rPr lang="fr-FR" sz="1400">
                          <a:latin typeface="Open Sans Light"/>
                          <a:ea typeface="Open Sans Light" panose="020B0306030504020204" pitchFamily="34" charset="0"/>
                          <a:cs typeface="Open Sans Light" panose="020B0306030504020204" pitchFamily="34" charset="0"/>
                        </a:rPr>
                        <a:t>Synchronisation des utilisateurs</a:t>
                      </a:r>
                    </a:p>
                    <a:p>
                      <a:pPr marL="171450" indent="-171450">
                        <a:lnSpc>
                          <a:spcPct val="125000"/>
                        </a:lnSpc>
                        <a:buFont typeface="Arial" panose="020B0604020202020204" pitchFamily="34" charset="0"/>
                        <a:buChar char="•"/>
                        <a:defRPr/>
                      </a:pPr>
                      <a:r>
                        <a:rPr lang="fr-FR" sz="1400">
                          <a:latin typeface="Open Sans Light"/>
                          <a:ea typeface="Open Sans Light" panose="020B0306030504020204" pitchFamily="34" charset="0"/>
                          <a:cs typeface="Open Sans Light" panose="020B0306030504020204" pitchFamily="34" charset="0"/>
                        </a:rPr>
                        <a:t>Personnalisation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400" dirty="0">
                          <a:latin typeface="Open Sans Light"/>
                          <a:ea typeface="Open Sans Light" panose="020B0306030504020204" pitchFamily="34" charset="0"/>
                          <a:cs typeface="Open Sans Light" panose="020B0306030504020204" pitchFamily="34" charset="0"/>
                        </a:rPr>
                        <a:t>Lien On </a:t>
                      </a:r>
                      <a:r>
                        <a:rPr lang="fr-FR" sz="1400" dirty="0" err="1">
                          <a:latin typeface="Open Sans Light"/>
                          <a:ea typeface="Open Sans Light" panose="020B0306030504020204" pitchFamily="34" charset="0"/>
                          <a:cs typeface="Open Sans Light" panose="020B0306030504020204" pitchFamily="34" charset="0"/>
                        </a:rPr>
                        <a:t>Boarding</a:t>
                      </a:r>
                      <a:r>
                        <a:rPr lang="fr-FR" sz="1400" dirty="0">
                          <a:latin typeface="Open Sans Light"/>
                          <a:ea typeface="Open Sans Light" panose="020B0306030504020204" pitchFamily="34" charset="0"/>
                          <a:cs typeface="Open Sans Light" panose="020B0306030504020204" pitchFamily="34" charset="0"/>
                        </a:rPr>
                        <a:t> terminé</a:t>
                      </a:r>
                    </a:p>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400" dirty="0">
                          <a:latin typeface="Open Sans Light"/>
                          <a:ea typeface="Open Sans Light" panose="020B0306030504020204" pitchFamily="34" charset="0"/>
                          <a:cs typeface="Open Sans Light" panose="020B0306030504020204" pitchFamily="34" charset="0"/>
                        </a:rPr>
                        <a:t>Réception des accès manager</a:t>
                      </a:r>
                    </a:p>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400" dirty="0">
                          <a:latin typeface="Open Sans Light"/>
                          <a:ea typeface="Open Sans Light" panose="020B0306030504020204" pitchFamily="34" charset="0"/>
                          <a:cs typeface="Open Sans Light" panose="020B0306030504020204" pitchFamily="34" charset="0"/>
                        </a:rPr>
                        <a:t>Redirection des champs MX</a:t>
                      </a:r>
                    </a:p>
                    <a:p>
                      <a:pPr marL="0" marR="0" lvl="0" indent="0" fontAlgn="auto">
                        <a:lnSpc>
                          <a:spcPct val="125000"/>
                        </a:lnSpc>
                        <a:spcBef>
                          <a:spcPts val="0"/>
                        </a:spcBef>
                        <a:spcAft>
                          <a:spcPts val="0"/>
                        </a:spcAft>
                        <a:buClrTx/>
                        <a:buSzTx/>
                        <a:buFontTx/>
                        <a:buNone/>
                        <a:tabLst/>
                        <a:defRPr/>
                      </a:pPr>
                      <a:endParaRPr lang="fr-FR"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lvl="0">
                        <a:lnSpc>
                          <a:spcPct val="125000"/>
                        </a:lnSpc>
                      </a:pPr>
                      <a:r>
                        <a:rPr lang="fr-FR" sz="1400" u="sng" dirty="0" err="1">
                          <a:latin typeface="Open Sans Light"/>
                          <a:ea typeface="Open Sans Light" panose="020B0306030504020204" pitchFamily="34" charset="0"/>
                          <a:cs typeface="Open Sans Light" panose="020B0306030504020204" pitchFamily="34" charset="0"/>
                        </a:rPr>
                        <a:t>Protect</a:t>
                      </a:r>
                      <a:r>
                        <a:rPr lang="fr-FR" sz="1400" u="sng" dirty="0">
                          <a:latin typeface="Open Sans Light"/>
                          <a:ea typeface="Open Sans Light" panose="020B0306030504020204" pitchFamily="34" charset="0"/>
                          <a:cs typeface="Open Sans Light" panose="020B0306030504020204" pitchFamily="34" charset="0"/>
                        </a:rPr>
                        <a:t> Out</a:t>
                      </a:r>
                    </a:p>
                    <a:p>
                      <a:pPr marL="171450" lvl="0" indent="-171450">
                        <a:lnSpc>
                          <a:spcPct val="125000"/>
                        </a:lnSpc>
                        <a:buFont typeface="Arial" panose="020B0604020202020204" pitchFamily="34" charset="0"/>
                        <a:buChar char="•"/>
                        <a:defRPr/>
                      </a:pPr>
                      <a:r>
                        <a:rPr lang="fr-FR" sz="1400" dirty="0">
                          <a:latin typeface="Open Sans Light"/>
                          <a:ea typeface="Open Sans Light" panose="020B0306030504020204" pitchFamily="34" charset="0"/>
                          <a:cs typeface="Open Sans Light" panose="020B0306030504020204" pitchFamily="34" charset="0"/>
                        </a:rPr>
                        <a:t>Enrichissement automatique des listes d’expéditeurs</a:t>
                      </a:r>
                    </a:p>
                    <a:p>
                      <a:pPr marL="171450" indent="-171450">
                        <a:lnSpc>
                          <a:spcPct val="125000"/>
                        </a:lnSpc>
                        <a:buFont typeface="Arial" panose="020B0604020202020204" pitchFamily="34" charset="0"/>
                        <a:buChar char="•"/>
                      </a:pPr>
                      <a:r>
                        <a:rPr lang="fr-FR" sz="1400" dirty="0">
                          <a:latin typeface="Open Sans Light"/>
                          <a:ea typeface="Open Sans Light" panose="020B0306030504020204" pitchFamily="34" charset="0"/>
                          <a:cs typeface="Open Sans Light" panose="020B0306030504020204" pitchFamily="34" charset="0"/>
                        </a:rPr>
                        <a:t>Déploiement progressif des protections </a:t>
                      </a:r>
                    </a:p>
                    <a:p>
                      <a:pPr marL="0" indent="0">
                        <a:lnSpc>
                          <a:spcPct val="125000"/>
                        </a:lnSpc>
                        <a:buFont typeface="Arial" panose="020B0604020202020204" pitchFamily="34" charset="0"/>
                        <a:buNone/>
                      </a:pPr>
                      <a:endParaRPr lang="fr-FR"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5000"/>
                        </a:lnSpc>
                        <a:buFont typeface="Arial" panose="020B0604020202020204" pitchFamily="34" charset="0"/>
                        <a:buNone/>
                        <a:defRPr/>
                      </a:pPr>
                      <a:r>
                        <a:rPr lang="fr-FR" sz="1400" u="sng" dirty="0">
                          <a:latin typeface="Open Sans Light"/>
                          <a:ea typeface="Open Sans Light" panose="020B0306030504020204" pitchFamily="34" charset="0"/>
                          <a:cs typeface="Open Sans Light" panose="020B0306030504020204" pitchFamily="34" charset="0"/>
                        </a:rPr>
                        <a:t>Conduite du changement</a:t>
                      </a:r>
                    </a:p>
                    <a:p>
                      <a:pPr marL="171450" indent="-171450">
                        <a:lnSpc>
                          <a:spcPct val="125000"/>
                        </a:lnSpc>
                        <a:buFont typeface="Arial" panose="020B0604020202020204" pitchFamily="34" charset="0"/>
                        <a:buChar char="•"/>
                      </a:pPr>
                      <a:r>
                        <a:rPr lang="fr-FR" sz="1400" dirty="0">
                          <a:latin typeface="Open Sans Light"/>
                          <a:ea typeface="Open Sans Light" panose="020B0306030504020204" pitchFamily="34" charset="0"/>
                          <a:cs typeface="Open Sans Light" panose="020B0306030504020204" pitchFamily="34" charset="0"/>
                        </a:rPr>
                        <a:t>Information et présentation </a:t>
                      </a:r>
                    </a:p>
                    <a:p>
                      <a:pPr marL="171450" indent="-171450">
                        <a:lnSpc>
                          <a:spcPct val="125000"/>
                        </a:lnSpc>
                        <a:buFont typeface="Arial" panose="020B0604020202020204" pitchFamily="34" charset="0"/>
                        <a:buChar char="•"/>
                        <a:defRPr/>
                      </a:pPr>
                      <a:r>
                        <a:rPr lang="fr-FR" sz="1400" dirty="0">
                          <a:latin typeface="Open Sans Light"/>
                          <a:ea typeface="Open Sans Light" panose="020B0306030504020204" pitchFamily="34" charset="0"/>
                          <a:cs typeface="Open Sans Light" panose="020B0306030504020204" pitchFamily="34" charset="0"/>
                        </a:rPr>
                        <a:t>Découverte de l’interface par l’utilisateur</a:t>
                      </a:r>
                    </a:p>
                    <a:p>
                      <a:pPr marL="171450" indent="-171450">
                        <a:lnSpc>
                          <a:spcPct val="125000"/>
                        </a:lnSpc>
                        <a:buFont typeface="Arial" panose="020B0604020202020204" pitchFamily="34" charset="0"/>
                        <a:buChar char="•"/>
                        <a:defRPr/>
                      </a:pPr>
                      <a:r>
                        <a:rPr lang="fr-FR" sz="1400" dirty="0">
                          <a:latin typeface="Open Sans Light"/>
                          <a:ea typeface="Open Sans Light" panose="020B0306030504020204" pitchFamily="34" charset="0"/>
                          <a:cs typeface="Open Sans Light" panose="020B0306030504020204" pitchFamily="34" charset="0"/>
                        </a:rPr>
                        <a:t>Formations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400">
                          <a:latin typeface="Open Sans Light"/>
                          <a:ea typeface="Open Sans Light" panose="020B0306030504020204" pitchFamily="34" charset="0"/>
                          <a:cs typeface="Open Sans Light" panose="020B0306030504020204" pitchFamily="34" charset="0"/>
                        </a:rPr>
                        <a:t>Suivi Post Installation</a:t>
                      </a:r>
                    </a:p>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400">
                          <a:latin typeface="Open Sans Light"/>
                          <a:ea typeface="Open Sans Light" panose="020B0306030504020204" pitchFamily="34" charset="0"/>
                          <a:cs typeface="Open Sans Light" panose="020B0306030504020204" pitchFamily="34" charset="0"/>
                        </a:rPr>
                        <a:t>CSM dédié</a:t>
                      </a:r>
                    </a:p>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400">
                          <a:latin typeface="Open Sans Light"/>
                          <a:ea typeface="Open Sans Light" panose="020B0306030504020204" pitchFamily="34" charset="0"/>
                          <a:cs typeface="Open Sans Light" panose="020B0306030504020204" pitchFamily="34" charset="0"/>
                        </a:rPr>
                        <a:t>Escalade support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0009875"/>
                  </a:ext>
                </a:extLst>
              </a:tr>
              <a:tr h="329262">
                <a:tc>
                  <a:txBody>
                    <a:bodyPr/>
                    <a:lstStyle/>
                    <a:p>
                      <a:pPr algn="ctr"/>
                      <a:r>
                        <a:rPr lang="fr-FR" sz="1400" b="0" dirty="0">
                          <a:solidFill>
                            <a:schemeClr val="tx1"/>
                          </a:solidFill>
                          <a:latin typeface="Neutra Text"/>
                        </a:rPr>
                        <a:t>30 minutes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FEEBDA"/>
                    </a:solidFill>
                  </a:tcPr>
                </a:tc>
                <a:tc>
                  <a:txBody>
                    <a:bodyPr/>
                    <a:lstStyle/>
                    <a:p>
                      <a:pPr algn="ctr"/>
                      <a:r>
                        <a:rPr lang="fr-FR" sz="1400" b="0">
                          <a:solidFill>
                            <a:schemeClr val="tx1"/>
                          </a:solidFill>
                          <a:latin typeface="Neutra Text"/>
                        </a:rPr>
                        <a:t>1 heure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FEEBDA"/>
                    </a:solidFill>
                  </a:tcPr>
                </a:tc>
                <a:tc>
                  <a:txBody>
                    <a:bodyPr/>
                    <a:lstStyle/>
                    <a:p>
                      <a:pPr algn="ctr"/>
                      <a:r>
                        <a:rPr lang="fr-FR" sz="1400" b="0" dirty="0">
                          <a:solidFill>
                            <a:schemeClr val="tx1"/>
                          </a:solidFill>
                          <a:latin typeface="Neutra Text"/>
                        </a:rPr>
                        <a:t>2-4 semaines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FEEBDA"/>
                    </a:solidFill>
                  </a:tcPr>
                </a:tc>
                <a:tc>
                  <a:txBody>
                    <a:bodyPr/>
                    <a:lstStyle/>
                    <a:p>
                      <a:pPr algn="ctr"/>
                      <a:r>
                        <a:rPr lang="fr-FR" sz="1400" b="0" dirty="0" err="1">
                          <a:solidFill>
                            <a:schemeClr val="tx1"/>
                          </a:solidFill>
                          <a:latin typeface="Neutra Text"/>
                        </a:rPr>
                        <a:t>CoPil</a:t>
                      </a:r>
                      <a:r>
                        <a:rPr lang="fr-FR" sz="1400" b="0" dirty="0">
                          <a:solidFill>
                            <a:schemeClr val="tx1"/>
                          </a:solidFill>
                          <a:latin typeface="Neutra Text"/>
                        </a:rPr>
                        <a:t> trimestriel</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FEEBDA"/>
                    </a:solidFill>
                  </a:tcPr>
                </a:tc>
                <a:extLst>
                  <a:ext uri="{0D108BD9-81ED-4DB2-BD59-A6C34878D82A}">
                    <a16:rowId xmlns:a16="http://schemas.microsoft.com/office/drawing/2014/main" val="2827818758"/>
                  </a:ext>
                </a:extLst>
              </a:tr>
            </a:tbl>
          </a:graphicData>
        </a:graphic>
      </p:graphicFrame>
      <p:sp>
        <p:nvSpPr>
          <p:cNvPr id="9" name="Extraire 8">
            <a:hlinkClick r:id="" action="ppaction://hlinkshowjump?jump=nextslide"/>
            <a:extLst>
              <a:ext uri="{FF2B5EF4-FFF2-40B4-BE49-F238E27FC236}">
                <a16:creationId xmlns:a16="http://schemas.microsoft.com/office/drawing/2014/main" id="{7246B3E0-662F-714C-9510-AB8BED8C77BA}"/>
              </a:ext>
            </a:extLst>
          </p:cNvPr>
          <p:cNvSpPr/>
          <p:nvPr/>
        </p:nvSpPr>
        <p:spPr>
          <a:xfrm rot="5400000">
            <a:off x="11840975"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Extraire 7">
            <a:hlinkClick r:id="rId3" action="ppaction://hlinksldjump"/>
            <a:extLst>
              <a:ext uri="{FF2B5EF4-FFF2-40B4-BE49-F238E27FC236}">
                <a16:creationId xmlns:a16="http://schemas.microsoft.com/office/drawing/2014/main" id="{833DC7E8-BB9B-6E41-A3FE-0EF1C0186480}"/>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88281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FDC397-1750-AA45-B6A1-2257862AFCD7}"/>
              </a:ext>
            </a:extLst>
          </p:cNvPr>
          <p:cNvSpPr/>
          <p:nvPr/>
        </p:nvSpPr>
        <p:spPr>
          <a:xfrm>
            <a:off x="7079225" y="2562364"/>
            <a:ext cx="1029670" cy="254576"/>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Rectangle 2">
            <a:extLst>
              <a:ext uri="{FF2B5EF4-FFF2-40B4-BE49-F238E27FC236}">
                <a16:creationId xmlns:a16="http://schemas.microsoft.com/office/drawing/2014/main" id="{071AD024-9F9F-E346-B8DB-8042C6069BCF}"/>
              </a:ext>
            </a:extLst>
          </p:cNvPr>
          <p:cNvSpPr/>
          <p:nvPr/>
        </p:nvSpPr>
        <p:spPr>
          <a:xfrm>
            <a:off x="9506963" y="2504466"/>
            <a:ext cx="1029670" cy="254576"/>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Rectangle 3">
            <a:extLst>
              <a:ext uri="{FF2B5EF4-FFF2-40B4-BE49-F238E27FC236}">
                <a16:creationId xmlns:a16="http://schemas.microsoft.com/office/drawing/2014/main" id="{FD67D877-0A69-694E-B10C-5341F4DA88A8}"/>
              </a:ext>
            </a:extLst>
          </p:cNvPr>
          <p:cNvSpPr/>
          <p:nvPr/>
        </p:nvSpPr>
        <p:spPr>
          <a:xfrm>
            <a:off x="7046262" y="4673971"/>
            <a:ext cx="1029670" cy="254576"/>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Rectangle 4">
            <a:extLst>
              <a:ext uri="{FF2B5EF4-FFF2-40B4-BE49-F238E27FC236}">
                <a16:creationId xmlns:a16="http://schemas.microsoft.com/office/drawing/2014/main" id="{9F50AE23-FE00-E042-BC9C-F5A0CDC9E008}"/>
              </a:ext>
            </a:extLst>
          </p:cNvPr>
          <p:cNvSpPr/>
          <p:nvPr/>
        </p:nvSpPr>
        <p:spPr>
          <a:xfrm>
            <a:off x="9530949" y="4660996"/>
            <a:ext cx="1029670" cy="254576"/>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6" name="Groupe 5">
            <a:extLst>
              <a:ext uri="{FF2B5EF4-FFF2-40B4-BE49-F238E27FC236}">
                <a16:creationId xmlns:a16="http://schemas.microsoft.com/office/drawing/2014/main" id="{D7F4167C-4FFC-014E-AE05-52DFC60FCD1E}"/>
              </a:ext>
            </a:extLst>
          </p:cNvPr>
          <p:cNvGrpSpPr/>
          <p:nvPr/>
        </p:nvGrpSpPr>
        <p:grpSpPr>
          <a:xfrm>
            <a:off x="6681883" y="1824213"/>
            <a:ext cx="1758412" cy="1707172"/>
            <a:chOff x="1085097" y="1788233"/>
            <a:chExt cx="1758412" cy="1707172"/>
          </a:xfrm>
        </p:grpSpPr>
        <p:sp>
          <p:nvSpPr>
            <p:cNvPr id="7" name="ZoneTexte 6">
              <a:extLst>
                <a:ext uri="{FF2B5EF4-FFF2-40B4-BE49-F238E27FC236}">
                  <a16:creationId xmlns:a16="http://schemas.microsoft.com/office/drawing/2014/main" id="{DCEA325E-711D-9F45-9516-B1A3C213B5E4}"/>
                </a:ext>
              </a:extLst>
            </p:cNvPr>
            <p:cNvSpPr txBox="1"/>
            <p:nvPr/>
          </p:nvSpPr>
          <p:spPr>
            <a:xfrm>
              <a:off x="1272333" y="1788233"/>
              <a:ext cx="1387486" cy="1442301"/>
            </a:xfrm>
            <a:prstGeom prst="rect">
              <a:avLst/>
            </a:prstGeom>
            <a:noFill/>
          </p:spPr>
          <p:txBody>
            <a:bodyPr wrap="square" rtlCol="0">
              <a:noAutofit/>
            </a:bodyPr>
            <a:lstStyle/>
            <a:p>
              <a:pPr algn="ctr"/>
              <a:r>
                <a:rPr lang="fr-FR" sz="4000" b="1" dirty="0">
                  <a:latin typeface="Neutra Text" panose="02000000000000000000" pitchFamily="50" charset="0"/>
                </a:rPr>
                <a:t>+</a:t>
              </a:r>
              <a:r>
                <a:rPr lang="fr-FR" sz="6600" b="1" dirty="0">
                  <a:latin typeface="Neutra Text" panose="02000000000000000000" pitchFamily="50" charset="0"/>
                </a:rPr>
                <a:t>15</a:t>
              </a:r>
              <a:endParaRPr lang="fr-FR" sz="6600" b="1" baseline="30000" dirty="0">
                <a:latin typeface="Neutra Text" panose="02000000000000000000" pitchFamily="50" charset="0"/>
              </a:endParaRPr>
            </a:p>
          </p:txBody>
        </p:sp>
        <p:sp>
          <p:nvSpPr>
            <p:cNvPr id="8" name="Rectangle 7">
              <a:extLst>
                <a:ext uri="{FF2B5EF4-FFF2-40B4-BE49-F238E27FC236}">
                  <a16:creationId xmlns:a16="http://schemas.microsoft.com/office/drawing/2014/main" id="{62511DAA-525C-674F-8B8E-EC4BABB5662A}"/>
                </a:ext>
              </a:extLst>
            </p:cNvPr>
            <p:cNvSpPr/>
            <p:nvPr/>
          </p:nvSpPr>
          <p:spPr>
            <a:xfrm>
              <a:off x="1085097" y="2849074"/>
              <a:ext cx="1758412" cy="646331"/>
            </a:xfrm>
            <a:prstGeom prst="rect">
              <a:avLst/>
            </a:prstGeom>
          </p:spPr>
          <p:txBody>
            <a:bodyPr wrap="square">
              <a:spAutoFit/>
            </a:bodyPr>
            <a:lstStyle/>
            <a:p>
              <a:pPr algn="ctr">
                <a:lnSpc>
                  <a:spcPct val="90000"/>
                </a:lnSpc>
              </a:pPr>
              <a:r>
                <a:rPr lang="fr-FR" sz="2000">
                  <a:latin typeface="Neutra Text Light" panose="02000000000000000000" pitchFamily="50" charset="0"/>
                  <a:ea typeface="Open Sans Light" panose="020B0306030504020204" pitchFamily="34" charset="0"/>
                  <a:cs typeface="Open Sans Light" panose="020B0306030504020204" pitchFamily="34" charset="0"/>
                </a:rPr>
                <a:t>années d’expertise</a:t>
              </a:r>
            </a:p>
          </p:txBody>
        </p:sp>
      </p:grpSp>
      <p:grpSp>
        <p:nvGrpSpPr>
          <p:cNvPr id="9" name="Groupe 8">
            <a:extLst>
              <a:ext uri="{FF2B5EF4-FFF2-40B4-BE49-F238E27FC236}">
                <a16:creationId xmlns:a16="http://schemas.microsoft.com/office/drawing/2014/main" id="{5C8B9679-F8E5-444E-8C31-E1A6BACB3D8A}"/>
              </a:ext>
            </a:extLst>
          </p:cNvPr>
          <p:cNvGrpSpPr/>
          <p:nvPr/>
        </p:nvGrpSpPr>
        <p:grpSpPr>
          <a:xfrm>
            <a:off x="9144000" y="1752726"/>
            <a:ext cx="1833064" cy="1728861"/>
            <a:chOff x="9144000" y="1752726"/>
            <a:chExt cx="1833064" cy="1728861"/>
          </a:xfrm>
        </p:grpSpPr>
        <p:sp>
          <p:nvSpPr>
            <p:cNvPr id="10" name="ZoneTexte 9">
              <a:extLst>
                <a:ext uri="{FF2B5EF4-FFF2-40B4-BE49-F238E27FC236}">
                  <a16:creationId xmlns:a16="http://schemas.microsoft.com/office/drawing/2014/main" id="{917C7048-B275-CB46-9ED5-015E504004E8}"/>
                </a:ext>
              </a:extLst>
            </p:cNvPr>
            <p:cNvSpPr txBox="1"/>
            <p:nvPr/>
          </p:nvSpPr>
          <p:spPr>
            <a:xfrm>
              <a:off x="9371833" y="1752726"/>
              <a:ext cx="1329427" cy="1442301"/>
            </a:xfrm>
            <a:prstGeom prst="rect">
              <a:avLst/>
            </a:prstGeom>
            <a:noFill/>
          </p:spPr>
          <p:txBody>
            <a:bodyPr wrap="square" rtlCol="0">
              <a:noAutofit/>
            </a:bodyPr>
            <a:lstStyle/>
            <a:p>
              <a:pPr algn="ctr"/>
              <a:r>
                <a:rPr lang="fr-FR" sz="6600" b="1" dirty="0">
                  <a:latin typeface="Neutra Text" panose="02000000000000000000" pitchFamily="50" charset="0"/>
                </a:rPr>
                <a:t>12</a:t>
              </a:r>
              <a:endParaRPr lang="fr-FR" sz="6600" b="1" baseline="30000" dirty="0">
                <a:latin typeface="Neutra Text" panose="02000000000000000000" pitchFamily="50" charset="0"/>
              </a:endParaRPr>
            </a:p>
          </p:txBody>
        </p:sp>
        <p:sp>
          <p:nvSpPr>
            <p:cNvPr id="11" name="Rectangle 10">
              <a:extLst>
                <a:ext uri="{FF2B5EF4-FFF2-40B4-BE49-F238E27FC236}">
                  <a16:creationId xmlns:a16="http://schemas.microsoft.com/office/drawing/2014/main" id="{4ACD74BF-650A-B046-8AE4-93509DD422D7}"/>
                </a:ext>
              </a:extLst>
            </p:cNvPr>
            <p:cNvSpPr/>
            <p:nvPr/>
          </p:nvSpPr>
          <p:spPr>
            <a:xfrm>
              <a:off x="9144000" y="2835256"/>
              <a:ext cx="1833064" cy="646331"/>
            </a:xfrm>
            <a:prstGeom prst="rect">
              <a:avLst/>
            </a:prstGeom>
          </p:spPr>
          <p:txBody>
            <a:bodyPr wrap="square">
              <a:spAutoFit/>
            </a:bodyPr>
            <a:lstStyle/>
            <a:p>
              <a:pPr algn="ctr">
                <a:lnSpc>
                  <a:spcPct val="90000"/>
                </a:lnSpc>
              </a:pPr>
              <a:r>
                <a:rPr lang="fr-FR" sz="2000">
                  <a:latin typeface="Neutra Text Light" panose="02000000000000000000" pitchFamily="50" charset="0"/>
                  <a:ea typeface="Open Sans Light" panose="020B0306030504020204" pitchFamily="34" charset="0"/>
                  <a:cs typeface="Open Sans Light" panose="020B0306030504020204" pitchFamily="34" charset="0"/>
                </a:rPr>
                <a:t>mille clients </a:t>
              </a:r>
            </a:p>
            <a:p>
              <a:pPr algn="ctr">
                <a:lnSpc>
                  <a:spcPct val="90000"/>
                </a:lnSpc>
              </a:pPr>
              <a:r>
                <a:rPr lang="fr-FR" sz="2000">
                  <a:latin typeface="Neutra Text Light" panose="02000000000000000000" pitchFamily="50" charset="0"/>
                  <a:ea typeface="Open Sans Light" panose="020B0306030504020204" pitchFamily="34" charset="0"/>
                  <a:cs typeface="Open Sans Light" panose="020B0306030504020204" pitchFamily="34" charset="0"/>
                </a:rPr>
                <a:t>protégés</a:t>
              </a:r>
            </a:p>
          </p:txBody>
        </p:sp>
      </p:grpSp>
      <p:grpSp>
        <p:nvGrpSpPr>
          <p:cNvPr id="12" name="Groupe 11">
            <a:extLst>
              <a:ext uri="{FF2B5EF4-FFF2-40B4-BE49-F238E27FC236}">
                <a16:creationId xmlns:a16="http://schemas.microsoft.com/office/drawing/2014/main" id="{7FA9F7F2-507E-EE40-A043-268214FF6D08}"/>
              </a:ext>
            </a:extLst>
          </p:cNvPr>
          <p:cNvGrpSpPr/>
          <p:nvPr/>
        </p:nvGrpSpPr>
        <p:grpSpPr>
          <a:xfrm>
            <a:off x="8630987" y="3888591"/>
            <a:ext cx="2769682" cy="1791527"/>
            <a:chOff x="8630987" y="3888591"/>
            <a:chExt cx="2769682" cy="1791527"/>
          </a:xfrm>
        </p:grpSpPr>
        <p:sp>
          <p:nvSpPr>
            <p:cNvPr id="13" name="ZoneTexte 12">
              <a:extLst>
                <a:ext uri="{FF2B5EF4-FFF2-40B4-BE49-F238E27FC236}">
                  <a16:creationId xmlns:a16="http://schemas.microsoft.com/office/drawing/2014/main" id="{5117CF44-77AD-E446-9B93-298452F02632}"/>
                </a:ext>
              </a:extLst>
            </p:cNvPr>
            <p:cNvSpPr txBox="1"/>
            <p:nvPr/>
          </p:nvSpPr>
          <p:spPr>
            <a:xfrm>
              <a:off x="9470634" y="3888591"/>
              <a:ext cx="998497" cy="1442301"/>
            </a:xfrm>
            <a:prstGeom prst="rect">
              <a:avLst/>
            </a:prstGeom>
            <a:noFill/>
          </p:spPr>
          <p:txBody>
            <a:bodyPr wrap="square" rtlCol="0">
              <a:noAutofit/>
            </a:bodyPr>
            <a:lstStyle/>
            <a:p>
              <a:pPr algn="ctr"/>
              <a:r>
                <a:rPr lang="fr-FR" sz="4000" b="1" dirty="0">
                  <a:latin typeface="Neutra Text" panose="02000000000000000000" pitchFamily="50" charset="0"/>
                </a:rPr>
                <a:t>+</a:t>
              </a:r>
              <a:r>
                <a:rPr lang="fr-FR" sz="2400" b="1" dirty="0">
                  <a:latin typeface="Neutra Text" panose="02000000000000000000" pitchFamily="50" charset="0"/>
                </a:rPr>
                <a:t> </a:t>
              </a:r>
              <a:r>
                <a:rPr lang="fr-FR" sz="6600" b="1" dirty="0">
                  <a:latin typeface="Neutra Text" panose="02000000000000000000" pitchFamily="50" charset="0"/>
                </a:rPr>
                <a:t>5</a:t>
              </a:r>
              <a:endParaRPr lang="fr-FR" sz="6600" b="1" baseline="30000" dirty="0">
                <a:latin typeface="Neutra Text" panose="02000000000000000000" pitchFamily="50" charset="0"/>
              </a:endParaRPr>
            </a:p>
          </p:txBody>
        </p:sp>
        <p:sp>
          <p:nvSpPr>
            <p:cNvPr id="14" name="Rectangle 13">
              <a:extLst>
                <a:ext uri="{FF2B5EF4-FFF2-40B4-BE49-F238E27FC236}">
                  <a16:creationId xmlns:a16="http://schemas.microsoft.com/office/drawing/2014/main" id="{1FC4E8DA-35A6-D345-9AF7-1AD459C0CE99}"/>
                </a:ext>
              </a:extLst>
            </p:cNvPr>
            <p:cNvSpPr/>
            <p:nvPr/>
          </p:nvSpPr>
          <p:spPr>
            <a:xfrm>
              <a:off x="8630987" y="5033787"/>
              <a:ext cx="2769682" cy="646331"/>
            </a:xfrm>
            <a:prstGeom prst="rect">
              <a:avLst/>
            </a:prstGeom>
          </p:spPr>
          <p:txBody>
            <a:bodyPr wrap="square">
              <a:spAutoFit/>
            </a:bodyPr>
            <a:lstStyle/>
            <a:p>
              <a:pPr algn="ctr">
                <a:lnSpc>
                  <a:spcPct val="90000"/>
                </a:lnSpc>
              </a:pPr>
              <a:r>
                <a:rPr lang="fr-FR" sz="2000">
                  <a:latin typeface="Neutra Text Light" panose="02000000000000000000" pitchFamily="50" charset="0"/>
                  <a:ea typeface="Open Sans Light" panose="020B0306030504020204" pitchFamily="34" charset="0"/>
                  <a:cs typeface="Open Sans Light" panose="020B0306030504020204" pitchFamily="34" charset="0"/>
                </a:rPr>
                <a:t>milliards d’emails </a:t>
              </a:r>
            </a:p>
            <a:p>
              <a:pPr algn="ctr">
                <a:lnSpc>
                  <a:spcPct val="90000"/>
                </a:lnSpc>
              </a:pPr>
              <a:r>
                <a:rPr lang="fr-FR" sz="2000">
                  <a:latin typeface="Neutra Text Light" panose="02000000000000000000" pitchFamily="50" charset="0"/>
                  <a:ea typeface="Open Sans Light" panose="020B0306030504020204" pitchFamily="34" charset="0"/>
                  <a:cs typeface="Open Sans Light" panose="020B0306030504020204" pitchFamily="34" charset="0"/>
                </a:rPr>
                <a:t>traités par an</a:t>
              </a:r>
            </a:p>
          </p:txBody>
        </p:sp>
      </p:grpSp>
      <p:grpSp>
        <p:nvGrpSpPr>
          <p:cNvPr id="15" name="Groupe 14">
            <a:extLst>
              <a:ext uri="{FF2B5EF4-FFF2-40B4-BE49-F238E27FC236}">
                <a16:creationId xmlns:a16="http://schemas.microsoft.com/office/drawing/2014/main" id="{DC016639-16F5-0C41-AF02-340EDA4B622A}"/>
              </a:ext>
            </a:extLst>
          </p:cNvPr>
          <p:cNvGrpSpPr/>
          <p:nvPr/>
        </p:nvGrpSpPr>
        <p:grpSpPr>
          <a:xfrm>
            <a:off x="6218622" y="3924571"/>
            <a:ext cx="2754765" cy="1759422"/>
            <a:chOff x="621836" y="3888591"/>
            <a:chExt cx="2754765" cy="1759422"/>
          </a:xfrm>
        </p:grpSpPr>
        <p:sp>
          <p:nvSpPr>
            <p:cNvPr id="16" name="ZoneTexte 15">
              <a:extLst>
                <a:ext uri="{FF2B5EF4-FFF2-40B4-BE49-F238E27FC236}">
                  <a16:creationId xmlns:a16="http://schemas.microsoft.com/office/drawing/2014/main" id="{B246D5CC-B521-1A4F-9F86-D46F89EB0A87}"/>
                </a:ext>
              </a:extLst>
            </p:cNvPr>
            <p:cNvSpPr txBox="1"/>
            <p:nvPr/>
          </p:nvSpPr>
          <p:spPr>
            <a:xfrm>
              <a:off x="1240311" y="3888591"/>
              <a:ext cx="1329427" cy="1442301"/>
            </a:xfrm>
            <a:prstGeom prst="rect">
              <a:avLst/>
            </a:prstGeom>
            <a:noFill/>
          </p:spPr>
          <p:txBody>
            <a:bodyPr wrap="square" rtlCol="0">
              <a:noAutofit/>
            </a:bodyPr>
            <a:lstStyle/>
            <a:p>
              <a:pPr algn="ctr"/>
              <a:r>
                <a:rPr lang="fr-FR" sz="6600" b="1" dirty="0">
                  <a:latin typeface="Neutra Text" panose="02000000000000000000" pitchFamily="50" charset="0"/>
                </a:rPr>
                <a:t>96</a:t>
              </a:r>
              <a:endParaRPr lang="fr-FR" sz="6600" b="1" baseline="30000" dirty="0">
                <a:latin typeface="Neutra Text" panose="02000000000000000000" pitchFamily="50" charset="0"/>
              </a:endParaRPr>
            </a:p>
          </p:txBody>
        </p:sp>
        <p:sp>
          <p:nvSpPr>
            <p:cNvPr id="17" name="Rectangle 16">
              <a:extLst>
                <a:ext uri="{FF2B5EF4-FFF2-40B4-BE49-F238E27FC236}">
                  <a16:creationId xmlns:a16="http://schemas.microsoft.com/office/drawing/2014/main" id="{CC792B42-F492-1948-86D7-E396F11004B5}"/>
                </a:ext>
              </a:extLst>
            </p:cNvPr>
            <p:cNvSpPr/>
            <p:nvPr/>
          </p:nvSpPr>
          <p:spPr>
            <a:xfrm>
              <a:off x="621836" y="5001682"/>
              <a:ext cx="2754765" cy="646331"/>
            </a:xfrm>
            <a:prstGeom prst="rect">
              <a:avLst/>
            </a:prstGeom>
          </p:spPr>
          <p:txBody>
            <a:bodyPr wrap="square">
              <a:spAutoFit/>
            </a:bodyPr>
            <a:lstStyle/>
            <a:p>
              <a:pPr algn="ctr">
                <a:lnSpc>
                  <a:spcPct val="90000"/>
                </a:lnSpc>
              </a:pPr>
              <a:r>
                <a:rPr lang="fr-FR" sz="2000">
                  <a:latin typeface="Neutra Text Light" panose="02000000000000000000" pitchFamily="50" charset="0"/>
                  <a:ea typeface="Open Sans Light" panose="020B0306030504020204" pitchFamily="34" charset="0"/>
                  <a:cs typeface="Open Sans Light" panose="020B0306030504020204" pitchFamily="34" charset="0"/>
                </a:rPr>
                <a:t>de taux de </a:t>
              </a:r>
            </a:p>
            <a:p>
              <a:pPr algn="ctr">
                <a:lnSpc>
                  <a:spcPct val="90000"/>
                </a:lnSpc>
              </a:pPr>
              <a:r>
                <a:rPr lang="fr-FR" sz="2000">
                  <a:latin typeface="Neutra Text Light" panose="02000000000000000000" pitchFamily="50" charset="0"/>
                  <a:ea typeface="Open Sans Light" panose="020B0306030504020204" pitchFamily="34" charset="0"/>
                  <a:cs typeface="Open Sans Light" panose="020B0306030504020204" pitchFamily="34" charset="0"/>
                </a:rPr>
                <a:t>renouvellement</a:t>
              </a:r>
            </a:p>
          </p:txBody>
        </p:sp>
        <p:sp>
          <p:nvSpPr>
            <p:cNvPr id="18" name="Rectangle 17">
              <a:extLst>
                <a:ext uri="{FF2B5EF4-FFF2-40B4-BE49-F238E27FC236}">
                  <a16:creationId xmlns:a16="http://schemas.microsoft.com/office/drawing/2014/main" id="{C9333144-E8EC-5C4C-A5FA-D5F5A80B5652}"/>
                </a:ext>
              </a:extLst>
            </p:cNvPr>
            <p:cNvSpPr/>
            <p:nvPr/>
          </p:nvSpPr>
          <p:spPr>
            <a:xfrm>
              <a:off x="2176172" y="4088742"/>
              <a:ext cx="583386" cy="461665"/>
            </a:xfrm>
            <a:prstGeom prst="rect">
              <a:avLst/>
            </a:prstGeom>
          </p:spPr>
          <p:txBody>
            <a:bodyPr wrap="square">
              <a:spAutoFit/>
            </a:bodyPr>
            <a:lstStyle/>
            <a:p>
              <a:pPr algn="ctr"/>
              <a:r>
                <a:rPr lang="fr-FR" sz="2400" dirty="0">
                  <a:latin typeface="Neutra Text Light" panose="02000000000000000000" pitchFamily="50" charset="0"/>
                  <a:ea typeface="Open Sans Light" panose="020B0306030504020204" pitchFamily="34" charset="0"/>
                  <a:cs typeface="Open Sans Light" panose="020B0306030504020204" pitchFamily="34" charset="0"/>
                </a:rPr>
                <a:t>%</a:t>
              </a:r>
            </a:p>
          </p:txBody>
        </p:sp>
      </p:grpSp>
      <p:sp>
        <p:nvSpPr>
          <p:cNvPr id="20" name="Rectangle 19">
            <a:extLst>
              <a:ext uri="{FF2B5EF4-FFF2-40B4-BE49-F238E27FC236}">
                <a16:creationId xmlns:a16="http://schemas.microsoft.com/office/drawing/2014/main" id="{5EE541F9-1B7B-B24E-8700-55028E9B4DCC}"/>
              </a:ext>
            </a:extLst>
          </p:cNvPr>
          <p:cNvSpPr/>
          <p:nvPr/>
        </p:nvSpPr>
        <p:spPr>
          <a:xfrm>
            <a:off x="883391" y="713087"/>
            <a:ext cx="10464974" cy="701346"/>
          </a:xfrm>
          <a:prstGeom prst="rect">
            <a:avLst/>
          </a:prstGeom>
        </p:spPr>
        <p:txBody>
          <a:bodyPr wrap="square">
            <a:spAutoFit/>
          </a:bodyPr>
          <a:lstStyle/>
          <a:p>
            <a:pPr algn="ctr">
              <a:lnSpc>
                <a:spcPct val="120000"/>
              </a:lnSpc>
            </a:pPr>
            <a:r>
              <a:rPr lang="fr-FR" sz="3600" b="1" dirty="0">
                <a:latin typeface="Neutra Text" panose="02000000000000000000" pitchFamily="2" charset="0"/>
              </a:rPr>
              <a:t>Protection de messagerie à 360° </a:t>
            </a:r>
          </a:p>
        </p:txBody>
      </p:sp>
      <p:pic>
        <p:nvPicPr>
          <p:cNvPr id="166" name="Graphique 165">
            <a:extLst>
              <a:ext uri="{FF2B5EF4-FFF2-40B4-BE49-F238E27FC236}">
                <a16:creationId xmlns:a16="http://schemas.microsoft.com/office/drawing/2014/main" id="{F5BB40BE-2C02-1A43-A950-B3D101F0AF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397" y="557406"/>
            <a:ext cx="6162487" cy="6162487"/>
          </a:xfrm>
          <a:prstGeom prst="rect">
            <a:avLst/>
          </a:prstGeom>
        </p:spPr>
      </p:pic>
    </p:spTree>
    <p:extLst>
      <p:ext uri="{BB962C8B-B14F-4D97-AF65-F5344CB8AC3E}">
        <p14:creationId xmlns:p14="http://schemas.microsoft.com/office/powerpoint/2010/main" val="3581256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a:latin typeface="Neutra Text" panose="02000000000000000000" pitchFamily="50" charset="0"/>
                <a:ea typeface="Open Sans" panose="020B0606030504020204" pitchFamily="34" charset="0"/>
                <a:cs typeface="Open Sans" panose="020B0606030504020204" pitchFamily="34" charset="0"/>
              </a:rPr>
              <a:t>Conduite du projet – </a:t>
            </a:r>
            <a:r>
              <a:rPr lang="fr-FR" dirty="0">
                <a:latin typeface="Neutra Text" panose="02000000000000000000" pitchFamily="50" charset="0"/>
                <a:ea typeface="Open Sans" panose="020B0606030504020204" pitchFamily="34" charset="0"/>
                <a:cs typeface="Open Sans" panose="020B0606030504020204" pitchFamily="34" charset="0"/>
              </a:rPr>
              <a:t>On </a:t>
            </a:r>
            <a:r>
              <a:rPr lang="fr-FR" dirty="0" err="1">
                <a:latin typeface="Neutra Text" panose="02000000000000000000" pitchFamily="50" charset="0"/>
                <a:ea typeface="Open Sans" panose="020B0606030504020204" pitchFamily="34" charset="0"/>
                <a:cs typeface="Open Sans" panose="020B0606030504020204" pitchFamily="34" charset="0"/>
              </a:rPr>
              <a:t>premise</a:t>
            </a:r>
            <a:endParaRPr lang="fr-FR" sz="3600" b="1" dirty="0">
              <a:latin typeface="Neutra Text" panose="02000000000000000000" pitchFamily="50" charset="0"/>
              <a:ea typeface="Open Sans" panose="020B0606030504020204" pitchFamily="34" charset="0"/>
              <a:cs typeface="Open Sans" panose="020B0606030504020204" pitchFamily="34" charset="0"/>
            </a:endParaRPr>
          </a:p>
        </p:txBody>
      </p:sp>
      <p:graphicFrame>
        <p:nvGraphicFramePr>
          <p:cNvPr id="20" name="Tableau 19">
            <a:extLst>
              <a:ext uri="{FF2B5EF4-FFF2-40B4-BE49-F238E27FC236}">
                <a16:creationId xmlns:a16="http://schemas.microsoft.com/office/drawing/2014/main" id="{0D0F5104-7B2C-5E41-B59C-6EB8AB8A407A}"/>
              </a:ext>
            </a:extLst>
          </p:cNvPr>
          <p:cNvGraphicFramePr>
            <a:graphicFrameLocks noGrp="1"/>
          </p:cNvGraphicFramePr>
          <p:nvPr>
            <p:extLst>
              <p:ext uri="{D42A27DB-BD31-4B8C-83A1-F6EECF244321}">
                <p14:modId xmlns:p14="http://schemas.microsoft.com/office/powerpoint/2010/main" val="1542653038"/>
              </p:ext>
            </p:extLst>
          </p:nvPr>
        </p:nvGraphicFramePr>
        <p:xfrm>
          <a:off x="741151" y="1690688"/>
          <a:ext cx="10734278" cy="4419599"/>
        </p:xfrm>
        <a:graphic>
          <a:graphicData uri="http://schemas.openxmlformats.org/drawingml/2006/table">
            <a:tbl>
              <a:tblPr firstRow="1" bandRow="1">
                <a:tableStyleId>{5C22544A-7EE6-4342-B048-85BDC9FD1C3A}</a:tableStyleId>
              </a:tblPr>
              <a:tblGrid>
                <a:gridCol w="2109603">
                  <a:extLst>
                    <a:ext uri="{9D8B030D-6E8A-4147-A177-3AD203B41FA5}">
                      <a16:colId xmlns:a16="http://schemas.microsoft.com/office/drawing/2014/main" val="2046683806"/>
                    </a:ext>
                  </a:extLst>
                </a:gridCol>
                <a:gridCol w="2185712">
                  <a:extLst>
                    <a:ext uri="{9D8B030D-6E8A-4147-A177-3AD203B41FA5}">
                      <a16:colId xmlns:a16="http://schemas.microsoft.com/office/drawing/2014/main" val="1290570216"/>
                    </a:ext>
                  </a:extLst>
                </a:gridCol>
                <a:gridCol w="4315089">
                  <a:extLst>
                    <a:ext uri="{9D8B030D-6E8A-4147-A177-3AD203B41FA5}">
                      <a16:colId xmlns:a16="http://schemas.microsoft.com/office/drawing/2014/main" val="3973212059"/>
                    </a:ext>
                  </a:extLst>
                </a:gridCol>
                <a:gridCol w="2123874">
                  <a:extLst>
                    <a:ext uri="{9D8B030D-6E8A-4147-A177-3AD203B41FA5}">
                      <a16:colId xmlns:a16="http://schemas.microsoft.com/office/drawing/2014/main" val="123983255"/>
                    </a:ext>
                  </a:extLst>
                </a:gridCol>
              </a:tblGrid>
              <a:tr h="4533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kern="1200" dirty="0">
                          <a:latin typeface="Neutra Text"/>
                          <a:ea typeface="Open Sans" panose="020B0606030504020204" pitchFamily="34" charset="0"/>
                          <a:cs typeface="Calibri"/>
                        </a:rPr>
                        <a:t>SET UP PRÉPARATOIRE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kern="1200" dirty="0">
                          <a:latin typeface="Neutra Text"/>
                          <a:ea typeface="Open Sans" panose="020B0606030504020204" pitchFamily="34" charset="0"/>
                          <a:cs typeface="Calibri"/>
                        </a:rPr>
                        <a:t>ON-BOARDING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kern="1200" dirty="0">
                          <a:latin typeface="Neutra Text"/>
                          <a:ea typeface="Open Sans" panose="020B0606030504020204" pitchFamily="34" charset="0"/>
                          <a:cs typeface="Calibri"/>
                        </a:rPr>
                        <a:t>INSTALLATION, PILOTE , CHANGEMENT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kern="1200" noProof="0" dirty="0">
                          <a:latin typeface="Neutra Text"/>
                          <a:ea typeface="Open Sans" panose="020B0606030504020204" pitchFamily="34" charset="0"/>
                          <a:cs typeface="Calibri"/>
                        </a:rPr>
                        <a:t>FINALISATION</a:t>
                      </a:r>
                      <a:endParaRPr lang="fr-FR" sz="1200" b="1" kern="1200" dirty="0">
                        <a:latin typeface="Neutra Text"/>
                        <a:ea typeface="Open Sans" panose="020B0606030504020204" pitchFamily="34" charset="0"/>
                        <a:cs typeface="Calibri"/>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828480399"/>
                  </a:ext>
                </a:extLst>
              </a:tr>
              <a:tr h="3636844">
                <a:tc>
                  <a:txBody>
                    <a:bodyPr/>
                    <a:lstStyle/>
                    <a:p>
                      <a:pPr marL="171450" marR="0" lvl="0" indent="-171450"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effectLst/>
                          <a:uLnTx/>
                          <a:uFillTx/>
                          <a:latin typeface="Open Sans Light"/>
                          <a:ea typeface="Open Sans Light" panose="020B0306030504020204" pitchFamily="34" charset="0"/>
                          <a:cs typeface="Open Sans Light" panose="020B0306030504020204" pitchFamily="34" charset="0"/>
                        </a:rPr>
                        <a:t>Présentation du </a:t>
                      </a:r>
                      <a:r>
                        <a:rPr kumimoji="0" lang="fr-FR" sz="1400" b="0" i="0" u="none" strike="noStrike" kern="1200" cap="none" spc="0" normalizeH="0" baseline="0" noProof="0" dirty="0" err="1">
                          <a:ln>
                            <a:noFill/>
                          </a:ln>
                          <a:effectLst/>
                          <a:uLnTx/>
                          <a:uFillTx/>
                          <a:latin typeface="Open Sans Light"/>
                          <a:ea typeface="Open Sans Light" panose="020B0306030504020204" pitchFamily="34" charset="0"/>
                          <a:cs typeface="Open Sans Light" panose="020B0306030504020204" pitchFamily="34" charset="0"/>
                        </a:rPr>
                        <a:t>Success</a:t>
                      </a:r>
                      <a:r>
                        <a:rPr kumimoji="0" lang="fr-FR" sz="1400" b="0" i="0" u="none" strike="noStrike" kern="1200" cap="none" spc="0" normalizeH="0" baseline="0" noProof="0" dirty="0">
                          <a:ln>
                            <a:noFill/>
                          </a:ln>
                          <a:effectLst/>
                          <a:uLnTx/>
                          <a:uFillTx/>
                          <a:latin typeface="Open Sans Light"/>
                          <a:ea typeface="Open Sans Light" panose="020B0306030504020204" pitchFamily="34" charset="0"/>
                          <a:cs typeface="Open Sans Light" panose="020B0306030504020204" pitchFamily="34" charset="0"/>
                        </a:rPr>
                        <a:t> Program</a:t>
                      </a:r>
                    </a:p>
                    <a:p>
                      <a:pPr marL="171450" marR="0" lvl="0" indent="-171450"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effectLst/>
                          <a:uLnTx/>
                          <a:uFillTx/>
                          <a:latin typeface="Open Sans Light"/>
                          <a:ea typeface="Open Sans Light" panose="020B0306030504020204" pitchFamily="34" charset="0"/>
                          <a:cs typeface="Open Sans Light" panose="020B0306030504020204" pitchFamily="34" charset="0"/>
                        </a:rPr>
                        <a:t>Définir le planning de déploiement</a:t>
                      </a:r>
                    </a:p>
                    <a:p>
                      <a:pPr marL="171450" marR="0" lvl="0" indent="-171450" rtl="0" eaLnBrk="1" fontAlgn="auto" latinLnBrk="0" hangingPunct="1">
                        <a:lnSpc>
                          <a:spcPct val="125000"/>
                        </a:lnSpc>
                        <a:spcBef>
                          <a:spcPts val="0"/>
                        </a:spcBef>
                        <a:spcAft>
                          <a:spcPts val="0"/>
                        </a:spcAft>
                        <a:buFont typeface="Arial" panose="020B0604020202020204" pitchFamily="34" charset="0"/>
                        <a:buChar char="•"/>
                      </a:pPr>
                      <a:r>
                        <a:rPr kumimoji="0" lang="fr-FR" sz="1400" b="0" i="0" u="none" strike="noStrike" kern="1200" cap="none" spc="0" normalizeH="0" baseline="0" noProof="0" dirty="0">
                          <a:ln>
                            <a:noFill/>
                          </a:ln>
                          <a:effectLst/>
                          <a:uLnTx/>
                          <a:uFillTx/>
                          <a:latin typeface="Open Sans Light"/>
                          <a:ea typeface="Open Sans Light" panose="020B0306030504020204" pitchFamily="34" charset="0"/>
                          <a:cs typeface="Open Sans Light" panose="020B0306030504020204" pitchFamily="34" charset="0"/>
                        </a:rPr>
                        <a:t>Programmer les formations</a:t>
                      </a:r>
                      <a:r>
                        <a:rPr lang="fr-FR" sz="1400" b="0" i="0" u="none" strike="noStrike" kern="1200" cap="none" spc="0" normalizeH="0" baseline="0" noProof="0" dirty="0">
                          <a:ln>
                            <a:noFill/>
                          </a:ln>
                          <a:effectLst/>
                          <a:uLnTx/>
                          <a:uFillTx/>
                          <a:latin typeface="Open Sans Light"/>
                          <a:ea typeface="Open Sans Light" panose="020B0306030504020204" pitchFamily="34" charset="0"/>
                          <a:cs typeface="Open Sans Light" panose="020B0306030504020204" pitchFamily="34" charset="0"/>
                        </a:rPr>
                        <a:t> </a:t>
                      </a:r>
                      <a:endParaRPr kumimoji="0" lang="fr-FR" sz="1400" b="0" i="0" u="none" strike="noStrike" kern="1200" cap="none" spc="0" normalizeH="0" baseline="0" noProof="0" dirty="0">
                        <a:ln>
                          <a:noFill/>
                        </a:ln>
                        <a:effectLst/>
                        <a:uLnTx/>
                        <a:uFillTx/>
                        <a:latin typeface="Open Sans Light"/>
                        <a:ea typeface="Open Sans Light" panose="020B0306030504020204" pitchFamily="34" charset="0"/>
                        <a:cs typeface="Open Sans Light" panose="020B0306030504020204" pitchFamily="34" charset="0"/>
                      </a:endParaRPr>
                    </a:p>
                    <a:p>
                      <a:pPr marL="171450" marR="0" lvl="0" indent="-171450" defTabSz="914400" rtl="0" eaLnBrk="1" fontAlgn="auto" latinLnBrk="0" hangingPunct="1">
                        <a:lnSpc>
                          <a:spcPct val="125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effectLst/>
                          <a:uLnTx/>
                          <a:uFillTx/>
                          <a:latin typeface="Open Sans Light"/>
                          <a:ea typeface="Open Sans Light" panose="020B0306030504020204" pitchFamily="34" charset="0"/>
                          <a:cs typeface="Open Sans Light" panose="020B0306030504020204" pitchFamily="34" charset="0"/>
                        </a:rPr>
                        <a:t>Aligner les attendus et les prochaines étapes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25000"/>
                        </a:lnSpc>
                        <a:buFont typeface="Arial" panose="020B0604020202020204" pitchFamily="34" charset="0"/>
                        <a:buChar char="•"/>
                        <a:defRPr/>
                      </a:pPr>
                      <a:r>
                        <a:rPr lang="fr-FR" sz="1400" dirty="0">
                          <a:latin typeface="Open Sans Light"/>
                          <a:ea typeface="Open Sans Light" panose="020B0306030504020204" pitchFamily="34" charset="0"/>
                          <a:cs typeface="Open Sans Light" panose="020B0306030504020204" pitchFamily="34" charset="0"/>
                        </a:rPr>
                        <a:t>Réception de l’image disque</a:t>
                      </a:r>
                    </a:p>
                    <a:p>
                      <a:pPr marL="171450" indent="-171450">
                        <a:lnSpc>
                          <a:spcPct val="125000"/>
                        </a:lnSpc>
                        <a:buFont typeface="Arial" panose="020B0604020202020204" pitchFamily="34" charset="0"/>
                        <a:buChar char="•"/>
                        <a:defRPr/>
                      </a:pPr>
                      <a:r>
                        <a:rPr lang="fr-FR" sz="1400" dirty="0">
                          <a:latin typeface="Open Sans Light"/>
                          <a:ea typeface="Open Sans Light" panose="020B0306030504020204" pitchFamily="34" charset="0"/>
                          <a:cs typeface="Open Sans Light" panose="020B0306030504020204" pitchFamily="34" charset="0"/>
                        </a:rPr>
                        <a:t>Création de la machine</a:t>
                      </a:r>
                    </a:p>
                    <a:p>
                      <a:pPr marL="171450" indent="-171450">
                        <a:lnSpc>
                          <a:spcPct val="125000"/>
                        </a:lnSpc>
                        <a:buFont typeface="Arial" panose="020B0604020202020204" pitchFamily="34" charset="0"/>
                        <a:buChar char="•"/>
                        <a:defRPr/>
                      </a:pPr>
                      <a:r>
                        <a:rPr lang="fr-FR" sz="1400" dirty="0">
                          <a:latin typeface="Open Sans Light"/>
                          <a:ea typeface="Open Sans Light" panose="020B0306030504020204" pitchFamily="34" charset="0"/>
                          <a:cs typeface="Open Sans Light" panose="020B0306030504020204" pitchFamily="34" charset="0"/>
                        </a:rPr>
                        <a:t>Ouverture des ports nécessaires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25000"/>
                        </a:lnSpc>
                        <a:buFont typeface="Arial" panose="020B0604020202020204" pitchFamily="34" charset="0"/>
                        <a:buChar char="•"/>
                      </a:pPr>
                      <a:r>
                        <a:rPr lang="fr-FR" sz="1400" dirty="0">
                          <a:latin typeface="Open Sans Light"/>
                          <a:ea typeface="Open Sans Light" panose="020B0306030504020204" pitchFamily="34" charset="0"/>
                          <a:cs typeface="Open Sans Light" panose="020B0306030504020204" pitchFamily="34" charset="0"/>
                        </a:rPr>
                        <a:t>Installation et formation avec chargé de production</a:t>
                      </a:r>
                    </a:p>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400" dirty="0">
                          <a:latin typeface="Open Sans Light"/>
                          <a:ea typeface="Open Sans Light" panose="020B0306030504020204" pitchFamily="34" charset="0"/>
                          <a:cs typeface="Open Sans Light" panose="020B0306030504020204" pitchFamily="34" charset="0"/>
                        </a:rPr>
                        <a:t>Redirection des champs MX</a:t>
                      </a:r>
                    </a:p>
                    <a:p>
                      <a:pPr marL="0" marR="0" lvl="0" indent="0">
                        <a:lnSpc>
                          <a:spcPct val="125000"/>
                        </a:lnSpc>
                        <a:spcBef>
                          <a:spcPts val="0"/>
                        </a:spcBef>
                        <a:spcAft>
                          <a:spcPts val="0"/>
                        </a:spcAft>
                        <a:buFontTx/>
                        <a:buNone/>
                      </a:pPr>
                      <a:endParaRPr lang="fr-FR" sz="1400" dirty="0">
                        <a:latin typeface="Open Sans Light"/>
                        <a:ea typeface="Open Sans Light" panose="020B0306030504020204" pitchFamily="34" charset="0"/>
                        <a:cs typeface="Open Sans Light" panose="020B0306030504020204" pitchFamily="34" charset="0"/>
                      </a:endParaRPr>
                    </a:p>
                    <a:p>
                      <a:pPr lvl="0">
                        <a:lnSpc>
                          <a:spcPct val="125000"/>
                        </a:lnSpc>
                      </a:pPr>
                      <a:r>
                        <a:rPr lang="fr-FR" sz="1400" u="sng" dirty="0" err="1">
                          <a:latin typeface="Open Sans Light"/>
                          <a:ea typeface="Open Sans Light" panose="020B0306030504020204" pitchFamily="34" charset="0"/>
                          <a:cs typeface="Open Sans Light" panose="020B0306030504020204" pitchFamily="34" charset="0"/>
                        </a:rPr>
                        <a:t>Protect</a:t>
                      </a:r>
                      <a:r>
                        <a:rPr lang="fr-FR" sz="1400" u="sng" dirty="0">
                          <a:latin typeface="Open Sans Light"/>
                          <a:ea typeface="Open Sans Light" panose="020B0306030504020204" pitchFamily="34" charset="0"/>
                          <a:cs typeface="Open Sans Light" panose="020B0306030504020204" pitchFamily="34" charset="0"/>
                        </a:rPr>
                        <a:t> Out</a:t>
                      </a:r>
                    </a:p>
                    <a:p>
                      <a:pPr marL="171450" lvl="0" indent="-171450">
                        <a:lnSpc>
                          <a:spcPct val="125000"/>
                        </a:lnSpc>
                        <a:buFont typeface="Arial" panose="020B0604020202020204" pitchFamily="34" charset="0"/>
                        <a:buChar char="•"/>
                        <a:defRPr/>
                      </a:pPr>
                      <a:r>
                        <a:rPr lang="fr-FR" sz="1400" dirty="0">
                          <a:latin typeface="Open Sans Light"/>
                          <a:ea typeface="Open Sans Light" panose="020B0306030504020204" pitchFamily="34" charset="0"/>
                          <a:cs typeface="Open Sans Light" panose="020B0306030504020204" pitchFamily="34" charset="0"/>
                        </a:rPr>
                        <a:t>Enrichissement automatique des listes d’expéditeurs</a:t>
                      </a:r>
                    </a:p>
                    <a:p>
                      <a:pPr marL="171450" indent="-171450">
                        <a:lnSpc>
                          <a:spcPct val="125000"/>
                        </a:lnSpc>
                        <a:buFont typeface="Arial" panose="020B0604020202020204" pitchFamily="34" charset="0"/>
                        <a:buChar char="•"/>
                      </a:pPr>
                      <a:r>
                        <a:rPr lang="fr-FR" sz="1400" dirty="0">
                          <a:latin typeface="Open Sans Light"/>
                          <a:ea typeface="Open Sans Light" panose="020B0306030504020204" pitchFamily="34" charset="0"/>
                          <a:cs typeface="Open Sans Light" panose="020B0306030504020204" pitchFamily="34" charset="0"/>
                        </a:rPr>
                        <a:t>Déploiement progressif des protections </a:t>
                      </a:r>
                    </a:p>
                    <a:p>
                      <a:pPr marL="0" indent="0">
                        <a:lnSpc>
                          <a:spcPct val="125000"/>
                        </a:lnSpc>
                        <a:buFont typeface="Arial" panose="020B0604020202020204" pitchFamily="34" charset="0"/>
                        <a:buNone/>
                        <a:defRPr/>
                      </a:pPr>
                      <a:endParaRPr lang="fr-FR" sz="1400"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25000"/>
                        </a:lnSpc>
                        <a:buFont typeface="Arial" panose="020B0604020202020204" pitchFamily="34" charset="0"/>
                        <a:buNone/>
                        <a:defRPr/>
                      </a:pPr>
                      <a:r>
                        <a:rPr lang="fr-FR" sz="1400" u="sng" dirty="0">
                          <a:latin typeface="Open Sans Light"/>
                          <a:ea typeface="Open Sans Light" panose="020B0306030504020204" pitchFamily="34" charset="0"/>
                          <a:cs typeface="Open Sans Light" panose="020B0306030504020204" pitchFamily="34" charset="0"/>
                        </a:rPr>
                        <a:t>Conduite du changement</a:t>
                      </a:r>
                    </a:p>
                    <a:p>
                      <a:pPr marL="171450" indent="-171450">
                        <a:lnSpc>
                          <a:spcPct val="125000"/>
                        </a:lnSpc>
                        <a:buFont typeface="Arial" panose="020B0604020202020204" pitchFamily="34" charset="0"/>
                        <a:buChar char="•"/>
                      </a:pPr>
                      <a:r>
                        <a:rPr lang="fr-FR" sz="1400" dirty="0">
                          <a:latin typeface="Open Sans Light"/>
                          <a:ea typeface="Open Sans Light" panose="020B0306030504020204" pitchFamily="34" charset="0"/>
                          <a:cs typeface="Open Sans Light" panose="020B0306030504020204" pitchFamily="34" charset="0"/>
                        </a:rPr>
                        <a:t>Information et présentation </a:t>
                      </a:r>
                    </a:p>
                    <a:p>
                      <a:pPr marL="171450" indent="-171450">
                        <a:lnSpc>
                          <a:spcPct val="125000"/>
                        </a:lnSpc>
                        <a:buFont typeface="Arial" panose="020B0604020202020204" pitchFamily="34" charset="0"/>
                        <a:buChar char="•"/>
                        <a:defRPr/>
                      </a:pPr>
                      <a:r>
                        <a:rPr lang="fr-FR" sz="1400" dirty="0">
                          <a:latin typeface="Open Sans Light"/>
                          <a:ea typeface="Open Sans Light" panose="020B0306030504020204" pitchFamily="34" charset="0"/>
                          <a:cs typeface="Open Sans Light" panose="020B0306030504020204" pitchFamily="34" charset="0"/>
                        </a:rPr>
                        <a:t>Découverte de l’interface par l’utilisateur</a:t>
                      </a:r>
                    </a:p>
                    <a:p>
                      <a:pPr marL="171450" indent="-171450">
                        <a:lnSpc>
                          <a:spcPct val="125000"/>
                        </a:lnSpc>
                        <a:buFont typeface="Arial" panose="020B0604020202020204" pitchFamily="34" charset="0"/>
                        <a:buChar char="•"/>
                        <a:defRPr/>
                      </a:pPr>
                      <a:r>
                        <a:rPr lang="fr-FR" sz="1400" dirty="0">
                          <a:latin typeface="Open Sans Light"/>
                          <a:ea typeface="Open Sans Light" panose="020B0306030504020204" pitchFamily="34" charset="0"/>
                          <a:cs typeface="Open Sans Light" panose="020B0306030504020204" pitchFamily="34" charset="0"/>
                        </a:rPr>
                        <a:t>Formations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400" dirty="0">
                          <a:latin typeface="Open Sans Light"/>
                          <a:ea typeface="Open Sans Light" panose="020B0306030504020204" pitchFamily="34" charset="0"/>
                          <a:cs typeface="Open Sans Light" panose="020B0306030504020204" pitchFamily="34" charset="0"/>
                        </a:rPr>
                        <a:t>Suivi Post Installation</a:t>
                      </a:r>
                    </a:p>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400" dirty="0">
                          <a:latin typeface="Open Sans Light"/>
                          <a:ea typeface="Open Sans Light" panose="020B0306030504020204" pitchFamily="34" charset="0"/>
                          <a:cs typeface="Open Sans Light" panose="020B0306030504020204" pitchFamily="34" charset="0"/>
                        </a:rPr>
                        <a:t>CSM dédié</a:t>
                      </a:r>
                    </a:p>
                    <a:p>
                      <a:pPr marL="171450" marR="0" lvl="0" indent="-171450" fontAlgn="auto">
                        <a:lnSpc>
                          <a:spcPct val="125000"/>
                        </a:lnSpc>
                        <a:spcBef>
                          <a:spcPts val="0"/>
                        </a:spcBef>
                        <a:spcAft>
                          <a:spcPts val="0"/>
                        </a:spcAft>
                        <a:buClrTx/>
                        <a:buSzTx/>
                        <a:buFont typeface="Arial" panose="020B0604020202020204" pitchFamily="34" charset="0"/>
                        <a:buChar char="•"/>
                        <a:tabLst/>
                        <a:defRPr/>
                      </a:pPr>
                      <a:r>
                        <a:rPr lang="fr-FR" sz="1400" dirty="0">
                          <a:latin typeface="Open Sans Light"/>
                          <a:ea typeface="Open Sans Light" panose="020B0306030504020204" pitchFamily="34" charset="0"/>
                          <a:cs typeface="Open Sans Light" panose="020B0306030504020204" pitchFamily="34" charset="0"/>
                        </a:rPr>
                        <a:t>Escalade support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0009875"/>
                  </a:ext>
                </a:extLst>
              </a:tr>
              <a:tr h="329375">
                <a:tc>
                  <a:txBody>
                    <a:bodyPr/>
                    <a:lstStyle/>
                    <a:p>
                      <a:pPr algn="ctr"/>
                      <a:r>
                        <a:rPr lang="fr-FR" sz="1400" b="0" dirty="0">
                          <a:solidFill>
                            <a:schemeClr val="tx1"/>
                          </a:solidFill>
                          <a:latin typeface="Neutra Text"/>
                        </a:rPr>
                        <a:t>30 minutes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FEEBDA"/>
                    </a:solidFill>
                  </a:tcPr>
                </a:tc>
                <a:tc>
                  <a:txBody>
                    <a:bodyPr/>
                    <a:lstStyle/>
                    <a:p>
                      <a:pPr algn="ctr"/>
                      <a:r>
                        <a:rPr lang="fr-FR" sz="1400" b="0" dirty="0">
                          <a:solidFill>
                            <a:schemeClr val="tx1"/>
                          </a:solidFill>
                          <a:latin typeface="Neutra Text"/>
                        </a:rPr>
                        <a:t>1 heure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FEEBDA"/>
                    </a:solidFill>
                  </a:tcPr>
                </a:tc>
                <a:tc>
                  <a:txBody>
                    <a:bodyPr/>
                    <a:lstStyle/>
                    <a:p>
                      <a:pPr algn="ctr"/>
                      <a:r>
                        <a:rPr lang="fr-FR" sz="1400" b="0" dirty="0">
                          <a:solidFill>
                            <a:schemeClr val="tx1"/>
                          </a:solidFill>
                          <a:latin typeface="Neutra Text"/>
                        </a:rPr>
                        <a:t>2-4 semaines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FEEBDA"/>
                    </a:solidFill>
                  </a:tcPr>
                </a:tc>
                <a:tc>
                  <a:txBody>
                    <a:bodyPr/>
                    <a:lstStyle/>
                    <a:p>
                      <a:pPr algn="ctr"/>
                      <a:r>
                        <a:rPr lang="fr-FR" sz="1400" b="0" dirty="0" err="1">
                          <a:solidFill>
                            <a:schemeClr val="tx1"/>
                          </a:solidFill>
                          <a:latin typeface="Neutra Text"/>
                        </a:rPr>
                        <a:t>CoPil</a:t>
                      </a:r>
                      <a:r>
                        <a:rPr lang="fr-FR" sz="1400" b="0" dirty="0">
                          <a:solidFill>
                            <a:schemeClr val="tx1"/>
                          </a:solidFill>
                          <a:latin typeface="Neutra Text"/>
                        </a:rPr>
                        <a:t> trimestriel</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FEEBDA"/>
                    </a:solidFill>
                  </a:tcPr>
                </a:tc>
                <a:extLst>
                  <a:ext uri="{0D108BD9-81ED-4DB2-BD59-A6C34878D82A}">
                    <a16:rowId xmlns:a16="http://schemas.microsoft.com/office/drawing/2014/main" val="2827818758"/>
                  </a:ext>
                </a:extLst>
              </a:tr>
            </a:tbl>
          </a:graphicData>
        </a:graphic>
      </p:graphicFrame>
      <p:sp>
        <p:nvSpPr>
          <p:cNvPr id="8" name="Extraire 7">
            <a:hlinkClick r:id="rId3" action="ppaction://hlinksldjump"/>
            <a:extLst>
              <a:ext uri="{FF2B5EF4-FFF2-40B4-BE49-F238E27FC236}">
                <a16:creationId xmlns:a16="http://schemas.microsoft.com/office/drawing/2014/main" id="{833DC7E8-BB9B-6E41-A3FE-0EF1C0186480}"/>
              </a:ext>
            </a:extLst>
          </p:cNvPr>
          <p:cNvSpPr/>
          <p:nvPr/>
        </p:nvSpPr>
        <p:spPr>
          <a:xfrm rot="16200000">
            <a:off x="91143" y="6292619"/>
            <a:ext cx="259882" cy="267517"/>
          </a:xfrm>
          <a:prstGeom prst="flowChartExtra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54595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9D5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D7114-1020-4498-A15F-27CBB36F9A42}"/>
              </a:ext>
            </a:extLst>
          </p:cNvPr>
          <p:cNvSpPr/>
          <p:nvPr/>
        </p:nvSpPr>
        <p:spPr>
          <a:xfrm>
            <a:off x="0" y="0"/>
            <a:ext cx="4404623" cy="6858000"/>
          </a:xfrm>
          <a:prstGeom prst="rect">
            <a:avLst/>
          </a:prstGeom>
          <a:solidFill>
            <a:srgbClr val="F7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17CA076A-F9AA-4181-835F-8859FB1FE217}"/>
              </a:ext>
            </a:extLst>
          </p:cNvPr>
          <p:cNvSpPr/>
          <p:nvPr/>
        </p:nvSpPr>
        <p:spPr>
          <a:xfrm>
            <a:off x="5067569" y="2181883"/>
            <a:ext cx="6551596" cy="1548822"/>
          </a:xfrm>
          <a:prstGeom prst="rect">
            <a:avLst/>
          </a:prstGeom>
        </p:spPr>
        <p:txBody>
          <a:bodyPr wrap="square">
            <a:spAutoFit/>
          </a:bodyPr>
          <a:lstStyle/>
          <a:p>
            <a:pPr algn="just">
              <a:lnSpc>
                <a:spcPct val="120000"/>
              </a:lnSpc>
            </a:pPr>
            <a:r>
              <a:rPr lang="fr-FR" sz="1600" i="1">
                <a:solidFill>
                  <a:schemeClr val="bg1"/>
                </a:solidFill>
                <a:latin typeface="Open Sans" panose="020B0606030504020204" pitchFamily="34" charset="0"/>
                <a:ea typeface="Open Sans" panose="020B0606030504020204" pitchFamily="34" charset="0"/>
                <a:cs typeface="Open Sans" panose="020B0606030504020204" pitchFamily="34" charset="0"/>
              </a:rPr>
              <a:t>« Nous avons constaté de réels bénéfices et une adhésion massive de nos collaborateurs et de nos correspondants. </a:t>
            </a:r>
            <a:r>
              <a:rPr lang="fr-FR" sz="1600" i="1" err="1">
                <a:solidFill>
                  <a:schemeClr val="bg1"/>
                </a:solidFill>
                <a:latin typeface="Open Sans" panose="020B0606030504020204" pitchFamily="34" charset="0"/>
                <a:ea typeface="Open Sans" panose="020B0606030504020204" pitchFamily="34" charset="0"/>
                <a:cs typeface="Open Sans" panose="020B0606030504020204" pitchFamily="34" charset="0"/>
              </a:rPr>
              <a:t>Mailinblack</a:t>
            </a:r>
            <a:r>
              <a:rPr lang="fr-FR" sz="1600" i="1">
                <a:solidFill>
                  <a:schemeClr val="bg1"/>
                </a:solidFill>
                <a:latin typeface="Open Sans" panose="020B0606030504020204" pitchFamily="34" charset="0"/>
                <a:ea typeface="Open Sans" panose="020B0606030504020204" pitchFamily="34" charset="0"/>
                <a:cs typeface="Open Sans" panose="020B0606030504020204" pitchFamily="34" charset="0"/>
              </a:rPr>
              <a:t> propose une offre simple et intuitive qui nous permet, grâce à une authentification des expéditeurs, de nous prémunir de grands volumes de spams et de travailler en toute sécurité."</a:t>
            </a:r>
          </a:p>
        </p:txBody>
      </p:sp>
      <p:sp>
        <p:nvSpPr>
          <p:cNvPr id="14" name="Rectangle 13">
            <a:extLst>
              <a:ext uri="{FF2B5EF4-FFF2-40B4-BE49-F238E27FC236}">
                <a16:creationId xmlns:a16="http://schemas.microsoft.com/office/drawing/2014/main" id="{47AC0A8B-1E75-4856-9F11-A4562D871A69}"/>
              </a:ext>
            </a:extLst>
          </p:cNvPr>
          <p:cNvSpPr/>
          <p:nvPr/>
        </p:nvSpPr>
        <p:spPr>
          <a:xfrm>
            <a:off x="5067569" y="4068751"/>
            <a:ext cx="6461484" cy="646331"/>
          </a:xfrm>
          <a:prstGeom prst="rect">
            <a:avLst/>
          </a:prstGeom>
        </p:spPr>
        <p:txBody>
          <a:bodyPr wrap="square">
            <a:spAutoFit/>
          </a:bodyPr>
          <a:lstStyle/>
          <a:p>
            <a:r>
              <a:rPr lang="fr-FR" b="1">
                <a:solidFill>
                  <a:schemeClr val="bg1"/>
                </a:solidFill>
                <a:latin typeface="Neutra Text" panose="02000000000000000000" pitchFamily="50" charset="0"/>
                <a:ea typeface="Open Sans Light" panose="020B0306030504020204" pitchFamily="34" charset="0"/>
                <a:cs typeface="Open Sans Light" panose="020B0306030504020204" pitchFamily="34" charset="0"/>
              </a:rPr>
              <a:t>M. COLONNA, </a:t>
            </a:r>
            <a:r>
              <a:rPr lang="fr-FR" b="1" i="1">
                <a:solidFill>
                  <a:schemeClr val="bg1"/>
                </a:solidFill>
                <a:latin typeface="Neutra Text" panose="02000000000000000000" pitchFamily="50" charset="0"/>
                <a:ea typeface="Open Sans Light" panose="020B0306030504020204" pitchFamily="34" charset="0"/>
                <a:cs typeface="Open Sans Light" panose="020B0306030504020204" pitchFamily="34" charset="0"/>
              </a:rPr>
              <a:t>Chargé de l’exploitation de </a:t>
            </a:r>
            <a:r>
              <a:rPr lang="fr-FR" b="1" i="1" err="1">
                <a:solidFill>
                  <a:schemeClr val="bg1"/>
                </a:solidFill>
                <a:latin typeface="Neutra Text" panose="02000000000000000000" pitchFamily="50" charset="0"/>
                <a:ea typeface="Open Sans Light" panose="020B0306030504020204" pitchFamily="34" charset="0"/>
                <a:cs typeface="Open Sans Light" panose="020B0306030504020204" pitchFamily="34" charset="0"/>
              </a:rPr>
              <a:t>Mailinblack</a:t>
            </a:r>
            <a:r>
              <a:rPr lang="fr-FR" b="1" i="1">
                <a:solidFill>
                  <a:schemeClr val="bg1"/>
                </a:solidFill>
                <a:latin typeface="Neutra Text" panose="02000000000000000000" pitchFamily="50" charset="0"/>
                <a:ea typeface="Open Sans Light" panose="020B0306030504020204" pitchFamily="34" charset="0"/>
                <a:cs typeface="Open Sans Light" panose="020B0306030504020204" pitchFamily="34" charset="0"/>
              </a:rPr>
              <a:t> au sein du Grand Port Maritime de Marseille</a:t>
            </a:r>
          </a:p>
        </p:txBody>
      </p:sp>
      <p:pic>
        <p:nvPicPr>
          <p:cNvPr id="15" name="Image 14" descr="Une image contenant alimentation, dessin&#10;&#10;Description générée automatiquement">
            <a:extLst>
              <a:ext uri="{FF2B5EF4-FFF2-40B4-BE49-F238E27FC236}">
                <a16:creationId xmlns:a16="http://schemas.microsoft.com/office/drawing/2014/main" id="{9D96AABD-4C32-4E80-BDF5-690BCD340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679" y="2950631"/>
            <a:ext cx="3299087" cy="956735"/>
          </a:xfrm>
          <a:prstGeom prst="rect">
            <a:avLst/>
          </a:prstGeom>
        </p:spPr>
      </p:pic>
    </p:spTree>
    <p:extLst>
      <p:ext uri="{BB962C8B-B14F-4D97-AF65-F5344CB8AC3E}">
        <p14:creationId xmlns:p14="http://schemas.microsoft.com/office/powerpoint/2010/main" val="3241297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9D59"/>
        </a:solidFill>
        <a:effectLst/>
      </p:bgPr>
    </p:bg>
    <p:spTree>
      <p:nvGrpSpPr>
        <p:cNvPr id="1" name=""/>
        <p:cNvGrpSpPr/>
        <p:nvPr/>
      </p:nvGrpSpPr>
      <p:grpSpPr>
        <a:xfrm>
          <a:off x="0" y="0"/>
          <a:ext cx="0" cy="0"/>
          <a:chOff x="0" y="0"/>
          <a:chExt cx="0" cy="0"/>
        </a:xfrm>
      </p:grpSpPr>
      <p:pic>
        <p:nvPicPr>
          <p:cNvPr id="5" name="Image 4" descr="Une image contenant objet&#10;&#10;Description générée automatiquement">
            <a:extLst>
              <a:ext uri="{FF2B5EF4-FFF2-40B4-BE49-F238E27FC236}">
                <a16:creationId xmlns:a16="http://schemas.microsoft.com/office/drawing/2014/main" id="{D25C1F55-D7CF-46EC-ABFA-6E34D85A1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93" y="2597703"/>
            <a:ext cx="2159164" cy="800980"/>
          </a:xfrm>
          <a:prstGeom prst="rect">
            <a:avLst/>
          </a:prstGeom>
        </p:spPr>
      </p:pic>
      <p:pic>
        <p:nvPicPr>
          <p:cNvPr id="8" name="Image 7">
            <a:extLst>
              <a:ext uri="{FF2B5EF4-FFF2-40B4-BE49-F238E27FC236}">
                <a16:creationId xmlns:a16="http://schemas.microsoft.com/office/drawing/2014/main" id="{4D84A706-21B9-4C7D-84BB-534C6B4B7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1111" y="2585885"/>
            <a:ext cx="2618961" cy="971550"/>
          </a:xfrm>
          <a:prstGeom prst="rect">
            <a:avLst/>
          </a:prstGeom>
        </p:spPr>
      </p:pic>
      <p:pic>
        <p:nvPicPr>
          <p:cNvPr id="10" name="Image 9">
            <a:extLst>
              <a:ext uri="{FF2B5EF4-FFF2-40B4-BE49-F238E27FC236}">
                <a16:creationId xmlns:a16="http://schemas.microsoft.com/office/drawing/2014/main" id="{C1CAC185-6810-479B-AAA0-2BF649A65C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5292" y="2538260"/>
            <a:ext cx="2618960" cy="971550"/>
          </a:xfrm>
          <a:prstGeom prst="rect">
            <a:avLst/>
          </a:prstGeom>
        </p:spPr>
      </p:pic>
      <p:pic>
        <p:nvPicPr>
          <p:cNvPr id="12" name="Image 11">
            <a:extLst>
              <a:ext uri="{FF2B5EF4-FFF2-40B4-BE49-F238E27FC236}">
                <a16:creationId xmlns:a16="http://schemas.microsoft.com/office/drawing/2014/main" id="{978C30EB-3116-4504-A605-53C77EE4B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473" y="3802416"/>
            <a:ext cx="2362200" cy="876300"/>
          </a:xfrm>
          <a:prstGeom prst="rect">
            <a:avLst/>
          </a:prstGeom>
        </p:spPr>
      </p:pic>
      <p:pic>
        <p:nvPicPr>
          <p:cNvPr id="14" name="Image 13">
            <a:extLst>
              <a:ext uri="{FF2B5EF4-FFF2-40B4-BE49-F238E27FC236}">
                <a16:creationId xmlns:a16="http://schemas.microsoft.com/office/drawing/2014/main" id="{688EE077-B334-40B7-89D2-4DA83D6E8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9256" y="2585885"/>
            <a:ext cx="2362200" cy="876300"/>
          </a:xfrm>
          <a:prstGeom prst="rect">
            <a:avLst/>
          </a:prstGeom>
        </p:spPr>
      </p:pic>
      <p:pic>
        <p:nvPicPr>
          <p:cNvPr id="16" name="Image 15">
            <a:extLst>
              <a:ext uri="{FF2B5EF4-FFF2-40B4-BE49-F238E27FC236}">
                <a16:creationId xmlns:a16="http://schemas.microsoft.com/office/drawing/2014/main" id="{D0AD195C-8FA9-4183-8D22-CF7917C156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0311" y="4105646"/>
            <a:ext cx="1790893" cy="340406"/>
          </a:xfrm>
          <a:prstGeom prst="rect">
            <a:avLst/>
          </a:prstGeom>
        </p:spPr>
      </p:pic>
      <p:pic>
        <p:nvPicPr>
          <p:cNvPr id="18" name="Image 17">
            <a:extLst>
              <a:ext uri="{FF2B5EF4-FFF2-40B4-BE49-F238E27FC236}">
                <a16:creationId xmlns:a16="http://schemas.microsoft.com/office/drawing/2014/main" id="{FA0A3D68-0145-41D5-A6CD-CA163210EA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1413" y="3829177"/>
            <a:ext cx="2362200" cy="876300"/>
          </a:xfrm>
          <a:prstGeom prst="rect">
            <a:avLst/>
          </a:prstGeom>
        </p:spPr>
      </p:pic>
      <p:pic>
        <p:nvPicPr>
          <p:cNvPr id="20" name="Image 19">
            <a:extLst>
              <a:ext uri="{FF2B5EF4-FFF2-40B4-BE49-F238E27FC236}">
                <a16:creationId xmlns:a16="http://schemas.microsoft.com/office/drawing/2014/main" id="{A4FCC134-B9C9-4C5B-9B35-0FBF7D45CA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66056" y="3802416"/>
            <a:ext cx="2362200" cy="876300"/>
          </a:xfrm>
          <a:prstGeom prst="rect">
            <a:avLst/>
          </a:prstGeom>
        </p:spPr>
      </p:pic>
      <p:pic>
        <p:nvPicPr>
          <p:cNvPr id="22" name="Image 21">
            <a:extLst>
              <a:ext uri="{FF2B5EF4-FFF2-40B4-BE49-F238E27FC236}">
                <a16:creationId xmlns:a16="http://schemas.microsoft.com/office/drawing/2014/main" id="{BCDACB0A-9523-4620-96EC-B3538B0FFE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991" y="5101179"/>
            <a:ext cx="2593679" cy="962171"/>
          </a:xfrm>
          <a:prstGeom prst="rect">
            <a:avLst/>
          </a:prstGeom>
        </p:spPr>
      </p:pic>
      <p:pic>
        <p:nvPicPr>
          <p:cNvPr id="24" name="Image 23">
            <a:extLst>
              <a:ext uri="{FF2B5EF4-FFF2-40B4-BE49-F238E27FC236}">
                <a16:creationId xmlns:a16="http://schemas.microsoft.com/office/drawing/2014/main" id="{88B130F2-AC2E-489D-9919-5109A1A8B0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6486" y="5185063"/>
            <a:ext cx="2362200" cy="876300"/>
          </a:xfrm>
          <a:prstGeom prst="rect">
            <a:avLst/>
          </a:prstGeom>
        </p:spPr>
      </p:pic>
      <p:pic>
        <p:nvPicPr>
          <p:cNvPr id="28" name="Image 27">
            <a:extLst>
              <a:ext uri="{FF2B5EF4-FFF2-40B4-BE49-F238E27FC236}">
                <a16:creationId xmlns:a16="http://schemas.microsoft.com/office/drawing/2014/main" id="{DF242EF5-FF55-4CE2-B3B5-D8A7201AF25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49383" y="5475733"/>
            <a:ext cx="1633265" cy="294961"/>
          </a:xfrm>
          <a:prstGeom prst="rect">
            <a:avLst/>
          </a:prstGeom>
        </p:spPr>
      </p:pic>
      <p:sp>
        <p:nvSpPr>
          <p:cNvPr id="7" name="Titre 6">
            <a:extLst>
              <a:ext uri="{FF2B5EF4-FFF2-40B4-BE49-F238E27FC236}">
                <a16:creationId xmlns:a16="http://schemas.microsoft.com/office/drawing/2014/main" id="{4D514468-7706-9D42-9E0A-6772EB5CA393}"/>
              </a:ext>
            </a:extLst>
          </p:cNvPr>
          <p:cNvSpPr>
            <a:spLocks noGrp="1"/>
          </p:cNvSpPr>
          <p:nvPr>
            <p:ph type="title" idx="4294967295"/>
          </p:nvPr>
        </p:nvSpPr>
        <p:spPr>
          <a:xfrm>
            <a:off x="0" y="533129"/>
            <a:ext cx="12192000" cy="1325563"/>
          </a:xfrm>
        </p:spPr>
        <p:txBody>
          <a:bodyPr>
            <a:normAutofit/>
          </a:bodyPr>
          <a:lstStyle/>
          <a:p>
            <a:r>
              <a:rPr lang="fr-FR" sz="4400" b="1" dirty="0">
                <a:solidFill>
                  <a:schemeClr val="bg1"/>
                </a:solidFill>
                <a:latin typeface="Neutra Text" panose="02000000000000000000" pitchFamily="50" charset="0"/>
              </a:rPr>
              <a:t>Ils nous font confiance</a:t>
            </a:r>
          </a:p>
        </p:txBody>
      </p:sp>
      <p:pic>
        <p:nvPicPr>
          <p:cNvPr id="15" name="Image 14">
            <a:extLst>
              <a:ext uri="{FF2B5EF4-FFF2-40B4-BE49-F238E27FC236}">
                <a16:creationId xmlns:a16="http://schemas.microsoft.com/office/drawing/2014/main" id="{9F3F10F7-A0D6-3D40-936B-BFDC2F99EE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23519" y="5071600"/>
            <a:ext cx="2876943" cy="1067253"/>
          </a:xfrm>
          <a:prstGeom prst="rect">
            <a:avLst/>
          </a:prstGeom>
        </p:spPr>
      </p:pic>
    </p:spTree>
    <p:extLst>
      <p:ext uri="{BB962C8B-B14F-4D97-AF65-F5344CB8AC3E}">
        <p14:creationId xmlns:p14="http://schemas.microsoft.com/office/powerpoint/2010/main" val="3177635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096CB02C-EDDB-5440-A308-79661A6C8469}"/>
              </a:ext>
            </a:extLst>
          </p:cNvPr>
          <p:cNvGrpSpPr/>
          <p:nvPr/>
        </p:nvGrpSpPr>
        <p:grpSpPr>
          <a:xfrm>
            <a:off x="4772678" y="3031401"/>
            <a:ext cx="1460388" cy="1641131"/>
            <a:chOff x="759179" y="1551780"/>
            <a:chExt cx="1460388" cy="1641131"/>
          </a:xfrm>
        </p:grpSpPr>
        <p:sp>
          <p:nvSpPr>
            <p:cNvPr id="31" name="ZoneTexte 30">
              <a:extLst>
                <a:ext uri="{FF2B5EF4-FFF2-40B4-BE49-F238E27FC236}">
                  <a16:creationId xmlns:a16="http://schemas.microsoft.com/office/drawing/2014/main" id="{55FDEF56-4063-704F-BCEB-ABB0D6087009}"/>
                </a:ext>
              </a:extLst>
            </p:cNvPr>
            <p:cNvSpPr txBox="1"/>
            <p:nvPr/>
          </p:nvSpPr>
          <p:spPr>
            <a:xfrm>
              <a:off x="841690" y="1551780"/>
              <a:ext cx="1375872" cy="1323439"/>
            </a:xfrm>
            <a:prstGeom prst="rect">
              <a:avLst/>
            </a:prstGeom>
            <a:noFill/>
          </p:spPr>
          <p:txBody>
            <a:bodyPr wrap="square" rtlCol="0">
              <a:spAutoFit/>
            </a:bodyPr>
            <a:lstStyle/>
            <a:p>
              <a:r>
                <a:rPr lang="fr-FR" sz="8000" b="1">
                  <a:latin typeface="Neutra Text" panose="02000000000000000000" pitchFamily="50" charset="0"/>
                </a:rPr>
                <a:t>75</a:t>
              </a:r>
            </a:p>
          </p:txBody>
        </p:sp>
        <p:sp>
          <p:nvSpPr>
            <p:cNvPr id="42" name="Rectangle 41">
              <a:extLst>
                <a:ext uri="{FF2B5EF4-FFF2-40B4-BE49-F238E27FC236}">
                  <a16:creationId xmlns:a16="http://schemas.microsoft.com/office/drawing/2014/main" id="{690C2108-9D8A-0A43-8268-400C8B69F55D}"/>
                </a:ext>
              </a:extLst>
            </p:cNvPr>
            <p:cNvSpPr/>
            <p:nvPr/>
          </p:nvSpPr>
          <p:spPr>
            <a:xfrm>
              <a:off x="759179" y="2762024"/>
              <a:ext cx="1410158" cy="430887"/>
            </a:xfrm>
            <a:prstGeom prst="rect">
              <a:avLst/>
            </a:prstGeom>
          </p:spPr>
          <p:txBody>
            <a:bodyPr wrap="square">
              <a:spAutoFit/>
            </a:bodyPr>
            <a:lstStyle/>
            <a:p>
              <a:pPr algn="ctr"/>
              <a:r>
                <a:rPr lang="fr-FR" sz="1100">
                  <a:latin typeface="Open Sans Light" panose="020B0306030504020204" pitchFamily="34" charset="0"/>
                  <a:ea typeface="Open Sans Light" panose="020B0306030504020204" pitchFamily="34" charset="0"/>
                  <a:cs typeface="Open Sans Light" panose="020B0306030504020204" pitchFamily="34" charset="0"/>
                </a:rPr>
                <a:t>des emails reçus</a:t>
              </a:r>
            </a:p>
            <a:p>
              <a:pPr algn="ctr"/>
              <a:r>
                <a:rPr lang="fr-FR" sz="1100">
                  <a:latin typeface="Open Sans Light" panose="020B0306030504020204" pitchFamily="34" charset="0"/>
                  <a:ea typeface="Open Sans Light" panose="020B0306030504020204" pitchFamily="34" charset="0"/>
                  <a:cs typeface="Open Sans Light" panose="020B0306030504020204" pitchFamily="34" charset="0"/>
                </a:rPr>
                <a:t>sont indésirables</a:t>
              </a:r>
            </a:p>
          </p:txBody>
        </p:sp>
        <p:sp>
          <p:nvSpPr>
            <p:cNvPr id="43" name="Rectangle 42">
              <a:extLst>
                <a:ext uri="{FF2B5EF4-FFF2-40B4-BE49-F238E27FC236}">
                  <a16:creationId xmlns:a16="http://schemas.microsoft.com/office/drawing/2014/main" id="{678D47DE-5C4C-3947-A498-3AD461C1E27E}"/>
                </a:ext>
              </a:extLst>
            </p:cNvPr>
            <p:cNvSpPr/>
            <p:nvPr/>
          </p:nvSpPr>
          <p:spPr>
            <a:xfrm>
              <a:off x="1785066" y="1875848"/>
              <a:ext cx="434501" cy="428900"/>
            </a:xfrm>
            <a:prstGeom prst="rect">
              <a:avLst/>
            </a:prstGeom>
          </p:spPr>
          <p:txBody>
            <a:bodyPr wrap="square">
              <a:spAutoFit/>
            </a:bodyPr>
            <a:lstStyle/>
            <a:p>
              <a:pPr>
                <a:lnSpc>
                  <a:spcPct val="120000"/>
                </a:lnSpc>
              </a:pPr>
              <a:r>
                <a:rPr lang="fr-FR" sz="2000">
                  <a:latin typeface="Neutra Text Light" panose="02000000000000000000" pitchFamily="50" charset="0"/>
                  <a:ea typeface="Open Sans Light" panose="020B0306030504020204" pitchFamily="34" charset="0"/>
                  <a:cs typeface="Open Sans Light" panose="020B0306030504020204" pitchFamily="34" charset="0"/>
                </a:rPr>
                <a:t>%</a:t>
              </a:r>
            </a:p>
          </p:txBody>
        </p:sp>
      </p:grpSp>
      <p:grpSp>
        <p:nvGrpSpPr>
          <p:cNvPr id="44" name="Groupe 43">
            <a:extLst>
              <a:ext uri="{FF2B5EF4-FFF2-40B4-BE49-F238E27FC236}">
                <a16:creationId xmlns:a16="http://schemas.microsoft.com/office/drawing/2014/main" id="{41A64E9E-753F-7448-8601-1FDBE2C5F987}"/>
              </a:ext>
            </a:extLst>
          </p:cNvPr>
          <p:cNvGrpSpPr/>
          <p:nvPr/>
        </p:nvGrpSpPr>
        <p:grpSpPr>
          <a:xfrm>
            <a:off x="336425" y="2263596"/>
            <a:ext cx="4141360" cy="3462490"/>
            <a:chOff x="4853343" y="2196575"/>
            <a:chExt cx="4357722" cy="2891623"/>
          </a:xfrm>
        </p:grpSpPr>
        <p:graphicFrame>
          <p:nvGraphicFramePr>
            <p:cNvPr id="45" name="Graphique 44">
              <a:extLst>
                <a:ext uri="{FF2B5EF4-FFF2-40B4-BE49-F238E27FC236}">
                  <a16:creationId xmlns:a16="http://schemas.microsoft.com/office/drawing/2014/main" id="{0AFAC757-F2A1-8642-AC71-DAF23C5BBA8F}"/>
                </a:ext>
              </a:extLst>
            </p:cNvPr>
            <p:cNvGraphicFramePr/>
            <p:nvPr/>
          </p:nvGraphicFramePr>
          <p:xfrm>
            <a:off x="4853343" y="2196575"/>
            <a:ext cx="4357722" cy="2891623"/>
          </p:xfrm>
          <a:graphic>
            <a:graphicData uri="http://schemas.openxmlformats.org/drawingml/2006/chart">
              <c:chart xmlns:c="http://schemas.openxmlformats.org/drawingml/2006/chart" xmlns:r="http://schemas.openxmlformats.org/officeDocument/2006/relationships" r:id="rId3"/>
            </a:graphicData>
          </a:graphic>
        </p:graphicFrame>
        <p:sp>
          <p:nvSpPr>
            <p:cNvPr id="46" name="Rectangle 45">
              <a:extLst>
                <a:ext uri="{FF2B5EF4-FFF2-40B4-BE49-F238E27FC236}">
                  <a16:creationId xmlns:a16="http://schemas.microsoft.com/office/drawing/2014/main" id="{18D93484-5278-0446-B7F4-B3166E86EB1E}"/>
                </a:ext>
              </a:extLst>
            </p:cNvPr>
            <p:cNvSpPr/>
            <p:nvPr/>
          </p:nvSpPr>
          <p:spPr>
            <a:xfrm>
              <a:off x="7165198" y="3944772"/>
              <a:ext cx="1412586" cy="650315"/>
            </a:xfrm>
            <a:prstGeom prst="rect">
              <a:avLst/>
            </a:prstGeom>
          </p:spPr>
          <p:txBody>
            <a:bodyPr wrap="square">
              <a:spAutoFit/>
            </a:bodyPr>
            <a:lstStyle/>
            <a:p>
              <a:pPr algn="ctr">
                <a:lnSpc>
                  <a:spcPct val="120000"/>
                </a:lnSpc>
              </a:pPr>
              <a:r>
                <a:rPr lang="fr-FR" sz="1200">
                  <a:latin typeface="Open Sans Light" panose="020B0306030504020204" pitchFamily="34" charset="0"/>
                  <a:ea typeface="Open Sans Light" panose="020B0306030504020204" pitchFamily="34" charset="0"/>
                  <a:cs typeface="Open Sans Light" panose="020B0306030504020204" pitchFamily="34" charset="0"/>
                </a:rPr>
                <a:t>Emails </a:t>
              </a:r>
            </a:p>
            <a:p>
              <a:pPr algn="ctr">
                <a:lnSpc>
                  <a:spcPct val="120000"/>
                </a:lnSpc>
              </a:pPr>
              <a:r>
                <a:rPr lang="fr-FR" sz="1200">
                  <a:latin typeface="Open Sans Light" panose="020B0306030504020204" pitchFamily="34" charset="0"/>
                  <a:ea typeface="Open Sans Light" panose="020B0306030504020204" pitchFamily="34" charset="0"/>
                  <a:cs typeface="Open Sans Light" panose="020B0306030504020204" pitchFamily="34" charset="0"/>
                </a:rPr>
                <a:t>productifs </a:t>
              </a:r>
              <a:br>
                <a:rPr lang="fr-FR" sz="1200" b="1">
                  <a:latin typeface="Neutra Text Light" panose="02000000000000000000" pitchFamily="50" charset="0"/>
                  <a:ea typeface="Open Sans Light" panose="020B0306030504020204" pitchFamily="34" charset="0"/>
                  <a:cs typeface="Open Sans Light" panose="020B0306030504020204" pitchFamily="34" charset="0"/>
                </a:rPr>
              </a:br>
              <a:r>
                <a:rPr lang="fr-FR" sz="1400" b="1">
                  <a:latin typeface="Open Sans "/>
                  <a:ea typeface="Open Sans Light" panose="020B0306030504020204" pitchFamily="34" charset="0"/>
                  <a:cs typeface="Open Sans Light" panose="020B0306030504020204" pitchFamily="34" charset="0"/>
                </a:rPr>
                <a:t>25%</a:t>
              </a:r>
            </a:p>
          </p:txBody>
        </p:sp>
        <p:sp>
          <p:nvSpPr>
            <p:cNvPr id="47" name="Rectangle 46">
              <a:extLst>
                <a:ext uri="{FF2B5EF4-FFF2-40B4-BE49-F238E27FC236}">
                  <a16:creationId xmlns:a16="http://schemas.microsoft.com/office/drawing/2014/main" id="{9D7C0028-C6FD-F347-80A8-190E275BD8E3}"/>
                </a:ext>
              </a:extLst>
            </p:cNvPr>
            <p:cNvSpPr/>
            <p:nvPr/>
          </p:nvSpPr>
          <p:spPr>
            <a:xfrm>
              <a:off x="7157534" y="2860995"/>
              <a:ext cx="1505721" cy="447398"/>
            </a:xfrm>
            <a:prstGeom prst="rect">
              <a:avLst/>
            </a:prstGeom>
          </p:spPr>
          <p:txBody>
            <a:bodyPr wrap="square">
              <a:spAutoFit/>
            </a:bodyPr>
            <a:lstStyle/>
            <a:p>
              <a:pPr algn="ctr">
                <a:lnSpc>
                  <a:spcPct val="120000"/>
                </a:lnSpc>
              </a:pPr>
              <a:r>
                <a:rPr lang="fr-FR" sz="1100">
                  <a:latin typeface="Open Sans Light" panose="020B0306030504020204" pitchFamily="34" charset="0"/>
                  <a:ea typeface="Open Sans Light" panose="020B0306030504020204" pitchFamily="34" charset="0"/>
                  <a:cs typeface="Open Sans Light" panose="020B0306030504020204" pitchFamily="34" charset="0"/>
                </a:rPr>
                <a:t>Newsletters</a:t>
              </a:r>
              <a:br>
                <a:rPr lang="fr-FR" sz="1100">
                  <a:latin typeface="Neutra Text Light" panose="02000000000000000000" pitchFamily="50" charset="0"/>
                  <a:ea typeface="Open Sans Light" panose="020B0306030504020204" pitchFamily="34" charset="0"/>
                  <a:cs typeface="Open Sans Light" panose="020B0306030504020204" pitchFamily="34" charset="0"/>
                </a:rPr>
              </a:br>
              <a:r>
                <a:rPr lang="fr-FR" sz="1400" b="1">
                  <a:latin typeface="Open Sans "/>
                  <a:ea typeface="Open Sans Light" panose="020B0306030504020204" pitchFamily="34" charset="0"/>
                  <a:cs typeface="Open Sans Light" panose="020B0306030504020204" pitchFamily="34" charset="0"/>
                </a:rPr>
                <a:t>25%</a:t>
              </a:r>
              <a:endParaRPr lang="fr-FR" sz="1050" b="1">
                <a:latin typeface="Open Sans "/>
                <a:ea typeface="Open Sans Light" panose="020B0306030504020204" pitchFamily="34" charset="0"/>
                <a:cs typeface="Open Sans Light" panose="020B0306030504020204" pitchFamily="34" charset="0"/>
              </a:endParaRPr>
            </a:p>
          </p:txBody>
        </p:sp>
        <p:sp>
          <p:nvSpPr>
            <p:cNvPr id="48" name="Rectangle 47">
              <a:extLst>
                <a:ext uri="{FF2B5EF4-FFF2-40B4-BE49-F238E27FC236}">
                  <a16:creationId xmlns:a16="http://schemas.microsoft.com/office/drawing/2014/main" id="{CBDE87A4-9C01-9A4F-8286-312CBFADAB24}"/>
                </a:ext>
              </a:extLst>
            </p:cNvPr>
            <p:cNvSpPr/>
            <p:nvPr/>
          </p:nvSpPr>
          <p:spPr>
            <a:xfrm>
              <a:off x="5526483" y="3378289"/>
              <a:ext cx="1505721" cy="462821"/>
            </a:xfrm>
            <a:prstGeom prst="rect">
              <a:avLst/>
            </a:prstGeom>
          </p:spPr>
          <p:txBody>
            <a:bodyPr wrap="square">
              <a:spAutoFit/>
            </a:bodyPr>
            <a:lstStyle/>
            <a:p>
              <a:pPr algn="ctr">
                <a:lnSpc>
                  <a:spcPct val="120000"/>
                </a:lnSpc>
              </a:pPr>
              <a:r>
                <a:rPr lang="fr-FR" sz="1200">
                  <a:latin typeface="Open Sans Light" panose="020B0306030504020204" pitchFamily="34" charset="0"/>
                  <a:ea typeface="Open Sans Light" panose="020B0306030504020204" pitchFamily="34" charset="0"/>
                  <a:cs typeface="Open Sans Light" panose="020B0306030504020204" pitchFamily="34" charset="0"/>
                </a:rPr>
                <a:t>Spams &amp; virus</a:t>
              </a:r>
              <a:br>
                <a:rPr lang="fr-FR" sz="1400" b="1">
                  <a:latin typeface="Open Sans Light" panose="020B0306030504020204" pitchFamily="34" charset="0"/>
                  <a:ea typeface="Open Sans Light" panose="020B0306030504020204" pitchFamily="34" charset="0"/>
                  <a:cs typeface="Open Sans Light" panose="020B0306030504020204" pitchFamily="34" charset="0"/>
                </a:rPr>
              </a:br>
              <a:r>
                <a:rPr lang="fr-FR" sz="1400" b="1">
                  <a:latin typeface="Open Sans "/>
                  <a:ea typeface="Open Sans Light" panose="020B0306030504020204" pitchFamily="34" charset="0"/>
                  <a:cs typeface="Open Sans Light" panose="020B0306030504020204" pitchFamily="34" charset="0"/>
                </a:rPr>
                <a:t>50%</a:t>
              </a:r>
            </a:p>
          </p:txBody>
        </p:sp>
      </p:grpSp>
      <p:grpSp>
        <p:nvGrpSpPr>
          <p:cNvPr id="49" name="Groupe 48">
            <a:extLst>
              <a:ext uri="{FF2B5EF4-FFF2-40B4-BE49-F238E27FC236}">
                <a16:creationId xmlns:a16="http://schemas.microsoft.com/office/drawing/2014/main" id="{D8A7CBFC-E513-1140-B7B2-C35D5E90B32F}"/>
              </a:ext>
            </a:extLst>
          </p:cNvPr>
          <p:cNvGrpSpPr/>
          <p:nvPr/>
        </p:nvGrpSpPr>
        <p:grpSpPr>
          <a:xfrm>
            <a:off x="5990592" y="3014277"/>
            <a:ext cx="1627770" cy="1620155"/>
            <a:chOff x="2599768" y="1476290"/>
            <a:chExt cx="1627770" cy="1620155"/>
          </a:xfrm>
        </p:grpSpPr>
        <p:sp>
          <p:nvSpPr>
            <p:cNvPr id="50" name="ZoneTexte 49">
              <a:extLst>
                <a:ext uri="{FF2B5EF4-FFF2-40B4-BE49-F238E27FC236}">
                  <a16:creationId xmlns:a16="http://schemas.microsoft.com/office/drawing/2014/main" id="{69737AD9-A1FA-AE4D-A159-623470D92DA0}"/>
                </a:ext>
              </a:extLst>
            </p:cNvPr>
            <p:cNvSpPr txBox="1"/>
            <p:nvPr/>
          </p:nvSpPr>
          <p:spPr>
            <a:xfrm>
              <a:off x="2990960" y="1476290"/>
              <a:ext cx="784619" cy="1323439"/>
            </a:xfrm>
            <a:prstGeom prst="rect">
              <a:avLst/>
            </a:prstGeom>
            <a:noFill/>
          </p:spPr>
          <p:txBody>
            <a:bodyPr wrap="square" rtlCol="0">
              <a:spAutoFit/>
            </a:bodyPr>
            <a:lstStyle/>
            <a:p>
              <a:r>
                <a:rPr lang="fr-FR" sz="8000" b="1">
                  <a:latin typeface="Neutra Text" panose="02000000000000000000" pitchFamily="50" charset="0"/>
                </a:rPr>
                <a:t>5</a:t>
              </a:r>
            </a:p>
          </p:txBody>
        </p:sp>
        <p:sp>
          <p:nvSpPr>
            <p:cNvPr id="51" name="Rectangle 50">
              <a:extLst>
                <a:ext uri="{FF2B5EF4-FFF2-40B4-BE49-F238E27FC236}">
                  <a16:creationId xmlns:a16="http://schemas.microsoft.com/office/drawing/2014/main" id="{82981FFB-83AF-4242-A05D-616607A57496}"/>
                </a:ext>
              </a:extLst>
            </p:cNvPr>
            <p:cNvSpPr/>
            <p:nvPr/>
          </p:nvSpPr>
          <p:spPr>
            <a:xfrm>
              <a:off x="2599768" y="2665558"/>
              <a:ext cx="1627770" cy="430887"/>
            </a:xfrm>
            <a:prstGeom prst="rect">
              <a:avLst/>
            </a:prstGeom>
          </p:spPr>
          <p:txBody>
            <a:bodyPr wrap="square">
              <a:spAutoFit/>
            </a:bodyPr>
            <a:lstStyle/>
            <a:p>
              <a:pPr algn="ctr"/>
              <a:r>
                <a:rPr lang="fr-FR" sz="1100">
                  <a:latin typeface="Open Sans Light" panose="020B0306030504020204" pitchFamily="34" charset="0"/>
                  <a:ea typeface="Open Sans Light" panose="020B0306030504020204" pitchFamily="34" charset="0"/>
                  <a:cs typeface="Open Sans Light" panose="020B0306030504020204" pitchFamily="34" charset="0"/>
                </a:rPr>
                <a:t>à consulter</a:t>
              </a:r>
              <a:br>
                <a:rPr lang="fr-FR" sz="1100">
                  <a:latin typeface="Open Sans Light" panose="020B0306030504020204" pitchFamily="34" charset="0"/>
                  <a:ea typeface="Open Sans Light" panose="020B0306030504020204" pitchFamily="34" charset="0"/>
                  <a:cs typeface="Open Sans Light" panose="020B0306030504020204" pitchFamily="34" charset="0"/>
                </a:rPr>
              </a:br>
              <a:r>
                <a:rPr lang="fr-FR" sz="1100">
                  <a:latin typeface="Open Sans Light" panose="020B0306030504020204" pitchFamily="34" charset="0"/>
                  <a:ea typeface="Open Sans Light" panose="020B0306030504020204" pitchFamily="34" charset="0"/>
                  <a:cs typeface="Open Sans Light" panose="020B0306030504020204" pitchFamily="34" charset="0"/>
                </a:rPr>
                <a:t>votre messagerie </a:t>
              </a:r>
            </a:p>
          </p:txBody>
        </p:sp>
        <p:sp>
          <p:nvSpPr>
            <p:cNvPr id="52" name="Rectangle 51">
              <a:extLst>
                <a:ext uri="{FF2B5EF4-FFF2-40B4-BE49-F238E27FC236}">
                  <a16:creationId xmlns:a16="http://schemas.microsoft.com/office/drawing/2014/main" id="{816074F3-1DD5-9A48-B035-CBC78DDC6B6C}"/>
                </a:ext>
              </a:extLst>
            </p:cNvPr>
            <p:cNvSpPr/>
            <p:nvPr/>
          </p:nvSpPr>
          <p:spPr>
            <a:xfrm>
              <a:off x="3492680" y="1783497"/>
              <a:ext cx="420243" cy="858695"/>
            </a:xfrm>
            <a:prstGeom prst="rect">
              <a:avLst/>
            </a:prstGeom>
          </p:spPr>
          <p:txBody>
            <a:bodyPr vert="vert270" wrap="square">
              <a:spAutoFit/>
            </a:bodyPr>
            <a:lstStyle/>
            <a:p>
              <a:pPr>
                <a:lnSpc>
                  <a:spcPct val="120000"/>
                </a:lnSpc>
              </a:pPr>
              <a:r>
                <a:rPr lang="fr-FR" sz="1400">
                  <a:latin typeface="Neutra Text Light" panose="02000000000000000000" pitchFamily="50" charset="0"/>
                  <a:ea typeface="Open Sans Light" panose="020B0306030504020204" pitchFamily="34" charset="0"/>
                  <a:cs typeface="Open Sans Light" panose="020B0306030504020204" pitchFamily="34" charset="0"/>
                </a:rPr>
                <a:t>HEURES</a:t>
              </a:r>
            </a:p>
          </p:txBody>
        </p:sp>
      </p:grpSp>
      <p:grpSp>
        <p:nvGrpSpPr>
          <p:cNvPr id="53" name="Groupe 52">
            <a:extLst>
              <a:ext uri="{FF2B5EF4-FFF2-40B4-BE49-F238E27FC236}">
                <a16:creationId xmlns:a16="http://schemas.microsoft.com/office/drawing/2014/main" id="{5C188A6D-52A5-604A-B514-5E0A9962978D}"/>
              </a:ext>
            </a:extLst>
          </p:cNvPr>
          <p:cNvGrpSpPr/>
          <p:nvPr/>
        </p:nvGrpSpPr>
        <p:grpSpPr>
          <a:xfrm>
            <a:off x="7438663" y="3016830"/>
            <a:ext cx="1490804" cy="1642874"/>
            <a:chOff x="835785" y="1529989"/>
            <a:chExt cx="1490804" cy="1642874"/>
          </a:xfrm>
        </p:grpSpPr>
        <p:sp>
          <p:nvSpPr>
            <p:cNvPr id="54" name="ZoneTexte 53">
              <a:extLst>
                <a:ext uri="{FF2B5EF4-FFF2-40B4-BE49-F238E27FC236}">
                  <a16:creationId xmlns:a16="http://schemas.microsoft.com/office/drawing/2014/main" id="{F6B78EB4-F8C0-444D-8C89-BD28AF709FD4}"/>
                </a:ext>
              </a:extLst>
            </p:cNvPr>
            <p:cNvSpPr txBox="1"/>
            <p:nvPr/>
          </p:nvSpPr>
          <p:spPr>
            <a:xfrm>
              <a:off x="835785" y="1529989"/>
              <a:ext cx="1454482" cy="1323439"/>
            </a:xfrm>
            <a:prstGeom prst="rect">
              <a:avLst/>
            </a:prstGeom>
            <a:noFill/>
          </p:spPr>
          <p:txBody>
            <a:bodyPr wrap="square" rtlCol="0">
              <a:spAutoFit/>
            </a:bodyPr>
            <a:lstStyle/>
            <a:p>
              <a:r>
                <a:rPr lang="fr-FR" sz="8000" b="1">
                  <a:latin typeface="Neutra Text" panose="02000000000000000000" pitchFamily="50" charset="0"/>
                </a:rPr>
                <a:t>40</a:t>
              </a:r>
            </a:p>
          </p:txBody>
        </p:sp>
        <p:sp>
          <p:nvSpPr>
            <p:cNvPr id="55" name="Rectangle 54">
              <a:extLst>
                <a:ext uri="{FF2B5EF4-FFF2-40B4-BE49-F238E27FC236}">
                  <a16:creationId xmlns:a16="http://schemas.microsoft.com/office/drawing/2014/main" id="{821B84EF-DC58-F948-8AE8-8280A805566D}"/>
                </a:ext>
              </a:extLst>
            </p:cNvPr>
            <p:cNvSpPr/>
            <p:nvPr/>
          </p:nvSpPr>
          <p:spPr>
            <a:xfrm>
              <a:off x="839706" y="2741976"/>
              <a:ext cx="1410158" cy="430887"/>
            </a:xfrm>
            <a:prstGeom prst="rect">
              <a:avLst/>
            </a:prstGeom>
          </p:spPr>
          <p:txBody>
            <a:bodyPr wrap="square">
              <a:spAutoFit/>
            </a:bodyPr>
            <a:lstStyle/>
            <a:p>
              <a:pPr algn="ctr"/>
              <a:r>
                <a:rPr lang="fr-FR" sz="1100">
                  <a:latin typeface="Open Sans Light" panose="020B0306030504020204" pitchFamily="34" charset="0"/>
                  <a:ea typeface="Open Sans Light" panose="020B0306030504020204" pitchFamily="34" charset="0"/>
                  <a:cs typeface="Open Sans Light" panose="020B0306030504020204" pitchFamily="34" charset="0"/>
                </a:rPr>
                <a:t>chaque jour à </a:t>
              </a:r>
              <a:br>
                <a:rPr lang="fr-FR" sz="1100">
                  <a:latin typeface="Open Sans Light" panose="020B0306030504020204" pitchFamily="34" charset="0"/>
                  <a:ea typeface="Open Sans Light" panose="020B0306030504020204" pitchFamily="34" charset="0"/>
                  <a:cs typeface="Open Sans Light" panose="020B0306030504020204" pitchFamily="34" charset="0"/>
                </a:rPr>
              </a:br>
              <a:r>
                <a:rPr lang="fr-FR" sz="1100">
                  <a:latin typeface="Open Sans Light" panose="020B0306030504020204" pitchFamily="34" charset="0"/>
                  <a:ea typeface="Open Sans Light" panose="020B0306030504020204" pitchFamily="34" charset="0"/>
                  <a:cs typeface="Open Sans Light" panose="020B0306030504020204" pitchFamily="34" charset="0"/>
                </a:rPr>
                <a:t>trier vos emails</a:t>
              </a:r>
            </a:p>
          </p:txBody>
        </p:sp>
        <p:sp>
          <p:nvSpPr>
            <p:cNvPr id="56" name="Rectangle 55">
              <a:extLst>
                <a:ext uri="{FF2B5EF4-FFF2-40B4-BE49-F238E27FC236}">
                  <a16:creationId xmlns:a16="http://schemas.microsoft.com/office/drawing/2014/main" id="{3DC6DFD4-6C23-5C48-9B2D-191526ACCB59}"/>
                </a:ext>
              </a:extLst>
            </p:cNvPr>
            <p:cNvSpPr/>
            <p:nvPr/>
          </p:nvSpPr>
          <p:spPr>
            <a:xfrm>
              <a:off x="1744974" y="2508000"/>
              <a:ext cx="581615" cy="277448"/>
            </a:xfrm>
            <a:prstGeom prst="rect">
              <a:avLst/>
            </a:prstGeom>
          </p:spPr>
          <p:txBody>
            <a:bodyPr wrap="square">
              <a:spAutoFit/>
            </a:bodyPr>
            <a:lstStyle/>
            <a:p>
              <a:pPr>
                <a:lnSpc>
                  <a:spcPct val="120000"/>
                </a:lnSpc>
              </a:pPr>
              <a:r>
                <a:rPr lang="fr-FR" sz="1050">
                  <a:latin typeface="Neutra Text Light" panose="02000000000000000000" pitchFamily="50" charset="0"/>
                  <a:ea typeface="Open Sans Light" panose="020B0306030504020204" pitchFamily="34" charset="0"/>
                  <a:cs typeface="Open Sans Light" panose="020B0306030504020204" pitchFamily="34" charset="0"/>
                </a:rPr>
                <a:t>MIN</a:t>
              </a:r>
            </a:p>
          </p:txBody>
        </p:sp>
      </p:grpSp>
      <p:grpSp>
        <p:nvGrpSpPr>
          <p:cNvPr id="65" name="Groupe 64">
            <a:extLst>
              <a:ext uri="{FF2B5EF4-FFF2-40B4-BE49-F238E27FC236}">
                <a16:creationId xmlns:a16="http://schemas.microsoft.com/office/drawing/2014/main" id="{8E48A313-DE32-B444-BB7E-3AAE4A6D5395}"/>
              </a:ext>
            </a:extLst>
          </p:cNvPr>
          <p:cNvGrpSpPr/>
          <p:nvPr/>
        </p:nvGrpSpPr>
        <p:grpSpPr>
          <a:xfrm>
            <a:off x="9292358" y="2638894"/>
            <a:ext cx="3250671" cy="2314853"/>
            <a:chOff x="835491" y="1820274"/>
            <a:chExt cx="1437411" cy="2490259"/>
          </a:xfrm>
        </p:grpSpPr>
        <p:sp>
          <p:nvSpPr>
            <p:cNvPr id="66" name="ZoneTexte 65">
              <a:extLst>
                <a:ext uri="{FF2B5EF4-FFF2-40B4-BE49-F238E27FC236}">
                  <a16:creationId xmlns:a16="http://schemas.microsoft.com/office/drawing/2014/main" id="{4F8ED205-97FD-DD41-BCFE-B8C91719190B}"/>
                </a:ext>
              </a:extLst>
            </p:cNvPr>
            <p:cNvSpPr txBox="1"/>
            <p:nvPr/>
          </p:nvSpPr>
          <p:spPr>
            <a:xfrm>
              <a:off x="897030" y="1820274"/>
              <a:ext cx="1375872" cy="2003143"/>
            </a:xfrm>
            <a:prstGeom prst="rect">
              <a:avLst/>
            </a:prstGeom>
            <a:noFill/>
          </p:spPr>
          <p:txBody>
            <a:bodyPr wrap="square" rtlCol="0">
              <a:spAutoFit/>
            </a:bodyPr>
            <a:lstStyle/>
            <a:p>
              <a:r>
                <a:rPr lang="fr-FR" sz="11500" b="1">
                  <a:latin typeface="Neutra Text" panose="02000000000000000000" pitchFamily="50" charset="0"/>
                </a:rPr>
                <a:t>92</a:t>
              </a:r>
            </a:p>
          </p:txBody>
        </p:sp>
        <p:sp>
          <p:nvSpPr>
            <p:cNvPr id="67" name="Rectangle 66">
              <a:extLst>
                <a:ext uri="{FF2B5EF4-FFF2-40B4-BE49-F238E27FC236}">
                  <a16:creationId xmlns:a16="http://schemas.microsoft.com/office/drawing/2014/main" id="{2EC1727D-1394-924E-8215-BD5B3BCC12B7}"/>
                </a:ext>
              </a:extLst>
            </p:cNvPr>
            <p:cNvSpPr/>
            <p:nvPr/>
          </p:nvSpPr>
          <p:spPr>
            <a:xfrm>
              <a:off x="835491" y="3681447"/>
              <a:ext cx="979155" cy="629086"/>
            </a:xfrm>
            <a:prstGeom prst="rect">
              <a:avLst/>
            </a:prstGeom>
          </p:spPr>
          <p:txBody>
            <a:bodyPr wrap="square">
              <a:spAutoFit/>
            </a:bodyPr>
            <a:lstStyle/>
            <a:p>
              <a:pPr algn="ctr"/>
              <a:r>
                <a:rPr lang="fr-FR" sz="1600">
                  <a:latin typeface="Open Sans Light" panose="020B0306030504020204" pitchFamily="34" charset="0"/>
                  <a:ea typeface="Open Sans Light" panose="020B0306030504020204" pitchFamily="34" charset="0"/>
                  <a:cs typeface="Open Sans Light" panose="020B0306030504020204" pitchFamily="34" charset="0"/>
                </a:rPr>
                <a:t>des cyberattaques passent par l’email </a:t>
              </a:r>
            </a:p>
          </p:txBody>
        </p:sp>
        <p:sp>
          <p:nvSpPr>
            <p:cNvPr id="68" name="Rectangle 67">
              <a:extLst>
                <a:ext uri="{FF2B5EF4-FFF2-40B4-BE49-F238E27FC236}">
                  <a16:creationId xmlns:a16="http://schemas.microsoft.com/office/drawing/2014/main" id="{CD5E5570-65DC-0149-B8C8-3222610202B1}"/>
                </a:ext>
              </a:extLst>
            </p:cNvPr>
            <p:cNvSpPr/>
            <p:nvPr/>
          </p:nvSpPr>
          <p:spPr>
            <a:xfrm>
              <a:off x="1574185" y="2308399"/>
              <a:ext cx="434501" cy="606186"/>
            </a:xfrm>
            <a:prstGeom prst="rect">
              <a:avLst/>
            </a:prstGeom>
          </p:spPr>
          <p:txBody>
            <a:bodyPr wrap="square">
              <a:spAutoFit/>
            </a:bodyPr>
            <a:lstStyle/>
            <a:p>
              <a:pPr>
                <a:lnSpc>
                  <a:spcPct val="120000"/>
                </a:lnSpc>
              </a:pPr>
              <a:r>
                <a:rPr lang="fr-FR" sz="2800">
                  <a:latin typeface="Neutra Text Light" panose="02000000000000000000" pitchFamily="50" charset="0"/>
                  <a:ea typeface="Open Sans Light" panose="020B0306030504020204" pitchFamily="34" charset="0"/>
                  <a:cs typeface="Open Sans Light" panose="020B0306030504020204" pitchFamily="34" charset="0"/>
                </a:rPr>
                <a:t>%</a:t>
              </a:r>
            </a:p>
          </p:txBody>
        </p:sp>
      </p:grpSp>
      <p:sp>
        <p:nvSpPr>
          <p:cNvPr id="2" name="Titre 1">
            <a:extLst>
              <a:ext uri="{FF2B5EF4-FFF2-40B4-BE49-F238E27FC236}">
                <a16:creationId xmlns:a16="http://schemas.microsoft.com/office/drawing/2014/main" id="{700217C7-83BA-9146-A24E-37EF4EED4F32}"/>
              </a:ext>
            </a:extLst>
          </p:cNvPr>
          <p:cNvSpPr>
            <a:spLocks noGrp="1"/>
          </p:cNvSpPr>
          <p:nvPr>
            <p:ph type="title"/>
          </p:nvPr>
        </p:nvSpPr>
        <p:spPr/>
        <p:txBody>
          <a:bodyPr>
            <a:normAutofit/>
          </a:bodyPr>
          <a:lstStyle/>
          <a:p>
            <a:pPr algn="ctr"/>
            <a:r>
              <a:rPr lang="fr-FR" dirty="0">
                <a:latin typeface="Neutra Text" panose="02000000000000000000" pitchFamily="50" charset="0"/>
              </a:rPr>
              <a:t>La messagerie est le vecteur principal </a:t>
            </a:r>
            <a:br>
              <a:rPr lang="fr-FR" dirty="0">
                <a:latin typeface="Neutra Text" panose="02000000000000000000" pitchFamily="50" charset="0"/>
              </a:rPr>
            </a:br>
            <a:r>
              <a:rPr lang="fr-FR" dirty="0">
                <a:latin typeface="Neutra Text" panose="02000000000000000000" pitchFamily="50" charset="0"/>
              </a:rPr>
              <a:t>d’attaques informatiques</a:t>
            </a:r>
          </a:p>
        </p:txBody>
      </p:sp>
    </p:spTree>
    <p:extLst>
      <p:ext uri="{BB962C8B-B14F-4D97-AF65-F5344CB8AC3E}">
        <p14:creationId xmlns:p14="http://schemas.microsoft.com/office/powerpoint/2010/main" val="3549527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09A1AC-0BD2-4D5F-98D6-1E262E889EBD}"/>
              </a:ext>
            </a:extLst>
          </p:cNvPr>
          <p:cNvSpPr>
            <a:spLocks noGrp="1"/>
          </p:cNvSpPr>
          <p:nvPr>
            <p:ph type="title"/>
          </p:nvPr>
        </p:nvSpPr>
        <p:spPr>
          <a:xfrm>
            <a:off x="680138" y="324348"/>
            <a:ext cx="10871579" cy="1325563"/>
          </a:xfrm>
        </p:spPr>
        <p:txBody>
          <a:bodyPr/>
          <a:lstStyle/>
          <a:p>
            <a:r>
              <a:rPr lang="fr-FR">
                <a:latin typeface="Neutra Text" panose="02000000000000000000" pitchFamily="50" charset="0"/>
                <a:ea typeface="Open Sans" panose="020B0606030504020204" pitchFamily="34" charset="0"/>
                <a:cs typeface="Open Sans" panose="020B0606030504020204" pitchFamily="34" charset="0"/>
              </a:rPr>
              <a:t>Les interfaces humaines et technologiques de votre SI</a:t>
            </a:r>
          </a:p>
        </p:txBody>
      </p:sp>
      <p:sp>
        <p:nvSpPr>
          <p:cNvPr id="4" name="Espace réservé du texte 2">
            <a:extLst>
              <a:ext uri="{FF2B5EF4-FFF2-40B4-BE49-F238E27FC236}">
                <a16:creationId xmlns:a16="http://schemas.microsoft.com/office/drawing/2014/main" id="{F3C80384-C675-457F-9D9D-BAC9F8F8DA6B}"/>
              </a:ext>
            </a:extLst>
          </p:cNvPr>
          <p:cNvSpPr txBox="1">
            <a:spLocks/>
          </p:cNvSpPr>
          <p:nvPr/>
        </p:nvSpPr>
        <p:spPr>
          <a:xfrm>
            <a:off x="942661" y="2721662"/>
            <a:ext cx="4411862" cy="458005"/>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800" b="1">
                <a:solidFill>
                  <a:schemeClr val="tx1"/>
                </a:solidFill>
                <a:latin typeface="Neutra Text" panose="02000000000000000000" pitchFamily="50" charset="0"/>
              </a:rPr>
              <a:t>POUR VOTRE ENTREPRISE</a:t>
            </a:r>
          </a:p>
        </p:txBody>
      </p:sp>
      <p:sp>
        <p:nvSpPr>
          <p:cNvPr id="5" name="Espace réservé du contenu 5">
            <a:extLst>
              <a:ext uri="{FF2B5EF4-FFF2-40B4-BE49-F238E27FC236}">
                <a16:creationId xmlns:a16="http://schemas.microsoft.com/office/drawing/2014/main" id="{1118AEDC-8BDC-4442-8F5C-4A2975CCC532}"/>
              </a:ext>
            </a:extLst>
          </p:cNvPr>
          <p:cNvSpPr txBox="1">
            <a:spLocks/>
          </p:cNvSpPr>
          <p:nvPr/>
        </p:nvSpPr>
        <p:spPr>
          <a:xfrm>
            <a:off x="625434" y="3779200"/>
            <a:ext cx="5395566" cy="275445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buFont typeface="Arial" panose="020B0604020202020204" pitchFamily="34" charset="0"/>
              <a:buChar char="•"/>
            </a:pPr>
            <a:r>
              <a:rPr lang="fr-FR" sz="1400">
                <a:solidFill>
                  <a:schemeClr val="tx1"/>
                </a:solidFill>
              </a:rPr>
              <a:t>Sécurisation maximale des données et des échanges par email de vos clients</a:t>
            </a:r>
          </a:p>
          <a:p>
            <a:pPr marL="285750" indent="-285750">
              <a:lnSpc>
                <a:spcPct val="120000"/>
              </a:lnSpc>
              <a:buFont typeface="Arial" panose="020B0604020202020204" pitchFamily="34" charset="0"/>
              <a:buChar char="•"/>
            </a:pPr>
            <a:r>
              <a:rPr lang="fr-FR" sz="1400">
                <a:solidFill>
                  <a:schemeClr val="tx1"/>
                </a:solidFill>
              </a:rPr>
              <a:t>Protection des infections du SI de vos clients : blocage des virus, traitement des spams et usurpations, scan des pièces-jointes</a:t>
            </a:r>
          </a:p>
          <a:p>
            <a:pPr marL="285750" indent="-285750">
              <a:lnSpc>
                <a:spcPct val="125000"/>
              </a:lnSpc>
              <a:buFont typeface="Arial" panose="020B0604020202020204" pitchFamily="34" charset="0"/>
              <a:buChar char="•"/>
            </a:pPr>
            <a:r>
              <a:rPr lang="fr-FR" sz="1400">
                <a:solidFill>
                  <a:schemeClr val="tx1"/>
                </a:solidFill>
              </a:rPr>
              <a:t>Limite des risques d’erreurs humaines</a:t>
            </a:r>
          </a:p>
          <a:p>
            <a:pPr marL="285750" indent="-285750">
              <a:lnSpc>
                <a:spcPct val="125000"/>
              </a:lnSpc>
              <a:buFont typeface="Arial" panose="020B0604020202020204" pitchFamily="34" charset="0"/>
              <a:buChar char="•"/>
            </a:pPr>
            <a:r>
              <a:rPr lang="fr-FR" sz="1400">
                <a:solidFill>
                  <a:schemeClr val="tx1"/>
                </a:solidFill>
              </a:rPr>
              <a:t>Gestion centralisée des paramètres de sécurité</a:t>
            </a:r>
          </a:p>
        </p:txBody>
      </p:sp>
      <p:sp>
        <p:nvSpPr>
          <p:cNvPr id="6" name="Espace réservé du texte 6">
            <a:extLst>
              <a:ext uri="{FF2B5EF4-FFF2-40B4-BE49-F238E27FC236}">
                <a16:creationId xmlns:a16="http://schemas.microsoft.com/office/drawing/2014/main" id="{DDE9F40A-7348-4A0B-BB16-BA979849CB77}"/>
              </a:ext>
            </a:extLst>
          </p:cNvPr>
          <p:cNvSpPr txBox="1">
            <a:spLocks/>
          </p:cNvSpPr>
          <p:nvPr/>
        </p:nvSpPr>
        <p:spPr>
          <a:xfrm>
            <a:off x="6861464" y="2731846"/>
            <a:ext cx="4411862" cy="437637"/>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800" b="1" dirty="0">
                <a:solidFill>
                  <a:schemeClr val="tx1"/>
                </a:solidFill>
                <a:latin typeface="Neutra Text" panose="02000000000000000000" pitchFamily="50" charset="0"/>
              </a:rPr>
              <a:t>POUR VOS COLLABORATEURS</a:t>
            </a:r>
          </a:p>
        </p:txBody>
      </p:sp>
      <p:sp>
        <p:nvSpPr>
          <p:cNvPr id="7" name="Espace réservé du contenu 7">
            <a:extLst>
              <a:ext uri="{FF2B5EF4-FFF2-40B4-BE49-F238E27FC236}">
                <a16:creationId xmlns:a16="http://schemas.microsoft.com/office/drawing/2014/main" id="{CC799C89-6363-4ADA-B22C-208F1D7102AB}"/>
              </a:ext>
            </a:extLst>
          </p:cNvPr>
          <p:cNvSpPr txBox="1">
            <a:spLocks/>
          </p:cNvSpPr>
          <p:nvPr/>
        </p:nvSpPr>
        <p:spPr>
          <a:xfrm>
            <a:off x="6387907" y="3779200"/>
            <a:ext cx="5395565" cy="2945342"/>
          </a:xfrm>
          <a:prstGeom prst="rect">
            <a:avLst/>
          </a:prstGeom>
        </p:spPr>
        <p:txBody>
          <a:bodyPr>
            <a:normAutofit/>
          </a:bodyPr>
          <a:lstStyle>
            <a:lvl1pPr marL="0" indent="0" algn="l" defTabSz="914400" rtl="0" eaLnBrk="1" latinLnBrk="0" hangingPunct="1">
              <a:lnSpc>
                <a:spcPct val="90000"/>
              </a:lnSpc>
              <a:spcBef>
                <a:spcPts val="1000"/>
              </a:spcBef>
              <a:buFontTx/>
              <a:buNone/>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25000"/>
              </a:lnSpc>
              <a:buFont typeface="Arial" panose="020B0604020202020204" pitchFamily="34" charset="0"/>
              <a:buChar char="•"/>
            </a:pPr>
            <a:r>
              <a:rPr lang="fr-FR" sz="1400">
                <a:solidFill>
                  <a:schemeClr val="tx1"/>
                </a:solidFill>
              </a:rPr>
              <a:t>Gain de productivité avec une messagerie propre</a:t>
            </a:r>
          </a:p>
          <a:p>
            <a:pPr marL="285750" indent="-285750">
              <a:lnSpc>
                <a:spcPct val="125000"/>
              </a:lnSpc>
              <a:buFont typeface="Arial" panose="020B0604020202020204" pitchFamily="34" charset="0"/>
              <a:buChar char="•"/>
            </a:pPr>
            <a:r>
              <a:rPr lang="fr-FR" sz="1400">
                <a:solidFill>
                  <a:schemeClr val="tx1"/>
                </a:solidFill>
              </a:rPr>
              <a:t>Gain de temps grâce au tri automatique des emails, spam et newsletter</a:t>
            </a:r>
          </a:p>
          <a:p>
            <a:pPr marL="285750" indent="-285750">
              <a:lnSpc>
                <a:spcPct val="125000"/>
              </a:lnSpc>
              <a:buFont typeface="Arial" panose="020B0604020202020204" pitchFamily="34" charset="0"/>
              <a:buChar char="•"/>
            </a:pPr>
            <a:r>
              <a:rPr lang="fr-FR" sz="1400">
                <a:solidFill>
                  <a:schemeClr val="tx1"/>
                </a:solidFill>
              </a:rPr>
              <a:t>Moins de stress lié à la surcharge d’emails indésirables</a:t>
            </a:r>
          </a:p>
          <a:p>
            <a:pPr marL="285750" indent="-285750">
              <a:lnSpc>
                <a:spcPct val="125000"/>
              </a:lnSpc>
              <a:buFont typeface="Arial" panose="020B0604020202020204" pitchFamily="34" charset="0"/>
              <a:buChar char="•"/>
            </a:pPr>
            <a:r>
              <a:rPr lang="fr-FR" sz="1400">
                <a:solidFill>
                  <a:schemeClr val="tx1"/>
                </a:solidFill>
              </a:rPr>
              <a:t>Facilité d’utilisation et gestion individuelle des préférences de sécurité</a:t>
            </a:r>
          </a:p>
          <a:p>
            <a:pPr marL="285750" indent="-285750">
              <a:lnSpc>
                <a:spcPct val="125000"/>
              </a:lnSpc>
              <a:buFont typeface="Arial" panose="020B0604020202020204" pitchFamily="34" charset="0"/>
              <a:buChar char="•"/>
            </a:pPr>
            <a:r>
              <a:rPr lang="fr-FR" sz="1400">
                <a:solidFill>
                  <a:schemeClr val="tx1"/>
                </a:solidFill>
              </a:rPr>
              <a:t>Soulagement face aux risques d’attaques et sensibilisation aux pratiques de sécurité</a:t>
            </a:r>
          </a:p>
        </p:txBody>
      </p:sp>
      <p:grpSp>
        <p:nvGrpSpPr>
          <p:cNvPr id="18" name="Graphique 16">
            <a:extLst>
              <a:ext uri="{FF2B5EF4-FFF2-40B4-BE49-F238E27FC236}">
                <a16:creationId xmlns:a16="http://schemas.microsoft.com/office/drawing/2014/main" id="{308ACC3C-83FB-45EC-949D-AAE5947D4C33}"/>
              </a:ext>
            </a:extLst>
          </p:cNvPr>
          <p:cNvGrpSpPr/>
          <p:nvPr/>
        </p:nvGrpSpPr>
        <p:grpSpPr>
          <a:xfrm>
            <a:off x="2866392" y="2060539"/>
            <a:ext cx="502095" cy="510326"/>
            <a:chOff x="3771900" y="1066800"/>
            <a:chExt cx="4648200" cy="4724400"/>
          </a:xfrm>
        </p:grpSpPr>
        <p:sp>
          <p:nvSpPr>
            <p:cNvPr id="19" name="Forme libre : forme 18">
              <a:extLst>
                <a:ext uri="{FF2B5EF4-FFF2-40B4-BE49-F238E27FC236}">
                  <a16:creationId xmlns:a16="http://schemas.microsoft.com/office/drawing/2014/main" id="{B898EDBC-832B-4B08-9DD5-2587F32B4AF7}"/>
                </a:ext>
              </a:extLst>
            </p:cNvPr>
            <p:cNvSpPr/>
            <p:nvPr/>
          </p:nvSpPr>
          <p:spPr>
            <a:xfrm>
              <a:off x="5067300" y="2743200"/>
              <a:ext cx="3352800" cy="2362200"/>
            </a:xfrm>
            <a:custGeom>
              <a:avLst/>
              <a:gdLst>
                <a:gd name="connsiteX0" fmla="*/ 685800 w 3352800"/>
                <a:gd name="connsiteY0" fmla="*/ 2362200 h 2362200"/>
                <a:gd name="connsiteX1" fmla="*/ 685800 w 3352800"/>
                <a:gd name="connsiteY1" fmla="*/ 2209800 h 2362200"/>
                <a:gd name="connsiteX2" fmla="*/ 762000 w 3352800"/>
                <a:gd name="connsiteY2" fmla="*/ 2133600 h 2362200"/>
                <a:gd name="connsiteX3" fmla="*/ 838200 w 3352800"/>
                <a:gd name="connsiteY3" fmla="*/ 2209800 h 2362200"/>
                <a:gd name="connsiteX4" fmla="*/ 838200 w 3352800"/>
                <a:gd name="connsiteY4" fmla="*/ 2362200 h 2362200"/>
                <a:gd name="connsiteX5" fmla="*/ 2514600 w 3352800"/>
                <a:gd name="connsiteY5" fmla="*/ 2362200 h 2362200"/>
                <a:gd name="connsiteX6" fmla="*/ 2514600 w 3352800"/>
                <a:gd name="connsiteY6" fmla="*/ 2209800 h 2362200"/>
                <a:gd name="connsiteX7" fmla="*/ 2590800 w 3352800"/>
                <a:gd name="connsiteY7" fmla="*/ 2133600 h 2362200"/>
                <a:gd name="connsiteX8" fmla="*/ 2667000 w 3352800"/>
                <a:gd name="connsiteY8" fmla="*/ 2209800 h 2362200"/>
                <a:gd name="connsiteX9" fmla="*/ 2667000 w 3352800"/>
                <a:gd name="connsiteY9" fmla="*/ 2362200 h 2362200"/>
                <a:gd name="connsiteX10" fmla="*/ 3352800 w 3352800"/>
                <a:gd name="connsiteY10" fmla="*/ 2362200 h 2362200"/>
                <a:gd name="connsiteX11" fmla="*/ 3352800 w 3352800"/>
                <a:gd name="connsiteY11" fmla="*/ 838200 h 2362200"/>
                <a:gd name="connsiteX12" fmla="*/ 3124200 w 3352800"/>
                <a:gd name="connsiteY12" fmla="*/ 609600 h 2362200"/>
                <a:gd name="connsiteX13" fmla="*/ 2209800 w 3352800"/>
                <a:gd name="connsiteY13" fmla="*/ 609600 h 2362200"/>
                <a:gd name="connsiteX14" fmla="*/ 2209800 w 3352800"/>
                <a:gd name="connsiteY14" fmla="*/ 228600 h 2362200"/>
                <a:gd name="connsiteX15" fmla="*/ 1981200 w 3352800"/>
                <a:gd name="connsiteY15" fmla="*/ 0 h 2362200"/>
                <a:gd name="connsiteX16" fmla="*/ 1371600 w 3352800"/>
                <a:gd name="connsiteY16" fmla="*/ 0 h 2362200"/>
                <a:gd name="connsiteX17" fmla="*/ 1143000 w 3352800"/>
                <a:gd name="connsiteY17" fmla="*/ 228600 h 2362200"/>
                <a:gd name="connsiteX18" fmla="*/ 1143000 w 3352800"/>
                <a:gd name="connsiteY18" fmla="*/ 609600 h 2362200"/>
                <a:gd name="connsiteX19" fmla="*/ 228600 w 3352800"/>
                <a:gd name="connsiteY19" fmla="*/ 609600 h 2362200"/>
                <a:gd name="connsiteX20" fmla="*/ 0 w 3352800"/>
                <a:gd name="connsiteY20" fmla="*/ 838200 h 2362200"/>
                <a:gd name="connsiteX21" fmla="*/ 0 w 3352800"/>
                <a:gd name="connsiteY21" fmla="*/ 2362200 h 2362200"/>
                <a:gd name="connsiteX22" fmla="*/ 1295400 w 3352800"/>
                <a:gd name="connsiteY22" fmla="*/ 457200 h 2362200"/>
                <a:gd name="connsiteX23" fmla="*/ 2057400 w 3352800"/>
                <a:gd name="connsiteY23" fmla="*/ 457200 h 2362200"/>
                <a:gd name="connsiteX24" fmla="*/ 2057400 w 3352800"/>
                <a:gd name="connsiteY24" fmla="*/ 609600 h 2362200"/>
                <a:gd name="connsiteX25" fmla="*/ 1295400 w 3352800"/>
                <a:gd name="connsiteY25" fmla="*/ 60960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52800" h="2362200">
                  <a:moveTo>
                    <a:pt x="685800" y="2362200"/>
                  </a:moveTo>
                  <a:lnTo>
                    <a:pt x="685800" y="2209800"/>
                  </a:lnTo>
                  <a:cubicBezTo>
                    <a:pt x="685800" y="2167715"/>
                    <a:pt x="719915" y="2133600"/>
                    <a:pt x="762000" y="2133600"/>
                  </a:cubicBezTo>
                  <a:cubicBezTo>
                    <a:pt x="804085" y="2133600"/>
                    <a:pt x="838200" y="2167715"/>
                    <a:pt x="838200" y="2209800"/>
                  </a:cubicBezTo>
                  <a:lnTo>
                    <a:pt x="838200" y="2362200"/>
                  </a:lnTo>
                  <a:lnTo>
                    <a:pt x="2514600" y="2362200"/>
                  </a:lnTo>
                  <a:lnTo>
                    <a:pt x="2514600" y="2209800"/>
                  </a:lnTo>
                  <a:cubicBezTo>
                    <a:pt x="2514600" y="2167715"/>
                    <a:pt x="2548715" y="2133600"/>
                    <a:pt x="2590800" y="2133600"/>
                  </a:cubicBezTo>
                  <a:cubicBezTo>
                    <a:pt x="2632885" y="2133600"/>
                    <a:pt x="2667000" y="2167715"/>
                    <a:pt x="2667000" y="2209800"/>
                  </a:cubicBezTo>
                  <a:lnTo>
                    <a:pt x="2667000" y="2362200"/>
                  </a:lnTo>
                  <a:lnTo>
                    <a:pt x="3352800" y="2362200"/>
                  </a:lnTo>
                  <a:lnTo>
                    <a:pt x="3352800" y="838200"/>
                  </a:lnTo>
                  <a:cubicBezTo>
                    <a:pt x="3352800" y="711944"/>
                    <a:pt x="3250456" y="609600"/>
                    <a:pt x="3124200" y="609600"/>
                  </a:cubicBezTo>
                  <a:lnTo>
                    <a:pt x="2209800" y="609600"/>
                  </a:lnTo>
                  <a:lnTo>
                    <a:pt x="2209800" y="228600"/>
                  </a:lnTo>
                  <a:cubicBezTo>
                    <a:pt x="2209800" y="102344"/>
                    <a:pt x="2107456" y="0"/>
                    <a:pt x="1981200" y="0"/>
                  </a:cubicBezTo>
                  <a:lnTo>
                    <a:pt x="1371600" y="0"/>
                  </a:lnTo>
                  <a:cubicBezTo>
                    <a:pt x="1245344" y="0"/>
                    <a:pt x="1143000" y="102344"/>
                    <a:pt x="1143000" y="228600"/>
                  </a:cubicBezTo>
                  <a:lnTo>
                    <a:pt x="1143000" y="609600"/>
                  </a:lnTo>
                  <a:lnTo>
                    <a:pt x="228600" y="609600"/>
                  </a:lnTo>
                  <a:cubicBezTo>
                    <a:pt x="102344" y="609600"/>
                    <a:pt x="0" y="711944"/>
                    <a:pt x="0" y="838200"/>
                  </a:cubicBezTo>
                  <a:lnTo>
                    <a:pt x="0" y="2362200"/>
                  </a:lnTo>
                  <a:close/>
                  <a:moveTo>
                    <a:pt x="1295400" y="457200"/>
                  </a:moveTo>
                  <a:lnTo>
                    <a:pt x="2057400" y="457200"/>
                  </a:lnTo>
                  <a:lnTo>
                    <a:pt x="2057400" y="609600"/>
                  </a:lnTo>
                  <a:lnTo>
                    <a:pt x="1295400" y="609600"/>
                  </a:lnTo>
                  <a:close/>
                </a:path>
              </a:pathLst>
            </a:custGeom>
            <a:solidFill>
              <a:srgbClr val="F7877B"/>
            </a:solidFill>
            <a:ln w="76200"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1D3E3C59-41B5-4C80-A8E9-175C43ED64AD}"/>
                </a:ext>
              </a:extLst>
            </p:cNvPr>
            <p:cNvSpPr/>
            <p:nvPr/>
          </p:nvSpPr>
          <p:spPr>
            <a:xfrm>
              <a:off x="5067300" y="5257800"/>
              <a:ext cx="3352800" cy="533400"/>
            </a:xfrm>
            <a:custGeom>
              <a:avLst/>
              <a:gdLst>
                <a:gd name="connsiteX0" fmla="*/ 2667000 w 3352800"/>
                <a:gd name="connsiteY0" fmla="*/ 0 h 533400"/>
                <a:gd name="connsiteX1" fmla="*/ 2667000 w 3352800"/>
                <a:gd name="connsiteY1" fmla="*/ 152400 h 533400"/>
                <a:gd name="connsiteX2" fmla="*/ 2590800 w 3352800"/>
                <a:gd name="connsiteY2" fmla="*/ 228600 h 533400"/>
                <a:gd name="connsiteX3" fmla="*/ 2514600 w 3352800"/>
                <a:gd name="connsiteY3" fmla="*/ 152400 h 533400"/>
                <a:gd name="connsiteX4" fmla="*/ 2514600 w 3352800"/>
                <a:gd name="connsiteY4" fmla="*/ 0 h 533400"/>
                <a:gd name="connsiteX5" fmla="*/ 838200 w 3352800"/>
                <a:gd name="connsiteY5" fmla="*/ 0 h 533400"/>
                <a:gd name="connsiteX6" fmla="*/ 838200 w 3352800"/>
                <a:gd name="connsiteY6" fmla="*/ 152400 h 533400"/>
                <a:gd name="connsiteX7" fmla="*/ 762000 w 3352800"/>
                <a:gd name="connsiteY7" fmla="*/ 228600 h 533400"/>
                <a:gd name="connsiteX8" fmla="*/ 685800 w 3352800"/>
                <a:gd name="connsiteY8" fmla="*/ 152400 h 533400"/>
                <a:gd name="connsiteX9" fmla="*/ 685800 w 3352800"/>
                <a:gd name="connsiteY9" fmla="*/ 0 h 533400"/>
                <a:gd name="connsiteX10" fmla="*/ 0 w 3352800"/>
                <a:gd name="connsiteY10" fmla="*/ 0 h 533400"/>
                <a:gd name="connsiteX11" fmla="*/ 0 w 3352800"/>
                <a:gd name="connsiteY11" fmla="*/ 304800 h 533400"/>
                <a:gd name="connsiteX12" fmla="*/ 228600 w 3352800"/>
                <a:gd name="connsiteY12" fmla="*/ 533400 h 533400"/>
                <a:gd name="connsiteX13" fmla="*/ 3124200 w 3352800"/>
                <a:gd name="connsiteY13" fmla="*/ 533400 h 533400"/>
                <a:gd name="connsiteX14" fmla="*/ 3352800 w 3352800"/>
                <a:gd name="connsiteY14" fmla="*/ 304800 h 533400"/>
                <a:gd name="connsiteX15" fmla="*/ 3352800 w 3352800"/>
                <a:gd name="connsiteY15"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2800" h="533400">
                  <a:moveTo>
                    <a:pt x="2667000" y="0"/>
                  </a:moveTo>
                  <a:lnTo>
                    <a:pt x="2667000" y="152400"/>
                  </a:lnTo>
                  <a:cubicBezTo>
                    <a:pt x="2667000" y="194485"/>
                    <a:pt x="2632885" y="228600"/>
                    <a:pt x="2590800" y="228600"/>
                  </a:cubicBezTo>
                  <a:cubicBezTo>
                    <a:pt x="2548715" y="228600"/>
                    <a:pt x="2514600" y="194485"/>
                    <a:pt x="2514600" y="152400"/>
                  </a:cubicBezTo>
                  <a:lnTo>
                    <a:pt x="2514600" y="0"/>
                  </a:lnTo>
                  <a:lnTo>
                    <a:pt x="838200" y="0"/>
                  </a:lnTo>
                  <a:lnTo>
                    <a:pt x="838200" y="152400"/>
                  </a:lnTo>
                  <a:cubicBezTo>
                    <a:pt x="838200" y="194485"/>
                    <a:pt x="804085" y="228600"/>
                    <a:pt x="762000" y="228600"/>
                  </a:cubicBezTo>
                  <a:cubicBezTo>
                    <a:pt x="719915" y="228600"/>
                    <a:pt x="685800" y="194485"/>
                    <a:pt x="685800" y="152400"/>
                  </a:cubicBezTo>
                  <a:lnTo>
                    <a:pt x="685800" y="0"/>
                  </a:lnTo>
                  <a:lnTo>
                    <a:pt x="0" y="0"/>
                  </a:lnTo>
                  <a:lnTo>
                    <a:pt x="0" y="304800"/>
                  </a:lnTo>
                  <a:cubicBezTo>
                    <a:pt x="0" y="431056"/>
                    <a:pt x="102344" y="533400"/>
                    <a:pt x="228600" y="533400"/>
                  </a:cubicBezTo>
                  <a:lnTo>
                    <a:pt x="3124200" y="533400"/>
                  </a:lnTo>
                  <a:cubicBezTo>
                    <a:pt x="3250456" y="533400"/>
                    <a:pt x="3352800" y="431056"/>
                    <a:pt x="3352800" y="304800"/>
                  </a:cubicBezTo>
                  <a:lnTo>
                    <a:pt x="3352800" y="0"/>
                  </a:lnTo>
                  <a:close/>
                </a:path>
              </a:pathLst>
            </a:custGeom>
            <a:solidFill>
              <a:srgbClr val="F7877B"/>
            </a:solidFill>
            <a:ln w="76200"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BA7DA083-56F3-47CB-A939-BA39C1F23613}"/>
                </a:ext>
              </a:extLst>
            </p:cNvPr>
            <p:cNvSpPr/>
            <p:nvPr/>
          </p:nvSpPr>
          <p:spPr>
            <a:xfrm>
              <a:off x="3771900" y="1066800"/>
              <a:ext cx="3810000" cy="3810000"/>
            </a:xfrm>
            <a:custGeom>
              <a:avLst/>
              <a:gdLst>
                <a:gd name="connsiteX0" fmla="*/ 3733800 w 3810000"/>
                <a:gd name="connsiteY0" fmla="*/ 3657600 h 3810000"/>
                <a:gd name="connsiteX1" fmla="*/ 3657600 w 3810000"/>
                <a:gd name="connsiteY1" fmla="*/ 3657600 h 3810000"/>
                <a:gd name="connsiteX2" fmla="*/ 3657600 w 3810000"/>
                <a:gd name="connsiteY2" fmla="*/ 1600200 h 3810000"/>
                <a:gd name="connsiteX3" fmla="*/ 3429000 w 3810000"/>
                <a:gd name="connsiteY3" fmla="*/ 1371600 h 3810000"/>
                <a:gd name="connsiteX4" fmla="*/ 2438400 w 3810000"/>
                <a:gd name="connsiteY4" fmla="*/ 1371600 h 3810000"/>
                <a:gd name="connsiteX5" fmla="*/ 2438400 w 3810000"/>
                <a:gd name="connsiteY5" fmla="*/ 228600 h 3810000"/>
                <a:gd name="connsiteX6" fmla="*/ 2209800 w 3810000"/>
                <a:gd name="connsiteY6" fmla="*/ 0 h 3810000"/>
                <a:gd name="connsiteX7" fmla="*/ 381000 w 3810000"/>
                <a:gd name="connsiteY7" fmla="*/ 0 h 3810000"/>
                <a:gd name="connsiteX8" fmla="*/ 152400 w 3810000"/>
                <a:gd name="connsiteY8" fmla="*/ 228600 h 3810000"/>
                <a:gd name="connsiteX9" fmla="*/ 152400 w 3810000"/>
                <a:gd name="connsiteY9" fmla="*/ 3657600 h 3810000"/>
                <a:gd name="connsiteX10" fmla="*/ 76200 w 3810000"/>
                <a:gd name="connsiteY10" fmla="*/ 3657600 h 3810000"/>
                <a:gd name="connsiteX11" fmla="*/ 0 w 3810000"/>
                <a:gd name="connsiteY11" fmla="*/ 3733800 h 3810000"/>
                <a:gd name="connsiteX12" fmla="*/ 76200 w 3810000"/>
                <a:gd name="connsiteY12" fmla="*/ 3810000 h 3810000"/>
                <a:gd name="connsiteX13" fmla="*/ 3733800 w 3810000"/>
                <a:gd name="connsiteY13" fmla="*/ 3810000 h 3810000"/>
                <a:gd name="connsiteX14" fmla="*/ 3810000 w 3810000"/>
                <a:gd name="connsiteY14" fmla="*/ 3733800 h 3810000"/>
                <a:gd name="connsiteX15" fmla="*/ 3733800 w 3810000"/>
                <a:gd name="connsiteY15" fmla="*/ 3657600 h 3810000"/>
                <a:gd name="connsiteX16" fmla="*/ 3505200 w 3810000"/>
                <a:gd name="connsiteY16" fmla="*/ 2286000 h 3810000"/>
                <a:gd name="connsiteX17" fmla="*/ 2438400 w 3810000"/>
                <a:gd name="connsiteY17" fmla="*/ 2286000 h 3810000"/>
                <a:gd name="connsiteX18" fmla="*/ 2438400 w 3810000"/>
                <a:gd name="connsiteY18" fmla="*/ 1981200 h 3810000"/>
                <a:gd name="connsiteX19" fmla="*/ 3505200 w 3810000"/>
                <a:gd name="connsiteY19" fmla="*/ 1981200 h 3810000"/>
                <a:gd name="connsiteX20" fmla="*/ 2286000 w 3810000"/>
                <a:gd name="connsiteY20" fmla="*/ 2286000 h 3810000"/>
                <a:gd name="connsiteX21" fmla="*/ 304800 w 3810000"/>
                <a:gd name="connsiteY21" fmla="*/ 2286000 h 3810000"/>
                <a:gd name="connsiteX22" fmla="*/ 304800 w 3810000"/>
                <a:gd name="connsiteY22" fmla="*/ 1981200 h 3810000"/>
                <a:gd name="connsiteX23" fmla="*/ 2286000 w 3810000"/>
                <a:gd name="connsiteY23" fmla="*/ 1981200 h 3810000"/>
                <a:gd name="connsiteX24" fmla="*/ 304800 w 3810000"/>
                <a:gd name="connsiteY24" fmla="*/ 1828800 h 3810000"/>
                <a:gd name="connsiteX25" fmla="*/ 304800 w 3810000"/>
                <a:gd name="connsiteY25" fmla="*/ 1524000 h 3810000"/>
                <a:gd name="connsiteX26" fmla="*/ 2286000 w 3810000"/>
                <a:gd name="connsiteY26" fmla="*/ 1524000 h 3810000"/>
                <a:gd name="connsiteX27" fmla="*/ 2286000 w 3810000"/>
                <a:gd name="connsiteY27" fmla="*/ 1828800 h 3810000"/>
                <a:gd name="connsiteX28" fmla="*/ 304800 w 3810000"/>
                <a:gd name="connsiteY28" fmla="*/ 1371600 h 3810000"/>
                <a:gd name="connsiteX29" fmla="*/ 304800 w 3810000"/>
                <a:gd name="connsiteY29" fmla="*/ 1066800 h 3810000"/>
                <a:gd name="connsiteX30" fmla="*/ 2286000 w 3810000"/>
                <a:gd name="connsiteY30" fmla="*/ 1066800 h 3810000"/>
                <a:gd name="connsiteX31" fmla="*/ 2286000 w 3810000"/>
                <a:gd name="connsiteY31" fmla="*/ 1371600 h 3810000"/>
                <a:gd name="connsiteX32" fmla="*/ 2286000 w 3810000"/>
                <a:gd name="connsiteY32" fmla="*/ 914400 h 3810000"/>
                <a:gd name="connsiteX33" fmla="*/ 304800 w 3810000"/>
                <a:gd name="connsiteY33" fmla="*/ 914400 h 3810000"/>
                <a:gd name="connsiteX34" fmla="*/ 304800 w 3810000"/>
                <a:gd name="connsiteY34" fmla="*/ 609600 h 3810000"/>
                <a:gd name="connsiteX35" fmla="*/ 2286000 w 3810000"/>
                <a:gd name="connsiteY35" fmla="*/ 609600 h 3810000"/>
                <a:gd name="connsiteX36" fmla="*/ 304800 w 3810000"/>
                <a:gd name="connsiteY36" fmla="*/ 2438400 h 3810000"/>
                <a:gd name="connsiteX37" fmla="*/ 2286000 w 3810000"/>
                <a:gd name="connsiteY37" fmla="*/ 2438400 h 3810000"/>
                <a:gd name="connsiteX38" fmla="*/ 2286000 w 3810000"/>
                <a:gd name="connsiteY38" fmla="*/ 2743200 h 3810000"/>
                <a:gd name="connsiteX39" fmla="*/ 304800 w 3810000"/>
                <a:gd name="connsiteY39" fmla="*/ 2743200 h 3810000"/>
                <a:gd name="connsiteX40" fmla="*/ 2438400 w 3810000"/>
                <a:gd name="connsiteY40" fmla="*/ 2438400 h 3810000"/>
                <a:gd name="connsiteX41" fmla="*/ 3505200 w 3810000"/>
                <a:gd name="connsiteY41" fmla="*/ 2438400 h 3810000"/>
                <a:gd name="connsiteX42" fmla="*/ 3505200 w 3810000"/>
                <a:gd name="connsiteY42" fmla="*/ 2743200 h 3810000"/>
                <a:gd name="connsiteX43" fmla="*/ 2438400 w 3810000"/>
                <a:gd name="connsiteY43" fmla="*/ 2743200 h 3810000"/>
                <a:gd name="connsiteX44" fmla="*/ 3505200 w 3810000"/>
                <a:gd name="connsiteY44" fmla="*/ 2895600 h 3810000"/>
                <a:gd name="connsiteX45" fmla="*/ 3505200 w 3810000"/>
                <a:gd name="connsiteY45" fmla="*/ 3657600 h 3810000"/>
                <a:gd name="connsiteX46" fmla="*/ 2438400 w 3810000"/>
                <a:gd name="connsiteY46" fmla="*/ 3657600 h 3810000"/>
                <a:gd name="connsiteX47" fmla="*/ 2438400 w 3810000"/>
                <a:gd name="connsiteY47" fmla="*/ 2895600 h 3810000"/>
                <a:gd name="connsiteX48" fmla="*/ 3505200 w 3810000"/>
                <a:gd name="connsiteY48" fmla="*/ 1600200 h 3810000"/>
                <a:gd name="connsiteX49" fmla="*/ 3505200 w 3810000"/>
                <a:gd name="connsiteY49" fmla="*/ 1828800 h 3810000"/>
                <a:gd name="connsiteX50" fmla="*/ 2438400 w 3810000"/>
                <a:gd name="connsiteY50" fmla="*/ 1828800 h 3810000"/>
                <a:gd name="connsiteX51" fmla="*/ 2438400 w 3810000"/>
                <a:gd name="connsiteY51" fmla="*/ 1524000 h 3810000"/>
                <a:gd name="connsiteX52" fmla="*/ 3429000 w 3810000"/>
                <a:gd name="connsiteY52" fmla="*/ 1524000 h 3810000"/>
                <a:gd name="connsiteX53" fmla="*/ 3505200 w 3810000"/>
                <a:gd name="connsiteY53" fmla="*/ 1600200 h 3810000"/>
                <a:gd name="connsiteX54" fmla="*/ 381000 w 3810000"/>
                <a:gd name="connsiteY54" fmla="*/ 152400 h 3810000"/>
                <a:gd name="connsiteX55" fmla="*/ 2209800 w 3810000"/>
                <a:gd name="connsiteY55" fmla="*/ 152400 h 3810000"/>
                <a:gd name="connsiteX56" fmla="*/ 2286000 w 3810000"/>
                <a:gd name="connsiteY56" fmla="*/ 228600 h 3810000"/>
                <a:gd name="connsiteX57" fmla="*/ 2286000 w 3810000"/>
                <a:gd name="connsiteY57" fmla="*/ 457200 h 3810000"/>
                <a:gd name="connsiteX58" fmla="*/ 304800 w 3810000"/>
                <a:gd name="connsiteY58" fmla="*/ 457200 h 3810000"/>
                <a:gd name="connsiteX59" fmla="*/ 304800 w 3810000"/>
                <a:gd name="connsiteY59" fmla="*/ 228600 h 3810000"/>
                <a:gd name="connsiteX60" fmla="*/ 381000 w 3810000"/>
                <a:gd name="connsiteY60" fmla="*/ 152400 h 3810000"/>
                <a:gd name="connsiteX61" fmla="*/ 304800 w 3810000"/>
                <a:gd name="connsiteY61" fmla="*/ 2895600 h 3810000"/>
                <a:gd name="connsiteX62" fmla="*/ 2286000 w 3810000"/>
                <a:gd name="connsiteY62" fmla="*/ 2895600 h 3810000"/>
                <a:gd name="connsiteX63" fmla="*/ 2286000 w 3810000"/>
                <a:gd name="connsiteY63" fmla="*/ 3657600 h 3810000"/>
                <a:gd name="connsiteX64" fmla="*/ 1752600 w 3810000"/>
                <a:gd name="connsiteY64" fmla="*/ 3657600 h 3810000"/>
                <a:gd name="connsiteX65" fmla="*/ 1752600 w 3810000"/>
                <a:gd name="connsiteY65" fmla="*/ 3352800 h 3810000"/>
                <a:gd name="connsiteX66" fmla="*/ 1524000 w 3810000"/>
                <a:gd name="connsiteY66" fmla="*/ 3124200 h 3810000"/>
                <a:gd name="connsiteX67" fmla="*/ 1066800 w 3810000"/>
                <a:gd name="connsiteY67" fmla="*/ 3124200 h 3810000"/>
                <a:gd name="connsiteX68" fmla="*/ 838200 w 3810000"/>
                <a:gd name="connsiteY68" fmla="*/ 3352800 h 3810000"/>
                <a:gd name="connsiteX69" fmla="*/ 838200 w 3810000"/>
                <a:gd name="connsiteY69" fmla="*/ 3657600 h 3810000"/>
                <a:gd name="connsiteX70" fmla="*/ 304800 w 3810000"/>
                <a:gd name="connsiteY70" fmla="*/ 3657600 h 3810000"/>
                <a:gd name="connsiteX71" fmla="*/ 1371600 w 3810000"/>
                <a:gd name="connsiteY71" fmla="*/ 3276600 h 3810000"/>
                <a:gd name="connsiteX72" fmla="*/ 1524000 w 3810000"/>
                <a:gd name="connsiteY72" fmla="*/ 3276600 h 3810000"/>
                <a:gd name="connsiteX73" fmla="*/ 1600200 w 3810000"/>
                <a:gd name="connsiteY73" fmla="*/ 3352800 h 3810000"/>
                <a:gd name="connsiteX74" fmla="*/ 1600200 w 3810000"/>
                <a:gd name="connsiteY74" fmla="*/ 3657600 h 3810000"/>
                <a:gd name="connsiteX75" fmla="*/ 1371600 w 3810000"/>
                <a:gd name="connsiteY75" fmla="*/ 3657600 h 3810000"/>
                <a:gd name="connsiteX76" fmla="*/ 1219200 w 3810000"/>
                <a:gd name="connsiteY76" fmla="*/ 3657600 h 3810000"/>
                <a:gd name="connsiteX77" fmla="*/ 990600 w 3810000"/>
                <a:gd name="connsiteY77" fmla="*/ 3657600 h 3810000"/>
                <a:gd name="connsiteX78" fmla="*/ 990600 w 3810000"/>
                <a:gd name="connsiteY78" fmla="*/ 3352800 h 3810000"/>
                <a:gd name="connsiteX79" fmla="*/ 1066800 w 3810000"/>
                <a:gd name="connsiteY79" fmla="*/ 3276600 h 3810000"/>
                <a:gd name="connsiteX80" fmla="*/ 1219200 w 3810000"/>
                <a:gd name="connsiteY80" fmla="*/ 327660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810000" h="3810000">
                  <a:moveTo>
                    <a:pt x="3733800" y="3657600"/>
                  </a:moveTo>
                  <a:lnTo>
                    <a:pt x="3657600" y="3657600"/>
                  </a:lnTo>
                  <a:lnTo>
                    <a:pt x="3657600" y="1600200"/>
                  </a:lnTo>
                  <a:cubicBezTo>
                    <a:pt x="3657600" y="1473944"/>
                    <a:pt x="3555256" y="1371600"/>
                    <a:pt x="3429000" y="1371600"/>
                  </a:cubicBezTo>
                  <a:lnTo>
                    <a:pt x="2438400" y="1371600"/>
                  </a:lnTo>
                  <a:lnTo>
                    <a:pt x="2438400" y="228600"/>
                  </a:lnTo>
                  <a:cubicBezTo>
                    <a:pt x="2438400" y="102348"/>
                    <a:pt x="2336056" y="0"/>
                    <a:pt x="2209800" y="0"/>
                  </a:cubicBezTo>
                  <a:lnTo>
                    <a:pt x="381000" y="0"/>
                  </a:lnTo>
                  <a:cubicBezTo>
                    <a:pt x="254748" y="0"/>
                    <a:pt x="152400" y="102348"/>
                    <a:pt x="152400" y="228600"/>
                  </a:cubicBezTo>
                  <a:lnTo>
                    <a:pt x="152400" y="3657600"/>
                  </a:lnTo>
                  <a:lnTo>
                    <a:pt x="76200" y="3657600"/>
                  </a:lnTo>
                  <a:cubicBezTo>
                    <a:pt x="34116" y="3657600"/>
                    <a:pt x="0" y="3691715"/>
                    <a:pt x="0" y="3733800"/>
                  </a:cubicBezTo>
                  <a:cubicBezTo>
                    <a:pt x="0" y="3775885"/>
                    <a:pt x="34116" y="3810000"/>
                    <a:pt x="76200" y="3810000"/>
                  </a:cubicBezTo>
                  <a:lnTo>
                    <a:pt x="3733800" y="3810000"/>
                  </a:lnTo>
                  <a:cubicBezTo>
                    <a:pt x="3775885" y="3810000"/>
                    <a:pt x="3810000" y="3775885"/>
                    <a:pt x="3810000" y="3733800"/>
                  </a:cubicBezTo>
                  <a:cubicBezTo>
                    <a:pt x="3810000" y="3691715"/>
                    <a:pt x="3775885" y="3657600"/>
                    <a:pt x="3733800" y="3657600"/>
                  </a:cubicBezTo>
                  <a:close/>
                  <a:moveTo>
                    <a:pt x="3505200" y="2286000"/>
                  </a:moveTo>
                  <a:lnTo>
                    <a:pt x="2438400" y="2286000"/>
                  </a:lnTo>
                  <a:lnTo>
                    <a:pt x="2438400" y="1981200"/>
                  </a:lnTo>
                  <a:lnTo>
                    <a:pt x="3505200" y="1981200"/>
                  </a:lnTo>
                  <a:close/>
                  <a:moveTo>
                    <a:pt x="2286000" y="2286000"/>
                  </a:moveTo>
                  <a:lnTo>
                    <a:pt x="304800" y="2286000"/>
                  </a:lnTo>
                  <a:lnTo>
                    <a:pt x="304800" y="1981200"/>
                  </a:lnTo>
                  <a:lnTo>
                    <a:pt x="2286000" y="1981200"/>
                  </a:lnTo>
                  <a:close/>
                  <a:moveTo>
                    <a:pt x="304800" y="1828800"/>
                  </a:moveTo>
                  <a:lnTo>
                    <a:pt x="304800" y="1524000"/>
                  </a:lnTo>
                  <a:lnTo>
                    <a:pt x="2286000" y="1524000"/>
                  </a:lnTo>
                  <a:lnTo>
                    <a:pt x="2286000" y="1828800"/>
                  </a:lnTo>
                  <a:close/>
                  <a:moveTo>
                    <a:pt x="304800" y="1371600"/>
                  </a:moveTo>
                  <a:lnTo>
                    <a:pt x="304800" y="1066800"/>
                  </a:lnTo>
                  <a:lnTo>
                    <a:pt x="2286000" y="1066800"/>
                  </a:lnTo>
                  <a:lnTo>
                    <a:pt x="2286000" y="1371600"/>
                  </a:lnTo>
                  <a:close/>
                  <a:moveTo>
                    <a:pt x="2286000" y="914400"/>
                  </a:moveTo>
                  <a:lnTo>
                    <a:pt x="304800" y="914400"/>
                  </a:lnTo>
                  <a:lnTo>
                    <a:pt x="304800" y="609600"/>
                  </a:lnTo>
                  <a:lnTo>
                    <a:pt x="2286000" y="609600"/>
                  </a:lnTo>
                  <a:close/>
                  <a:moveTo>
                    <a:pt x="304800" y="2438400"/>
                  </a:moveTo>
                  <a:lnTo>
                    <a:pt x="2286000" y="2438400"/>
                  </a:lnTo>
                  <a:lnTo>
                    <a:pt x="2286000" y="2743200"/>
                  </a:lnTo>
                  <a:lnTo>
                    <a:pt x="304800" y="2743200"/>
                  </a:lnTo>
                  <a:close/>
                  <a:moveTo>
                    <a:pt x="2438400" y="2438400"/>
                  </a:moveTo>
                  <a:lnTo>
                    <a:pt x="3505200" y="2438400"/>
                  </a:lnTo>
                  <a:lnTo>
                    <a:pt x="3505200" y="2743200"/>
                  </a:lnTo>
                  <a:lnTo>
                    <a:pt x="2438400" y="2743200"/>
                  </a:lnTo>
                  <a:close/>
                  <a:moveTo>
                    <a:pt x="3505200" y="2895600"/>
                  </a:moveTo>
                  <a:lnTo>
                    <a:pt x="3505200" y="3657600"/>
                  </a:lnTo>
                  <a:lnTo>
                    <a:pt x="2438400" y="3657600"/>
                  </a:lnTo>
                  <a:lnTo>
                    <a:pt x="2438400" y="2895600"/>
                  </a:lnTo>
                  <a:close/>
                  <a:moveTo>
                    <a:pt x="3505200" y="1600200"/>
                  </a:moveTo>
                  <a:lnTo>
                    <a:pt x="3505200" y="1828800"/>
                  </a:lnTo>
                  <a:lnTo>
                    <a:pt x="2438400" y="1828800"/>
                  </a:lnTo>
                  <a:lnTo>
                    <a:pt x="2438400" y="1524000"/>
                  </a:lnTo>
                  <a:lnTo>
                    <a:pt x="3429000" y="1524000"/>
                  </a:lnTo>
                  <a:cubicBezTo>
                    <a:pt x="3471085" y="1524000"/>
                    <a:pt x="3505200" y="1558115"/>
                    <a:pt x="3505200" y="1600200"/>
                  </a:cubicBezTo>
                  <a:close/>
                  <a:moveTo>
                    <a:pt x="381000" y="152400"/>
                  </a:moveTo>
                  <a:lnTo>
                    <a:pt x="2209800" y="152400"/>
                  </a:lnTo>
                  <a:cubicBezTo>
                    <a:pt x="2251885" y="152400"/>
                    <a:pt x="2286000" y="186516"/>
                    <a:pt x="2286000" y="228600"/>
                  </a:cubicBezTo>
                  <a:lnTo>
                    <a:pt x="2286000" y="457200"/>
                  </a:lnTo>
                  <a:lnTo>
                    <a:pt x="304800" y="457200"/>
                  </a:lnTo>
                  <a:lnTo>
                    <a:pt x="304800" y="228600"/>
                  </a:lnTo>
                  <a:cubicBezTo>
                    <a:pt x="304800" y="186516"/>
                    <a:pt x="338916" y="152400"/>
                    <a:pt x="381000" y="152400"/>
                  </a:cubicBezTo>
                  <a:close/>
                  <a:moveTo>
                    <a:pt x="304800" y="2895600"/>
                  </a:moveTo>
                  <a:lnTo>
                    <a:pt x="2286000" y="2895600"/>
                  </a:lnTo>
                  <a:lnTo>
                    <a:pt x="2286000" y="3657600"/>
                  </a:lnTo>
                  <a:lnTo>
                    <a:pt x="1752600" y="3657600"/>
                  </a:lnTo>
                  <a:lnTo>
                    <a:pt x="1752600" y="3352800"/>
                  </a:lnTo>
                  <a:cubicBezTo>
                    <a:pt x="1752600" y="3226544"/>
                    <a:pt x="1650256" y="3124200"/>
                    <a:pt x="1524000" y="3124200"/>
                  </a:cubicBezTo>
                  <a:lnTo>
                    <a:pt x="1066800" y="3124200"/>
                  </a:lnTo>
                  <a:cubicBezTo>
                    <a:pt x="940544" y="3124200"/>
                    <a:pt x="838200" y="3226544"/>
                    <a:pt x="838200" y="3352800"/>
                  </a:cubicBezTo>
                  <a:lnTo>
                    <a:pt x="838200" y="3657600"/>
                  </a:lnTo>
                  <a:lnTo>
                    <a:pt x="304800" y="3657600"/>
                  </a:lnTo>
                  <a:close/>
                  <a:moveTo>
                    <a:pt x="1371600" y="3276600"/>
                  </a:moveTo>
                  <a:lnTo>
                    <a:pt x="1524000" y="3276600"/>
                  </a:lnTo>
                  <a:cubicBezTo>
                    <a:pt x="1566085" y="3276600"/>
                    <a:pt x="1600200" y="3310715"/>
                    <a:pt x="1600200" y="3352800"/>
                  </a:cubicBezTo>
                  <a:lnTo>
                    <a:pt x="1600200" y="3657600"/>
                  </a:lnTo>
                  <a:lnTo>
                    <a:pt x="1371600" y="3657600"/>
                  </a:lnTo>
                  <a:close/>
                  <a:moveTo>
                    <a:pt x="1219200" y="3657600"/>
                  </a:moveTo>
                  <a:lnTo>
                    <a:pt x="990600" y="3657600"/>
                  </a:lnTo>
                  <a:lnTo>
                    <a:pt x="990600" y="3352800"/>
                  </a:lnTo>
                  <a:cubicBezTo>
                    <a:pt x="990600" y="3310715"/>
                    <a:pt x="1024715" y="3276600"/>
                    <a:pt x="1066800" y="3276600"/>
                  </a:cubicBezTo>
                  <a:lnTo>
                    <a:pt x="1219200" y="3276600"/>
                  </a:lnTo>
                  <a:close/>
                </a:path>
              </a:pathLst>
            </a:custGeom>
            <a:solidFill>
              <a:srgbClr val="000000"/>
            </a:solidFill>
            <a:ln w="76200" cap="flat">
              <a:noFill/>
              <a:prstDash val="solid"/>
              <a:miter/>
            </a:ln>
          </p:spPr>
          <p:txBody>
            <a:bodyPr rtlCol="0" anchor="ctr"/>
            <a:lstStyle/>
            <a:p>
              <a:endParaRPr lang="fr-FR"/>
            </a:p>
          </p:txBody>
        </p:sp>
      </p:grpSp>
      <p:grpSp>
        <p:nvGrpSpPr>
          <p:cNvPr id="9" name="Graphique 7">
            <a:extLst>
              <a:ext uri="{FF2B5EF4-FFF2-40B4-BE49-F238E27FC236}">
                <a16:creationId xmlns:a16="http://schemas.microsoft.com/office/drawing/2014/main" id="{CB744A54-9299-9841-A388-16666D23C45F}"/>
              </a:ext>
            </a:extLst>
          </p:cNvPr>
          <p:cNvGrpSpPr/>
          <p:nvPr/>
        </p:nvGrpSpPr>
        <p:grpSpPr>
          <a:xfrm>
            <a:off x="8783965" y="2031954"/>
            <a:ext cx="566861" cy="567496"/>
            <a:chOff x="3733799" y="1065719"/>
            <a:chExt cx="4724450" cy="4729740"/>
          </a:xfrm>
        </p:grpSpPr>
        <p:grpSp>
          <p:nvGrpSpPr>
            <p:cNvPr id="11" name="Graphique 7">
              <a:extLst>
                <a:ext uri="{FF2B5EF4-FFF2-40B4-BE49-F238E27FC236}">
                  <a16:creationId xmlns:a16="http://schemas.microsoft.com/office/drawing/2014/main" id="{CB744A54-9299-9841-A388-16666D23C45F}"/>
                </a:ext>
              </a:extLst>
            </p:cNvPr>
            <p:cNvGrpSpPr/>
            <p:nvPr/>
          </p:nvGrpSpPr>
          <p:grpSpPr>
            <a:xfrm>
              <a:off x="4648200" y="3048000"/>
              <a:ext cx="3810050" cy="2747460"/>
              <a:chOff x="4648200" y="3048000"/>
              <a:chExt cx="3810050" cy="2747460"/>
            </a:xfrm>
            <a:solidFill>
              <a:srgbClr val="C4A2FC"/>
            </a:solidFill>
          </p:grpSpPr>
          <p:sp>
            <p:nvSpPr>
              <p:cNvPr id="16" name="Forme libre 15">
                <a:extLst>
                  <a:ext uri="{FF2B5EF4-FFF2-40B4-BE49-F238E27FC236}">
                    <a16:creationId xmlns:a16="http://schemas.microsoft.com/office/drawing/2014/main" id="{5AFB45A2-6142-D24C-B94D-732F97D2873B}"/>
                  </a:ext>
                </a:extLst>
              </p:cNvPr>
              <p:cNvSpPr/>
              <p:nvPr/>
            </p:nvSpPr>
            <p:spPr>
              <a:xfrm>
                <a:off x="4648200" y="3048000"/>
                <a:ext cx="3429000" cy="2747460"/>
              </a:xfrm>
              <a:custGeom>
                <a:avLst/>
                <a:gdLst>
                  <a:gd name="connsiteX0" fmla="*/ 3124200 w 3429000"/>
                  <a:gd name="connsiteY0" fmla="*/ 2133600 h 2747460"/>
                  <a:gd name="connsiteX1" fmla="*/ 1348740 w 3429000"/>
                  <a:gd name="connsiteY1" fmla="*/ 2133600 h 2747460"/>
                  <a:gd name="connsiteX2" fmla="*/ 619735 w 3429000"/>
                  <a:gd name="connsiteY2" fmla="*/ 149809 h 2747460"/>
                  <a:gd name="connsiteX3" fmla="*/ 405232 w 3429000"/>
                  <a:gd name="connsiteY3" fmla="*/ 0 h 2747460"/>
                  <a:gd name="connsiteX4" fmla="*/ 76200 w 3429000"/>
                  <a:gd name="connsiteY4" fmla="*/ 0 h 2747460"/>
                  <a:gd name="connsiteX5" fmla="*/ 0 w 3429000"/>
                  <a:gd name="connsiteY5" fmla="*/ 76200 h 2747460"/>
                  <a:gd name="connsiteX6" fmla="*/ 76200 w 3429000"/>
                  <a:gd name="connsiteY6" fmla="*/ 152400 h 2747460"/>
                  <a:gd name="connsiteX7" fmla="*/ 405308 w 3429000"/>
                  <a:gd name="connsiteY7" fmla="*/ 152400 h 2747460"/>
                  <a:gd name="connsiteX8" fmla="*/ 476783 w 3429000"/>
                  <a:gd name="connsiteY8" fmla="*/ 202311 h 2747460"/>
                  <a:gd name="connsiteX9" fmla="*/ 1193063 w 3429000"/>
                  <a:gd name="connsiteY9" fmla="*/ 2152498 h 2747460"/>
                  <a:gd name="connsiteX10" fmla="*/ 1005246 w 3429000"/>
                  <a:gd name="connsiteY10" fmla="*/ 2542398 h 2747460"/>
                  <a:gd name="connsiteX11" fmla="*/ 1395146 w 3429000"/>
                  <a:gd name="connsiteY11" fmla="*/ 2730216 h 2747460"/>
                  <a:gd name="connsiteX12" fmla="*/ 1582964 w 3429000"/>
                  <a:gd name="connsiteY12" fmla="*/ 2340315 h 2747460"/>
                  <a:gd name="connsiteX13" fmla="*/ 1557757 w 3429000"/>
                  <a:gd name="connsiteY13" fmla="*/ 2286000 h 2747460"/>
                  <a:gd name="connsiteX14" fmla="*/ 2861691 w 3429000"/>
                  <a:gd name="connsiteY14" fmla="*/ 2286000 h 2747460"/>
                  <a:gd name="connsiteX15" fmla="*/ 2819400 w 3429000"/>
                  <a:gd name="connsiteY15" fmla="*/ 2438400 h 2747460"/>
                  <a:gd name="connsiteX16" fmla="*/ 3124200 w 3429000"/>
                  <a:gd name="connsiteY16" fmla="*/ 2743200 h 2747460"/>
                  <a:gd name="connsiteX17" fmla="*/ 3429000 w 3429000"/>
                  <a:gd name="connsiteY17" fmla="*/ 2438400 h 2747460"/>
                  <a:gd name="connsiteX18" fmla="*/ 3124200 w 3429000"/>
                  <a:gd name="connsiteY18" fmla="*/ 2133600 h 274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2747460">
                    <a:moveTo>
                      <a:pt x="3124200" y="2133600"/>
                    </a:moveTo>
                    <a:lnTo>
                      <a:pt x="1348740" y="2133600"/>
                    </a:lnTo>
                    <a:lnTo>
                      <a:pt x="619735" y="149809"/>
                    </a:lnTo>
                    <a:cubicBezTo>
                      <a:pt x="586519" y="59992"/>
                      <a:pt x="500992" y="259"/>
                      <a:pt x="405232" y="0"/>
                    </a:cubicBezTo>
                    <a:lnTo>
                      <a:pt x="76200" y="0"/>
                    </a:lnTo>
                    <a:cubicBezTo>
                      <a:pt x="34115" y="0"/>
                      <a:pt x="0" y="34115"/>
                      <a:pt x="0" y="76200"/>
                    </a:cubicBezTo>
                    <a:cubicBezTo>
                      <a:pt x="0" y="118285"/>
                      <a:pt x="34115" y="152400"/>
                      <a:pt x="76200" y="152400"/>
                    </a:cubicBezTo>
                    <a:lnTo>
                      <a:pt x="405308" y="152400"/>
                    </a:lnTo>
                    <a:cubicBezTo>
                      <a:pt x="437236" y="152423"/>
                      <a:pt x="465765" y="172342"/>
                      <a:pt x="476783" y="202311"/>
                    </a:cubicBezTo>
                    <a:lnTo>
                      <a:pt x="1193063" y="2152498"/>
                    </a:lnTo>
                    <a:cubicBezTo>
                      <a:pt x="1033531" y="2208299"/>
                      <a:pt x="949444" y="2382865"/>
                      <a:pt x="1005246" y="2542398"/>
                    </a:cubicBezTo>
                    <a:cubicBezTo>
                      <a:pt x="1061047" y="2701930"/>
                      <a:pt x="1235614" y="2786017"/>
                      <a:pt x="1395146" y="2730216"/>
                    </a:cubicBezTo>
                    <a:cubicBezTo>
                      <a:pt x="1554678" y="2674407"/>
                      <a:pt x="1638765" y="2499848"/>
                      <a:pt x="1582964" y="2340315"/>
                    </a:cubicBezTo>
                    <a:cubicBezTo>
                      <a:pt x="1576357" y="2321426"/>
                      <a:pt x="1567914" y="2303237"/>
                      <a:pt x="1557757" y="2286000"/>
                    </a:cubicBezTo>
                    <a:lnTo>
                      <a:pt x="2861691" y="2286000"/>
                    </a:lnTo>
                    <a:cubicBezTo>
                      <a:pt x="2834290" y="2332132"/>
                      <a:pt x="2819690" y="2384740"/>
                      <a:pt x="2819400" y="2438400"/>
                    </a:cubicBezTo>
                    <a:cubicBezTo>
                      <a:pt x="2819400" y="2606733"/>
                      <a:pt x="2955867" y="2743200"/>
                      <a:pt x="3124200" y="2743200"/>
                    </a:cubicBezTo>
                    <a:cubicBezTo>
                      <a:pt x="3292533" y="2743200"/>
                      <a:pt x="3429000" y="2606733"/>
                      <a:pt x="3429000" y="2438400"/>
                    </a:cubicBezTo>
                    <a:cubicBezTo>
                      <a:pt x="3429000" y="2270067"/>
                      <a:pt x="3292533" y="2133600"/>
                      <a:pt x="3124200" y="2133600"/>
                    </a:cubicBezTo>
                    <a:close/>
                  </a:path>
                </a:pathLst>
              </a:custGeom>
              <a:solidFill>
                <a:srgbClr val="FBCE88"/>
              </a:solidFill>
              <a:ln w="76200" cap="flat">
                <a:noFill/>
                <a:prstDash val="solid"/>
                <a:miter/>
              </a:ln>
            </p:spPr>
            <p:txBody>
              <a:bodyPr rtlCol="0" anchor="ctr"/>
              <a:lstStyle/>
              <a:p>
                <a:endParaRPr lang="fr-FR"/>
              </a:p>
            </p:txBody>
          </p:sp>
          <p:sp>
            <p:nvSpPr>
              <p:cNvPr id="17" name="Forme libre 16">
                <a:extLst>
                  <a:ext uri="{FF2B5EF4-FFF2-40B4-BE49-F238E27FC236}">
                    <a16:creationId xmlns:a16="http://schemas.microsoft.com/office/drawing/2014/main" id="{6C6C8759-9B20-F34D-BE79-D2FB08BE3520}"/>
                  </a:ext>
                </a:extLst>
              </p:cNvPr>
              <p:cNvSpPr/>
              <p:nvPr/>
            </p:nvSpPr>
            <p:spPr>
              <a:xfrm>
                <a:off x="6629323" y="4267200"/>
                <a:ext cx="685800" cy="762000"/>
              </a:xfrm>
              <a:custGeom>
                <a:avLst/>
                <a:gdLst>
                  <a:gd name="connsiteX0" fmla="*/ 0 w 685800"/>
                  <a:gd name="connsiteY0" fmla="*/ 0 h 762000"/>
                  <a:gd name="connsiteX1" fmla="*/ 685800 w 685800"/>
                  <a:gd name="connsiteY1" fmla="*/ 0 h 762000"/>
                  <a:gd name="connsiteX2" fmla="*/ 685800 w 685800"/>
                  <a:gd name="connsiteY2" fmla="*/ 762000 h 762000"/>
                  <a:gd name="connsiteX3" fmla="*/ 0 w 6858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685800" h="762000">
                    <a:moveTo>
                      <a:pt x="0" y="0"/>
                    </a:moveTo>
                    <a:lnTo>
                      <a:pt x="685800" y="0"/>
                    </a:lnTo>
                    <a:lnTo>
                      <a:pt x="685800" y="762000"/>
                    </a:lnTo>
                    <a:lnTo>
                      <a:pt x="0" y="762000"/>
                    </a:lnTo>
                    <a:close/>
                  </a:path>
                </a:pathLst>
              </a:custGeom>
              <a:solidFill>
                <a:srgbClr val="FBCE88"/>
              </a:solidFill>
              <a:ln w="76200" cap="flat">
                <a:noFill/>
                <a:prstDash val="solid"/>
                <a:miter/>
              </a:ln>
            </p:spPr>
            <p:txBody>
              <a:bodyPr rtlCol="0" anchor="ctr"/>
              <a:lstStyle/>
              <a:p>
                <a:endParaRPr lang="fr-FR"/>
              </a:p>
            </p:txBody>
          </p:sp>
          <p:sp>
            <p:nvSpPr>
              <p:cNvPr id="22" name="Forme libre 21">
                <a:extLst>
                  <a:ext uri="{FF2B5EF4-FFF2-40B4-BE49-F238E27FC236}">
                    <a16:creationId xmlns:a16="http://schemas.microsoft.com/office/drawing/2014/main" id="{A50FA0B6-7BAE-0948-84E9-9A308652AFA6}"/>
                  </a:ext>
                </a:extLst>
              </p:cNvPr>
              <p:cNvSpPr/>
              <p:nvPr/>
            </p:nvSpPr>
            <p:spPr>
              <a:xfrm>
                <a:off x="6629323" y="3352800"/>
                <a:ext cx="685800" cy="762000"/>
              </a:xfrm>
              <a:custGeom>
                <a:avLst/>
                <a:gdLst>
                  <a:gd name="connsiteX0" fmla="*/ 0 w 685800"/>
                  <a:gd name="connsiteY0" fmla="*/ 0 h 762000"/>
                  <a:gd name="connsiteX1" fmla="*/ 685800 w 685800"/>
                  <a:gd name="connsiteY1" fmla="*/ 0 h 762000"/>
                  <a:gd name="connsiteX2" fmla="*/ 685800 w 685800"/>
                  <a:gd name="connsiteY2" fmla="*/ 762000 h 762000"/>
                  <a:gd name="connsiteX3" fmla="*/ 0 w 6858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685800" h="762000">
                    <a:moveTo>
                      <a:pt x="0" y="0"/>
                    </a:moveTo>
                    <a:lnTo>
                      <a:pt x="685800" y="0"/>
                    </a:lnTo>
                    <a:lnTo>
                      <a:pt x="685800" y="762000"/>
                    </a:lnTo>
                    <a:lnTo>
                      <a:pt x="0" y="762000"/>
                    </a:lnTo>
                    <a:close/>
                  </a:path>
                </a:pathLst>
              </a:custGeom>
              <a:solidFill>
                <a:srgbClr val="FBCE88"/>
              </a:solidFill>
              <a:ln w="76200" cap="flat">
                <a:noFill/>
                <a:prstDash val="solid"/>
                <a:miter/>
              </a:ln>
            </p:spPr>
            <p:txBody>
              <a:bodyPr rtlCol="0" anchor="ctr"/>
              <a:lstStyle/>
              <a:p>
                <a:endParaRPr lang="fr-FR"/>
              </a:p>
            </p:txBody>
          </p:sp>
          <p:sp>
            <p:nvSpPr>
              <p:cNvPr id="23" name="Forme libre 22">
                <a:extLst>
                  <a:ext uri="{FF2B5EF4-FFF2-40B4-BE49-F238E27FC236}">
                    <a16:creationId xmlns:a16="http://schemas.microsoft.com/office/drawing/2014/main" id="{10E841AC-773D-7E4E-BDB4-20795F4F6F00}"/>
                  </a:ext>
                </a:extLst>
              </p:cNvPr>
              <p:cNvSpPr/>
              <p:nvPr/>
            </p:nvSpPr>
            <p:spPr>
              <a:xfrm>
                <a:off x="5520278" y="3352800"/>
                <a:ext cx="956721" cy="762000"/>
              </a:xfrm>
              <a:custGeom>
                <a:avLst/>
                <a:gdLst>
                  <a:gd name="connsiteX0" fmla="*/ 246919 w 956721"/>
                  <a:gd name="connsiteY0" fmla="*/ 762000 h 762000"/>
                  <a:gd name="connsiteX1" fmla="*/ 956722 w 956721"/>
                  <a:gd name="connsiteY1" fmla="*/ 762000 h 762000"/>
                  <a:gd name="connsiteX2" fmla="*/ 956722 w 956721"/>
                  <a:gd name="connsiteY2" fmla="*/ 0 h 762000"/>
                  <a:gd name="connsiteX3" fmla="*/ 76154 w 956721"/>
                  <a:gd name="connsiteY3" fmla="*/ 0 h 762000"/>
                  <a:gd name="connsiteX4" fmla="*/ 0 w 956721"/>
                  <a:gd name="connsiteY4" fmla="*/ 76246 h 762000"/>
                  <a:gd name="connsiteX5" fmla="*/ 4679 w 956721"/>
                  <a:gd name="connsiteY5" fmla="*/ 102489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721" h="762000">
                    <a:moveTo>
                      <a:pt x="246919" y="762000"/>
                    </a:moveTo>
                    <a:lnTo>
                      <a:pt x="956722" y="762000"/>
                    </a:lnTo>
                    <a:lnTo>
                      <a:pt x="956722" y="0"/>
                    </a:lnTo>
                    <a:lnTo>
                      <a:pt x="76154" y="0"/>
                    </a:lnTo>
                    <a:cubicBezTo>
                      <a:pt x="34069" y="23"/>
                      <a:pt x="-23" y="34160"/>
                      <a:pt x="0" y="76246"/>
                    </a:cubicBezTo>
                    <a:cubicBezTo>
                      <a:pt x="8" y="85199"/>
                      <a:pt x="1593" y="94084"/>
                      <a:pt x="4679" y="102489"/>
                    </a:cubicBezTo>
                    <a:close/>
                  </a:path>
                </a:pathLst>
              </a:custGeom>
              <a:solidFill>
                <a:srgbClr val="FBCE88"/>
              </a:solidFill>
              <a:ln w="76200" cap="flat">
                <a:noFill/>
                <a:prstDash val="solid"/>
                <a:miter/>
              </a:ln>
            </p:spPr>
            <p:txBody>
              <a:bodyPr rtlCol="0" anchor="ctr"/>
              <a:lstStyle/>
              <a:p>
                <a:endParaRPr lang="fr-FR"/>
              </a:p>
            </p:txBody>
          </p:sp>
          <p:sp>
            <p:nvSpPr>
              <p:cNvPr id="24" name="Forme libre 23">
                <a:extLst>
                  <a:ext uri="{FF2B5EF4-FFF2-40B4-BE49-F238E27FC236}">
                    <a16:creationId xmlns:a16="http://schemas.microsoft.com/office/drawing/2014/main" id="{4CE7C811-6BCB-6847-BF24-5D9244EEC473}"/>
                  </a:ext>
                </a:extLst>
              </p:cNvPr>
              <p:cNvSpPr/>
              <p:nvPr/>
            </p:nvSpPr>
            <p:spPr>
              <a:xfrm>
                <a:off x="7467600" y="3352800"/>
                <a:ext cx="990650" cy="762000"/>
              </a:xfrm>
              <a:custGeom>
                <a:avLst/>
                <a:gdLst>
                  <a:gd name="connsiteX0" fmla="*/ 914400 w 990650"/>
                  <a:gd name="connsiteY0" fmla="*/ 0 h 762000"/>
                  <a:gd name="connsiteX1" fmla="*/ 0 w 990650"/>
                  <a:gd name="connsiteY1" fmla="*/ 0 h 762000"/>
                  <a:gd name="connsiteX2" fmla="*/ 0 w 990650"/>
                  <a:gd name="connsiteY2" fmla="*/ 762000 h 762000"/>
                  <a:gd name="connsiteX3" fmla="*/ 743636 w 990650"/>
                  <a:gd name="connsiteY3" fmla="*/ 762000 h 762000"/>
                  <a:gd name="connsiteX4" fmla="*/ 985952 w 990650"/>
                  <a:gd name="connsiteY4" fmla="*/ 102489 h 762000"/>
                  <a:gd name="connsiteX5" fmla="*/ 940720 w 990650"/>
                  <a:gd name="connsiteY5" fmla="*/ 4679 h 762000"/>
                  <a:gd name="connsiteX6" fmla="*/ 914400 w 990650"/>
                  <a:gd name="connsiteY6"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650" h="762000">
                    <a:moveTo>
                      <a:pt x="914400" y="0"/>
                    </a:moveTo>
                    <a:lnTo>
                      <a:pt x="0" y="0"/>
                    </a:lnTo>
                    <a:lnTo>
                      <a:pt x="0" y="762000"/>
                    </a:lnTo>
                    <a:lnTo>
                      <a:pt x="743636" y="762000"/>
                    </a:lnTo>
                    <a:lnTo>
                      <a:pt x="985952" y="102489"/>
                    </a:lnTo>
                    <a:cubicBezTo>
                      <a:pt x="1000468" y="62987"/>
                      <a:pt x="980222" y="19195"/>
                      <a:pt x="940720" y="4679"/>
                    </a:cubicBezTo>
                    <a:cubicBezTo>
                      <a:pt x="932292" y="1577"/>
                      <a:pt x="923384" y="0"/>
                      <a:pt x="914400" y="0"/>
                    </a:cubicBezTo>
                    <a:close/>
                  </a:path>
                </a:pathLst>
              </a:custGeom>
              <a:solidFill>
                <a:srgbClr val="FBCE88"/>
              </a:solidFill>
              <a:ln w="76200" cap="flat">
                <a:noFill/>
                <a:prstDash val="solid"/>
                <a:miter/>
              </a:ln>
            </p:spPr>
            <p:txBody>
              <a:bodyPr rtlCol="0" anchor="ctr"/>
              <a:lstStyle/>
              <a:p>
                <a:endParaRPr lang="fr-FR"/>
              </a:p>
            </p:txBody>
          </p:sp>
          <p:sp>
            <p:nvSpPr>
              <p:cNvPr id="25" name="Forme libre 24">
                <a:extLst>
                  <a:ext uri="{FF2B5EF4-FFF2-40B4-BE49-F238E27FC236}">
                    <a16:creationId xmlns:a16="http://schemas.microsoft.com/office/drawing/2014/main" id="{EABFE272-C06F-F84F-BEBD-A5B7E1F01127}"/>
                  </a:ext>
                </a:extLst>
              </p:cNvPr>
              <p:cNvSpPr/>
              <p:nvPr/>
            </p:nvSpPr>
            <p:spPr>
              <a:xfrm>
                <a:off x="5823204" y="4267200"/>
                <a:ext cx="653795" cy="762000"/>
              </a:xfrm>
              <a:custGeom>
                <a:avLst/>
                <a:gdLst>
                  <a:gd name="connsiteX0" fmla="*/ 333070 w 653795"/>
                  <a:gd name="connsiteY0" fmla="*/ 762000 h 762000"/>
                  <a:gd name="connsiteX1" fmla="*/ 653796 w 653795"/>
                  <a:gd name="connsiteY1" fmla="*/ 762000 h 762000"/>
                  <a:gd name="connsiteX2" fmla="*/ 653796 w 653795"/>
                  <a:gd name="connsiteY2" fmla="*/ 0 h 762000"/>
                  <a:gd name="connsiteX3" fmla="*/ 0 w 653795"/>
                  <a:gd name="connsiteY3" fmla="*/ 0 h 762000"/>
                  <a:gd name="connsiteX4" fmla="*/ 261595 w 653795"/>
                  <a:gd name="connsiteY4" fmla="*/ 712089 h 762000"/>
                  <a:gd name="connsiteX5" fmla="*/ 333070 w 653795"/>
                  <a:gd name="connsiteY5"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795" h="762000">
                    <a:moveTo>
                      <a:pt x="333070" y="762000"/>
                    </a:moveTo>
                    <a:lnTo>
                      <a:pt x="653796" y="762000"/>
                    </a:lnTo>
                    <a:lnTo>
                      <a:pt x="653796" y="0"/>
                    </a:lnTo>
                    <a:lnTo>
                      <a:pt x="0" y="0"/>
                    </a:lnTo>
                    <a:lnTo>
                      <a:pt x="261595" y="712089"/>
                    </a:lnTo>
                    <a:cubicBezTo>
                      <a:pt x="272613" y="742059"/>
                      <a:pt x="301143" y="761977"/>
                      <a:pt x="333070" y="762000"/>
                    </a:cubicBezTo>
                    <a:close/>
                  </a:path>
                </a:pathLst>
              </a:custGeom>
              <a:solidFill>
                <a:srgbClr val="FBCE88"/>
              </a:solidFill>
              <a:ln w="76200" cap="flat">
                <a:noFill/>
                <a:prstDash val="solid"/>
                <a:miter/>
              </a:ln>
            </p:spPr>
            <p:txBody>
              <a:bodyPr rtlCol="0" anchor="ctr"/>
              <a:lstStyle/>
              <a:p>
                <a:endParaRPr lang="fr-FR"/>
              </a:p>
            </p:txBody>
          </p:sp>
          <p:sp>
            <p:nvSpPr>
              <p:cNvPr id="26" name="Forme libre 25">
                <a:extLst>
                  <a:ext uri="{FF2B5EF4-FFF2-40B4-BE49-F238E27FC236}">
                    <a16:creationId xmlns:a16="http://schemas.microsoft.com/office/drawing/2014/main" id="{0209D817-5EA1-6248-A1E9-88AB865D90CE}"/>
                  </a:ext>
                </a:extLst>
              </p:cNvPr>
              <p:cNvSpPr/>
              <p:nvPr/>
            </p:nvSpPr>
            <p:spPr>
              <a:xfrm>
                <a:off x="7467600" y="4267200"/>
                <a:ext cx="687628" cy="762000"/>
              </a:xfrm>
              <a:custGeom>
                <a:avLst/>
                <a:gdLst>
                  <a:gd name="connsiteX0" fmla="*/ 0 w 687628"/>
                  <a:gd name="connsiteY0" fmla="*/ 762000 h 762000"/>
                  <a:gd name="connsiteX1" fmla="*/ 354635 w 687628"/>
                  <a:gd name="connsiteY1" fmla="*/ 762000 h 762000"/>
                  <a:gd name="connsiteX2" fmla="*/ 426110 w 687628"/>
                  <a:gd name="connsiteY2" fmla="*/ 712089 h 762000"/>
                  <a:gd name="connsiteX3" fmla="*/ 687629 w 687628"/>
                  <a:gd name="connsiteY3" fmla="*/ 0 h 762000"/>
                  <a:gd name="connsiteX4" fmla="*/ 0 w 687628"/>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628" h="762000">
                    <a:moveTo>
                      <a:pt x="0" y="762000"/>
                    </a:moveTo>
                    <a:lnTo>
                      <a:pt x="354635" y="762000"/>
                    </a:lnTo>
                    <a:cubicBezTo>
                      <a:pt x="386563" y="761977"/>
                      <a:pt x="415092" y="742059"/>
                      <a:pt x="426110" y="712089"/>
                    </a:cubicBezTo>
                    <a:lnTo>
                      <a:pt x="687629" y="0"/>
                    </a:lnTo>
                    <a:lnTo>
                      <a:pt x="0" y="0"/>
                    </a:lnTo>
                    <a:close/>
                  </a:path>
                </a:pathLst>
              </a:custGeom>
              <a:solidFill>
                <a:srgbClr val="FBCE88"/>
              </a:solidFill>
              <a:ln w="76200" cap="flat">
                <a:noFill/>
                <a:prstDash val="solid"/>
                <a:miter/>
              </a:ln>
            </p:spPr>
            <p:txBody>
              <a:bodyPr rtlCol="0" anchor="ctr"/>
              <a:lstStyle/>
              <a:p>
                <a:endParaRPr lang="fr-FR"/>
              </a:p>
            </p:txBody>
          </p:sp>
        </p:grpSp>
        <p:sp>
          <p:nvSpPr>
            <p:cNvPr id="27" name="Forme libre 26">
              <a:extLst>
                <a:ext uri="{FF2B5EF4-FFF2-40B4-BE49-F238E27FC236}">
                  <a16:creationId xmlns:a16="http://schemas.microsoft.com/office/drawing/2014/main" id="{15D82AD2-2759-C046-87B1-78E29FE4A0E1}"/>
                </a:ext>
              </a:extLst>
            </p:cNvPr>
            <p:cNvSpPr/>
            <p:nvPr/>
          </p:nvSpPr>
          <p:spPr>
            <a:xfrm>
              <a:off x="4805345" y="2359325"/>
              <a:ext cx="904909" cy="307383"/>
            </a:xfrm>
            <a:custGeom>
              <a:avLst/>
              <a:gdLst>
                <a:gd name="connsiteX0" fmla="*/ 883518 w 904909"/>
                <a:gd name="connsiteY0" fmla="*/ 129138 h 307383"/>
                <a:gd name="connsiteX1" fmla="*/ 881644 w 904909"/>
                <a:gd name="connsiteY1" fmla="*/ 21391 h 307383"/>
                <a:gd name="connsiteX2" fmla="*/ 775771 w 904909"/>
                <a:gd name="connsiteY2" fmla="*/ 21391 h 307383"/>
                <a:gd name="connsiteX3" fmla="*/ 129138 w 904909"/>
                <a:gd name="connsiteY3" fmla="*/ 21391 h 307383"/>
                <a:gd name="connsiteX4" fmla="*/ 21391 w 904909"/>
                <a:gd name="connsiteY4" fmla="*/ 23266 h 307383"/>
                <a:gd name="connsiteX5" fmla="*/ 21391 w 904909"/>
                <a:gd name="connsiteY5" fmla="*/ 129138 h 307383"/>
                <a:gd name="connsiteX6" fmla="*/ 883518 w 904909"/>
                <a:gd name="connsiteY6" fmla="*/ 129138 h 30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909" h="307383">
                  <a:moveTo>
                    <a:pt x="883518" y="129138"/>
                  </a:moveTo>
                  <a:cubicBezTo>
                    <a:pt x="912756" y="98864"/>
                    <a:pt x="911918" y="50629"/>
                    <a:pt x="881644" y="21391"/>
                  </a:cubicBezTo>
                  <a:cubicBezTo>
                    <a:pt x="852116" y="-7130"/>
                    <a:pt x="805299" y="-7130"/>
                    <a:pt x="775771" y="21391"/>
                  </a:cubicBezTo>
                  <a:cubicBezTo>
                    <a:pt x="597097" y="199684"/>
                    <a:pt x="307812" y="199684"/>
                    <a:pt x="129138" y="21391"/>
                  </a:cubicBezTo>
                  <a:cubicBezTo>
                    <a:pt x="98864" y="-7847"/>
                    <a:pt x="50629" y="-7008"/>
                    <a:pt x="21391" y="23266"/>
                  </a:cubicBezTo>
                  <a:cubicBezTo>
                    <a:pt x="-7130" y="52793"/>
                    <a:pt x="-7130" y="99611"/>
                    <a:pt x="21391" y="129138"/>
                  </a:cubicBezTo>
                  <a:cubicBezTo>
                    <a:pt x="259630" y="366798"/>
                    <a:pt x="645279" y="366798"/>
                    <a:pt x="883518" y="129138"/>
                  </a:cubicBezTo>
                  <a:close/>
                </a:path>
              </a:pathLst>
            </a:custGeom>
            <a:solidFill>
              <a:srgbClr val="000000"/>
            </a:solidFill>
            <a:ln w="76200" cap="flat">
              <a:noFill/>
              <a:prstDash val="solid"/>
              <a:miter/>
            </a:ln>
          </p:spPr>
          <p:txBody>
            <a:bodyPr rtlCol="0" anchor="ctr"/>
            <a:lstStyle/>
            <a:p>
              <a:endParaRPr lang="fr-FR"/>
            </a:p>
          </p:txBody>
        </p:sp>
        <p:sp>
          <p:nvSpPr>
            <p:cNvPr id="28" name="Forme libre 27">
              <a:extLst>
                <a:ext uri="{FF2B5EF4-FFF2-40B4-BE49-F238E27FC236}">
                  <a16:creationId xmlns:a16="http://schemas.microsoft.com/office/drawing/2014/main" id="{571DCBDC-C5E8-BA46-BAB5-E410D6ECA54D}"/>
                </a:ext>
              </a:extLst>
            </p:cNvPr>
            <p:cNvSpPr/>
            <p:nvPr/>
          </p:nvSpPr>
          <p:spPr>
            <a:xfrm>
              <a:off x="3733799" y="1065719"/>
              <a:ext cx="3048000" cy="3811165"/>
            </a:xfrm>
            <a:custGeom>
              <a:avLst/>
              <a:gdLst>
                <a:gd name="connsiteX0" fmla="*/ 2007565 w 3048000"/>
                <a:gd name="connsiteY0" fmla="*/ 1855332 h 3811165"/>
                <a:gd name="connsiteX1" fmla="*/ 2388550 w 3048000"/>
                <a:gd name="connsiteY1" fmla="*/ 507213 h 3811165"/>
                <a:gd name="connsiteX2" fmla="*/ 1040435 w 3048000"/>
                <a:gd name="connsiteY2" fmla="*/ 126224 h 3811165"/>
                <a:gd name="connsiteX3" fmla="*/ 659446 w 3048000"/>
                <a:gd name="connsiteY3" fmla="*/ 1474347 h 3811165"/>
                <a:gd name="connsiteX4" fmla="*/ 1040435 w 3048000"/>
                <a:gd name="connsiteY4" fmla="*/ 1855332 h 3811165"/>
                <a:gd name="connsiteX5" fmla="*/ 0 w 3048000"/>
                <a:gd name="connsiteY5" fmla="*/ 3125281 h 3811165"/>
                <a:gd name="connsiteX6" fmla="*/ 21717 w 3048000"/>
                <a:gd name="connsiteY6" fmla="*/ 3178621 h 3811165"/>
                <a:gd name="connsiteX7" fmla="*/ 2991681 w 3048000"/>
                <a:gd name="connsiteY7" fmla="*/ 3213223 h 3811165"/>
                <a:gd name="connsiteX8" fmla="*/ 3026283 w 3048000"/>
                <a:gd name="connsiteY8" fmla="*/ 3178621 h 3811165"/>
                <a:gd name="connsiteX9" fmla="*/ 3048000 w 3048000"/>
                <a:gd name="connsiteY9" fmla="*/ 3125281 h 3811165"/>
                <a:gd name="connsiteX10" fmla="*/ 2007565 w 3048000"/>
                <a:gd name="connsiteY10" fmla="*/ 1855332 h 3811165"/>
                <a:gd name="connsiteX11" fmla="*/ 685800 w 3048000"/>
                <a:gd name="connsiteY11" fmla="*/ 991681 h 3811165"/>
                <a:gd name="connsiteX12" fmla="*/ 1524000 w 3048000"/>
                <a:gd name="connsiteY12" fmla="*/ 153481 h 3811165"/>
                <a:gd name="connsiteX13" fmla="*/ 2362200 w 3048000"/>
                <a:gd name="connsiteY13" fmla="*/ 991681 h 3811165"/>
                <a:gd name="connsiteX14" fmla="*/ 1524000 w 3048000"/>
                <a:gd name="connsiteY14" fmla="*/ 1829881 h 3811165"/>
                <a:gd name="connsiteX15" fmla="*/ 685800 w 3048000"/>
                <a:gd name="connsiteY15" fmla="*/ 991681 h 3811165"/>
                <a:gd name="connsiteX16" fmla="*/ 1721206 w 3048000"/>
                <a:gd name="connsiteY16" fmla="*/ 1982281 h 3811165"/>
                <a:gd name="connsiteX17" fmla="*/ 1524000 w 3048000"/>
                <a:gd name="connsiteY17" fmla="*/ 2519034 h 3811165"/>
                <a:gd name="connsiteX18" fmla="*/ 1326795 w 3048000"/>
                <a:gd name="connsiteY18" fmla="*/ 1982281 h 3811165"/>
                <a:gd name="connsiteX19" fmla="*/ 1524000 w 3048000"/>
                <a:gd name="connsiteY19" fmla="*/ 3658681 h 3811165"/>
                <a:gd name="connsiteX20" fmla="*/ 152857 w 3048000"/>
                <a:gd name="connsiteY20" fmla="*/ 3094267 h 3811165"/>
                <a:gd name="connsiteX21" fmla="*/ 1167308 w 3048000"/>
                <a:gd name="connsiteY21" fmla="*/ 1989901 h 3811165"/>
                <a:gd name="connsiteX22" fmla="*/ 1452525 w 3048000"/>
                <a:gd name="connsiteY22" fmla="*/ 2766226 h 3811165"/>
                <a:gd name="connsiteX23" fmla="*/ 1550411 w 3048000"/>
                <a:gd name="connsiteY23" fmla="*/ 2811291 h 3811165"/>
                <a:gd name="connsiteX24" fmla="*/ 1595476 w 3048000"/>
                <a:gd name="connsiteY24" fmla="*/ 2766226 h 3811165"/>
                <a:gd name="connsiteX25" fmla="*/ 1880692 w 3048000"/>
                <a:gd name="connsiteY25" fmla="*/ 1989901 h 3811165"/>
                <a:gd name="connsiteX26" fmla="*/ 2895143 w 3048000"/>
                <a:gd name="connsiteY26" fmla="*/ 3094267 h 3811165"/>
                <a:gd name="connsiteX27" fmla="*/ 1524000 w 3048000"/>
                <a:gd name="connsiteY27" fmla="*/ 3658681 h 38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48000" h="3811165">
                  <a:moveTo>
                    <a:pt x="2007565" y="1855332"/>
                  </a:moveTo>
                  <a:cubicBezTo>
                    <a:pt x="2485042" y="1588266"/>
                    <a:pt x="2655616" y="984693"/>
                    <a:pt x="2388550" y="507213"/>
                  </a:cubicBezTo>
                  <a:cubicBezTo>
                    <a:pt x="2121484" y="29733"/>
                    <a:pt x="1517912" y="-140841"/>
                    <a:pt x="1040435" y="126224"/>
                  </a:cubicBezTo>
                  <a:cubicBezTo>
                    <a:pt x="562955" y="393290"/>
                    <a:pt x="392381" y="996862"/>
                    <a:pt x="659446" y="1474347"/>
                  </a:cubicBezTo>
                  <a:cubicBezTo>
                    <a:pt x="748802" y="1634100"/>
                    <a:pt x="880674" y="1765972"/>
                    <a:pt x="1040435" y="1855332"/>
                  </a:cubicBezTo>
                  <a:cubicBezTo>
                    <a:pt x="435829" y="1977496"/>
                    <a:pt x="825" y="2508457"/>
                    <a:pt x="0" y="3125281"/>
                  </a:cubicBezTo>
                  <a:cubicBezTo>
                    <a:pt x="-17" y="3145215"/>
                    <a:pt x="7779" y="3164364"/>
                    <a:pt x="21717" y="3178621"/>
                  </a:cubicBezTo>
                  <a:cubicBezTo>
                    <a:pt x="832295" y="4008309"/>
                    <a:pt x="2161992" y="4023801"/>
                    <a:pt x="2991681" y="3213223"/>
                  </a:cubicBezTo>
                  <a:cubicBezTo>
                    <a:pt x="3003347" y="3201824"/>
                    <a:pt x="3014884" y="3190287"/>
                    <a:pt x="3026283" y="3178621"/>
                  </a:cubicBezTo>
                  <a:cubicBezTo>
                    <a:pt x="3040220" y="3164364"/>
                    <a:pt x="3048015" y="3145215"/>
                    <a:pt x="3048000" y="3125281"/>
                  </a:cubicBezTo>
                  <a:cubicBezTo>
                    <a:pt x="3047177" y="2508457"/>
                    <a:pt x="2612174" y="1977496"/>
                    <a:pt x="2007565" y="1855332"/>
                  </a:cubicBezTo>
                  <a:close/>
                  <a:moveTo>
                    <a:pt x="685800" y="991681"/>
                  </a:moveTo>
                  <a:cubicBezTo>
                    <a:pt x="685800" y="528756"/>
                    <a:pt x="1061078" y="153481"/>
                    <a:pt x="1524000" y="153481"/>
                  </a:cubicBezTo>
                  <a:cubicBezTo>
                    <a:pt x="1986923" y="153481"/>
                    <a:pt x="2362200" y="528756"/>
                    <a:pt x="2362200" y="991681"/>
                  </a:cubicBezTo>
                  <a:cubicBezTo>
                    <a:pt x="2362200" y="1454604"/>
                    <a:pt x="1986923" y="1829881"/>
                    <a:pt x="1524000" y="1829881"/>
                  </a:cubicBezTo>
                  <a:cubicBezTo>
                    <a:pt x="1061299" y="1829332"/>
                    <a:pt x="686349" y="1454383"/>
                    <a:pt x="685800" y="991681"/>
                  </a:cubicBezTo>
                  <a:close/>
                  <a:moveTo>
                    <a:pt x="1721206" y="1982281"/>
                  </a:moveTo>
                  <a:lnTo>
                    <a:pt x="1524000" y="2519034"/>
                  </a:lnTo>
                  <a:lnTo>
                    <a:pt x="1326795" y="1982281"/>
                  </a:lnTo>
                  <a:close/>
                  <a:moveTo>
                    <a:pt x="1524000" y="3658681"/>
                  </a:moveTo>
                  <a:cubicBezTo>
                    <a:pt x="1010138" y="3660075"/>
                    <a:pt x="516827" y="3457010"/>
                    <a:pt x="152857" y="3094267"/>
                  </a:cubicBezTo>
                  <a:cubicBezTo>
                    <a:pt x="169143" y="2525023"/>
                    <a:pt x="601488" y="2054359"/>
                    <a:pt x="1167308" y="1989901"/>
                  </a:cubicBezTo>
                  <a:lnTo>
                    <a:pt x="1452525" y="2766226"/>
                  </a:lnTo>
                  <a:cubicBezTo>
                    <a:pt x="1467109" y="2805698"/>
                    <a:pt x="1510939" y="2825876"/>
                    <a:pt x="1550411" y="2811291"/>
                  </a:cubicBezTo>
                  <a:cubicBezTo>
                    <a:pt x="1571298" y="2803572"/>
                    <a:pt x="1587757" y="2787105"/>
                    <a:pt x="1595476" y="2766226"/>
                  </a:cubicBezTo>
                  <a:lnTo>
                    <a:pt x="1880692" y="1989901"/>
                  </a:lnTo>
                  <a:cubicBezTo>
                    <a:pt x="2446515" y="2054359"/>
                    <a:pt x="2878859" y="2525023"/>
                    <a:pt x="2895143" y="3094267"/>
                  </a:cubicBezTo>
                  <a:cubicBezTo>
                    <a:pt x="2531174" y="3457010"/>
                    <a:pt x="2037863" y="3660075"/>
                    <a:pt x="1524000" y="3658681"/>
                  </a:cubicBezTo>
                  <a:close/>
                </a:path>
              </a:pathLst>
            </a:custGeom>
            <a:solidFill>
              <a:srgbClr val="000000"/>
            </a:solidFill>
            <a:ln w="76200" cap="flat">
              <a:noFill/>
              <a:prstDash val="solid"/>
              <a:miter/>
            </a:ln>
          </p:spPr>
          <p:txBody>
            <a:bodyPr rtlCol="0" anchor="ctr"/>
            <a:lstStyle/>
            <a:p>
              <a:endParaRPr lang="fr-FR"/>
            </a:p>
          </p:txBody>
        </p:sp>
      </p:grpSp>
      <p:grpSp>
        <p:nvGrpSpPr>
          <p:cNvPr id="32" name="Groupe 31">
            <a:extLst>
              <a:ext uri="{FF2B5EF4-FFF2-40B4-BE49-F238E27FC236}">
                <a16:creationId xmlns:a16="http://schemas.microsoft.com/office/drawing/2014/main" id="{6569EFCC-E290-924B-A947-EEDBB21AEAD8}"/>
              </a:ext>
            </a:extLst>
          </p:cNvPr>
          <p:cNvGrpSpPr/>
          <p:nvPr/>
        </p:nvGrpSpPr>
        <p:grpSpPr>
          <a:xfrm>
            <a:off x="2095010" y="3096318"/>
            <a:ext cx="2044859" cy="435103"/>
            <a:chOff x="6471133" y="2872156"/>
            <a:chExt cx="3432475" cy="435103"/>
          </a:xfrm>
        </p:grpSpPr>
        <p:sp>
          <p:nvSpPr>
            <p:cNvPr id="33" name="Rectangle 32">
              <a:extLst>
                <a:ext uri="{FF2B5EF4-FFF2-40B4-BE49-F238E27FC236}">
                  <a16:creationId xmlns:a16="http://schemas.microsoft.com/office/drawing/2014/main" id="{A8381270-72D2-F542-842F-7B02C9E55544}"/>
                </a:ext>
              </a:extLst>
            </p:cNvPr>
            <p:cNvSpPr/>
            <p:nvPr/>
          </p:nvSpPr>
          <p:spPr>
            <a:xfrm>
              <a:off x="6593791" y="2930168"/>
              <a:ext cx="3164645" cy="377091"/>
            </a:xfrm>
            <a:prstGeom prst="rect">
              <a:avLst/>
            </a:prstGeom>
            <a:solidFill>
              <a:srgbClr val="F78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Neutra Text" panose="02000000000000000000" pitchFamily="50" charset="0"/>
              </a:endParaRPr>
            </a:p>
          </p:txBody>
        </p:sp>
        <p:sp>
          <p:nvSpPr>
            <p:cNvPr id="34" name="Rectangle 33">
              <a:extLst>
                <a:ext uri="{FF2B5EF4-FFF2-40B4-BE49-F238E27FC236}">
                  <a16:creationId xmlns:a16="http://schemas.microsoft.com/office/drawing/2014/main" id="{4EFC1354-64E8-0D46-87D5-E362F7323E3C}"/>
                </a:ext>
              </a:extLst>
            </p:cNvPr>
            <p:cNvSpPr/>
            <p:nvPr/>
          </p:nvSpPr>
          <p:spPr>
            <a:xfrm>
              <a:off x="6471133" y="2872156"/>
              <a:ext cx="3432475" cy="417807"/>
            </a:xfrm>
            <a:prstGeom prst="rect">
              <a:avLst/>
            </a:prstGeom>
          </p:spPr>
          <p:txBody>
            <a:bodyPr wrap="square">
              <a:spAutoFit/>
            </a:bodyPr>
            <a:lstStyle/>
            <a:p>
              <a:pPr algn="ctr">
                <a:lnSpc>
                  <a:spcPct val="150000"/>
                </a:lnSpc>
              </a:pPr>
              <a:r>
                <a:rPr lang="fr-FR" sz="1600">
                  <a:latin typeface="Neutra Text" panose="02000000000000000000" pitchFamily="50" charset="0"/>
                  <a:ea typeface="Open Sans" panose="020B0606030504020204" pitchFamily="34" charset="0"/>
                  <a:cs typeface="Open Sans" panose="020B0606030504020204" pitchFamily="34" charset="0"/>
                </a:rPr>
                <a:t>Besoin de sécurité</a:t>
              </a:r>
            </a:p>
          </p:txBody>
        </p:sp>
      </p:grpSp>
      <p:grpSp>
        <p:nvGrpSpPr>
          <p:cNvPr id="35" name="Groupe 34">
            <a:extLst>
              <a:ext uri="{FF2B5EF4-FFF2-40B4-BE49-F238E27FC236}">
                <a16:creationId xmlns:a16="http://schemas.microsoft.com/office/drawing/2014/main" id="{B6894382-1C80-314D-B603-2A0B94AF8452}"/>
              </a:ext>
            </a:extLst>
          </p:cNvPr>
          <p:cNvGrpSpPr/>
          <p:nvPr/>
        </p:nvGrpSpPr>
        <p:grpSpPr>
          <a:xfrm>
            <a:off x="7599685" y="3094480"/>
            <a:ext cx="2935420" cy="434950"/>
            <a:chOff x="6593791" y="2872309"/>
            <a:chExt cx="4927360" cy="434950"/>
          </a:xfrm>
        </p:grpSpPr>
        <p:sp>
          <p:nvSpPr>
            <p:cNvPr id="36" name="Rectangle 35">
              <a:extLst>
                <a:ext uri="{FF2B5EF4-FFF2-40B4-BE49-F238E27FC236}">
                  <a16:creationId xmlns:a16="http://schemas.microsoft.com/office/drawing/2014/main" id="{AE78954F-42D8-3040-AB02-8186E89DA731}"/>
                </a:ext>
              </a:extLst>
            </p:cNvPr>
            <p:cNvSpPr/>
            <p:nvPr/>
          </p:nvSpPr>
          <p:spPr>
            <a:xfrm>
              <a:off x="6593791" y="2930168"/>
              <a:ext cx="4927360" cy="377091"/>
            </a:xfrm>
            <a:prstGeom prst="rect">
              <a:avLst/>
            </a:prstGeom>
            <a:solidFill>
              <a:srgbClr val="FBC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latin typeface="Neutra Text" panose="02000000000000000000" pitchFamily="50" charset="0"/>
              </a:endParaRPr>
            </a:p>
          </p:txBody>
        </p:sp>
        <p:sp>
          <p:nvSpPr>
            <p:cNvPr id="37" name="Rectangle 36">
              <a:extLst>
                <a:ext uri="{FF2B5EF4-FFF2-40B4-BE49-F238E27FC236}">
                  <a16:creationId xmlns:a16="http://schemas.microsoft.com/office/drawing/2014/main" id="{420EDD61-62C7-D149-AD7D-3B1B1A59D9D1}"/>
                </a:ext>
              </a:extLst>
            </p:cNvPr>
            <p:cNvSpPr/>
            <p:nvPr/>
          </p:nvSpPr>
          <p:spPr>
            <a:xfrm>
              <a:off x="6593791" y="2872309"/>
              <a:ext cx="4927360" cy="417807"/>
            </a:xfrm>
            <a:prstGeom prst="rect">
              <a:avLst/>
            </a:prstGeom>
          </p:spPr>
          <p:txBody>
            <a:bodyPr wrap="square">
              <a:spAutoFit/>
            </a:bodyPr>
            <a:lstStyle/>
            <a:p>
              <a:pPr algn="ctr">
                <a:lnSpc>
                  <a:spcPct val="150000"/>
                </a:lnSpc>
              </a:pPr>
              <a:r>
                <a:rPr lang="fr-FR" sz="1600">
                  <a:latin typeface="Neutra Text" panose="02000000000000000000" pitchFamily="50" charset="0"/>
                  <a:ea typeface="Open Sans" panose="020B0606030504020204" pitchFamily="34" charset="0"/>
                  <a:cs typeface="Open Sans" panose="020B0606030504020204" pitchFamily="34" charset="0"/>
                </a:rPr>
                <a:t>Besoin de sérénité et de confort</a:t>
              </a:r>
            </a:p>
          </p:txBody>
        </p:sp>
      </p:grpSp>
    </p:spTree>
    <p:extLst>
      <p:ext uri="{BB962C8B-B14F-4D97-AF65-F5344CB8AC3E}">
        <p14:creationId xmlns:p14="http://schemas.microsoft.com/office/powerpoint/2010/main" val="4077142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E1A338-CC9E-3E47-AF7E-1768BA3AE6E2}"/>
              </a:ext>
            </a:extLst>
          </p:cNvPr>
          <p:cNvSpPr/>
          <p:nvPr/>
        </p:nvSpPr>
        <p:spPr>
          <a:xfrm>
            <a:off x="3103418" y="4106719"/>
            <a:ext cx="5943600" cy="174336"/>
          </a:xfrm>
          <a:prstGeom prst="rect">
            <a:avLst/>
          </a:prstGeom>
          <a:solidFill>
            <a:srgbClr val="FEE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9CFE8EB-C7BC-7046-AE6B-1DCDA9B1E55D}"/>
              </a:ext>
            </a:extLst>
          </p:cNvPr>
          <p:cNvSpPr/>
          <p:nvPr/>
        </p:nvSpPr>
        <p:spPr>
          <a:xfrm>
            <a:off x="1482436" y="1522935"/>
            <a:ext cx="9227127" cy="3747339"/>
          </a:xfrm>
          <a:prstGeom prst="rect">
            <a:avLst/>
          </a:prstGeom>
          <a:noFill/>
          <a:ln w="50800" cmpd="dbl">
            <a:no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fr-FR" sz="6600" b="1">
                <a:solidFill>
                  <a:schemeClr val="tx1"/>
                </a:solidFill>
                <a:latin typeface="Neutra Text" panose="02000000000000000000" pitchFamily="2" charset="0"/>
              </a:rPr>
              <a:t>2</a:t>
            </a:r>
          </a:p>
          <a:p>
            <a:pPr algn="ctr">
              <a:lnSpc>
                <a:spcPct val="120000"/>
              </a:lnSpc>
            </a:pPr>
            <a:r>
              <a:rPr lang="fr-FR" sz="3600" spc="300">
                <a:solidFill>
                  <a:schemeClr val="tx1"/>
                </a:solidFill>
                <a:latin typeface="Neutra Text Light" panose="02000000000000000000" pitchFamily="2" charset="0"/>
              </a:rPr>
              <a:t>MAILINBLACK PROTECT</a:t>
            </a:r>
          </a:p>
        </p:txBody>
      </p:sp>
    </p:spTree>
    <p:extLst>
      <p:ext uri="{BB962C8B-B14F-4D97-AF65-F5344CB8AC3E}">
        <p14:creationId xmlns:p14="http://schemas.microsoft.com/office/powerpoint/2010/main" val="965876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49B8EE-542B-5042-B203-BFF033B4B931}"/>
              </a:ext>
            </a:extLst>
          </p:cNvPr>
          <p:cNvSpPr>
            <a:spLocks noGrp="1"/>
          </p:cNvSpPr>
          <p:nvPr>
            <p:ph type="title"/>
          </p:nvPr>
        </p:nvSpPr>
        <p:spPr>
          <a:xfrm>
            <a:off x="312420" y="681037"/>
            <a:ext cx="11567160" cy="1144587"/>
          </a:xfrm>
        </p:spPr>
        <p:txBody>
          <a:bodyPr>
            <a:normAutofit/>
          </a:bodyPr>
          <a:lstStyle/>
          <a:p>
            <a:r>
              <a:rPr lang="fr-FR"/>
              <a:t>Les catégories de menaces que l’on observe aujourd’hui</a:t>
            </a:r>
          </a:p>
        </p:txBody>
      </p:sp>
      <p:sp>
        <p:nvSpPr>
          <p:cNvPr id="3" name="Rectangle 2">
            <a:extLst>
              <a:ext uri="{FF2B5EF4-FFF2-40B4-BE49-F238E27FC236}">
                <a16:creationId xmlns:a16="http://schemas.microsoft.com/office/drawing/2014/main" id="{62257BB7-CE32-FE47-A9CD-BD4674582608}"/>
              </a:ext>
            </a:extLst>
          </p:cNvPr>
          <p:cNvSpPr/>
          <p:nvPr/>
        </p:nvSpPr>
        <p:spPr>
          <a:xfrm>
            <a:off x="609601" y="2168525"/>
            <a:ext cx="5181600" cy="3724275"/>
          </a:xfrm>
          <a:prstGeom prst="rect">
            <a:avLst/>
          </a:prstGeom>
          <a:noFill/>
          <a:ln w="57150">
            <a:solidFill>
              <a:srgbClr val="FF87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Rectangle 3">
            <a:extLst>
              <a:ext uri="{FF2B5EF4-FFF2-40B4-BE49-F238E27FC236}">
                <a16:creationId xmlns:a16="http://schemas.microsoft.com/office/drawing/2014/main" id="{CB9C7F64-B4EE-004A-930A-55ACA06E2937}"/>
              </a:ext>
            </a:extLst>
          </p:cNvPr>
          <p:cNvSpPr/>
          <p:nvPr/>
        </p:nvSpPr>
        <p:spPr>
          <a:xfrm>
            <a:off x="6426201" y="2168525"/>
            <a:ext cx="5181600" cy="3724275"/>
          </a:xfrm>
          <a:prstGeom prst="rect">
            <a:avLst/>
          </a:prstGeom>
          <a:noFill/>
          <a:ln w="57150">
            <a:solidFill>
              <a:srgbClr val="FFCE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Rectangle 4">
            <a:extLst>
              <a:ext uri="{FF2B5EF4-FFF2-40B4-BE49-F238E27FC236}">
                <a16:creationId xmlns:a16="http://schemas.microsoft.com/office/drawing/2014/main" id="{C210AAA0-0D04-B54B-AFA7-A03E9B50305E}"/>
              </a:ext>
            </a:extLst>
          </p:cNvPr>
          <p:cNvSpPr/>
          <p:nvPr/>
        </p:nvSpPr>
        <p:spPr>
          <a:xfrm>
            <a:off x="609599" y="2629705"/>
            <a:ext cx="5181601" cy="523220"/>
          </a:xfrm>
          <a:prstGeom prst="rect">
            <a:avLst/>
          </a:prstGeom>
        </p:spPr>
        <p:txBody>
          <a:bodyPr wrap="square">
            <a:spAutoFit/>
          </a:bodyPr>
          <a:lstStyle/>
          <a:p>
            <a:pPr algn="ctr"/>
            <a:r>
              <a:rPr lang="fr-FR" sz="2800" dirty="0">
                <a:latin typeface="Neutra Text Light" panose="02000000000000000000" pitchFamily="2" charset="0"/>
                <a:ea typeface="Open Sans" panose="020B0606030504020204" pitchFamily="34" charset="0"/>
                <a:cs typeface="Open Sans" panose="020B0606030504020204" pitchFamily="34" charset="0"/>
              </a:rPr>
              <a:t>EMAILS DANGEREUX</a:t>
            </a:r>
            <a:endParaRPr lang="fr-FR" sz="2800" dirty="0">
              <a:latin typeface="Neutra Text Light" panose="02000000000000000000" pitchFamily="2" charset="0"/>
            </a:endParaRPr>
          </a:p>
        </p:txBody>
      </p:sp>
      <p:sp>
        <p:nvSpPr>
          <p:cNvPr id="6" name="Rectangle 5">
            <a:extLst>
              <a:ext uri="{FF2B5EF4-FFF2-40B4-BE49-F238E27FC236}">
                <a16:creationId xmlns:a16="http://schemas.microsoft.com/office/drawing/2014/main" id="{44C043FD-BB3D-F945-9774-81CB33848CAD}"/>
              </a:ext>
            </a:extLst>
          </p:cNvPr>
          <p:cNvSpPr/>
          <p:nvPr/>
        </p:nvSpPr>
        <p:spPr>
          <a:xfrm>
            <a:off x="6426199" y="2629705"/>
            <a:ext cx="5181600" cy="523220"/>
          </a:xfrm>
          <a:prstGeom prst="rect">
            <a:avLst/>
          </a:prstGeom>
        </p:spPr>
        <p:txBody>
          <a:bodyPr wrap="square">
            <a:spAutoFit/>
          </a:bodyPr>
          <a:lstStyle/>
          <a:p>
            <a:pPr algn="ctr"/>
            <a:r>
              <a:rPr lang="fr-FR" sz="2800">
                <a:latin typeface="Neutra Text Light" panose="02000000000000000000" pitchFamily="2" charset="0"/>
                <a:ea typeface="Open Sans" panose="020B0606030504020204" pitchFamily="34" charset="0"/>
                <a:cs typeface="Open Sans" panose="020B0606030504020204" pitchFamily="34" charset="0"/>
              </a:rPr>
              <a:t>EMAILS NON-PRODUCTIFS</a:t>
            </a:r>
            <a:endParaRPr lang="fr-FR" sz="2800">
              <a:latin typeface="Neutra Text Light" panose="02000000000000000000" pitchFamily="2" charset="0"/>
            </a:endParaRPr>
          </a:p>
        </p:txBody>
      </p:sp>
      <p:sp>
        <p:nvSpPr>
          <p:cNvPr id="7" name="Rectangle 6">
            <a:extLst>
              <a:ext uri="{FF2B5EF4-FFF2-40B4-BE49-F238E27FC236}">
                <a16:creationId xmlns:a16="http://schemas.microsoft.com/office/drawing/2014/main" id="{0AAAEDD6-E937-D54E-871A-4389BB1E7A73}"/>
              </a:ext>
            </a:extLst>
          </p:cNvPr>
          <p:cNvSpPr/>
          <p:nvPr/>
        </p:nvSpPr>
        <p:spPr>
          <a:xfrm>
            <a:off x="7717146" y="3541375"/>
            <a:ext cx="3783948" cy="1838132"/>
          </a:xfrm>
          <a:prstGeom prst="rect">
            <a:avLst/>
          </a:prstGeom>
        </p:spPr>
        <p:txBody>
          <a:bodyPr wrap="square" anchor="ctr">
            <a:spAutoFit/>
          </a:bodyPr>
          <a:lstStyle/>
          <a:p>
            <a:pPr lvl="0">
              <a:lnSpc>
                <a:spcPct val="250000"/>
              </a:lnSpc>
            </a:pPr>
            <a:r>
              <a:rPr lang="fr-FR" sz="1600" b="1">
                <a:latin typeface="Open Sans" panose="020B0606030504020204" pitchFamily="34" charset="0"/>
                <a:ea typeface="Open Sans" panose="020B0606030504020204" pitchFamily="34" charset="0"/>
                <a:cs typeface="Open Sans" panose="020B0606030504020204" pitchFamily="34" charset="0"/>
              </a:rPr>
              <a:t>Publicités commerciales</a:t>
            </a:r>
          </a:p>
          <a:p>
            <a:pPr lvl="0">
              <a:lnSpc>
                <a:spcPct val="250000"/>
              </a:lnSpc>
            </a:pPr>
            <a:r>
              <a:rPr lang="fr-FR" sz="1600" b="1">
                <a:latin typeface="Open Sans" panose="020B0606030504020204" pitchFamily="34" charset="0"/>
                <a:ea typeface="Open Sans" panose="020B0606030504020204" pitchFamily="34" charset="0"/>
                <a:cs typeface="Open Sans" panose="020B0606030504020204" pitchFamily="34" charset="0"/>
              </a:rPr>
              <a:t>Newsletters</a:t>
            </a:r>
          </a:p>
          <a:p>
            <a:pPr lvl="0">
              <a:lnSpc>
                <a:spcPct val="250000"/>
              </a:lnSpc>
            </a:pPr>
            <a:r>
              <a:rPr lang="fr-FR" sz="1600" b="1">
                <a:latin typeface="Open Sans" panose="020B0606030504020204" pitchFamily="34" charset="0"/>
                <a:ea typeface="Open Sans" panose="020B0606030504020204" pitchFamily="34" charset="0"/>
                <a:cs typeface="Open Sans" panose="020B0606030504020204" pitchFamily="34" charset="0"/>
              </a:rPr>
              <a:t>Emails automatiques</a:t>
            </a:r>
          </a:p>
        </p:txBody>
      </p:sp>
      <p:sp>
        <p:nvSpPr>
          <p:cNvPr id="8" name="Rectangle 7">
            <a:extLst>
              <a:ext uri="{FF2B5EF4-FFF2-40B4-BE49-F238E27FC236}">
                <a16:creationId xmlns:a16="http://schemas.microsoft.com/office/drawing/2014/main" id="{052B36B4-A2E5-6B4F-8659-B2703F89E3CF}"/>
              </a:ext>
            </a:extLst>
          </p:cNvPr>
          <p:cNvSpPr/>
          <p:nvPr/>
        </p:nvSpPr>
        <p:spPr>
          <a:xfrm>
            <a:off x="1536050" y="3778262"/>
            <a:ext cx="4077350" cy="1446550"/>
          </a:xfrm>
          <a:prstGeom prst="rect">
            <a:avLst/>
          </a:prstGeom>
        </p:spPr>
        <p:txBody>
          <a:bodyPr wrap="square">
            <a:spAutoFit/>
          </a:bodyPr>
          <a:lstStyle/>
          <a:p>
            <a:r>
              <a:rPr lang="fr-FR" sz="1600" b="1">
                <a:latin typeface="Open Sans" panose="020B0606030504020204" pitchFamily="34" charset="0"/>
                <a:ea typeface="Open Sans" panose="020B0606030504020204" pitchFamily="34" charset="0"/>
                <a:cs typeface="Open Sans" panose="020B0606030504020204" pitchFamily="34" charset="0"/>
              </a:rPr>
              <a:t>Malware</a:t>
            </a:r>
          </a:p>
          <a:p>
            <a:r>
              <a:rPr lang="fr-FR" sz="1400">
                <a:latin typeface="Open Sans" panose="020B0606030504020204" pitchFamily="34" charset="0"/>
                <a:ea typeface="Open Sans" panose="020B0606030504020204" pitchFamily="34" charset="0"/>
                <a:cs typeface="Open Sans" panose="020B0606030504020204" pitchFamily="34" charset="0"/>
              </a:rPr>
              <a:t>Virus, spyware, ransomware, </a:t>
            </a:r>
            <a:r>
              <a:rPr lang="fr-FR" sz="1400" err="1">
                <a:latin typeface="Open Sans" panose="020B0606030504020204" pitchFamily="34" charset="0"/>
                <a:ea typeface="Open Sans" panose="020B0606030504020204" pitchFamily="34" charset="0"/>
                <a:cs typeface="Open Sans" panose="020B0606030504020204" pitchFamily="34" charset="0"/>
              </a:rPr>
              <a:t>cryptolocker</a:t>
            </a:r>
            <a:r>
              <a:rPr lang="fr-FR" sz="1400">
                <a:latin typeface="Open Sans" panose="020B0606030504020204" pitchFamily="34" charset="0"/>
                <a:ea typeface="Open Sans" panose="020B0606030504020204" pitchFamily="34" charset="0"/>
                <a:cs typeface="Open Sans" panose="020B0606030504020204" pitchFamily="34" charset="0"/>
              </a:rPr>
              <a:t>, etc.</a:t>
            </a:r>
          </a:p>
          <a:p>
            <a:endParaRPr lang="fr-FR" sz="1400">
              <a:latin typeface="Open Sans" panose="020B0606030504020204" pitchFamily="34" charset="0"/>
              <a:ea typeface="Open Sans" panose="020B0606030504020204" pitchFamily="34" charset="0"/>
              <a:cs typeface="Open Sans" panose="020B0606030504020204" pitchFamily="34" charset="0"/>
            </a:endParaRPr>
          </a:p>
          <a:p>
            <a:endParaRPr lang="fr-FR" sz="1400">
              <a:latin typeface="Open Sans" panose="020B0606030504020204" pitchFamily="34" charset="0"/>
              <a:ea typeface="Open Sans" panose="020B0606030504020204" pitchFamily="34" charset="0"/>
              <a:cs typeface="Open Sans" panose="020B0606030504020204" pitchFamily="34" charset="0"/>
            </a:endParaRPr>
          </a:p>
          <a:p>
            <a:r>
              <a:rPr lang="fr-FR" sz="1600" b="1">
                <a:latin typeface="Open Sans" panose="020B0606030504020204" pitchFamily="34" charset="0"/>
                <a:ea typeface="Open Sans" panose="020B0606030504020204" pitchFamily="34" charset="0"/>
                <a:cs typeface="Open Sans" panose="020B0606030504020204" pitchFamily="34" charset="0"/>
              </a:rPr>
              <a:t>Tentatives d’usurpation</a:t>
            </a:r>
          </a:p>
          <a:p>
            <a:r>
              <a:rPr lang="fr-FR" sz="1400">
                <a:latin typeface="Open Sans" panose="020B0606030504020204" pitchFamily="34" charset="0"/>
                <a:ea typeface="Open Sans" panose="020B0606030504020204" pitchFamily="34" charset="0"/>
                <a:cs typeface="Open Sans" panose="020B0606030504020204" pitchFamily="34" charset="0"/>
              </a:rPr>
              <a:t>Hameçonnage, fraude au président</a:t>
            </a:r>
          </a:p>
        </p:txBody>
      </p:sp>
      <p:grpSp>
        <p:nvGrpSpPr>
          <p:cNvPr id="9" name="Graphique 16">
            <a:extLst>
              <a:ext uri="{FF2B5EF4-FFF2-40B4-BE49-F238E27FC236}">
                <a16:creationId xmlns:a16="http://schemas.microsoft.com/office/drawing/2014/main" id="{976EE020-733E-644D-ABAD-53FFE6EC5D07}"/>
              </a:ext>
            </a:extLst>
          </p:cNvPr>
          <p:cNvGrpSpPr/>
          <p:nvPr/>
        </p:nvGrpSpPr>
        <p:grpSpPr>
          <a:xfrm>
            <a:off x="1014670" y="3853103"/>
            <a:ext cx="381633" cy="422801"/>
            <a:chOff x="1014670" y="3853103"/>
            <a:chExt cx="381633" cy="422801"/>
          </a:xfrm>
        </p:grpSpPr>
        <p:sp>
          <p:nvSpPr>
            <p:cNvPr id="10" name="Forme libre 9">
              <a:extLst>
                <a:ext uri="{FF2B5EF4-FFF2-40B4-BE49-F238E27FC236}">
                  <a16:creationId xmlns:a16="http://schemas.microsoft.com/office/drawing/2014/main" id="{75A7173E-AFDB-EE44-881C-4408025B62C8}"/>
                </a:ext>
              </a:extLst>
            </p:cNvPr>
            <p:cNvSpPr/>
            <p:nvPr/>
          </p:nvSpPr>
          <p:spPr>
            <a:xfrm>
              <a:off x="1137338" y="3982319"/>
              <a:ext cx="258965" cy="293585"/>
            </a:xfrm>
            <a:custGeom>
              <a:avLst/>
              <a:gdLst>
                <a:gd name="connsiteX0" fmla="*/ 129483 w 258965"/>
                <a:gd name="connsiteY0" fmla="*/ 81779 h 293585"/>
                <a:gd name="connsiteX1" fmla="*/ 115853 w 258965"/>
                <a:gd name="connsiteY1" fmla="*/ 68149 h 293585"/>
                <a:gd name="connsiteX2" fmla="*/ 129483 w 258965"/>
                <a:gd name="connsiteY2" fmla="*/ 54519 h 293585"/>
                <a:gd name="connsiteX3" fmla="*/ 143113 w 258965"/>
                <a:gd name="connsiteY3" fmla="*/ 68149 h 293585"/>
                <a:gd name="connsiteX4" fmla="*/ 129483 w 258965"/>
                <a:gd name="connsiteY4" fmla="*/ 81779 h 293585"/>
                <a:gd name="connsiteX5" fmla="*/ 224891 w 258965"/>
                <a:gd name="connsiteY5" fmla="*/ 0 h 293585"/>
                <a:gd name="connsiteX6" fmla="*/ 34074 w 258965"/>
                <a:gd name="connsiteY6" fmla="*/ 0 h 293585"/>
                <a:gd name="connsiteX7" fmla="*/ 0 w 258965"/>
                <a:gd name="connsiteY7" fmla="*/ 34074 h 293585"/>
                <a:gd name="connsiteX8" fmla="*/ 0 w 258965"/>
                <a:gd name="connsiteY8" fmla="*/ 152926 h 293585"/>
                <a:gd name="connsiteX9" fmla="*/ 51589 w 258965"/>
                <a:gd name="connsiteY9" fmla="*/ 249289 h 293585"/>
                <a:gd name="connsiteX10" fmla="*/ 81779 w 258965"/>
                <a:gd name="connsiteY10" fmla="*/ 269733 h 293585"/>
                <a:gd name="connsiteX11" fmla="*/ 81779 w 258965"/>
                <a:gd name="connsiteY11" fmla="*/ 208399 h 293585"/>
                <a:gd name="connsiteX12" fmla="*/ 57245 w 258965"/>
                <a:gd name="connsiteY12" fmla="*/ 189999 h 293585"/>
                <a:gd name="connsiteX13" fmla="*/ 54519 w 258965"/>
                <a:gd name="connsiteY13" fmla="*/ 184547 h 293585"/>
                <a:gd name="connsiteX14" fmla="*/ 54519 w 258965"/>
                <a:gd name="connsiteY14" fmla="*/ 155788 h 293585"/>
                <a:gd name="connsiteX15" fmla="*/ 34940 w 258965"/>
                <a:gd name="connsiteY15" fmla="*/ 122579 h 293585"/>
                <a:gd name="connsiteX16" fmla="*/ 68149 w 258965"/>
                <a:gd name="connsiteY16" fmla="*/ 103000 h 293585"/>
                <a:gd name="connsiteX17" fmla="*/ 87728 w 258965"/>
                <a:gd name="connsiteY17" fmla="*/ 136209 h 293585"/>
                <a:gd name="connsiteX18" fmla="*/ 68149 w 258965"/>
                <a:gd name="connsiteY18" fmla="*/ 155788 h 293585"/>
                <a:gd name="connsiteX19" fmla="*/ 68149 w 258965"/>
                <a:gd name="connsiteY19" fmla="*/ 180595 h 293585"/>
                <a:gd name="connsiteX20" fmla="*/ 92683 w 258965"/>
                <a:gd name="connsiteY20" fmla="*/ 198995 h 293585"/>
                <a:gd name="connsiteX21" fmla="*/ 95408 w 258965"/>
                <a:gd name="connsiteY21" fmla="*/ 204447 h 293585"/>
                <a:gd name="connsiteX22" fmla="*/ 95408 w 258965"/>
                <a:gd name="connsiteY22" fmla="*/ 278525 h 293585"/>
                <a:gd name="connsiteX23" fmla="*/ 110606 w 258965"/>
                <a:gd name="connsiteY23" fmla="*/ 288611 h 293585"/>
                <a:gd name="connsiteX24" fmla="*/ 122668 w 258965"/>
                <a:gd name="connsiteY24" fmla="*/ 293586 h 293585"/>
                <a:gd name="connsiteX25" fmla="*/ 122668 w 258965"/>
                <a:gd name="connsiteY25" fmla="*/ 94454 h 293585"/>
                <a:gd name="connsiteX26" fmla="*/ 103089 w 258965"/>
                <a:gd name="connsiteY26" fmla="*/ 61245 h 293585"/>
                <a:gd name="connsiteX27" fmla="*/ 136298 w 258965"/>
                <a:gd name="connsiteY27" fmla="*/ 41666 h 293585"/>
                <a:gd name="connsiteX28" fmla="*/ 155877 w 258965"/>
                <a:gd name="connsiteY28" fmla="*/ 74875 h 293585"/>
                <a:gd name="connsiteX29" fmla="*/ 136298 w 258965"/>
                <a:gd name="connsiteY29" fmla="*/ 94454 h 293585"/>
                <a:gd name="connsiteX30" fmla="*/ 136298 w 258965"/>
                <a:gd name="connsiteY30" fmla="*/ 293586 h 293585"/>
                <a:gd name="connsiteX31" fmla="*/ 148360 w 258965"/>
                <a:gd name="connsiteY31" fmla="*/ 288611 h 293585"/>
                <a:gd name="connsiteX32" fmla="*/ 163557 w 258965"/>
                <a:gd name="connsiteY32" fmla="*/ 278525 h 293585"/>
                <a:gd name="connsiteX33" fmla="*/ 163557 w 258965"/>
                <a:gd name="connsiteY33" fmla="*/ 204447 h 293585"/>
                <a:gd name="connsiteX34" fmla="*/ 166283 w 258965"/>
                <a:gd name="connsiteY34" fmla="*/ 198995 h 293585"/>
                <a:gd name="connsiteX35" fmla="*/ 190817 w 258965"/>
                <a:gd name="connsiteY35" fmla="*/ 180595 h 293585"/>
                <a:gd name="connsiteX36" fmla="*/ 190817 w 258965"/>
                <a:gd name="connsiteY36" fmla="*/ 155788 h 293585"/>
                <a:gd name="connsiteX37" fmla="*/ 171238 w 258965"/>
                <a:gd name="connsiteY37" fmla="*/ 122579 h 293585"/>
                <a:gd name="connsiteX38" fmla="*/ 204447 w 258965"/>
                <a:gd name="connsiteY38" fmla="*/ 103000 h 293585"/>
                <a:gd name="connsiteX39" fmla="*/ 224026 w 258965"/>
                <a:gd name="connsiteY39" fmla="*/ 136209 h 293585"/>
                <a:gd name="connsiteX40" fmla="*/ 204447 w 258965"/>
                <a:gd name="connsiteY40" fmla="*/ 155788 h 293585"/>
                <a:gd name="connsiteX41" fmla="*/ 204447 w 258965"/>
                <a:gd name="connsiteY41" fmla="*/ 184002 h 293585"/>
                <a:gd name="connsiteX42" fmla="*/ 201721 w 258965"/>
                <a:gd name="connsiteY42" fmla="*/ 189454 h 293585"/>
                <a:gd name="connsiteX43" fmla="*/ 177187 w 258965"/>
                <a:gd name="connsiteY43" fmla="*/ 207854 h 293585"/>
                <a:gd name="connsiteX44" fmla="*/ 177187 w 258965"/>
                <a:gd name="connsiteY44" fmla="*/ 269188 h 293585"/>
                <a:gd name="connsiteX45" fmla="*/ 207377 w 258965"/>
                <a:gd name="connsiteY45" fmla="*/ 248744 h 293585"/>
                <a:gd name="connsiteX46" fmla="*/ 258966 w 258965"/>
                <a:gd name="connsiteY46" fmla="*/ 152926 h 293585"/>
                <a:gd name="connsiteX47" fmla="*/ 258966 w 258965"/>
                <a:gd name="connsiteY47" fmla="*/ 34074 h 293585"/>
                <a:gd name="connsiteX48" fmla="*/ 224891 w 258965"/>
                <a:gd name="connsiteY48" fmla="*/ 0 h 293585"/>
                <a:gd name="connsiteX49" fmla="*/ 74964 w 258965"/>
                <a:gd name="connsiteY49" fmla="*/ 129483 h 293585"/>
                <a:gd name="connsiteX50" fmla="*/ 61334 w 258965"/>
                <a:gd name="connsiteY50" fmla="*/ 115853 h 293585"/>
                <a:gd name="connsiteX51" fmla="*/ 47704 w 258965"/>
                <a:gd name="connsiteY51" fmla="*/ 129483 h 293585"/>
                <a:gd name="connsiteX52" fmla="*/ 61334 w 258965"/>
                <a:gd name="connsiteY52" fmla="*/ 143113 h 293585"/>
                <a:gd name="connsiteX53" fmla="*/ 74964 w 258965"/>
                <a:gd name="connsiteY53" fmla="*/ 129483 h 293585"/>
                <a:gd name="connsiteX54" fmla="*/ 211262 w 258965"/>
                <a:gd name="connsiteY54" fmla="*/ 129483 h 293585"/>
                <a:gd name="connsiteX55" fmla="*/ 197632 w 258965"/>
                <a:gd name="connsiteY55" fmla="*/ 115853 h 293585"/>
                <a:gd name="connsiteX56" fmla="*/ 184002 w 258965"/>
                <a:gd name="connsiteY56" fmla="*/ 129483 h 293585"/>
                <a:gd name="connsiteX57" fmla="*/ 197632 w 258965"/>
                <a:gd name="connsiteY57" fmla="*/ 143113 h 293585"/>
                <a:gd name="connsiteX58" fmla="*/ 211262 w 258965"/>
                <a:gd name="connsiteY58" fmla="*/ 129483 h 29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58965" h="293585">
                  <a:moveTo>
                    <a:pt x="129483" y="81779"/>
                  </a:moveTo>
                  <a:cubicBezTo>
                    <a:pt x="121955" y="81779"/>
                    <a:pt x="115853" y="75677"/>
                    <a:pt x="115853" y="68149"/>
                  </a:cubicBezTo>
                  <a:cubicBezTo>
                    <a:pt x="115853" y="60621"/>
                    <a:pt x="121955" y="54519"/>
                    <a:pt x="129483" y="54519"/>
                  </a:cubicBezTo>
                  <a:cubicBezTo>
                    <a:pt x="137011" y="54519"/>
                    <a:pt x="143113" y="60621"/>
                    <a:pt x="143113" y="68149"/>
                  </a:cubicBezTo>
                  <a:cubicBezTo>
                    <a:pt x="143113" y="75677"/>
                    <a:pt x="137011" y="81779"/>
                    <a:pt x="129483" y="81779"/>
                  </a:cubicBezTo>
                  <a:close/>
                  <a:moveTo>
                    <a:pt x="224891" y="0"/>
                  </a:moveTo>
                  <a:lnTo>
                    <a:pt x="34074" y="0"/>
                  </a:lnTo>
                  <a:cubicBezTo>
                    <a:pt x="15256" y="0"/>
                    <a:pt x="0" y="15256"/>
                    <a:pt x="0" y="34074"/>
                  </a:cubicBezTo>
                  <a:lnTo>
                    <a:pt x="0" y="152926"/>
                  </a:lnTo>
                  <a:cubicBezTo>
                    <a:pt x="11" y="191650"/>
                    <a:pt x="19369" y="227808"/>
                    <a:pt x="51589" y="249289"/>
                  </a:cubicBezTo>
                  <a:lnTo>
                    <a:pt x="81779" y="269733"/>
                  </a:lnTo>
                  <a:lnTo>
                    <a:pt x="81779" y="208399"/>
                  </a:lnTo>
                  <a:lnTo>
                    <a:pt x="57245" y="189999"/>
                  </a:lnTo>
                  <a:cubicBezTo>
                    <a:pt x="55529" y="188712"/>
                    <a:pt x="54519" y="186693"/>
                    <a:pt x="54519" y="184547"/>
                  </a:cubicBezTo>
                  <a:lnTo>
                    <a:pt x="54519" y="155788"/>
                  </a:lnTo>
                  <a:cubicBezTo>
                    <a:pt x="39942" y="152025"/>
                    <a:pt x="31176" y="137157"/>
                    <a:pt x="34940" y="122579"/>
                  </a:cubicBezTo>
                  <a:cubicBezTo>
                    <a:pt x="38704" y="108002"/>
                    <a:pt x="53572" y="99237"/>
                    <a:pt x="68149" y="103000"/>
                  </a:cubicBezTo>
                  <a:cubicBezTo>
                    <a:pt x="82726" y="106764"/>
                    <a:pt x="91492" y="121632"/>
                    <a:pt x="87728" y="136209"/>
                  </a:cubicBezTo>
                  <a:cubicBezTo>
                    <a:pt x="85249" y="145811"/>
                    <a:pt x="77751" y="153309"/>
                    <a:pt x="68149" y="155788"/>
                  </a:cubicBezTo>
                  <a:lnTo>
                    <a:pt x="68149" y="180595"/>
                  </a:lnTo>
                  <a:lnTo>
                    <a:pt x="92683" y="198995"/>
                  </a:lnTo>
                  <a:cubicBezTo>
                    <a:pt x="94398" y="200282"/>
                    <a:pt x="95408" y="202301"/>
                    <a:pt x="95408" y="204447"/>
                  </a:cubicBezTo>
                  <a:lnTo>
                    <a:pt x="95408" y="278525"/>
                  </a:lnTo>
                  <a:lnTo>
                    <a:pt x="110606" y="288611"/>
                  </a:lnTo>
                  <a:cubicBezTo>
                    <a:pt x="114269" y="291031"/>
                    <a:pt x="118364" y="292720"/>
                    <a:pt x="122668" y="293586"/>
                  </a:cubicBezTo>
                  <a:lnTo>
                    <a:pt x="122668" y="94454"/>
                  </a:lnTo>
                  <a:cubicBezTo>
                    <a:pt x="108091" y="90691"/>
                    <a:pt x="99325" y="75822"/>
                    <a:pt x="103089" y="61245"/>
                  </a:cubicBezTo>
                  <a:cubicBezTo>
                    <a:pt x="106853" y="46668"/>
                    <a:pt x="121721" y="37902"/>
                    <a:pt x="136298" y="41666"/>
                  </a:cubicBezTo>
                  <a:cubicBezTo>
                    <a:pt x="150875" y="45430"/>
                    <a:pt x="159641" y="60298"/>
                    <a:pt x="155877" y="74875"/>
                  </a:cubicBezTo>
                  <a:cubicBezTo>
                    <a:pt x="153398" y="84477"/>
                    <a:pt x="145900" y="91975"/>
                    <a:pt x="136298" y="94454"/>
                  </a:cubicBezTo>
                  <a:lnTo>
                    <a:pt x="136298" y="293586"/>
                  </a:lnTo>
                  <a:cubicBezTo>
                    <a:pt x="140601" y="292720"/>
                    <a:pt x="144697" y="291031"/>
                    <a:pt x="148360" y="288611"/>
                  </a:cubicBezTo>
                  <a:lnTo>
                    <a:pt x="163557" y="278525"/>
                  </a:lnTo>
                  <a:lnTo>
                    <a:pt x="163557" y="204447"/>
                  </a:lnTo>
                  <a:cubicBezTo>
                    <a:pt x="163557" y="202301"/>
                    <a:pt x="164567" y="200282"/>
                    <a:pt x="166283" y="198995"/>
                  </a:cubicBezTo>
                  <a:lnTo>
                    <a:pt x="190817" y="180595"/>
                  </a:lnTo>
                  <a:lnTo>
                    <a:pt x="190817" y="155788"/>
                  </a:lnTo>
                  <a:cubicBezTo>
                    <a:pt x="176240" y="152025"/>
                    <a:pt x="167474" y="137157"/>
                    <a:pt x="171238" y="122579"/>
                  </a:cubicBezTo>
                  <a:cubicBezTo>
                    <a:pt x="175002" y="108002"/>
                    <a:pt x="189870" y="99237"/>
                    <a:pt x="204447" y="103000"/>
                  </a:cubicBezTo>
                  <a:cubicBezTo>
                    <a:pt x="219024" y="106764"/>
                    <a:pt x="227790" y="121632"/>
                    <a:pt x="224026" y="136209"/>
                  </a:cubicBezTo>
                  <a:cubicBezTo>
                    <a:pt x="221547" y="145811"/>
                    <a:pt x="214049" y="153309"/>
                    <a:pt x="204447" y="155788"/>
                  </a:cubicBezTo>
                  <a:lnTo>
                    <a:pt x="204447" y="184002"/>
                  </a:lnTo>
                  <a:cubicBezTo>
                    <a:pt x="204447" y="186147"/>
                    <a:pt x="203437" y="188167"/>
                    <a:pt x="201721" y="189454"/>
                  </a:cubicBezTo>
                  <a:lnTo>
                    <a:pt x="177187" y="207854"/>
                  </a:lnTo>
                  <a:lnTo>
                    <a:pt x="177187" y="269188"/>
                  </a:lnTo>
                  <a:lnTo>
                    <a:pt x="207377" y="248744"/>
                  </a:lnTo>
                  <a:cubicBezTo>
                    <a:pt x="239437" y="227371"/>
                    <a:pt x="258774" y="191457"/>
                    <a:pt x="258966" y="152926"/>
                  </a:cubicBezTo>
                  <a:lnTo>
                    <a:pt x="258966" y="34074"/>
                  </a:lnTo>
                  <a:cubicBezTo>
                    <a:pt x="258966" y="15256"/>
                    <a:pt x="243710" y="0"/>
                    <a:pt x="224891" y="0"/>
                  </a:cubicBezTo>
                  <a:close/>
                  <a:moveTo>
                    <a:pt x="74964" y="129483"/>
                  </a:moveTo>
                  <a:cubicBezTo>
                    <a:pt x="74964" y="121955"/>
                    <a:pt x="68862" y="115853"/>
                    <a:pt x="61334" y="115853"/>
                  </a:cubicBezTo>
                  <a:cubicBezTo>
                    <a:pt x="53806" y="115853"/>
                    <a:pt x="47704" y="121955"/>
                    <a:pt x="47704" y="129483"/>
                  </a:cubicBezTo>
                  <a:cubicBezTo>
                    <a:pt x="47704" y="137011"/>
                    <a:pt x="53806" y="143113"/>
                    <a:pt x="61334" y="143113"/>
                  </a:cubicBezTo>
                  <a:cubicBezTo>
                    <a:pt x="68862" y="143113"/>
                    <a:pt x="74964" y="137011"/>
                    <a:pt x="74964" y="129483"/>
                  </a:cubicBezTo>
                  <a:close/>
                  <a:moveTo>
                    <a:pt x="211262" y="129483"/>
                  </a:moveTo>
                  <a:cubicBezTo>
                    <a:pt x="211262" y="121955"/>
                    <a:pt x="205160" y="115853"/>
                    <a:pt x="197632" y="115853"/>
                  </a:cubicBezTo>
                  <a:cubicBezTo>
                    <a:pt x="190104" y="115853"/>
                    <a:pt x="184002" y="121955"/>
                    <a:pt x="184002" y="129483"/>
                  </a:cubicBezTo>
                  <a:cubicBezTo>
                    <a:pt x="184002" y="137011"/>
                    <a:pt x="190104" y="143113"/>
                    <a:pt x="197632" y="143113"/>
                  </a:cubicBezTo>
                  <a:cubicBezTo>
                    <a:pt x="205160" y="143113"/>
                    <a:pt x="211262" y="137011"/>
                    <a:pt x="211262" y="129483"/>
                  </a:cubicBezTo>
                  <a:close/>
                </a:path>
              </a:pathLst>
            </a:custGeom>
            <a:solidFill>
              <a:srgbClr val="FF877B"/>
            </a:solidFill>
            <a:ln w="6697" cap="flat">
              <a:noFill/>
              <a:prstDash val="solid"/>
              <a:miter/>
            </a:ln>
          </p:spPr>
          <p:txBody>
            <a:bodyPr rtlCol="0" anchor="ctr"/>
            <a:lstStyle/>
            <a:p>
              <a:endParaRPr lang="fr-FR"/>
            </a:p>
          </p:txBody>
        </p:sp>
        <p:sp>
          <p:nvSpPr>
            <p:cNvPr id="11" name="Forme libre 10">
              <a:extLst>
                <a:ext uri="{FF2B5EF4-FFF2-40B4-BE49-F238E27FC236}">
                  <a16:creationId xmlns:a16="http://schemas.microsoft.com/office/drawing/2014/main" id="{392D0EFB-6FF6-C441-9A29-D633D4C9D19A}"/>
                </a:ext>
              </a:extLst>
            </p:cNvPr>
            <p:cNvSpPr/>
            <p:nvPr/>
          </p:nvSpPr>
          <p:spPr>
            <a:xfrm>
              <a:off x="1014670" y="3853103"/>
              <a:ext cx="299855" cy="341567"/>
            </a:xfrm>
            <a:custGeom>
              <a:avLst/>
              <a:gdLst>
                <a:gd name="connsiteX0" fmla="*/ 1976 w 299855"/>
                <a:gd name="connsiteY0" fmla="*/ 248136 h 341567"/>
                <a:gd name="connsiteX1" fmla="*/ 0 w 299855"/>
                <a:gd name="connsiteY1" fmla="*/ 252974 h 341567"/>
                <a:gd name="connsiteX2" fmla="*/ 0 w 299855"/>
                <a:gd name="connsiteY2" fmla="*/ 334753 h 341567"/>
                <a:gd name="connsiteX3" fmla="*/ 6815 w 299855"/>
                <a:gd name="connsiteY3" fmla="*/ 341568 h 341567"/>
                <a:gd name="connsiteX4" fmla="*/ 13630 w 299855"/>
                <a:gd name="connsiteY4" fmla="*/ 334753 h 341567"/>
                <a:gd name="connsiteX5" fmla="*/ 13630 w 299855"/>
                <a:gd name="connsiteY5" fmla="*/ 255768 h 341567"/>
                <a:gd name="connsiteX6" fmla="*/ 40889 w 299855"/>
                <a:gd name="connsiteY6" fmla="*/ 228509 h 341567"/>
                <a:gd name="connsiteX7" fmla="*/ 40889 w 299855"/>
                <a:gd name="connsiteY7" fmla="*/ 232393 h 341567"/>
                <a:gd name="connsiteX8" fmla="*/ 149928 w 299855"/>
                <a:gd name="connsiteY8" fmla="*/ 341431 h 341567"/>
                <a:gd name="connsiteX9" fmla="*/ 258966 w 299855"/>
                <a:gd name="connsiteY9" fmla="*/ 232393 h 341567"/>
                <a:gd name="connsiteX10" fmla="*/ 258966 w 299855"/>
                <a:gd name="connsiteY10" fmla="*/ 228509 h 341567"/>
                <a:gd name="connsiteX11" fmla="*/ 286226 w 299855"/>
                <a:gd name="connsiteY11" fmla="*/ 255768 h 341567"/>
                <a:gd name="connsiteX12" fmla="*/ 286226 w 299855"/>
                <a:gd name="connsiteY12" fmla="*/ 334548 h 341567"/>
                <a:gd name="connsiteX13" fmla="*/ 293040 w 299855"/>
                <a:gd name="connsiteY13" fmla="*/ 341363 h 341567"/>
                <a:gd name="connsiteX14" fmla="*/ 299855 w 299855"/>
                <a:gd name="connsiteY14" fmla="*/ 334548 h 341567"/>
                <a:gd name="connsiteX15" fmla="*/ 299855 w 299855"/>
                <a:gd name="connsiteY15" fmla="*/ 252770 h 341567"/>
                <a:gd name="connsiteX16" fmla="*/ 297879 w 299855"/>
                <a:gd name="connsiteY16" fmla="*/ 247931 h 341567"/>
                <a:gd name="connsiteX17" fmla="*/ 258966 w 299855"/>
                <a:gd name="connsiteY17" fmla="*/ 209223 h 341567"/>
                <a:gd name="connsiteX18" fmla="*/ 258966 w 299855"/>
                <a:gd name="connsiteY18" fmla="*/ 133032 h 341567"/>
                <a:gd name="connsiteX19" fmla="*/ 297879 w 299855"/>
                <a:gd name="connsiteY19" fmla="*/ 94119 h 341567"/>
                <a:gd name="connsiteX20" fmla="*/ 299855 w 299855"/>
                <a:gd name="connsiteY20" fmla="*/ 89280 h 341567"/>
                <a:gd name="connsiteX21" fmla="*/ 299855 w 299855"/>
                <a:gd name="connsiteY21" fmla="*/ 7502 h 341567"/>
                <a:gd name="connsiteX22" fmla="*/ 293040 w 299855"/>
                <a:gd name="connsiteY22" fmla="*/ 687 h 341567"/>
                <a:gd name="connsiteX23" fmla="*/ 286226 w 299855"/>
                <a:gd name="connsiteY23" fmla="*/ 7502 h 341567"/>
                <a:gd name="connsiteX24" fmla="*/ 286226 w 299855"/>
                <a:gd name="connsiteY24" fmla="*/ 86486 h 341567"/>
                <a:gd name="connsiteX25" fmla="*/ 258966 w 299855"/>
                <a:gd name="connsiteY25" fmla="*/ 113746 h 341567"/>
                <a:gd name="connsiteX26" fmla="*/ 224892 w 299855"/>
                <a:gd name="connsiteY26" fmla="*/ 82193 h 341567"/>
                <a:gd name="connsiteX27" fmla="*/ 218077 w 299855"/>
                <a:gd name="connsiteY27" fmla="*/ 82193 h 341567"/>
                <a:gd name="connsiteX28" fmla="*/ 218077 w 299855"/>
                <a:gd name="connsiteY28" fmla="*/ 68563 h 341567"/>
                <a:gd name="connsiteX29" fmla="*/ 200426 w 299855"/>
                <a:gd name="connsiteY29" fmla="*/ 22972 h 341567"/>
                <a:gd name="connsiteX30" fmla="*/ 211739 w 299855"/>
                <a:gd name="connsiteY30" fmla="*/ 11659 h 341567"/>
                <a:gd name="connsiteX31" fmla="*/ 211778 w 299855"/>
                <a:gd name="connsiteY31" fmla="*/ 2021 h 341567"/>
                <a:gd name="connsiteX32" fmla="*/ 211739 w 299855"/>
                <a:gd name="connsiteY32" fmla="*/ 1982 h 341567"/>
                <a:gd name="connsiteX33" fmla="*/ 202130 w 299855"/>
                <a:gd name="connsiteY33" fmla="*/ 1982 h 341567"/>
                <a:gd name="connsiteX34" fmla="*/ 190272 w 299855"/>
                <a:gd name="connsiteY34" fmla="*/ 13908 h 341567"/>
                <a:gd name="connsiteX35" fmla="*/ 109584 w 299855"/>
                <a:gd name="connsiteY35" fmla="*/ 13908 h 341567"/>
                <a:gd name="connsiteX36" fmla="*/ 98407 w 299855"/>
                <a:gd name="connsiteY36" fmla="*/ 2868 h 341567"/>
                <a:gd name="connsiteX37" fmla="*/ 88662 w 299855"/>
                <a:gd name="connsiteY37" fmla="*/ 2800 h 341567"/>
                <a:gd name="connsiteX38" fmla="*/ 88594 w 299855"/>
                <a:gd name="connsiteY38" fmla="*/ 12545 h 341567"/>
                <a:gd name="connsiteX39" fmla="*/ 99293 w 299855"/>
                <a:gd name="connsiteY39" fmla="*/ 23244 h 341567"/>
                <a:gd name="connsiteX40" fmla="*/ 81779 w 299855"/>
                <a:gd name="connsiteY40" fmla="*/ 68836 h 341567"/>
                <a:gd name="connsiteX41" fmla="*/ 81779 w 299855"/>
                <a:gd name="connsiteY41" fmla="*/ 82466 h 341567"/>
                <a:gd name="connsiteX42" fmla="*/ 74964 w 299855"/>
                <a:gd name="connsiteY42" fmla="*/ 82466 h 341567"/>
                <a:gd name="connsiteX43" fmla="*/ 40889 w 299855"/>
                <a:gd name="connsiteY43" fmla="*/ 114019 h 341567"/>
                <a:gd name="connsiteX44" fmla="*/ 13630 w 299855"/>
                <a:gd name="connsiteY44" fmla="*/ 86759 h 341567"/>
                <a:gd name="connsiteX45" fmla="*/ 13630 w 299855"/>
                <a:gd name="connsiteY45" fmla="*/ 7706 h 341567"/>
                <a:gd name="connsiteX46" fmla="*/ 6815 w 299855"/>
                <a:gd name="connsiteY46" fmla="*/ 891 h 341567"/>
                <a:gd name="connsiteX47" fmla="*/ 0 w 299855"/>
                <a:gd name="connsiteY47" fmla="*/ 7706 h 341567"/>
                <a:gd name="connsiteX48" fmla="*/ 0 w 299855"/>
                <a:gd name="connsiteY48" fmla="*/ 89485 h 341567"/>
                <a:gd name="connsiteX49" fmla="*/ 1976 w 299855"/>
                <a:gd name="connsiteY49" fmla="*/ 94323 h 341567"/>
                <a:gd name="connsiteX50" fmla="*/ 40889 w 299855"/>
                <a:gd name="connsiteY50" fmla="*/ 133032 h 341567"/>
                <a:gd name="connsiteX51" fmla="*/ 40889 w 299855"/>
                <a:gd name="connsiteY51" fmla="*/ 209223 h 341567"/>
                <a:gd name="connsiteX52" fmla="*/ 245336 w 299855"/>
                <a:gd name="connsiteY52" fmla="*/ 116540 h 341567"/>
                <a:gd name="connsiteX53" fmla="*/ 245336 w 299855"/>
                <a:gd name="connsiteY53" fmla="*/ 232393 h 341567"/>
                <a:gd name="connsiteX54" fmla="*/ 156743 w 299855"/>
                <a:gd name="connsiteY54" fmla="*/ 327393 h 341567"/>
                <a:gd name="connsiteX55" fmla="*/ 156743 w 299855"/>
                <a:gd name="connsiteY55" fmla="*/ 96095 h 341567"/>
                <a:gd name="connsiteX56" fmla="*/ 170372 w 299855"/>
                <a:gd name="connsiteY56" fmla="*/ 96095 h 341567"/>
                <a:gd name="connsiteX57" fmla="*/ 170372 w 299855"/>
                <a:gd name="connsiteY57" fmla="*/ 181281 h 341567"/>
                <a:gd name="connsiteX58" fmla="*/ 171395 w 299855"/>
                <a:gd name="connsiteY58" fmla="*/ 184962 h 341567"/>
                <a:gd name="connsiteX59" fmla="*/ 189250 w 299855"/>
                <a:gd name="connsiteY59" fmla="*/ 213243 h 341567"/>
                <a:gd name="connsiteX60" fmla="*/ 184002 w 299855"/>
                <a:gd name="connsiteY60" fmla="*/ 227282 h 341567"/>
                <a:gd name="connsiteX61" fmla="*/ 206151 w 299855"/>
                <a:gd name="connsiteY61" fmla="*/ 249430 h 341567"/>
                <a:gd name="connsiteX62" fmla="*/ 228299 w 299855"/>
                <a:gd name="connsiteY62" fmla="*/ 227282 h 341567"/>
                <a:gd name="connsiteX63" fmla="*/ 206151 w 299855"/>
                <a:gd name="connsiteY63" fmla="*/ 205134 h 341567"/>
                <a:gd name="connsiteX64" fmla="*/ 200699 w 299855"/>
                <a:gd name="connsiteY64" fmla="*/ 205883 h 341567"/>
                <a:gd name="connsiteX65" fmla="*/ 184002 w 299855"/>
                <a:gd name="connsiteY65" fmla="*/ 179373 h 341567"/>
                <a:gd name="connsiteX66" fmla="*/ 184002 w 299855"/>
                <a:gd name="connsiteY66" fmla="*/ 96095 h 341567"/>
                <a:gd name="connsiteX67" fmla="*/ 204447 w 299855"/>
                <a:gd name="connsiteY67" fmla="*/ 96095 h 341567"/>
                <a:gd name="connsiteX68" fmla="*/ 204447 w 299855"/>
                <a:gd name="connsiteY68" fmla="*/ 150614 h 341567"/>
                <a:gd name="connsiteX69" fmla="*/ 206423 w 299855"/>
                <a:gd name="connsiteY69" fmla="*/ 155453 h 341567"/>
                <a:gd name="connsiteX70" fmla="*/ 220053 w 299855"/>
                <a:gd name="connsiteY70" fmla="*/ 169083 h 341567"/>
                <a:gd name="connsiteX71" fmla="*/ 229691 w 299855"/>
                <a:gd name="connsiteY71" fmla="*/ 169122 h 341567"/>
                <a:gd name="connsiteX72" fmla="*/ 229730 w 299855"/>
                <a:gd name="connsiteY72" fmla="*/ 169083 h 341567"/>
                <a:gd name="connsiteX73" fmla="*/ 229730 w 299855"/>
                <a:gd name="connsiteY73" fmla="*/ 159474 h 341567"/>
                <a:gd name="connsiteX74" fmla="*/ 218077 w 299855"/>
                <a:gd name="connsiteY74" fmla="*/ 147820 h 341567"/>
                <a:gd name="connsiteX75" fmla="*/ 218077 w 299855"/>
                <a:gd name="connsiteY75" fmla="*/ 96095 h 341567"/>
                <a:gd name="connsiteX76" fmla="*/ 224892 w 299855"/>
                <a:gd name="connsiteY76" fmla="*/ 96095 h 341567"/>
                <a:gd name="connsiteX77" fmla="*/ 245336 w 299855"/>
                <a:gd name="connsiteY77" fmla="*/ 116540 h 341567"/>
                <a:gd name="connsiteX78" fmla="*/ 206151 w 299855"/>
                <a:gd name="connsiteY78" fmla="*/ 218763 h 341567"/>
                <a:gd name="connsiteX79" fmla="*/ 214669 w 299855"/>
                <a:gd name="connsiteY79" fmla="*/ 227282 h 341567"/>
                <a:gd name="connsiteX80" fmla="*/ 206151 w 299855"/>
                <a:gd name="connsiteY80" fmla="*/ 235801 h 341567"/>
                <a:gd name="connsiteX81" fmla="*/ 197632 w 299855"/>
                <a:gd name="connsiteY81" fmla="*/ 227282 h 341567"/>
                <a:gd name="connsiteX82" fmla="*/ 206151 w 299855"/>
                <a:gd name="connsiteY82" fmla="*/ 218763 h 341567"/>
                <a:gd name="connsiteX83" fmla="*/ 149928 w 299855"/>
                <a:gd name="connsiteY83" fmla="*/ 14317 h 341567"/>
                <a:gd name="connsiteX84" fmla="*/ 204447 w 299855"/>
                <a:gd name="connsiteY84" fmla="*/ 68836 h 341567"/>
                <a:gd name="connsiteX85" fmla="*/ 204447 w 299855"/>
                <a:gd name="connsiteY85" fmla="*/ 82466 h 341567"/>
                <a:gd name="connsiteX86" fmla="*/ 95409 w 299855"/>
                <a:gd name="connsiteY86" fmla="*/ 82466 h 341567"/>
                <a:gd name="connsiteX87" fmla="*/ 95409 w 299855"/>
                <a:gd name="connsiteY87" fmla="*/ 68836 h 341567"/>
                <a:gd name="connsiteX88" fmla="*/ 149928 w 299855"/>
                <a:gd name="connsiteY88" fmla="*/ 14317 h 341567"/>
                <a:gd name="connsiteX89" fmla="*/ 54519 w 299855"/>
                <a:gd name="connsiteY89" fmla="*/ 116540 h 341567"/>
                <a:gd name="connsiteX90" fmla="*/ 74964 w 299855"/>
                <a:gd name="connsiteY90" fmla="*/ 96095 h 341567"/>
                <a:gd name="connsiteX91" fmla="*/ 81779 w 299855"/>
                <a:gd name="connsiteY91" fmla="*/ 96095 h 341567"/>
                <a:gd name="connsiteX92" fmla="*/ 81779 w 299855"/>
                <a:gd name="connsiteY92" fmla="*/ 147820 h 341567"/>
                <a:gd name="connsiteX93" fmla="*/ 70125 w 299855"/>
                <a:gd name="connsiteY93" fmla="*/ 159474 h 341567"/>
                <a:gd name="connsiteX94" fmla="*/ 70125 w 299855"/>
                <a:gd name="connsiteY94" fmla="*/ 169083 h 341567"/>
                <a:gd name="connsiteX95" fmla="*/ 79763 w 299855"/>
                <a:gd name="connsiteY95" fmla="*/ 169122 h 341567"/>
                <a:gd name="connsiteX96" fmla="*/ 79802 w 299855"/>
                <a:gd name="connsiteY96" fmla="*/ 169083 h 341567"/>
                <a:gd name="connsiteX97" fmla="*/ 93432 w 299855"/>
                <a:gd name="connsiteY97" fmla="*/ 155453 h 341567"/>
                <a:gd name="connsiteX98" fmla="*/ 95409 w 299855"/>
                <a:gd name="connsiteY98" fmla="*/ 150614 h 341567"/>
                <a:gd name="connsiteX99" fmla="*/ 95409 w 299855"/>
                <a:gd name="connsiteY99" fmla="*/ 96095 h 341567"/>
                <a:gd name="connsiteX100" fmla="*/ 115853 w 299855"/>
                <a:gd name="connsiteY100" fmla="*/ 96095 h 341567"/>
                <a:gd name="connsiteX101" fmla="*/ 115853 w 299855"/>
                <a:gd name="connsiteY101" fmla="*/ 179373 h 341567"/>
                <a:gd name="connsiteX102" fmla="*/ 99157 w 299855"/>
                <a:gd name="connsiteY102" fmla="*/ 205883 h 341567"/>
                <a:gd name="connsiteX103" fmla="*/ 93705 w 299855"/>
                <a:gd name="connsiteY103" fmla="*/ 205134 h 341567"/>
                <a:gd name="connsiteX104" fmla="*/ 71556 w 299855"/>
                <a:gd name="connsiteY104" fmla="*/ 227282 h 341567"/>
                <a:gd name="connsiteX105" fmla="*/ 93705 w 299855"/>
                <a:gd name="connsiteY105" fmla="*/ 249430 h 341567"/>
                <a:gd name="connsiteX106" fmla="*/ 115853 w 299855"/>
                <a:gd name="connsiteY106" fmla="*/ 227282 h 341567"/>
                <a:gd name="connsiteX107" fmla="*/ 110606 w 299855"/>
                <a:gd name="connsiteY107" fmla="*/ 213243 h 341567"/>
                <a:gd name="connsiteX108" fmla="*/ 128461 w 299855"/>
                <a:gd name="connsiteY108" fmla="*/ 184962 h 341567"/>
                <a:gd name="connsiteX109" fmla="*/ 129483 w 299855"/>
                <a:gd name="connsiteY109" fmla="*/ 181281 h 341567"/>
                <a:gd name="connsiteX110" fmla="*/ 129483 w 299855"/>
                <a:gd name="connsiteY110" fmla="*/ 96095 h 341567"/>
                <a:gd name="connsiteX111" fmla="*/ 143113 w 299855"/>
                <a:gd name="connsiteY111" fmla="*/ 96095 h 341567"/>
                <a:gd name="connsiteX112" fmla="*/ 143113 w 299855"/>
                <a:gd name="connsiteY112" fmla="*/ 327393 h 341567"/>
                <a:gd name="connsiteX113" fmla="*/ 54519 w 299855"/>
                <a:gd name="connsiteY113" fmla="*/ 232393 h 341567"/>
                <a:gd name="connsiteX114" fmla="*/ 102223 w 299855"/>
                <a:gd name="connsiteY114" fmla="*/ 227282 h 341567"/>
                <a:gd name="connsiteX115" fmla="*/ 93705 w 299855"/>
                <a:gd name="connsiteY115" fmla="*/ 235801 h 341567"/>
                <a:gd name="connsiteX116" fmla="*/ 85186 w 299855"/>
                <a:gd name="connsiteY116" fmla="*/ 227282 h 341567"/>
                <a:gd name="connsiteX117" fmla="*/ 93705 w 299855"/>
                <a:gd name="connsiteY117" fmla="*/ 218763 h 341567"/>
                <a:gd name="connsiteX118" fmla="*/ 102223 w 299855"/>
                <a:gd name="connsiteY118" fmla="*/ 227282 h 34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99855" h="341567">
                  <a:moveTo>
                    <a:pt x="1976" y="248136"/>
                  </a:moveTo>
                  <a:cubicBezTo>
                    <a:pt x="701" y="249422"/>
                    <a:pt x="-10" y="251163"/>
                    <a:pt x="0" y="252974"/>
                  </a:cubicBezTo>
                  <a:lnTo>
                    <a:pt x="0" y="334753"/>
                  </a:lnTo>
                  <a:cubicBezTo>
                    <a:pt x="0" y="338517"/>
                    <a:pt x="3051" y="341568"/>
                    <a:pt x="6815" y="341568"/>
                  </a:cubicBezTo>
                  <a:cubicBezTo>
                    <a:pt x="10579" y="341568"/>
                    <a:pt x="13630" y="338517"/>
                    <a:pt x="13630" y="334753"/>
                  </a:cubicBezTo>
                  <a:lnTo>
                    <a:pt x="13630" y="255768"/>
                  </a:lnTo>
                  <a:lnTo>
                    <a:pt x="40889" y="228509"/>
                  </a:lnTo>
                  <a:lnTo>
                    <a:pt x="40889" y="232393"/>
                  </a:lnTo>
                  <a:cubicBezTo>
                    <a:pt x="40889" y="292614"/>
                    <a:pt x="89707" y="341431"/>
                    <a:pt x="149928" y="341431"/>
                  </a:cubicBezTo>
                  <a:cubicBezTo>
                    <a:pt x="210148" y="341431"/>
                    <a:pt x="258966" y="292614"/>
                    <a:pt x="258966" y="232393"/>
                  </a:cubicBezTo>
                  <a:lnTo>
                    <a:pt x="258966" y="228509"/>
                  </a:lnTo>
                  <a:lnTo>
                    <a:pt x="286226" y="255768"/>
                  </a:lnTo>
                  <a:lnTo>
                    <a:pt x="286226" y="334548"/>
                  </a:lnTo>
                  <a:cubicBezTo>
                    <a:pt x="286226" y="338312"/>
                    <a:pt x="289277" y="341363"/>
                    <a:pt x="293040" y="341363"/>
                  </a:cubicBezTo>
                  <a:cubicBezTo>
                    <a:pt x="296804" y="341363"/>
                    <a:pt x="299855" y="338312"/>
                    <a:pt x="299855" y="334548"/>
                  </a:cubicBezTo>
                  <a:lnTo>
                    <a:pt x="299855" y="252770"/>
                  </a:lnTo>
                  <a:cubicBezTo>
                    <a:pt x="299866" y="250958"/>
                    <a:pt x="299155" y="249217"/>
                    <a:pt x="297879" y="247931"/>
                  </a:cubicBezTo>
                  <a:lnTo>
                    <a:pt x="258966" y="209223"/>
                  </a:lnTo>
                  <a:lnTo>
                    <a:pt x="258966" y="133032"/>
                  </a:lnTo>
                  <a:lnTo>
                    <a:pt x="297879" y="94119"/>
                  </a:lnTo>
                  <a:cubicBezTo>
                    <a:pt x="299155" y="92833"/>
                    <a:pt x="299866" y="91092"/>
                    <a:pt x="299855" y="89280"/>
                  </a:cubicBezTo>
                  <a:lnTo>
                    <a:pt x="299855" y="7502"/>
                  </a:lnTo>
                  <a:cubicBezTo>
                    <a:pt x="299855" y="3738"/>
                    <a:pt x="296804" y="687"/>
                    <a:pt x="293040" y="687"/>
                  </a:cubicBezTo>
                  <a:cubicBezTo>
                    <a:pt x="289277" y="687"/>
                    <a:pt x="286226" y="3738"/>
                    <a:pt x="286226" y="7502"/>
                  </a:cubicBezTo>
                  <a:lnTo>
                    <a:pt x="286226" y="86486"/>
                  </a:lnTo>
                  <a:lnTo>
                    <a:pt x="258966" y="113746"/>
                  </a:lnTo>
                  <a:cubicBezTo>
                    <a:pt x="257643" y="95918"/>
                    <a:pt x="242768" y="82144"/>
                    <a:pt x="224892" y="82193"/>
                  </a:cubicBezTo>
                  <a:lnTo>
                    <a:pt x="218077" y="82193"/>
                  </a:lnTo>
                  <a:lnTo>
                    <a:pt x="218077" y="68563"/>
                  </a:lnTo>
                  <a:cubicBezTo>
                    <a:pt x="218034" y="51706"/>
                    <a:pt x="211746" y="35463"/>
                    <a:pt x="200426" y="22972"/>
                  </a:cubicBezTo>
                  <a:lnTo>
                    <a:pt x="211739" y="11659"/>
                  </a:lnTo>
                  <a:cubicBezTo>
                    <a:pt x="214411" y="9008"/>
                    <a:pt x="214429" y="4693"/>
                    <a:pt x="211778" y="2021"/>
                  </a:cubicBezTo>
                  <a:cubicBezTo>
                    <a:pt x="211765" y="2008"/>
                    <a:pt x="211752" y="1995"/>
                    <a:pt x="211739" y="1982"/>
                  </a:cubicBezTo>
                  <a:cubicBezTo>
                    <a:pt x="209081" y="-661"/>
                    <a:pt x="204788" y="-661"/>
                    <a:pt x="202130" y="1982"/>
                  </a:cubicBezTo>
                  <a:lnTo>
                    <a:pt x="190272" y="13908"/>
                  </a:lnTo>
                  <a:cubicBezTo>
                    <a:pt x="166354" y="-3993"/>
                    <a:pt x="133501" y="-3993"/>
                    <a:pt x="109584" y="13908"/>
                  </a:cubicBezTo>
                  <a:lnTo>
                    <a:pt x="98407" y="2868"/>
                  </a:lnTo>
                  <a:cubicBezTo>
                    <a:pt x="95735" y="158"/>
                    <a:pt x="91371" y="127"/>
                    <a:pt x="88662" y="2800"/>
                  </a:cubicBezTo>
                  <a:cubicBezTo>
                    <a:pt x="85952" y="5472"/>
                    <a:pt x="85922" y="9835"/>
                    <a:pt x="88594" y="12545"/>
                  </a:cubicBezTo>
                  <a:lnTo>
                    <a:pt x="99293" y="23244"/>
                  </a:lnTo>
                  <a:cubicBezTo>
                    <a:pt x="88023" y="35756"/>
                    <a:pt x="81784" y="51997"/>
                    <a:pt x="81779" y="68836"/>
                  </a:cubicBezTo>
                  <a:lnTo>
                    <a:pt x="81779" y="82466"/>
                  </a:lnTo>
                  <a:lnTo>
                    <a:pt x="74964" y="82466"/>
                  </a:lnTo>
                  <a:cubicBezTo>
                    <a:pt x="57087" y="82417"/>
                    <a:pt x="42212" y="96191"/>
                    <a:pt x="40889" y="114019"/>
                  </a:cubicBezTo>
                  <a:lnTo>
                    <a:pt x="13630" y="86759"/>
                  </a:lnTo>
                  <a:lnTo>
                    <a:pt x="13630" y="7706"/>
                  </a:lnTo>
                  <a:cubicBezTo>
                    <a:pt x="13630" y="3942"/>
                    <a:pt x="10579" y="891"/>
                    <a:pt x="6815" y="891"/>
                  </a:cubicBezTo>
                  <a:cubicBezTo>
                    <a:pt x="3051" y="891"/>
                    <a:pt x="0" y="3942"/>
                    <a:pt x="0" y="7706"/>
                  </a:cubicBezTo>
                  <a:lnTo>
                    <a:pt x="0" y="89485"/>
                  </a:lnTo>
                  <a:cubicBezTo>
                    <a:pt x="-10" y="91296"/>
                    <a:pt x="701" y="93038"/>
                    <a:pt x="1976" y="94323"/>
                  </a:cubicBezTo>
                  <a:lnTo>
                    <a:pt x="40889" y="133032"/>
                  </a:lnTo>
                  <a:lnTo>
                    <a:pt x="40889" y="209223"/>
                  </a:lnTo>
                  <a:close/>
                  <a:moveTo>
                    <a:pt x="245336" y="116540"/>
                  </a:moveTo>
                  <a:lnTo>
                    <a:pt x="245336" y="232393"/>
                  </a:lnTo>
                  <a:cubicBezTo>
                    <a:pt x="245250" y="282378"/>
                    <a:pt x="206600" y="323822"/>
                    <a:pt x="156743" y="327393"/>
                  </a:cubicBezTo>
                  <a:lnTo>
                    <a:pt x="156743" y="96095"/>
                  </a:lnTo>
                  <a:lnTo>
                    <a:pt x="170372" y="96095"/>
                  </a:lnTo>
                  <a:lnTo>
                    <a:pt x="170372" y="181281"/>
                  </a:lnTo>
                  <a:cubicBezTo>
                    <a:pt x="170355" y="182580"/>
                    <a:pt x="170710" y="183858"/>
                    <a:pt x="171395" y="184962"/>
                  </a:cubicBezTo>
                  <a:lnTo>
                    <a:pt x="189250" y="213243"/>
                  </a:lnTo>
                  <a:cubicBezTo>
                    <a:pt x="185865" y="217137"/>
                    <a:pt x="184001" y="222123"/>
                    <a:pt x="184002" y="227282"/>
                  </a:cubicBezTo>
                  <a:cubicBezTo>
                    <a:pt x="184002" y="239514"/>
                    <a:pt x="193919" y="249430"/>
                    <a:pt x="206151" y="249430"/>
                  </a:cubicBezTo>
                  <a:cubicBezTo>
                    <a:pt x="218383" y="249430"/>
                    <a:pt x="228299" y="239514"/>
                    <a:pt x="228299" y="227282"/>
                  </a:cubicBezTo>
                  <a:cubicBezTo>
                    <a:pt x="228299" y="215050"/>
                    <a:pt x="218383" y="205134"/>
                    <a:pt x="206151" y="205134"/>
                  </a:cubicBezTo>
                  <a:cubicBezTo>
                    <a:pt x="204311" y="205173"/>
                    <a:pt x="202481" y="205425"/>
                    <a:pt x="200699" y="205883"/>
                  </a:cubicBezTo>
                  <a:lnTo>
                    <a:pt x="184002" y="179373"/>
                  </a:lnTo>
                  <a:lnTo>
                    <a:pt x="184002" y="96095"/>
                  </a:lnTo>
                  <a:lnTo>
                    <a:pt x="204447" y="96095"/>
                  </a:lnTo>
                  <a:lnTo>
                    <a:pt x="204447" y="150614"/>
                  </a:lnTo>
                  <a:cubicBezTo>
                    <a:pt x="204437" y="152426"/>
                    <a:pt x="205147" y="154167"/>
                    <a:pt x="206423" y="155453"/>
                  </a:cubicBezTo>
                  <a:lnTo>
                    <a:pt x="220053" y="169083"/>
                  </a:lnTo>
                  <a:cubicBezTo>
                    <a:pt x="222703" y="171755"/>
                    <a:pt x="227018" y="171773"/>
                    <a:pt x="229691" y="169122"/>
                  </a:cubicBezTo>
                  <a:cubicBezTo>
                    <a:pt x="229704" y="169109"/>
                    <a:pt x="229717" y="169096"/>
                    <a:pt x="229730" y="169083"/>
                  </a:cubicBezTo>
                  <a:cubicBezTo>
                    <a:pt x="232372" y="166425"/>
                    <a:pt x="232372" y="162132"/>
                    <a:pt x="229730" y="159474"/>
                  </a:cubicBezTo>
                  <a:lnTo>
                    <a:pt x="218077" y="147820"/>
                  </a:lnTo>
                  <a:lnTo>
                    <a:pt x="218077" y="96095"/>
                  </a:lnTo>
                  <a:lnTo>
                    <a:pt x="224892" y="96095"/>
                  </a:lnTo>
                  <a:cubicBezTo>
                    <a:pt x="236183" y="96095"/>
                    <a:pt x="245336" y="105248"/>
                    <a:pt x="245336" y="116540"/>
                  </a:cubicBezTo>
                  <a:close/>
                  <a:moveTo>
                    <a:pt x="206151" y="218763"/>
                  </a:moveTo>
                  <a:cubicBezTo>
                    <a:pt x="210856" y="218763"/>
                    <a:pt x="214669" y="222577"/>
                    <a:pt x="214669" y="227282"/>
                  </a:cubicBezTo>
                  <a:cubicBezTo>
                    <a:pt x="214669" y="231987"/>
                    <a:pt x="210856" y="235801"/>
                    <a:pt x="206151" y="235801"/>
                  </a:cubicBezTo>
                  <a:cubicBezTo>
                    <a:pt x="201446" y="235801"/>
                    <a:pt x="197632" y="231987"/>
                    <a:pt x="197632" y="227282"/>
                  </a:cubicBezTo>
                  <a:cubicBezTo>
                    <a:pt x="197669" y="222593"/>
                    <a:pt x="201461" y="218800"/>
                    <a:pt x="206151" y="218763"/>
                  </a:cubicBezTo>
                  <a:close/>
                  <a:moveTo>
                    <a:pt x="149928" y="14317"/>
                  </a:moveTo>
                  <a:cubicBezTo>
                    <a:pt x="180038" y="14317"/>
                    <a:pt x="204447" y="38726"/>
                    <a:pt x="204447" y="68836"/>
                  </a:cubicBezTo>
                  <a:lnTo>
                    <a:pt x="204447" y="82466"/>
                  </a:lnTo>
                  <a:lnTo>
                    <a:pt x="95409" y="82466"/>
                  </a:lnTo>
                  <a:lnTo>
                    <a:pt x="95409" y="68836"/>
                  </a:lnTo>
                  <a:cubicBezTo>
                    <a:pt x="95409" y="38726"/>
                    <a:pt x="119817" y="14317"/>
                    <a:pt x="149928" y="14317"/>
                  </a:cubicBezTo>
                  <a:close/>
                  <a:moveTo>
                    <a:pt x="54519" y="116540"/>
                  </a:moveTo>
                  <a:cubicBezTo>
                    <a:pt x="54519" y="105248"/>
                    <a:pt x="63672" y="96095"/>
                    <a:pt x="74964" y="96095"/>
                  </a:cubicBezTo>
                  <a:lnTo>
                    <a:pt x="81779" y="96095"/>
                  </a:lnTo>
                  <a:lnTo>
                    <a:pt x="81779" y="147820"/>
                  </a:lnTo>
                  <a:lnTo>
                    <a:pt x="70125" y="159474"/>
                  </a:lnTo>
                  <a:cubicBezTo>
                    <a:pt x="67483" y="162132"/>
                    <a:pt x="67483" y="166425"/>
                    <a:pt x="70125" y="169083"/>
                  </a:cubicBezTo>
                  <a:cubicBezTo>
                    <a:pt x="72776" y="171755"/>
                    <a:pt x="77091" y="171773"/>
                    <a:pt x="79763" y="169122"/>
                  </a:cubicBezTo>
                  <a:cubicBezTo>
                    <a:pt x="79776" y="169109"/>
                    <a:pt x="79790" y="169096"/>
                    <a:pt x="79802" y="169083"/>
                  </a:cubicBezTo>
                  <a:lnTo>
                    <a:pt x="93432" y="155453"/>
                  </a:lnTo>
                  <a:cubicBezTo>
                    <a:pt x="94708" y="154167"/>
                    <a:pt x="95419" y="152426"/>
                    <a:pt x="95409" y="150614"/>
                  </a:cubicBezTo>
                  <a:lnTo>
                    <a:pt x="95409" y="96095"/>
                  </a:lnTo>
                  <a:lnTo>
                    <a:pt x="115853" y="96095"/>
                  </a:lnTo>
                  <a:lnTo>
                    <a:pt x="115853" y="179373"/>
                  </a:lnTo>
                  <a:lnTo>
                    <a:pt x="99157" y="205883"/>
                  </a:lnTo>
                  <a:cubicBezTo>
                    <a:pt x="97375" y="205425"/>
                    <a:pt x="95545" y="205173"/>
                    <a:pt x="93705" y="205134"/>
                  </a:cubicBezTo>
                  <a:cubicBezTo>
                    <a:pt x="81473" y="205134"/>
                    <a:pt x="71556" y="215050"/>
                    <a:pt x="71556" y="227282"/>
                  </a:cubicBezTo>
                  <a:cubicBezTo>
                    <a:pt x="71556" y="239514"/>
                    <a:pt x="81473" y="249430"/>
                    <a:pt x="93705" y="249430"/>
                  </a:cubicBezTo>
                  <a:cubicBezTo>
                    <a:pt x="105937" y="249430"/>
                    <a:pt x="115853" y="239514"/>
                    <a:pt x="115853" y="227282"/>
                  </a:cubicBezTo>
                  <a:cubicBezTo>
                    <a:pt x="115854" y="222123"/>
                    <a:pt x="113990" y="217137"/>
                    <a:pt x="110606" y="213243"/>
                  </a:cubicBezTo>
                  <a:lnTo>
                    <a:pt x="128461" y="184962"/>
                  </a:lnTo>
                  <a:cubicBezTo>
                    <a:pt x="129145" y="183858"/>
                    <a:pt x="129500" y="182580"/>
                    <a:pt x="129483" y="181281"/>
                  </a:cubicBezTo>
                  <a:lnTo>
                    <a:pt x="129483" y="96095"/>
                  </a:lnTo>
                  <a:lnTo>
                    <a:pt x="143113" y="96095"/>
                  </a:lnTo>
                  <a:lnTo>
                    <a:pt x="143113" y="327393"/>
                  </a:lnTo>
                  <a:cubicBezTo>
                    <a:pt x="93256" y="323822"/>
                    <a:pt x="54606" y="282378"/>
                    <a:pt x="54519" y="232393"/>
                  </a:cubicBezTo>
                  <a:close/>
                  <a:moveTo>
                    <a:pt x="102223" y="227282"/>
                  </a:moveTo>
                  <a:cubicBezTo>
                    <a:pt x="102223" y="231987"/>
                    <a:pt x="98410" y="235801"/>
                    <a:pt x="93705" y="235801"/>
                  </a:cubicBezTo>
                  <a:cubicBezTo>
                    <a:pt x="89000" y="235801"/>
                    <a:pt x="85186" y="231987"/>
                    <a:pt x="85186" y="227282"/>
                  </a:cubicBezTo>
                  <a:cubicBezTo>
                    <a:pt x="85186" y="222577"/>
                    <a:pt x="89000" y="218763"/>
                    <a:pt x="93705" y="218763"/>
                  </a:cubicBezTo>
                  <a:cubicBezTo>
                    <a:pt x="98410" y="218763"/>
                    <a:pt x="102223" y="222577"/>
                    <a:pt x="102223" y="227282"/>
                  </a:cubicBezTo>
                  <a:close/>
                </a:path>
              </a:pathLst>
            </a:custGeom>
            <a:solidFill>
              <a:srgbClr val="000000"/>
            </a:solidFill>
            <a:ln w="6697" cap="flat">
              <a:noFill/>
              <a:prstDash val="solid"/>
              <a:miter/>
            </a:ln>
          </p:spPr>
          <p:txBody>
            <a:bodyPr rtlCol="0" anchor="ctr"/>
            <a:lstStyle/>
            <a:p>
              <a:endParaRPr lang="fr-FR"/>
            </a:p>
          </p:txBody>
        </p:sp>
      </p:grpSp>
      <p:grpSp>
        <p:nvGrpSpPr>
          <p:cNvPr id="12" name="Graphique 14">
            <a:extLst>
              <a:ext uri="{FF2B5EF4-FFF2-40B4-BE49-F238E27FC236}">
                <a16:creationId xmlns:a16="http://schemas.microsoft.com/office/drawing/2014/main" id="{94F643C1-6ECC-2248-BEE3-E153B8DFC383}"/>
              </a:ext>
            </a:extLst>
          </p:cNvPr>
          <p:cNvGrpSpPr/>
          <p:nvPr/>
        </p:nvGrpSpPr>
        <p:grpSpPr>
          <a:xfrm>
            <a:off x="987393" y="4691308"/>
            <a:ext cx="436170" cy="436519"/>
            <a:chOff x="987393" y="4691308"/>
            <a:chExt cx="436170" cy="436519"/>
          </a:xfrm>
        </p:grpSpPr>
        <p:grpSp>
          <p:nvGrpSpPr>
            <p:cNvPr id="13" name="Graphique 14">
              <a:extLst>
                <a:ext uri="{FF2B5EF4-FFF2-40B4-BE49-F238E27FC236}">
                  <a16:creationId xmlns:a16="http://schemas.microsoft.com/office/drawing/2014/main" id="{94F643C1-6ECC-2248-BEE3-E153B8DFC383}"/>
                </a:ext>
              </a:extLst>
            </p:cNvPr>
            <p:cNvGrpSpPr/>
            <p:nvPr/>
          </p:nvGrpSpPr>
          <p:grpSpPr>
            <a:xfrm>
              <a:off x="1095754" y="4800031"/>
              <a:ext cx="327809" cy="327796"/>
              <a:chOff x="1095754" y="4800031"/>
              <a:chExt cx="327809" cy="327796"/>
            </a:xfrm>
            <a:solidFill>
              <a:srgbClr val="FD9D59"/>
            </a:solidFill>
          </p:grpSpPr>
          <p:sp>
            <p:nvSpPr>
              <p:cNvPr id="14" name="Forme libre 13">
                <a:extLst>
                  <a:ext uri="{FF2B5EF4-FFF2-40B4-BE49-F238E27FC236}">
                    <a16:creationId xmlns:a16="http://schemas.microsoft.com/office/drawing/2014/main" id="{AF2DBD18-2B1A-D542-9663-1781A8F5874A}"/>
                  </a:ext>
                </a:extLst>
              </p:cNvPr>
              <p:cNvSpPr/>
              <p:nvPr/>
            </p:nvSpPr>
            <p:spPr>
              <a:xfrm>
                <a:off x="1095754" y="4800031"/>
                <a:ext cx="199253" cy="199199"/>
              </a:xfrm>
              <a:custGeom>
                <a:avLst/>
                <a:gdLst>
                  <a:gd name="connsiteX0" fmla="*/ 199254 w 199253"/>
                  <a:gd name="connsiteY0" fmla="*/ 0 h 199199"/>
                  <a:gd name="connsiteX1" fmla="*/ 191042 w 199253"/>
                  <a:gd name="connsiteY1" fmla="*/ 4914 h 199199"/>
                  <a:gd name="connsiteX2" fmla="*/ 4900 w 199253"/>
                  <a:gd name="connsiteY2" fmla="*/ 191021 h 199199"/>
                  <a:gd name="connsiteX3" fmla="*/ 0 w 199253"/>
                  <a:gd name="connsiteY3" fmla="*/ 199199 h 199199"/>
                  <a:gd name="connsiteX4" fmla="*/ 158378 w 199253"/>
                  <a:gd name="connsiteY4" fmla="*/ 158351 h 19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53" h="199199">
                    <a:moveTo>
                      <a:pt x="199254" y="0"/>
                    </a:moveTo>
                    <a:cubicBezTo>
                      <a:pt x="196163" y="957"/>
                      <a:pt x="193346" y="2641"/>
                      <a:pt x="191042" y="4914"/>
                    </a:cubicBezTo>
                    <a:lnTo>
                      <a:pt x="4900" y="191021"/>
                    </a:lnTo>
                    <a:cubicBezTo>
                      <a:pt x="2638" y="193318"/>
                      <a:pt x="958" y="196122"/>
                      <a:pt x="0" y="199199"/>
                    </a:cubicBezTo>
                    <a:lnTo>
                      <a:pt x="158378" y="158351"/>
                    </a:lnTo>
                    <a:close/>
                  </a:path>
                </a:pathLst>
              </a:custGeom>
              <a:solidFill>
                <a:srgbClr val="FF877B"/>
              </a:solidFill>
              <a:ln w="6697" cap="flat">
                <a:noFill/>
                <a:prstDash val="solid"/>
                <a:miter/>
              </a:ln>
            </p:spPr>
            <p:txBody>
              <a:bodyPr rtlCol="0" anchor="ctr"/>
              <a:lstStyle/>
              <a:p>
                <a:endParaRPr lang="fr-FR"/>
              </a:p>
            </p:txBody>
          </p:sp>
          <p:sp>
            <p:nvSpPr>
              <p:cNvPr id="16" name="Forme libre 15">
                <a:extLst>
                  <a:ext uri="{FF2B5EF4-FFF2-40B4-BE49-F238E27FC236}">
                    <a16:creationId xmlns:a16="http://schemas.microsoft.com/office/drawing/2014/main" id="{456775EC-C9C3-854F-9CB2-52B6E7FC11C6}"/>
                  </a:ext>
                </a:extLst>
              </p:cNvPr>
              <p:cNvSpPr/>
              <p:nvPr/>
            </p:nvSpPr>
            <p:spPr>
              <a:xfrm>
                <a:off x="1273588" y="4800454"/>
                <a:ext cx="149907" cy="137142"/>
              </a:xfrm>
              <a:custGeom>
                <a:avLst/>
                <a:gdLst>
                  <a:gd name="connsiteX0" fmla="*/ 149907 w 149907"/>
                  <a:gd name="connsiteY0" fmla="*/ 115029 h 137142"/>
                  <a:gd name="connsiteX1" fmla="*/ 145218 w 149907"/>
                  <a:gd name="connsiteY1" fmla="*/ 107532 h 137142"/>
                  <a:gd name="connsiteX2" fmla="*/ 42116 w 149907"/>
                  <a:gd name="connsiteY2" fmla="*/ 4464 h 137142"/>
                  <a:gd name="connsiteX3" fmla="*/ 35383 w 149907"/>
                  <a:gd name="connsiteY3" fmla="*/ 0 h 137142"/>
                  <a:gd name="connsiteX4" fmla="*/ 0 w 149907"/>
                  <a:gd name="connsiteY4" fmla="*/ 137143 h 137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07" h="137142">
                    <a:moveTo>
                      <a:pt x="149907" y="115029"/>
                    </a:moveTo>
                    <a:cubicBezTo>
                      <a:pt x="148914" y="112215"/>
                      <a:pt x="147313" y="109656"/>
                      <a:pt x="145218" y="107532"/>
                    </a:cubicBezTo>
                    <a:lnTo>
                      <a:pt x="42116" y="4464"/>
                    </a:lnTo>
                    <a:cubicBezTo>
                      <a:pt x="40193" y="2541"/>
                      <a:pt x="37903" y="1023"/>
                      <a:pt x="35383" y="0"/>
                    </a:cubicBezTo>
                    <a:lnTo>
                      <a:pt x="0" y="137143"/>
                    </a:lnTo>
                    <a:close/>
                  </a:path>
                </a:pathLst>
              </a:custGeom>
              <a:solidFill>
                <a:srgbClr val="FF877B"/>
              </a:solidFill>
              <a:ln w="6697" cap="flat">
                <a:noFill/>
                <a:prstDash val="solid"/>
                <a:miter/>
              </a:ln>
            </p:spPr>
            <p:txBody>
              <a:bodyPr rtlCol="0" anchor="ctr"/>
              <a:lstStyle/>
              <a:p>
                <a:endParaRPr lang="fr-FR"/>
              </a:p>
            </p:txBody>
          </p:sp>
          <p:sp>
            <p:nvSpPr>
              <p:cNvPr id="18" name="Forme libre 17">
                <a:extLst>
                  <a:ext uri="{FF2B5EF4-FFF2-40B4-BE49-F238E27FC236}">
                    <a16:creationId xmlns:a16="http://schemas.microsoft.com/office/drawing/2014/main" id="{C451C854-224C-CF46-A430-5972AEE20892}"/>
                  </a:ext>
                </a:extLst>
              </p:cNvPr>
              <p:cNvSpPr/>
              <p:nvPr/>
            </p:nvSpPr>
            <p:spPr>
              <a:xfrm>
                <a:off x="1224991" y="4929248"/>
                <a:ext cx="198572" cy="198579"/>
              </a:xfrm>
              <a:custGeom>
                <a:avLst/>
                <a:gdLst>
                  <a:gd name="connsiteX0" fmla="*/ 44897 w 198572"/>
                  <a:gd name="connsiteY0" fmla="*/ 22673 h 198579"/>
                  <a:gd name="connsiteX1" fmla="*/ 41339 w 198572"/>
                  <a:gd name="connsiteY1" fmla="*/ 36446 h 198579"/>
                  <a:gd name="connsiteX2" fmla="*/ 36446 w 198572"/>
                  <a:gd name="connsiteY2" fmla="*/ 41346 h 198579"/>
                  <a:gd name="connsiteX3" fmla="*/ 22666 w 198572"/>
                  <a:gd name="connsiteY3" fmla="*/ 44897 h 198579"/>
                  <a:gd name="connsiteX4" fmla="*/ 0 w 198572"/>
                  <a:gd name="connsiteY4" fmla="*/ 198579 h 198579"/>
                  <a:gd name="connsiteX5" fmla="*/ 7687 w 198572"/>
                  <a:gd name="connsiteY5" fmla="*/ 193809 h 198579"/>
                  <a:gd name="connsiteX6" fmla="*/ 193802 w 198572"/>
                  <a:gd name="connsiteY6" fmla="*/ 7687 h 198579"/>
                  <a:gd name="connsiteX7" fmla="*/ 198572 w 198572"/>
                  <a:gd name="connsiteY7" fmla="*/ 0 h 19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572" h="198579">
                    <a:moveTo>
                      <a:pt x="44897" y="22673"/>
                    </a:moveTo>
                    <a:lnTo>
                      <a:pt x="41339" y="36446"/>
                    </a:lnTo>
                    <a:cubicBezTo>
                      <a:pt x="40721" y="38848"/>
                      <a:pt x="38847" y="40724"/>
                      <a:pt x="36446" y="41346"/>
                    </a:cubicBezTo>
                    <a:lnTo>
                      <a:pt x="22666" y="44897"/>
                    </a:lnTo>
                    <a:lnTo>
                      <a:pt x="0" y="198579"/>
                    </a:lnTo>
                    <a:cubicBezTo>
                      <a:pt x="2889" y="197588"/>
                      <a:pt x="5517" y="195957"/>
                      <a:pt x="7687" y="193809"/>
                    </a:cubicBezTo>
                    <a:lnTo>
                      <a:pt x="193802" y="7687"/>
                    </a:lnTo>
                    <a:cubicBezTo>
                      <a:pt x="195952" y="5518"/>
                      <a:pt x="197583" y="2890"/>
                      <a:pt x="198572" y="0"/>
                    </a:cubicBezTo>
                    <a:close/>
                  </a:path>
                </a:pathLst>
              </a:custGeom>
              <a:solidFill>
                <a:srgbClr val="FF877B"/>
              </a:solidFill>
              <a:ln w="6697" cap="flat">
                <a:noFill/>
                <a:prstDash val="solid"/>
                <a:miter/>
              </a:ln>
            </p:spPr>
            <p:txBody>
              <a:bodyPr rtlCol="0" anchor="ctr"/>
              <a:lstStyle/>
              <a:p>
                <a:endParaRPr lang="fr-FR"/>
              </a:p>
            </p:txBody>
          </p:sp>
          <p:sp>
            <p:nvSpPr>
              <p:cNvPr id="20" name="Forme libre 19">
                <a:extLst>
                  <a:ext uri="{FF2B5EF4-FFF2-40B4-BE49-F238E27FC236}">
                    <a16:creationId xmlns:a16="http://schemas.microsoft.com/office/drawing/2014/main" id="{0A913361-0989-B84E-87A3-21991D413D92}"/>
                  </a:ext>
                </a:extLst>
              </p:cNvPr>
              <p:cNvSpPr/>
              <p:nvPr/>
            </p:nvSpPr>
            <p:spPr>
              <a:xfrm>
                <a:off x="1096190" y="4977825"/>
                <a:ext cx="137149" cy="149927"/>
              </a:xfrm>
              <a:custGeom>
                <a:avLst/>
                <a:gdLst>
                  <a:gd name="connsiteX0" fmla="*/ 0 w 137149"/>
                  <a:gd name="connsiteY0" fmla="*/ 35390 h 149927"/>
                  <a:gd name="connsiteX1" fmla="*/ 4471 w 137149"/>
                  <a:gd name="connsiteY1" fmla="*/ 42136 h 149927"/>
                  <a:gd name="connsiteX2" fmla="*/ 107573 w 137149"/>
                  <a:gd name="connsiteY2" fmla="*/ 145232 h 149927"/>
                  <a:gd name="connsiteX3" fmla="*/ 115035 w 137149"/>
                  <a:gd name="connsiteY3" fmla="*/ 149928 h 149927"/>
                  <a:gd name="connsiteX4" fmla="*/ 137150 w 137149"/>
                  <a:gd name="connsiteY4" fmla="*/ 0 h 149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49" h="149927">
                    <a:moveTo>
                      <a:pt x="0" y="35390"/>
                    </a:moveTo>
                    <a:cubicBezTo>
                      <a:pt x="1021" y="37917"/>
                      <a:pt x="2541" y="40211"/>
                      <a:pt x="4471" y="42136"/>
                    </a:cubicBezTo>
                    <a:lnTo>
                      <a:pt x="107573" y="145232"/>
                    </a:lnTo>
                    <a:cubicBezTo>
                      <a:pt x="109686" y="147325"/>
                      <a:pt x="112234" y="148928"/>
                      <a:pt x="115035" y="149928"/>
                    </a:cubicBezTo>
                    <a:lnTo>
                      <a:pt x="137150" y="0"/>
                    </a:lnTo>
                    <a:close/>
                  </a:path>
                </a:pathLst>
              </a:custGeom>
              <a:solidFill>
                <a:srgbClr val="FF877B"/>
              </a:solidFill>
              <a:ln w="6697" cap="flat">
                <a:noFill/>
                <a:prstDash val="solid"/>
                <a:miter/>
              </a:ln>
            </p:spPr>
            <p:txBody>
              <a:bodyPr rtlCol="0" anchor="ctr"/>
              <a:lstStyle/>
              <a:p>
                <a:endParaRPr lang="fr-FR"/>
              </a:p>
            </p:txBody>
          </p:sp>
        </p:grpSp>
        <p:sp>
          <p:nvSpPr>
            <p:cNvPr id="22" name="Forme libre 21">
              <a:extLst>
                <a:ext uri="{FF2B5EF4-FFF2-40B4-BE49-F238E27FC236}">
                  <a16:creationId xmlns:a16="http://schemas.microsoft.com/office/drawing/2014/main" id="{B2C2FFC0-ADC4-4D49-A080-3D3DD242BECE}"/>
                </a:ext>
              </a:extLst>
            </p:cNvPr>
            <p:cNvSpPr/>
            <p:nvPr/>
          </p:nvSpPr>
          <p:spPr>
            <a:xfrm>
              <a:off x="1000987" y="4749274"/>
              <a:ext cx="231268" cy="177149"/>
            </a:xfrm>
            <a:custGeom>
              <a:avLst/>
              <a:gdLst>
                <a:gd name="connsiteX0" fmla="*/ 220958 w 231268"/>
                <a:gd name="connsiteY0" fmla="*/ 157478 h 177149"/>
                <a:gd name="connsiteX1" fmla="*/ 165600 w 231268"/>
                <a:gd name="connsiteY1" fmla="*/ 150098 h 177149"/>
                <a:gd name="connsiteX2" fmla="*/ 70635 w 231268"/>
                <a:gd name="connsiteY2" fmla="*/ 55126 h 177149"/>
                <a:gd name="connsiteX3" fmla="*/ 69367 w 231268"/>
                <a:gd name="connsiteY3" fmla="*/ 47241 h 177149"/>
                <a:gd name="connsiteX4" fmla="*/ 56358 w 231268"/>
                <a:gd name="connsiteY4" fmla="*/ 0 h 177149"/>
                <a:gd name="connsiteX5" fmla="*/ 56358 w 231268"/>
                <a:gd name="connsiteY5" fmla="*/ 10904 h 177149"/>
                <a:gd name="connsiteX6" fmla="*/ 64842 w 231268"/>
                <a:gd name="connsiteY6" fmla="*/ 30810 h 177149"/>
                <a:gd name="connsiteX7" fmla="*/ 36676 w 231268"/>
                <a:gd name="connsiteY7" fmla="*/ 58976 h 177149"/>
                <a:gd name="connsiteX8" fmla="*/ 8510 w 231268"/>
                <a:gd name="connsiteY8" fmla="*/ 30810 h 177149"/>
                <a:gd name="connsiteX9" fmla="*/ 17002 w 231268"/>
                <a:gd name="connsiteY9" fmla="*/ 10904 h 177149"/>
                <a:gd name="connsiteX10" fmla="*/ 17002 w 231268"/>
                <a:gd name="connsiteY10" fmla="*/ 0 h 177149"/>
                <a:gd name="connsiteX11" fmla="*/ 5683 w 231268"/>
                <a:gd name="connsiteY11" fmla="*/ 50462 h 177149"/>
                <a:gd name="connsiteX12" fmla="*/ 53121 w 231268"/>
                <a:gd name="connsiteY12" fmla="*/ 63501 h 177149"/>
                <a:gd name="connsiteX13" fmla="*/ 61012 w 231268"/>
                <a:gd name="connsiteY13" fmla="*/ 64762 h 177149"/>
                <a:gd name="connsiteX14" fmla="*/ 155964 w 231268"/>
                <a:gd name="connsiteY14" fmla="*/ 159734 h 177149"/>
                <a:gd name="connsiteX15" fmla="*/ 227670 w 231268"/>
                <a:gd name="connsiteY15" fmla="*/ 169336 h 177149"/>
                <a:gd name="connsiteX16" fmla="*/ 231200 w 231268"/>
                <a:gd name="connsiteY16" fmla="*/ 164130 h 177149"/>
                <a:gd name="connsiteX17" fmla="*/ 229279 w 231268"/>
                <a:gd name="connsiteY17" fmla="*/ 158446 h 177149"/>
                <a:gd name="connsiteX18" fmla="*/ 220958 w 231268"/>
                <a:gd name="connsiteY18" fmla="*/ 157478 h 17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268" h="177149">
                  <a:moveTo>
                    <a:pt x="220958" y="157478"/>
                  </a:moveTo>
                  <a:cubicBezTo>
                    <a:pt x="202947" y="167756"/>
                    <a:pt x="180290" y="164735"/>
                    <a:pt x="165600" y="150098"/>
                  </a:cubicBezTo>
                  <a:lnTo>
                    <a:pt x="70635" y="55126"/>
                  </a:lnTo>
                  <a:cubicBezTo>
                    <a:pt x="68556" y="53046"/>
                    <a:pt x="68044" y="49867"/>
                    <a:pt x="69367" y="47241"/>
                  </a:cubicBezTo>
                  <a:cubicBezTo>
                    <a:pt x="77863" y="30495"/>
                    <a:pt x="72228" y="10035"/>
                    <a:pt x="56358" y="0"/>
                  </a:cubicBezTo>
                  <a:lnTo>
                    <a:pt x="56358" y="10904"/>
                  </a:lnTo>
                  <a:cubicBezTo>
                    <a:pt x="61762" y="16119"/>
                    <a:pt x="64822" y="23300"/>
                    <a:pt x="64842" y="30810"/>
                  </a:cubicBezTo>
                  <a:cubicBezTo>
                    <a:pt x="64842" y="46366"/>
                    <a:pt x="52232" y="58976"/>
                    <a:pt x="36676" y="58976"/>
                  </a:cubicBezTo>
                  <a:cubicBezTo>
                    <a:pt x="21121" y="58976"/>
                    <a:pt x="8510" y="46366"/>
                    <a:pt x="8510" y="30810"/>
                  </a:cubicBezTo>
                  <a:cubicBezTo>
                    <a:pt x="8534" y="23299"/>
                    <a:pt x="11597" y="16119"/>
                    <a:pt x="17002" y="10904"/>
                  </a:cubicBezTo>
                  <a:lnTo>
                    <a:pt x="17002" y="0"/>
                  </a:lnTo>
                  <a:cubicBezTo>
                    <a:pt x="-59" y="10809"/>
                    <a:pt x="-5126" y="33402"/>
                    <a:pt x="5683" y="50462"/>
                  </a:cubicBezTo>
                  <a:cubicBezTo>
                    <a:pt x="15772" y="66385"/>
                    <a:pt x="36311" y="72031"/>
                    <a:pt x="53121" y="63501"/>
                  </a:cubicBezTo>
                  <a:cubicBezTo>
                    <a:pt x="55747" y="62173"/>
                    <a:pt x="58930" y="62681"/>
                    <a:pt x="61012" y="64762"/>
                  </a:cubicBezTo>
                  <a:lnTo>
                    <a:pt x="155964" y="159734"/>
                  </a:lnTo>
                  <a:cubicBezTo>
                    <a:pt x="174993" y="178683"/>
                    <a:pt x="204326" y="182611"/>
                    <a:pt x="227670" y="169336"/>
                  </a:cubicBezTo>
                  <a:cubicBezTo>
                    <a:pt x="229598" y="168250"/>
                    <a:pt x="230905" y="166323"/>
                    <a:pt x="231200" y="164130"/>
                  </a:cubicBezTo>
                  <a:cubicBezTo>
                    <a:pt x="231502" y="162038"/>
                    <a:pt x="230787" y="159926"/>
                    <a:pt x="229279" y="158446"/>
                  </a:cubicBezTo>
                  <a:cubicBezTo>
                    <a:pt x="227046" y="156272"/>
                    <a:pt x="223629" y="155874"/>
                    <a:pt x="220958" y="157478"/>
                  </a:cubicBezTo>
                  <a:close/>
                </a:path>
              </a:pathLst>
            </a:custGeom>
            <a:noFill/>
            <a:ln w="6697" cap="flat">
              <a:noFill/>
              <a:prstDash val="solid"/>
              <a:miter/>
            </a:ln>
          </p:spPr>
          <p:txBody>
            <a:bodyPr rtlCol="0" anchor="ctr"/>
            <a:lstStyle/>
            <a:p>
              <a:endParaRPr lang="fr-FR"/>
            </a:p>
          </p:txBody>
        </p:sp>
        <p:sp>
          <p:nvSpPr>
            <p:cNvPr id="24" name="Forme libre 23">
              <a:extLst>
                <a:ext uri="{FF2B5EF4-FFF2-40B4-BE49-F238E27FC236}">
                  <a16:creationId xmlns:a16="http://schemas.microsoft.com/office/drawing/2014/main" id="{0FB19A90-9A68-7B48-9314-0A19BCF2BE98}"/>
                </a:ext>
              </a:extLst>
            </p:cNvPr>
            <p:cNvSpPr/>
            <p:nvPr/>
          </p:nvSpPr>
          <p:spPr>
            <a:xfrm>
              <a:off x="1031615" y="4705081"/>
              <a:ext cx="12103" cy="68188"/>
            </a:xfrm>
            <a:custGeom>
              <a:avLst/>
              <a:gdLst>
                <a:gd name="connsiteX0" fmla="*/ 6048 w 12103"/>
                <a:gd name="connsiteY0" fmla="*/ 68188 h 68188"/>
                <a:gd name="connsiteX1" fmla="*/ 12100 w 12103"/>
                <a:gd name="connsiteY1" fmla="*/ 62137 h 68188"/>
                <a:gd name="connsiteX2" fmla="*/ 12100 w 12103"/>
                <a:gd name="connsiteY2" fmla="*/ 6255 h 68188"/>
                <a:gd name="connsiteX3" fmla="*/ 6255 w 12103"/>
                <a:gd name="connsiteY3" fmla="*/ 3 h 68188"/>
                <a:gd name="connsiteX4" fmla="*/ 3 w 12103"/>
                <a:gd name="connsiteY4" fmla="*/ 5849 h 68188"/>
                <a:gd name="connsiteX5" fmla="*/ 3 w 12103"/>
                <a:gd name="connsiteY5" fmla="*/ 6255 h 68188"/>
                <a:gd name="connsiteX6" fmla="*/ 3 w 12103"/>
                <a:gd name="connsiteY6" fmla="*/ 62137 h 68188"/>
                <a:gd name="connsiteX7" fmla="*/ 6048 w 12103"/>
                <a:gd name="connsiteY7" fmla="*/ 68188 h 6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3" h="68188">
                  <a:moveTo>
                    <a:pt x="6048" y="68188"/>
                  </a:moveTo>
                  <a:cubicBezTo>
                    <a:pt x="9387" y="68181"/>
                    <a:pt x="12092" y="65476"/>
                    <a:pt x="12100" y="62137"/>
                  </a:cubicBezTo>
                  <a:lnTo>
                    <a:pt x="12100" y="6255"/>
                  </a:lnTo>
                  <a:cubicBezTo>
                    <a:pt x="12212" y="2914"/>
                    <a:pt x="9595" y="116"/>
                    <a:pt x="6255" y="3"/>
                  </a:cubicBezTo>
                  <a:cubicBezTo>
                    <a:pt x="2914" y="-109"/>
                    <a:pt x="116" y="2508"/>
                    <a:pt x="3" y="5849"/>
                  </a:cubicBezTo>
                  <a:cubicBezTo>
                    <a:pt x="-1" y="5984"/>
                    <a:pt x="-1" y="6119"/>
                    <a:pt x="3" y="6255"/>
                  </a:cubicBezTo>
                  <a:lnTo>
                    <a:pt x="3" y="62137"/>
                  </a:lnTo>
                  <a:cubicBezTo>
                    <a:pt x="7" y="65475"/>
                    <a:pt x="2710" y="68181"/>
                    <a:pt x="6048" y="68188"/>
                  </a:cubicBezTo>
                  <a:close/>
                </a:path>
              </a:pathLst>
            </a:custGeom>
            <a:noFill/>
            <a:ln w="6697" cap="flat">
              <a:noFill/>
              <a:prstDash val="solid"/>
              <a:miter/>
            </a:ln>
          </p:spPr>
          <p:txBody>
            <a:bodyPr rtlCol="0" anchor="ctr"/>
            <a:lstStyle/>
            <a:p>
              <a:endParaRPr lang="fr-FR"/>
            </a:p>
          </p:txBody>
        </p:sp>
        <p:sp>
          <p:nvSpPr>
            <p:cNvPr id="25" name="Forme libre 24">
              <a:extLst>
                <a:ext uri="{FF2B5EF4-FFF2-40B4-BE49-F238E27FC236}">
                  <a16:creationId xmlns:a16="http://schemas.microsoft.com/office/drawing/2014/main" id="{348460E9-9180-C042-960D-9F5BF9683872}"/>
                </a:ext>
              </a:extLst>
            </p:cNvPr>
            <p:cNvSpPr/>
            <p:nvPr/>
          </p:nvSpPr>
          <p:spPr>
            <a:xfrm>
              <a:off x="1023134" y="4780404"/>
              <a:ext cx="29017" cy="14209"/>
            </a:xfrm>
            <a:custGeom>
              <a:avLst/>
              <a:gdLst>
                <a:gd name="connsiteX0" fmla="*/ 14529 w 29017"/>
                <a:gd name="connsiteY0" fmla="*/ 14209 h 14209"/>
                <a:gd name="connsiteX1" fmla="*/ 29018 w 29017"/>
                <a:gd name="connsiteY1" fmla="*/ 0 h 14209"/>
                <a:gd name="connsiteX2" fmla="*/ 1556 w 29017"/>
                <a:gd name="connsiteY2" fmla="*/ 1556 h 14209"/>
                <a:gd name="connsiteX3" fmla="*/ 0 w 29017"/>
                <a:gd name="connsiteY3" fmla="*/ 0 h 14209"/>
                <a:gd name="connsiteX4" fmla="*/ 14529 w 29017"/>
                <a:gd name="connsiteY4" fmla="*/ 14209 h 1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14209">
                  <a:moveTo>
                    <a:pt x="14529" y="14209"/>
                  </a:moveTo>
                  <a:cubicBezTo>
                    <a:pt x="22411" y="14182"/>
                    <a:pt x="28837" y="7880"/>
                    <a:pt x="29018" y="0"/>
                  </a:cubicBezTo>
                  <a:cubicBezTo>
                    <a:pt x="21864" y="8013"/>
                    <a:pt x="9569" y="8709"/>
                    <a:pt x="1556" y="1556"/>
                  </a:cubicBezTo>
                  <a:cubicBezTo>
                    <a:pt x="1008" y="1067"/>
                    <a:pt x="489" y="547"/>
                    <a:pt x="0" y="0"/>
                  </a:cubicBezTo>
                  <a:cubicBezTo>
                    <a:pt x="181" y="7896"/>
                    <a:pt x="6631" y="14204"/>
                    <a:pt x="14529" y="14209"/>
                  </a:cubicBezTo>
                  <a:close/>
                </a:path>
              </a:pathLst>
            </a:custGeom>
            <a:noFill/>
            <a:ln w="6697" cap="flat">
              <a:noFill/>
              <a:prstDash val="solid"/>
              <a:miter/>
            </a:ln>
          </p:spPr>
          <p:txBody>
            <a:bodyPr rtlCol="0" anchor="ctr"/>
            <a:lstStyle/>
            <a:p>
              <a:endParaRPr lang="fr-FR"/>
            </a:p>
          </p:txBody>
        </p:sp>
        <p:sp>
          <p:nvSpPr>
            <p:cNvPr id="26" name="Forme libre 25">
              <a:extLst>
                <a:ext uri="{FF2B5EF4-FFF2-40B4-BE49-F238E27FC236}">
                  <a16:creationId xmlns:a16="http://schemas.microsoft.com/office/drawing/2014/main" id="{F65337E6-3EDF-9A46-97A6-384E3A10082D}"/>
                </a:ext>
              </a:extLst>
            </p:cNvPr>
            <p:cNvSpPr/>
            <p:nvPr/>
          </p:nvSpPr>
          <p:spPr>
            <a:xfrm>
              <a:off x="987393" y="4691308"/>
              <a:ext cx="258524" cy="248759"/>
            </a:xfrm>
            <a:custGeom>
              <a:avLst/>
              <a:gdLst>
                <a:gd name="connsiteX0" fmla="*/ 227778 w 258524"/>
                <a:gd name="connsiteY0" fmla="*/ 203620 h 248759"/>
                <a:gd name="connsiteX1" fmla="*/ 188837 w 258524"/>
                <a:gd name="connsiteY1" fmla="*/ 198421 h 248759"/>
                <a:gd name="connsiteX2" fmla="*/ 97170 w 258524"/>
                <a:gd name="connsiteY2" fmla="*/ 106760 h 248759"/>
                <a:gd name="connsiteX3" fmla="*/ 69951 w 258524"/>
                <a:gd name="connsiteY3" fmla="*/ 42700 h 248759"/>
                <a:gd name="connsiteX4" fmla="*/ 69951 w 258524"/>
                <a:gd name="connsiteY4" fmla="*/ 20048 h 248759"/>
                <a:gd name="connsiteX5" fmla="*/ 50640 w 258524"/>
                <a:gd name="connsiteY5" fmla="*/ 3 h 248759"/>
                <a:gd name="connsiteX6" fmla="*/ 30595 w 258524"/>
                <a:gd name="connsiteY6" fmla="*/ 19315 h 248759"/>
                <a:gd name="connsiteX7" fmla="*/ 30595 w 258524"/>
                <a:gd name="connsiteY7" fmla="*/ 20048 h 248759"/>
                <a:gd name="connsiteX8" fmla="*/ 30595 w 258524"/>
                <a:gd name="connsiteY8" fmla="*/ 42680 h 248759"/>
                <a:gd name="connsiteX9" fmla="*/ 3993 w 258524"/>
                <a:gd name="connsiteY9" fmla="*/ 108446 h 248759"/>
                <a:gd name="connsiteX10" fmla="*/ 50270 w 258524"/>
                <a:gd name="connsiteY10" fmla="*/ 139029 h 248759"/>
                <a:gd name="connsiteX11" fmla="*/ 68261 w 258524"/>
                <a:gd name="connsiteY11" fmla="*/ 135669 h 248759"/>
                <a:gd name="connsiteX12" fmla="*/ 159922 w 258524"/>
                <a:gd name="connsiteY12" fmla="*/ 227336 h 248759"/>
                <a:gd name="connsiteX13" fmla="*/ 248079 w 258524"/>
                <a:gd name="connsiteY13" fmla="*/ 239126 h 248759"/>
                <a:gd name="connsiteX14" fmla="*/ 258335 w 258524"/>
                <a:gd name="connsiteY14" fmla="*/ 223895 h 248759"/>
                <a:gd name="connsiteX15" fmla="*/ 252543 w 258524"/>
                <a:gd name="connsiteY15" fmla="*/ 206762 h 248759"/>
                <a:gd name="connsiteX16" fmla="*/ 227778 w 258524"/>
                <a:gd name="connsiteY16" fmla="*/ 203620 h 248759"/>
                <a:gd name="connsiteX17" fmla="*/ 44225 w 258524"/>
                <a:gd name="connsiteY17" fmla="*/ 20048 h 248759"/>
                <a:gd name="connsiteX18" fmla="*/ 50070 w 258524"/>
                <a:gd name="connsiteY18" fmla="*/ 13796 h 248759"/>
                <a:gd name="connsiteX19" fmla="*/ 56322 w 258524"/>
                <a:gd name="connsiteY19" fmla="*/ 19642 h 248759"/>
                <a:gd name="connsiteX20" fmla="*/ 56322 w 258524"/>
                <a:gd name="connsiteY20" fmla="*/ 20048 h 248759"/>
                <a:gd name="connsiteX21" fmla="*/ 56322 w 258524"/>
                <a:gd name="connsiteY21" fmla="*/ 75930 h 248759"/>
                <a:gd name="connsiteX22" fmla="*/ 50477 w 258524"/>
                <a:gd name="connsiteY22" fmla="*/ 82181 h 248759"/>
                <a:gd name="connsiteX23" fmla="*/ 44225 w 258524"/>
                <a:gd name="connsiteY23" fmla="*/ 76336 h 248759"/>
                <a:gd name="connsiteX24" fmla="*/ 44225 w 258524"/>
                <a:gd name="connsiteY24" fmla="*/ 75930 h 248759"/>
                <a:gd name="connsiteX25" fmla="*/ 50270 w 258524"/>
                <a:gd name="connsiteY25" fmla="*/ 95591 h 248759"/>
                <a:gd name="connsiteX26" fmla="*/ 64759 w 258524"/>
                <a:gd name="connsiteY26" fmla="*/ 89096 h 248759"/>
                <a:gd name="connsiteX27" fmla="*/ 50250 w 258524"/>
                <a:gd name="connsiteY27" fmla="*/ 103605 h 248759"/>
                <a:gd name="connsiteX28" fmla="*/ 35741 w 258524"/>
                <a:gd name="connsiteY28" fmla="*/ 89096 h 248759"/>
                <a:gd name="connsiteX29" fmla="*/ 50270 w 258524"/>
                <a:gd name="connsiteY29" fmla="*/ 95591 h 248759"/>
                <a:gd name="connsiteX30" fmla="*/ 244822 w 258524"/>
                <a:gd name="connsiteY30" fmla="*/ 222089 h 248759"/>
                <a:gd name="connsiteX31" fmla="*/ 241291 w 258524"/>
                <a:gd name="connsiteY31" fmla="*/ 227295 h 248759"/>
                <a:gd name="connsiteX32" fmla="*/ 169558 w 258524"/>
                <a:gd name="connsiteY32" fmla="*/ 217700 h 248759"/>
                <a:gd name="connsiteX33" fmla="*/ 74592 w 258524"/>
                <a:gd name="connsiteY33" fmla="*/ 122728 h 248759"/>
                <a:gd name="connsiteX34" fmla="*/ 66701 w 258524"/>
                <a:gd name="connsiteY34" fmla="*/ 121467 h 248759"/>
                <a:gd name="connsiteX35" fmla="*/ 50270 w 258524"/>
                <a:gd name="connsiteY35" fmla="*/ 125399 h 248759"/>
                <a:gd name="connsiteX36" fmla="*/ 13585 w 258524"/>
                <a:gd name="connsiteY36" fmla="*/ 88947 h 248759"/>
                <a:gd name="connsiteX37" fmla="*/ 30595 w 258524"/>
                <a:gd name="connsiteY37" fmla="*/ 57932 h 248759"/>
                <a:gd name="connsiteX38" fmla="*/ 30595 w 258524"/>
                <a:gd name="connsiteY38" fmla="*/ 68835 h 248759"/>
                <a:gd name="connsiteX39" fmla="*/ 22104 w 258524"/>
                <a:gd name="connsiteY39" fmla="*/ 88742 h 248759"/>
                <a:gd name="connsiteX40" fmla="*/ 50270 w 258524"/>
                <a:gd name="connsiteY40" fmla="*/ 116908 h 248759"/>
                <a:gd name="connsiteX41" fmla="*/ 78436 w 258524"/>
                <a:gd name="connsiteY41" fmla="*/ 88742 h 248759"/>
                <a:gd name="connsiteX42" fmla="*/ 69951 w 258524"/>
                <a:gd name="connsiteY42" fmla="*/ 68835 h 248759"/>
                <a:gd name="connsiteX43" fmla="*/ 69951 w 258524"/>
                <a:gd name="connsiteY43" fmla="*/ 57932 h 248759"/>
                <a:gd name="connsiteX44" fmla="*/ 82961 w 258524"/>
                <a:gd name="connsiteY44" fmla="*/ 105172 h 248759"/>
                <a:gd name="connsiteX45" fmla="*/ 84229 w 258524"/>
                <a:gd name="connsiteY45" fmla="*/ 113057 h 248759"/>
                <a:gd name="connsiteX46" fmla="*/ 179194 w 258524"/>
                <a:gd name="connsiteY46" fmla="*/ 208064 h 248759"/>
                <a:gd name="connsiteX47" fmla="*/ 234552 w 258524"/>
                <a:gd name="connsiteY47" fmla="*/ 215444 h 248759"/>
                <a:gd name="connsiteX48" fmla="*/ 242900 w 258524"/>
                <a:gd name="connsiteY48" fmla="*/ 216405 h 248759"/>
                <a:gd name="connsiteX49" fmla="*/ 244822 w 258524"/>
                <a:gd name="connsiteY49" fmla="*/ 222089 h 24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524" h="248759">
                  <a:moveTo>
                    <a:pt x="227778" y="203620"/>
                  </a:moveTo>
                  <a:cubicBezTo>
                    <a:pt x="215107" y="210852"/>
                    <a:pt x="199166" y="208723"/>
                    <a:pt x="188837" y="198421"/>
                  </a:cubicBezTo>
                  <a:lnTo>
                    <a:pt x="97170" y="106760"/>
                  </a:lnTo>
                  <a:cubicBezTo>
                    <a:pt x="106896" y="81560"/>
                    <a:pt x="94842" y="53192"/>
                    <a:pt x="69951" y="42700"/>
                  </a:cubicBezTo>
                  <a:lnTo>
                    <a:pt x="69951" y="20048"/>
                  </a:lnTo>
                  <a:cubicBezTo>
                    <a:pt x="70154" y="9180"/>
                    <a:pt x="61508" y="206"/>
                    <a:pt x="50640" y="3"/>
                  </a:cubicBezTo>
                  <a:cubicBezTo>
                    <a:pt x="39772" y="-199"/>
                    <a:pt x="30798" y="8447"/>
                    <a:pt x="30595" y="19315"/>
                  </a:cubicBezTo>
                  <a:cubicBezTo>
                    <a:pt x="30591" y="19559"/>
                    <a:pt x="30591" y="19804"/>
                    <a:pt x="30595" y="20048"/>
                  </a:cubicBezTo>
                  <a:lnTo>
                    <a:pt x="30595" y="42680"/>
                  </a:lnTo>
                  <a:cubicBezTo>
                    <a:pt x="5088" y="53495"/>
                    <a:pt x="-6822" y="82940"/>
                    <a:pt x="3993" y="108446"/>
                  </a:cubicBezTo>
                  <a:cubicBezTo>
                    <a:pt x="11867" y="127018"/>
                    <a:pt x="30099" y="139066"/>
                    <a:pt x="50270" y="139029"/>
                  </a:cubicBezTo>
                  <a:cubicBezTo>
                    <a:pt x="56424" y="139040"/>
                    <a:pt x="62526" y="137900"/>
                    <a:pt x="68261" y="135669"/>
                  </a:cubicBezTo>
                  <a:lnTo>
                    <a:pt x="159922" y="227336"/>
                  </a:lnTo>
                  <a:cubicBezTo>
                    <a:pt x="183306" y="250657"/>
                    <a:pt x="219388" y="255483"/>
                    <a:pt x="248079" y="239126"/>
                  </a:cubicBezTo>
                  <a:cubicBezTo>
                    <a:pt x="253699" y="235940"/>
                    <a:pt x="257497" y="230300"/>
                    <a:pt x="258335" y="223895"/>
                  </a:cubicBezTo>
                  <a:cubicBezTo>
                    <a:pt x="259201" y="217591"/>
                    <a:pt x="257056" y="211247"/>
                    <a:pt x="252543" y="206762"/>
                  </a:cubicBezTo>
                  <a:cubicBezTo>
                    <a:pt x="245940" y="200252"/>
                    <a:pt x="235797" y="198965"/>
                    <a:pt x="227778" y="203620"/>
                  </a:cubicBezTo>
                  <a:close/>
                  <a:moveTo>
                    <a:pt x="44225" y="20048"/>
                  </a:moveTo>
                  <a:cubicBezTo>
                    <a:pt x="44113" y="16707"/>
                    <a:pt x="46730" y="13909"/>
                    <a:pt x="50070" y="13796"/>
                  </a:cubicBezTo>
                  <a:cubicBezTo>
                    <a:pt x="53411" y="13684"/>
                    <a:pt x="56210" y="16301"/>
                    <a:pt x="56322" y="19642"/>
                  </a:cubicBezTo>
                  <a:cubicBezTo>
                    <a:pt x="56326" y="19777"/>
                    <a:pt x="56326" y="19912"/>
                    <a:pt x="56322" y="20048"/>
                  </a:cubicBezTo>
                  <a:lnTo>
                    <a:pt x="56322" y="75930"/>
                  </a:lnTo>
                  <a:cubicBezTo>
                    <a:pt x="56434" y="79270"/>
                    <a:pt x="53817" y="82069"/>
                    <a:pt x="50477" y="82181"/>
                  </a:cubicBezTo>
                  <a:cubicBezTo>
                    <a:pt x="47136" y="82294"/>
                    <a:pt x="44337" y="79676"/>
                    <a:pt x="44225" y="76336"/>
                  </a:cubicBezTo>
                  <a:cubicBezTo>
                    <a:pt x="44221" y="76200"/>
                    <a:pt x="44221" y="76065"/>
                    <a:pt x="44225" y="75930"/>
                  </a:cubicBezTo>
                  <a:close/>
                  <a:moveTo>
                    <a:pt x="50270" y="95591"/>
                  </a:moveTo>
                  <a:cubicBezTo>
                    <a:pt x="55800" y="95570"/>
                    <a:pt x="61063" y="93211"/>
                    <a:pt x="64759" y="89096"/>
                  </a:cubicBezTo>
                  <a:cubicBezTo>
                    <a:pt x="64759" y="97109"/>
                    <a:pt x="58263" y="103605"/>
                    <a:pt x="50250" y="103605"/>
                  </a:cubicBezTo>
                  <a:cubicBezTo>
                    <a:pt x="42237" y="103605"/>
                    <a:pt x="35741" y="97109"/>
                    <a:pt x="35741" y="89096"/>
                  </a:cubicBezTo>
                  <a:cubicBezTo>
                    <a:pt x="39444" y="93223"/>
                    <a:pt x="44725" y="95584"/>
                    <a:pt x="50270" y="95591"/>
                  </a:cubicBezTo>
                  <a:close/>
                  <a:moveTo>
                    <a:pt x="244822" y="222089"/>
                  </a:moveTo>
                  <a:cubicBezTo>
                    <a:pt x="244526" y="224282"/>
                    <a:pt x="243219" y="226209"/>
                    <a:pt x="241291" y="227295"/>
                  </a:cubicBezTo>
                  <a:cubicBezTo>
                    <a:pt x="217942" y="240586"/>
                    <a:pt x="188593" y="236660"/>
                    <a:pt x="169558" y="217700"/>
                  </a:cubicBezTo>
                  <a:lnTo>
                    <a:pt x="74592" y="122728"/>
                  </a:lnTo>
                  <a:cubicBezTo>
                    <a:pt x="72510" y="120647"/>
                    <a:pt x="69327" y="120139"/>
                    <a:pt x="66701" y="121467"/>
                  </a:cubicBezTo>
                  <a:cubicBezTo>
                    <a:pt x="61610" y="124054"/>
                    <a:pt x="55980" y="125401"/>
                    <a:pt x="50270" y="125399"/>
                  </a:cubicBezTo>
                  <a:cubicBezTo>
                    <a:pt x="30074" y="125463"/>
                    <a:pt x="13649" y="109143"/>
                    <a:pt x="13585" y="88947"/>
                  </a:cubicBezTo>
                  <a:cubicBezTo>
                    <a:pt x="13545" y="76371"/>
                    <a:pt x="19970" y="64658"/>
                    <a:pt x="30595" y="57932"/>
                  </a:cubicBezTo>
                  <a:lnTo>
                    <a:pt x="30595" y="68835"/>
                  </a:lnTo>
                  <a:cubicBezTo>
                    <a:pt x="25191" y="74050"/>
                    <a:pt x="22128" y="81231"/>
                    <a:pt x="22104" y="88742"/>
                  </a:cubicBezTo>
                  <a:cubicBezTo>
                    <a:pt x="22104" y="104297"/>
                    <a:pt x="34714" y="116908"/>
                    <a:pt x="50270" y="116908"/>
                  </a:cubicBezTo>
                  <a:cubicBezTo>
                    <a:pt x="65826" y="116908"/>
                    <a:pt x="78436" y="104297"/>
                    <a:pt x="78436" y="88742"/>
                  </a:cubicBezTo>
                  <a:cubicBezTo>
                    <a:pt x="78416" y="81232"/>
                    <a:pt x="75356" y="74050"/>
                    <a:pt x="69951" y="68835"/>
                  </a:cubicBezTo>
                  <a:lnTo>
                    <a:pt x="69951" y="57932"/>
                  </a:lnTo>
                  <a:cubicBezTo>
                    <a:pt x="85822" y="67967"/>
                    <a:pt x="91457" y="88427"/>
                    <a:pt x="82961" y="105172"/>
                  </a:cubicBezTo>
                  <a:cubicBezTo>
                    <a:pt x="81638" y="107799"/>
                    <a:pt x="82149" y="110978"/>
                    <a:pt x="84229" y="113057"/>
                  </a:cubicBezTo>
                  <a:lnTo>
                    <a:pt x="179194" y="208064"/>
                  </a:lnTo>
                  <a:cubicBezTo>
                    <a:pt x="193884" y="222701"/>
                    <a:pt x="216540" y="225722"/>
                    <a:pt x="234552" y="215444"/>
                  </a:cubicBezTo>
                  <a:cubicBezTo>
                    <a:pt x="237228" y="213824"/>
                    <a:pt x="240661" y="214220"/>
                    <a:pt x="242900" y="216405"/>
                  </a:cubicBezTo>
                  <a:cubicBezTo>
                    <a:pt x="244409" y="217885"/>
                    <a:pt x="245123" y="219997"/>
                    <a:pt x="244822" y="222089"/>
                  </a:cubicBezTo>
                  <a:close/>
                </a:path>
              </a:pathLst>
            </a:custGeom>
            <a:solidFill>
              <a:srgbClr val="000000"/>
            </a:solidFill>
            <a:ln w="6697" cap="flat">
              <a:noFill/>
              <a:prstDash val="solid"/>
              <a:miter/>
            </a:ln>
          </p:spPr>
          <p:txBody>
            <a:bodyPr rtlCol="0" anchor="ctr"/>
            <a:lstStyle/>
            <a:p>
              <a:endParaRPr lang="fr-FR"/>
            </a:p>
          </p:txBody>
        </p:sp>
        <p:sp>
          <p:nvSpPr>
            <p:cNvPr id="27" name="Forme libre 26">
              <a:extLst>
                <a:ext uri="{FF2B5EF4-FFF2-40B4-BE49-F238E27FC236}">
                  <a16:creationId xmlns:a16="http://schemas.microsoft.com/office/drawing/2014/main" id="{03413C5D-96F8-B048-B4B1-2AB71391C266}"/>
                </a:ext>
              </a:extLst>
            </p:cNvPr>
            <p:cNvSpPr/>
            <p:nvPr/>
          </p:nvSpPr>
          <p:spPr>
            <a:xfrm>
              <a:off x="1156210" y="4773268"/>
              <a:ext cx="97118" cy="109196"/>
            </a:xfrm>
            <a:custGeom>
              <a:avLst/>
              <a:gdLst>
                <a:gd name="connsiteX0" fmla="*/ 96982 w 97118"/>
                <a:gd name="connsiteY0" fmla="*/ 76805 h 109196"/>
                <a:gd name="connsiteX1" fmla="*/ 70669 w 97118"/>
                <a:gd name="connsiteY1" fmla="*/ 35746 h 109196"/>
                <a:gd name="connsiteX2" fmla="*/ 81900 w 97118"/>
                <a:gd name="connsiteY2" fmla="*/ 29858 h 109196"/>
                <a:gd name="connsiteX3" fmla="*/ 84771 w 97118"/>
                <a:gd name="connsiteY3" fmla="*/ 20658 h 109196"/>
                <a:gd name="connsiteX4" fmla="*/ 80299 w 97118"/>
                <a:gd name="connsiteY4" fmla="*/ 17189 h 109196"/>
                <a:gd name="connsiteX5" fmla="*/ 8388 w 97118"/>
                <a:gd name="connsiteY5" fmla="*/ 186 h 109196"/>
                <a:gd name="connsiteX6" fmla="*/ 184 w 97118"/>
                <a:gd name="connsiteY6" fmla="*/ 5243 h 109196"/>
                <a:gd name="connsiteX7" fmla="*/ 401 w 97118"/>
                <a:gd name="connsiteY7" fmla="*/ 9120 h 109196"/>
                <a:gd name="connsiteX8" fmla="*/ 26298 w 97118"/>
                <a:gd name="connsiteY8" fmla="*/ 81508 h 109196"/>
                <a:gd name="connsiteX9" fmla="*/ 35011 w 97118"/>
                <a:gd name="connsiteY9" fmla="*/ 85627 h 109196"/>
                <a:gd name="connsiteX10" fmla="*/ 39130 w 97118"/>
                <a:gd name="connsiteY10" fmla="*/ 81508 h 109196"/>
                <a:gd name="connsiteX11" fmla="*/ 44323 w 97118"/>
                <a:gd name="connsiteY11" fmla="*/ 67026 h 109196"/>
                <a:gd name="connsiteX12" fmla="*/ 60106 w 97118"/>
                <a:gd name="connsiteY12" fmla="*/ 102525 h 109196"/>
                <a:gd name="connsiteX13" fmla="*/ 66921 w 97118"/>
                <a:gd name="connsiteY13" fmla="*/ 109197 h 109196"/>
                <a:gd name="connsiteX14" fmla="*/ 67064 w 97118"/>
                <a:gd name="connsiteY14" fmla="*/ 109197 h 109196"/>
                <a:gd name="connsiteX15" fmla="*/ 73736 w 97118"/>
                <a:gd name="connsiteY15" fmla="*/ 102245 h 109196"/>
                <a:gd name="connsiteX16" fmla="*/ 50395 w 97118"/>
                <a:gd name="connsiteY16" fmla="*/ 54228 h 109196"/>
                <a:gd name="connsiteX17" fmla="*/ 45536 w 97118"/>
                <a:gd name="connsiteY17" fmla="*/ 50248 h 109196"/>
                <a:gd name="connsiteX18" fmla="*/ 35944 w 97118"/>
                <a:gd name="connsiteY18" fmla="*/ 51188 h 109196"/>
                <a:gd name="connsiteX19" fmla="*/ 34796 w 97118"/>
                <a:gd name="connsiteY19" fmla="*/ 53212 h 109196"/>
                <a:gd name="connsiteX20" fmla="*/ 32751 w 97118"/>
                <a:gd name="connsiteY20" fmla="*/ 59005 h 109196"/>
                <a:gd name="connsiteX21" fmla="*/ 17486 w 97118"/>
                <a:gd name="connsiteY21" fmla="*/ 16330 h 109196"/>
                <a:gd name="connsiteX22" fmla="*/ 59473 w 97118"/>
                <a:gd name="connsiteY22" fmla="*/ 26259 h 109196"/>
                <a:gd name="connsiteX23" fmla="*/ 55384 w 97118"/>
                <a:gd name="connsiteY23" fmla="*/ 28413 h 109196"/>
                <a:gd name="connsiteX24" fmla="*/ 52512 w 97118"/>
                <a:gd name="connsiteY24" fmla="*/ 37613 h 109196"/>
                <a:gd name="connsiteX25" fmla="*/ 54218 w 97118"/>
                <a:gd name="connsiteY25" fmla="*/ 39712 h 109196"/>
                <a:gd name="connsiteX26" fmla="*/ 59070 w 97118"/>
                <a:gd name="connsiteY26" fmla="*/ 43699 h 109196"/>
                <a:gd name="connsiteX27" fmla="*/ 84020 w 97118"/>
                <a:gd name="connsiteY27" fmla="*/ 80799 h 109196"/>
                <a:gd name="connsiteX28" fmla="*/ 92943 w 97118"/>
                <a:gd name="connsiteY28" fmla="*/ 84442 h 109196"/>
                <a:gd name="connsiteX29" fmla="*/ 96982 w 97118"/>
                <a:gd name="connsiteY29" fmla="*/ 76805 h 109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18" h="109196">
                  <a:moveTo>
                    <a:pt x="96982" y="76805"/>
                  </a:moveTo>
                  <a:cubicBezTo>
                    <a:pt x="92138" y="60966"/>
                    <a:pt x="83036" y="46763"/>
                    <a:pt x="70669" y="35746"/>
                  </a:cubicBezTo>
                  <a:lnTo>
                    <a:pt x="81900" y="29858"/>
                  </a:lnTo>
                  <a:cubicBezTo>
                    <a:pt x="85234" y="28110"/>
                    <a:pt x="86520" y="23991"/>
                    <a:pt x="84771" y="20658"/>
                  </a:cubicBezTo>
                  <a:cubicBezTo>
                    <a:pt x="83854" y="18907"/>
                    <a:pt x="82222" y="17642"/>
                    <a:pt x="80299" y="17189"/>
                  </a:cubicBezTo>
                  <a:lnTo>
                    <a:pt x="8388" y="186"/>
                  </a:lnTo>
                  <a:cubicBezTo>
                    <a:pt x="4726" y="-683"/>
                    <a:pt x="1053" y="1581"/>
                    <a:pt x="184" y="5243"/>
                  </a:cubicBezTo>
                  <a:cubicBezTo>
                    <a:pt x="-121" y="6529"/>
                    <a:pt x="-46" y="7876"/>
                    <a:pt x="401" y="9120"/>
                  </a:cubicBezTo>
                  <a:lnTo>
                    <a:pt x="26298" y="81508"/>
                  </a:lnTo>
                  <a:cubicBezTo>
                    <a:pt x="27566" y="85051"/>
                    <a:pt x="31467" y="86896"/>
                    <a:pt x="35011" y="85627"/>
                  </a:cubicBezTo>
                  <a:cubicBezTo>
                    <a:pt x="36931" y="84940"/>
                    <a:pt x="38442" y="83428"/>
                    <a:pt x="39130" y="81508"/>
                  </a:cubicBezTo>
                  <a:lnTo>
                    <a:pt x="44323" y="67026"/>
                  </a:lnTo>
                  <a:cubicBezTo>
                    <a:pt x="54153" y="76249"/>
                    <a:pt x="59843" y="89048"/>
                    <a:pt x="60106" y="102525"/>
                  </a:cubicBezTo>
                  <a:cubicBezTo>
                    <a:pt x="60184" y="106233"/>
                    <a:pt x="63213" y="109197"/>
                    <a:pt x="66921" y="109197"/>
                  </a:cubicBezTo>
                  <a:lnTo>
                    <a:pt x="67064" y="109197"/>
                  </a:lnTo>
                  <a:cubicBezTo>
                    <a:pt x="70825" y="109118"/>
                    <a:pt x="73812" y="106007"/>
                    <a:pt x="73736" y="102245"/>
                  </a:cubicBezTo>
                  <a:cubicBezTo>
                    <a:pt x="73372" y="83592"/>
                    <a:pt x="64839" y="66038"/>
                    <a:pt x="50395" y="54228"/>
                  </a:cubicBezTo>
                  <a:lnTo>
                    <a:pt x="45536" y="50248"/>
                  </a:lnTo>
                  <a:cubicBezTo>
                    <a:pt x="42628" y="47859"/>
                    <a:pt x="38333" y="48280"/>
                    <a:pt x="35944" y="51188"/>
                  </a:cubicBezTo>
                  <a:cubicBezTo>
                    <a:pt x="35448" y="51792"/>
                    <a:pt x="35060" y="52477"/>
                    <a:pt x="34796" y="53212"/>
                  </a:cubicBezTo>
                  <a:lnTo>
                    <a:pt x="32751" y="59005"/>
                  </a:lnTo>
                  <a:lnTo>
                    <a:pt x="17486" y="16330"/>
                  </a:lnTo>
                  <a:lnTo>
                    <a:pt x="59473" y="26259"/>
                  </a:lnTo>
                  <a:lnTo>
                    <a:pt x="55384" y="28413"/>
                  </a:lnTo>
                  <a:cubicBezTo>
                    <a:pt x="52050" y="30160"/>
                    <a:pt x="50764" y="34279"/>
                    <a:pt x="52512" y="37613"/>
                  </a:cubicBezTo>
                  <a:cubicBezTo>
                    <a:pt x="52934" y="38419"/>
                    <a:pt x="53515" y="39133"/>
                    <a:pt x="54218" y="39712"/>
                  </a:cubicBezTo>
                  <a:lnTo>
                    <a:pt x="59070" y="43699"/>
                  </a:lnTo>
                  <a:cubicBezTo>
                    <a:pt x="70875" y="53324"/>
                    <a:pt x="79558" y="66236"/>
                    <a:pt x="84020" y="80799"/>
                  </a:cubicBezTo>
                  <a:cubicBezTo>
                    <a:pt x="85478" y="84269"/>
                    <a:pt x="89472" y="85900"/>
                    <a:pt x="92943" y="84442"/>
                  </a:cubicBezTo>
                  <a:cubicBezTo>
                    <a:pt x="95936" y="83184"/>
                    <a:pt x="97627" y="79988"/>
                    <a:pt x="96982" y="76805"/>
                  </a:cubicBezTo>
                  <a:close/>
                </a:path>
              </a:pathLst>
            </a:custGeom>
            <a:solidFill>
              <a:srgbClr val="000000"/>
            </a:solidFill>
            <a:ln w="6697" cap="flat">
              <a:noFill/>
              <a:prstDash val="solid"/>
              <a:miter/>
            </a:ln>
          </p:spPr>
          <p:txBody>
            <a:bodyPr rtlCol="0" anchor="ctr"/>
            <a:lstStyle/>
            <a:p>
              <a:endParaRPr lang="fr-FR"/>
            </a:p>
          </p:txBody>
        </p:sp>
      </p:grpSp>
      <p:grpSp>
        <p:nvGrpSpPr>
          <p:cNvPr id="28" name="Graphique 18">
            <a:extLst>
              <a:ext uri="{FF2B5EF4-FFF2-40B4-BE49-F238E27FC236}">
                <a16:creationId xmlns:a16="http://schemas.microsoft.com/office/drawing/2014/main" id="{63089A62-40BC-B34D-A59D-CF92E595335E}"/>
              </a:ext>
            </a:extLst>
          </p:cNvPr>
          <p:cNvGrpSpPr/>
          <p:nvPr/>
        </p:nvGrpSpPr>
        <p:grpSpPr>
          <a:xfrm>
            <a:off x="6925176" y="3765125"/>
            <a:ext cx="393824" cy="381097"/>
            <a:chOff x="6925176" y="3765125"/>
            <a:chExt cx="393824" cy="381097"/>
          </a:xfrm>
        </p:grpSpPr>
        <p:grpSp>
          <p:nvGrpSpPr>
            <p:cNvPr id="29" name="Graphique 18">
              <a:extLst>
                <a:ext uri="{FF2B5EF4-FFF2-40B4-BE49-F238E27FC236}">
                  <a16:creationId xmlns:a16="http://schemas.microsoft.com/office/drawing/2014/main" id="{63089A62-40BC-B34D-A59D-CF92E595335E}"/>
                </a:ext>
              </a:extLst>
            </p:cNvPr>
            <p:cNvGrpSpPr/>
            <p:nvPr/>
          </p:nvGrpSpPr>
          <p:grpSpPr>
            <a:xfrm>
              <a:off x="7052216" y="3879438"/>
              <a:ext cx="266784" cy="266784"/>
              <a:chOff x="7052216" y="3879438"/>
              <a:chExt cx="266784" cy="266784"/>
            </a:xfrm>
            <a:solidFill>
              <a:srgbClr val="FD9D59"/>
            </a:solidFill>
          </p:grpSpPr>
          <p:sp>
            <p:nvSpPr>
              <p:cNvPr id="30" name="Forme libre 29">
                <a:extLst>
                  <a:ext uri="{FF2B5EF4-FFF2-40B4-BE49-F238E27FC236}">
                    <a16:creationId xmlns:a16="http://schemas.microsoft.com/office/drawing/2014/main" id="{AC852456-523A-8749-911F-8C043A5814A3}"/>
                  </a:ext>
                </a:extLst>
              </p:cNvPr>
              <p:cNvSpPr/>
              <p:nvPr/>
            </p:nvSpPr>
            <p:spPr>
              <a:xfrm>
                <a:off x="7110985" y="4021221"/>
                <a:ext cx="20853" cy="27504"/>
              </a:xfrm>
              <a:custGeom>
                <a:avLst/>
                <a:gdLst>
                  <a:gd name="connsiteX0" fmla="*/ 0 w 20853"/>
                  <a:gd name="connsiteY0" fmla="*/ 27504 h 27504"/>
                  <a:gd name="connsiteX1" fmla="*/ 20854 w 20853"/>
                  <a:gd name="connsiteY1" fmla="*/ 27504 h 27504"/>
                  <a:gd name="connsiteX2" fmla="*/ 10474 w 20853"/>
                  <a:gd name="connsiteY2" fmla="*/ 0 h 27504"/>
                </a:gdLst>
                <a:ahLst/>
                <a:cxnLst>
                  <a:cxn ang="0">
                    <a:pos x="connsiteX0" y="connsiteY0"/>
                  </a:cxn>
                  <a:cxn ang="0">
                    <a:pos x="connsiteX1" y="connsiteY1"/>
                  </a:cxn>
                  <a:cxn ang="0">
                    <a:pos x="connsiteX2" y="connsiteY2"/>
                  </a:cxn>
                </a:cxnLst>
                <a:rect l="l" t="t" r="r" b="b"/>
                <a:pathLst>
                  <a:path w="20853" h="27504">
                    <a:moveTo>
                      <a:pt x="0" y="27504"/>
                    </a:moveTo>
                    <a:lnTo>
                      <a:pt x="20854" y="27504"/>
                    </a:lnTo>
                    <a:lnTo>
                      <a:pt x="10474" y="0"/>
                    </a:lnTo>
                    <a:close/>
                  </a:path>
                </a:pathLst>
              </a:custGeom>
              <a:solidFill>
                <a:srgbClr val="FFCE87"/>
              </a:solidFill>
              <a:ln w="6251" cap="flat">
                <a:noFill/>
                <a:prstDash val="solid"/>
                <a:miter/>
              </a:ln>
            </p:spPr>
            <p:txBody>
              <a:bodyPr rtlCol="0" anchor="ctr"/>
              <a:lstStyle/>
              <a:p>
                <a:endParaRPr lang="fr-FR"/>
              </a:p>
            </p:txBody>
          </p:sp>
          <p:sp>
            <p:nvSpPr>
              <p:cNvPr id="31" name="Forme libre 30">
                <a:extLst>
                  <a:ext uri="{FF2B5EF4-FFF2-40B4-BE49-F238E27FC236}">
                    <a16:creationId xmlns:a16="http://schemas.microsoft.com/office/drawing/2014/main" id="{41160F5C-DD8A-E14A-A920-D7CAC63B974E}"/>
                  </a:ext>
                </a:extLst>
              </p:cNvPr>
              <p:cNvSpPr/>
              <p:nvPr/>
            </p:nvSpPr>
            <p:spPr>
              <a:xfrm>
                <a:off x="7052216" y="3879438"/>
                <a:ext cx="266784" cy="50816"/>
              </a:xfrm>
              <a:custGeom>
                <a:avLst/>
                <a:gdLst>
                  <a:gd name="connsiteX0" fmla="*/ 266785 w 266784"/>
                  <a:gd name="connsiteY0" fmla="*/ 50816 h 50816"/>
                  <a:gd name="connsiteX1" fmla="*/ 266785 w 266784"/>
                  <a:gd name="connsiteY1" fmla="*/ 19056 h 50816"/>
                  <a:gd name="connsiteX2" fmla="*/ 247729 w 266784"/>
                  <a:gd name="connsiteY2" fmla="*/ 0 h 50816"/>
                  <a:gd name="connsiteX3" fmla="*/ 19056 w 266784"/>
                  <a:gd name="connsiteY3" fmla="*/ 0 h 50816"/>
                  <a:gd name="connsiteX4" fmla="*/ 0 w 266784"/>
                  <a:gd name="connsiteY4" fmla="*/ 19056 h 50816"/>
                  <a:gd name="connsiteX5" fmla="*/ 0 w 266784"/>
                  <a:gd name="connsiteY5" fmla="*/ 50816 h 5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84" h="50816">
                    <a:moveTo>
                      <a:pt x="266785" y="50816"/>
                    </a:moveTo>
                    <a:lnTo>
                      <a:pt x="266785" y="19056"/>
                    </a:lnTo>
                    <a:cubicBezTo>
                      <a:pt x="266785" y="8531"/>
                      <a:pt x="258253" y="0"/>
                      <a:pt x="247729" y="0"/>
                    </a:cubicBezTo>
                    <a:lnTo>
                      <a:pt x="19056" y="0"/>
                    </a:lnTo>
                    <a:cubicBezTo>
                      <a:pt x="8531" y="0"/>
                      <a:pt x="0" y="8531"/>
                      <a:pt x="0" y="19056"/>
                    </a:cubicBezTo>
                    <a:lnTo>
                      <a:pt x="0" y="50816"/>
                    </a:lnTo>
                    <a:close/>
                  </a:path>
                </a:pathLst>
              </a:custGeom>
              <a:solidFill>
                <a:srgbClr val="FFCE87"/>
              </a:solidFill>
              <a:ln w="6251" cap="flat">
                <a:noFill/>
                <a:prstDash val="solid"/>
                <a:miter/>
              </a:ln>
            </p:spPr>
            <p:txBody>
              <a:bodyPr rtlCol="0" anchor="ctr"/>
              <a:lstStyle/>
              <a:p>
                <a:endParaRPr lang="fr-FR"/>
              </a:p>
            </p:txBody>
          </p:sp>
          <p:sp>
            <p:nvSpPr>
              <p:cNvPr id="32" name="Forme libre 31">
                <a:extLst>
                  <a:ext uri="{FF2B5EF4-FFF2-40B4-BE49-F238E27FC236}">
                    <a16:creationId xmlns:a16="http://schemas.microsoft.com/office/drawing/2014/main" id="{F2928489-4DD8-7148-B011-D7571788F6E8}"/>
                  </a:ext>
                </a:extLst>
              </p:cNvPr>
              <p:cNvSpPr/>
              <p:nvPr/>
            </p:nvSpPr>
            <p:spPr>
              <a:xfrm>
                <a:off x="7176512" y="4013307"/>
                <a:ext cx="30667" cy="50403"/>
              </a:xfrm>
              <a:custGeom>
                <a:avLst/>
                <a:gdLst>
                  <a:gd name="connsiteX0" fmla="*/ 11523 w 30667"/>
                  <a:gd name="connsiteY0" fmla="*/ 0 h 50403"/>
                  <a:gd name="connsiteX1" fmla="*/ 0 w 30667"/>
                  <a:gd name="connsiteY1" fmla="*/ 0 h 50403"/>
                  <a:gd name="connsiteX2" fmla="*/ 38 w 30667"/>
                  <a:gd name="connsiteY2" fmla="*/ 25148 h 50403"/>
                  <a:gd name="connsiteX3" fmla="*/ 95 w 30667"/>
                  <a:gd name="connsiteY3" fmla="*/ 50403 h 50403"/>
                  <a:gd name="connsiteX4" fmla="*/ 11935 w 30667"/>
                  <a:gd name="connsiteY4" fmla="*/ 50295 h 50403"/>
                  <a:gd name="connsiteX5" fmla="*/ 30668 w 30667"/>
                  <a:gd name="connsiteY5" fmla="*/ 25217 h 50403"/>
                  <a:gd name="connsiteX6" fmla="*/ 11523 w 30667"/>
                  <a:gd name="connsiteY6" fmla="*/ 0 h 5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67" h="50403">
                    <a:moveTo>
                      <a:pt x="11523" y="0"/>
                    </a:moveTo>
                    <a:lnTo>
                      <a:pt x="0" y="0"/>
                    </a:lnTo>
                    <a:lnTo>
                      <a:pt x="38" y="25148"/>
                    </a:lnTo>
                    <a:cubicBezTo>
                      <a:pt x="38" y="30960"/>
                      <a:pt x="76" y="42971"/>
                      <a:pt x="95" y="50403"/>
                    </a:cubicBezTo>
                    <a:cubicBezTo>
                      <a:pt x="4186" y="50403"/>
                      <a:pt x="9217" y="50346"/>
                      <a:pt x="11935" y="50295"/>
                    </a:cubicBezTo>
                    <a:cubicBezTo>
                      <a:pt x="24805" y="50067"/>
                      <a:pt x="30668" y="37134"/>
                      <a:pt x="30668" y="25217"/>
                    </a:cubicBezTo>
                    <a:cubicBezTo>
                      <a:pt x="30693" y="13028"/>
                      <a:pt x="25611" y="0"/>
                      <a:pt x="11523" y="0"/>
                    </a:cubicBezTo>
                    <a:close/>
                  </a:path>
                </a:pathLst>
              </a:custGeom>
              <a:solidFill>
                <a:srgbClr val="FFCE87"/>
              </a:solidFill>
              <a:ln w="6251" cap="flat">
                <a:noFill/>
                <a:prstDash val="solid"/>
                <a:miter/>
              </a:ln>
            </p:spPr>
            <p:txBody>
              <a:bodyPr rtlCol="0" anchor="ctr"/>
              <a:lstStyle/>
              <a:p>
                <a:endParaRPr lang="fr-FR"/>
              </a:p>
            </p:txBody>
          </p:sp>
          <p:sp>
            <p:nvSpPr>
              <p:cNvPr id="33" name="Forme libre 32">
                <a:extLst>
                  <a:ext uri="{FF2B5EF4-FFF2-40B4-BE49-F238E27FC236}">
                    <a16:creationId xmlns:a16="http://schemas.microsoft.com/office/drawing/2014/main" id="{FA679E35-05DC-9047-867A-44806A009B67}"/>
                  </a:ext>
                </a:extLst>
              </p:cNvPr>
              <p:cNvSpPr/>
              <p:nvPr/>
            </p:nvSpPr>
            <p:spPr>
              <a:xfrm>
                <a:off x="7052216" y="3942958"/>
                <a:ext cx="266784" cy="203264"/>
              </a:xfrm>
              <a:custGeom>
                <a:avLst/>
                <a:gdLst>
                  <a:gd name="connsiteX0" fmla="*/ 0 w 266784"/>
                  <a:gd name="connsiteY0" fmla="*/ 0 h 203264"/>
                  <a:gd name="connsiteX1" fmla="*/ 0 w 266784"/>
                  <a:gd name="connsiteY1" fmla="*/ 184208 h 203264"/>
                  <a:gd name="connsiteX2" fmla="*/ 19056 w 266784"/>
                  <a:gd name="connsiteY2" fmla="*/ 203265 h 203264"/>
                  <a:gd name="connsiteX3" fmla="*/ 247729 w 266784"/>
                  <a:gd name="connsiteY3" fmla="*/ 203265 h 203264"/>
                  <a:gd name="connsiteX4" fmla="*/ 266785 w 266784"/>
                  <a:gd name="connsiteY4" fmla="*/ 184208 h 203264"/>
                  <a:gd name="connsiteX5" fmla="*/ 266785 w 266784"/>
                  <a:gd name="connsiteY5" fmla="*/ 0 h 203264"/>
                  <a:gd name="connsiteX6" fmla="*/ 97084 w 266784"/>
                  <a:gd name="connsiteY6" fmla="*/ 134028 h 203264"/>
                  <a:gd name="connsiteX7" fmla="*/ 88896 w 266784"/>
                  <a:gd name="connsiteY7" fmla="*/ 130331 h 203264"/>
                  <a:gd name="connsiteX8" fmla="*/ 88896 w 266784"/>
                  <a:gd name="connsiteY8" fmla="*/ 130331 h 203264"/>
                  <a:gd name="connsiteX9" fmla="*/ 84450 w 266784"/>
                  <a:gd name="connsiteY9" fmla="*/ 118459 h 203264"/>
                  <a:gd name="connsiteX10" fmla="*/ 53960 w 266784"/>
                  <a:gd name="connsiteY10" fmla="*/ 118459 h 203264"/>
                  <a:gd name="connsiteX11" fmla="*/ 49431 w 266784"/>
                  <a:gd name="connsiteY11" fmla="*/ 130337 h 203264"/>
                  <a:gd name="connsiteX12" fmla="*/ 41337 w 266784"/>
                  <a:gd name="connsiteY12" fmla="*/ 134233 h 203264"/>
                  <a:gd name="connsiteX13" fmla="*/ 37441 w 266784"/>
                  <a:gd name="connsiteY13" fmla="*/ 126138 h 203264"/>
                  <a:gd name="connsiteX14" fmla="*/ 37559 w 266784"/>
                  <a:gd name="connsiteY14" fmla="*/ 125827 h 203264"/>
                  <a:gd name="connsiteX15" fmla="*/ 61989 w 266784"/>
                  <a:gd name="connsiteY15" fmla="*/ 61672 h 203264"/>
                  <a:gd name="connsiteX16" fmla="*/ 72109 w 266784"/>
                  <a:gd name="connsiteY16" fmla="*/ 57190 h 203264"/>
                  <a:gd name="connsiteX17" fmla="*/ 76529 w 266784"/>
                  <a:gd name="connsiteY17" fmla="*/ 61519 h 203264"/>
                  <a:gd name="connsiteX18" fmla="*/ 100806 w 266784"/>
                  <a:gd name="connsiteY18" fmla="*/ 125833 h 203264"/>
                  <a:gd name="connsiteX19" fmla="*/ 97106 w 266784"/>
                  <a:gd name="connsiteY19" fmla="*/ 134019 h 203264"/>
                  <a:gd name="connsiteX20" fmla="*/ 97084 w 266784"/>
                  <a:gd name="connsiteY20" fmla="*/ 134028 h 203264"/>
                  <a:gd name="connsiteX21" fmla="*/ 136467 w 266784"/>
                  <a:gd name="connsiteY21" fmla="*/ 133335 h 203264"/>
                  <a:gd name="connsiteX22" fmla="*/ 118103 w 266784"/>
                  <a:gd name="connsiteY22" fmla="*/ 133475 h 203264"/>
                  <a:gd name="connsiteX23" fmla="*/ 111583 w 266784"/>
                  <a:gd name="connsiteY23" fmla="*/ 126734 h 203264"/>
                  <a:gd name="connsiteX24" fmla="*/ 111624 w 266784"/>
                  <a:gd name="connsiteY24" fmla="*/ 126100 h 203264"/>
                  <a:gd name="connsiteX25" fmla="*/ 111624 w 266784"/>
                  <a:gd name="connsiteY25" fmla="*/ 64060 h 203264"/>
                  <a:gd name="connsiteX26" fmla="*/ 111624 w 266784"/>
                  <a:gd name="connsiteY26" fmla="*/ 64009 h 203264"/>
                  <a:gd name="connsiteX27" fmla="*/ 117976 w 266784"/>
                  <a:gd name="connsiteY27" fmla="*/ 57657 h 203264"/>
                  <a:gd name="connsiteX28" fmla="*/ 135857 w 266784"/>
                  <a:gd name="connsiteY28" fmla="*/ 57657 h 203264"/>
                  <a:gd name="connsiteX29" fmla="*/ 167706 w 266784"/>
                  <a:gd name="connsiteY29" fmla="*/ 95579 h 203264"/>
                  <a:gd name="connsiteX30" fmla="*/ 136454 w 266784"/>
                  <a:gd name="connsiteY30" fmla="*/ 133348 h 203264"/>
                  <a:gd name="connsiteX31" fmla="*/ 229371 w 266784"/>
                  <a:gd name="connsiteY31" fmla="*/ 114533 h 203264"/>
                  <a:gd name="connsiteX32" fmla="*/ 203747 w 266784"/>
                  <a:gd name="connsiteY32" fmla="*/ 133869 h 203264"/>
                  <a:gd name="connsiteX33" fmla="*/ 176370 w 266784"/>
                  <a:gd name="connsiteY33" fmla="*/ 122137 h 203264"/>
                  <a:gd name="connsiteX34" fmla="*/ 176788 w 266784"/>
                  <a:gd name="connsiteY34" fmla="*/ 113163 h 203264"/>
                  <a:gd name="connsiteX35" fmla="*/ 185762 w 266784"/>
                  <a:gd name="connsiteY35" fmla="*/ 113581 h 203264"/>
                  <a:gd name="connsiteX36" fmla="*/ 185784 w 266784"/>
                  <a:gd name="connsiteY36" fmla="*/ 113606 h 203264"/>
                  <a:gd name="connsiteX37" fmla="*/ 203747 w 266784"/>
                  <a:gd name="connsiteY37" fmla="*/ 121165 h 203264"/>
                  <a:gd name="connsiteX38" fmla="*/ 216864 w 266784"/>
                  <a:gd name="connsiteY38" fmla="*/ 112304 h 203264"/>
                  <a:gd name="connsiteX39" fmla="*/ 207196 w 266784"/>
                  <a:gd name="connsiteY39" fmla="*/ 101461 h 203264"/>
                  <a:gd name="connsiteX40" fmla="*/ 186997 w 266784"/>
                  <a:gd name="connsiteY40" fmla="*/ 93146 h 203264"/>
                  <a:gd name="connsiteX41" fmla="*/ 178568 w 266784"/>
                  <a:gd name="connsiteY41" fmla="*/ 74414 h 203264"/>
                  <a:gd name="connsiteX42" fmla="*/ 193902 w 266784"/>
                  <a:gd name="connsiteY42" fmla="*/ 57397 h 203264"/>
                  <a:gd name="connsiteX43" fmla="*/ 225262 w 266784"/>
                  <a:gd name="connsiteY43" fmla="*/ 64276 h 203264"/>
                  <a:gd name="connsiteX44" fmla="*/ 225935 w 266784"/>
                  <a:gd name="connsiteY44" fmla="*/ 73234 h 203264"/>
                  <a:gd name="connsiteX45" fmla="*/ 217112 w 266784"/>
                  <a:gd name="connsiteY45" fmla="*/ 74020 h 203264"/>
                  <a:gd name="connsiteX46" fmla="*/ 197567 w 266784"/>
                  <a:gd name="connsiteY46" fmla="*/ 69574 h 203264"/>
                  <a:gd name="connsiteX47" fmla="*/ 191126 w 266784"/>
                  <a:gd name="connsiteY47" fmla="*/ 76224 h 203264"/>
                  <a:gd name="connsiteX48" fmla="*/ 193571 w 266784"/>
                  <a:gd name="connsiteY48" fmla="*/ 82252 h 203264"/>
                  <a:gd name="connsiteX49" fmla="*/ 211586 w 266784"/>
                  <a:gd name="connsiteY49" fmla="*/ 89538 h 203264"/>
                  <a:gd name="connsiteX50" fmla="*/ 229359 w 266784"/>
                  <a:gd name="connsiteY50" fmla="*/ 114546 h 2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6784" h="203264">
                    <a:moveTo>
                      <a:pt x="0" y="0"/>
                    </a:moveTo>
                    <a:lnTo>
                      <a:pt x="0" y="184208"/>
                    </a:lnTo>
                    <a:cubicBezTo>
                      <a:pt x="0" y="194733"/>
                      <a:pt x="8531" y="203265"/>
                      <a:pt x="19056" y="203265"/>
                    </a:cubicBezTo>
                    <a:lnTo>
                      <a:pt x="247729" y="203265"/>
                    </a:lnTo>
                    <a:cubicBezTo>
                      <a:pt x="258253" y="203265"/>
                      <a:pt x="266785" y="194733"/>
                      <a:pt x="266785" y="184208"/>
                    </a:cubicBezTo>
                    <a:lnTo>
                      <a:pt x="266785" y="0"/>
                    </a:lnTo>
                    <a:close/>
                    <a:moveTo>
                      <a:pt x="97084" y="134028"/>
                    </a:moveTo>
                    <a:cubicBezTo>
                      <a:pt x="93803" y="135267"/>
                      <a:pt x="90137" y="133613"/>
                      <a:pt x="88896" y="130331"/>
                    </a:cubicBezTo>
                    <a:cubicBezTo>
                      <a:pt x="88896" y="130331"/>
                      <a:pt x="88896" y="130331"/>
                      <a:pt x="88896" y="130331"/>
                    </a:cubicBezTo>
                    <a:lnTo>
                      <a:pt x="84450" y="118459"/>
                    </a:lnTo>
                    <a:lnTo>
                      <a:pt x="53960" y="118459"/>
                    </a:lnTo>
                    <a:lnTo>
                      <a:pt x="49431" y="130337"/>
                    </a:lnTo>
                    <a:cubicBezTo>
                      <a:pt x="48272" y="133648"/>
                      <a:pt x="44648" y="135392"/>
                      <a:pt x="41337" y="134233"/>
                    </a:cubicBezTo>
                    <a:cubicBezTo>
                      <a:pt x="38026" y="133073"/>
                      <a:pt x="36282" y="129449"/>
                      <a:pt x="37441" y="126138"/>
                    </a:cubicBezTo>
                    <a:cubicBezTo>
                      <a:pt x="37478" y="126034"/>
                      <a:pt x="37518" y="125929"/>
                      <a:pt x="37559" y="125827"/>
                    </a:cubicBezTo>
                    <a:lnTo>
                      <a:pt x="61989" y="61672"/>
                    </a:lnTo>
                    <a:cubicBezTo>
                      <a:pt x="63546" y="57640"/>
                      <a:pt x="68077" y="55633"/>
                      <a:pt x="72109" y="57190"/>
                    </a:cubicBezTo>
                    <a:cubicBezTo>
                      <a:pt x="74114" y="57965"/>
                      <a:pt x="75713" y="59530"/>
                      <a:pt x="76529" y="61519"/>
                    </a:cubicBezTo>
                    <a:lnTo>
                      <a:pt x="100806" y="125833"/>
                    </a:lnTo>
                    <a:cubicBezTo>
                      <a:pt x="102045" y="129116"/>
                      <a:pt x="100389" y="132781"/>
                      <a:pt x="97106" y="134019"/>
                    </a:cubicBezTo>
                    <a:cubicBezTo>
                      <a:pt x="97099" y="134022"/>
                      <a:pt x="97092" y="134025"/>
                      <a:pt x="97084" y="134028"/>
                    </a:cubicBezTo>
                    <a:close/>
                    <a:moveTo>
                      <a:pt x="136467" y="133335"/>
                    </a:moveTo>
                    <a:cubicBezTo>
                      <a:pt x="131341" y="133424"/>
                      <a:pt x="118103" y="133475"/>
                      <a:pt x="118103" y="133475"/>
                    </a:cubicBezTo>
                    <a:cubicBezTo>
                      <a:pt x="114441" y="133414"/>
                      <a:pt x="111522" y="130395"/>
                      <a:pt x="111583" y="126734"/>
                    </a:cubicBezTo>
                    <a:cubicBezTo>
                      <a:pt x="111587" y="126522"/>
                      <a:pt x="111600" y="126310"/>
                      <a:pt x="111624" y="126100"/>
                    </a:cubicBezTo>
                    <a:lnTo>
                      <a:pt x="111624" y="64060"/>
                    </a:lnTo>
                    <a:lnTo>
                      <a:pt x="111624" y="64009"/>
                    </a:lnTo>
                    <a:cubicBezTo>
                      <a:pt x="111624" y="60501"/>
                      <a:pt x="114468" y="57657"/>
                      <a:pt x="117976" y="57657"/>
                    </a:cubicBezTo>
                    <a:lnTo>
                      <a:pt x="135857" y="57657"/>
                    </a:lnTo>
                    <a:cubicBezTo>
                      <a:pt x="154913" y="57657"/>
                      <a:pt x="167706" y="72902"/>
                      <a:pt x="167706" y="95579"/>
                    </a:cubicBezTo>
                    <a:cubicBezTo>
                      <a:pt x="167693" y="117131"/>
                      <a:pt x="154545" y="133024"/>
                      <a:pt x="136454" y="133348"/>
                    </a:cubicBezTo>
                    <a:close/>
                    <a:moveTo>
                      <a:pt x="229371" y="114533"/>
                    </a:moveTo>
                    <a:cubicBezTo>
                      <a:pt x="226498" y="126241"/>
                      <a:pt x="215794" y="134318"/>
                      <a:pt x="203747" y="133869"/>
                    </a:cubicBezTo>
                    <a:cubicBezTo>
                      <a:pt x="193389" y="133927"/>
                      <a:pt x="183472" y="129677"/>
                      <a:pt x="176370" y="122137"/>
                    </a:cubicBezTo>
                    <a:cubicBezTo>
                      <a:pt x="174008" y="119543"/>
                      <a:pt x="174195" y="115525"/>
                      <a:pt x="176788" y="113163"/>
                    </a:cubicBezTo>
                    <a:cubicBezTo>
                      <a:pt x="179382" y="110801"/>
                      <a:pt x="183399" y="110988"/>
                      <a:pt x="185762" y="113581"/>
                    </a:cubicBezTo>
                    <a:cubicBezTo>
                      <a:pt x="185769" y="113589"/>
                      <a:pt x="185776" y="113598"/>
                      <a:pt x="185784" y="113606"/>
                    </a:cubicBezTo>
                    <a:cubicBezTo>
                      <a:pt x="190466" y="118505"/>
                      <a:pt x="196971" y="121242"/>
                      <a:pt x="203747" y="121165"/>
                    </a:cubicBezTo>
                    <a:cubicBezTo>
                      <a:pt x="209645" y="121609"/>
                      <a:pt x="215075" y="117941"/>
                      <a:pt x="216864" y="112304"/>
                    </a:cubicBezTo>
                    <a:cubicBezTo>
                      <a:pt x="217639" y="107959"/>
                      <a:pt x="214120" y="104008"/>
                      <a:pt x="207196" y="101461"/>
                    </a:cubicBezTo>
                    <a:cubicBezTo>
                      <a:pt x="204052" y="100298"/>
                      <a:pt x="188985" y="94410"/>
                      <a:pt x="186997" y="93146"/>
                    </a:cubicBezTo>
                    <a:cubicBezTo>
                      <a:pt x="180747" y="89104"/>
                      <a:pt x="177447" y="81773"/>
                      <a:pt x="178568" y="74414"/>
                    </a:cubicBezTo>
                    <a:cubicBezTo>
                      <a:pt x="179892" y="66222"/>
                      <a:pt x="185891" y="59564"/>
                      <a:pt x="193902" y="57397"/>
                    </a:cubicBezTo>
                    <a:cubicBezTo>
                      <a:pt x="204856" y="54648"/>
                      <a:pt x="216464" y="57195"/>
                      <a:pt x="225262" y="64276"/>
                    </a:cubicBezTo>
                    <a:cubicBezTo>
                      <a:pt x="227921" y="66563"/>
                      <a:pt x="228223" y="70574"/>
                      <a:pt x="225935" y="73234"/>
                    </a:cubicBezTo>
                    <a:cubicBezTo>
                      <a:pt x="223693" y="75842"/>
                      <a:pt x="219781" y="76191"/>
                      <a:pt x="217112" y="74020"/>
                    </a:cubicBezTo>
                    <a:cubicBezTo>
                      <a:pt x="211582" y="69705"/>
                      <a:pt x="204419" y="68076"/>
                      <a:pt x="197567" y="69574"/>
                    </a:cubicBezTo>
                    <a:cubicBezTo>
                      <a:pt x="194295" y="70326"/>
                      <a:pt x="191772" y="72931"/>
                      <a:pt x="191126" y="76224"/>
                    </a:cubicBezTo>
                    <a:cubicBezTo>
                      <a:pt x="190748" y="78533"/>
                      <a:pt x="191692" y="80859"/>
                      <a:pt x="193571" y="82252"/>
                    </a:cubicBezTo>
                    <a:cubicBezTo>
                      <a:pt x="195617" y="83154"/>
                      <a:pt x="203303" y="86483"/>
                      <a:pt x="211586" y="89538"/>
                    </a:cubicBezTo>
                    <a:cubicBezTo>
                      <a:pt x="226964" y="95223"/>
                      <a:pt x="230851" y="106187"/>
                      <a:pt x="229359" y="114546"/>
                    </a:cubicBezTo>
                    <a:close/>
                  </a:path>
                </a:pathLst>
              </a:custGeom>
              <a:solidFill>
                <a:srgbClr val="FFCE87"/>
              </a:solidFill>
              <a:ln w="6251" cap="flat">
                <a:noFill/>
                <a:prstDash val="solid"/>
                <a:miter/>
              </a:ln>
            </p:spPr>
            <p:txBody>
              <a:bodyPr rtlCol="0" anchor="ctr"/>
              <a:lstStyle/>
              <a:p>
                <a:endParaRPr lang="fr-FR"/>
              </a:p>
            </p:txBody>
          </p:sp>
        </p:grpSp>
        <p:sp>
          <p:nvSpPr>
            <p:cNvPr id="34" name="Forme libre 33">
              <a:extLst>
                <a:ext uri="{FF2B5EF4-FFF2-40B4-BE49-F238E27FC236}">
                  <a16:creationId xmlns:a16="http://schemas.microsoft.com/office/drawing/2014/main" id="{B285E15B-88D2-154E-B6EA-A0D77B2E6123}"/>
                </a:ext>
              </a:extLst>
            </p:cNvPr>
            <p:cNvSpPr/>
            <p:nvPr/>
          </p:nvSpPr>
          <p:spPr>
            <a:xfrm>
              <a:off x="6925176" y="3765125"/>
              <a:ext cx="285840" cy="241352"/>
            </a:xfrm>
            <a:custGeom>
              <a:avLst/>
              <a:gdLst>
                <a:gd name="connsiteX0" fmla="*/ 285841 w 285840"/>
                <a:gd name="connsiteY0" fmla="*/ 107960 h 241352"/>
                <a:gd name="connsiteX1" fmla="*/ 254081 w 285840"/>
                <a:gd name="connsiteY1" fmla="*/ 70426 h 241352"/>
                <a:gd name="connsiteX2" fmla="*/ 254081 w 285840"/>
                <a:gd name="connsiteY2" fmla="*/ 22323 h 241352"/>
                <a:gd name="connsiteX3" fmla="*/ 231685 w 285840"/>
                <a:gd name="connsiteY3" fmla="*/ 0 h 241352"/>
                <a:gd name="connsiteX4" fmla="*/ 223458 w 285840"/>
                <a:gd name="connsiteY4" fmla="*/ 1583 h 241352"/>
                <a:gd name="connsiteX5" fmla="*/ 164149 w 285840"/>
                <a:gd name="connsiteY5" fmla="*/ 25314 h 241352"/>
                <a:gd name="connsiteX6" fmla="*/ 31760 w 285840"/>
                <a:gd name="connsiteY6" fmla="*/ 50792 h 241352"/>
                <a:gd name="connsiteX7" fmla="*/ 0 w 285840"/>
                <a:gd name="connsiteY7" fmla="*/ 82552 h 241352"/>
                <a:gd name="connsiteX8" fmla="*/ 0 w 285840"/>
                <a:gd name="connsiteY8" fmla="*/ 133369 h 241352"/>
                <a:gd name="connsiteX9" fmla="*/ 31760 w 285840"/>
                <a:gd name="connsiteY9" fmla="*/ 165129 h 241352"/>
                <a:gd name="connsiteX10" fmla="*/ 32738 w 285840"/>
                <a:gd name="connsiteY10" fmla="*/ 165129 h 241352"/>
                <a:gd name="connsiteX11" fmla="*/ 42781 w 285840"/>
                <a:gd name="connsiteY11" fmla="*/ 225403 h 241352"/>
                <a:gd name="connsiteX12" fmla="*/ 61576 w 285840"/>
                <a:gd name="connsiteY12" fmla="*/ 241353 h 241352"/>
                <a:gd name="connsiteX13" fmla="*/ 73931 w 285840"/>
                <a:gd name="connsiteY13" fmla="*/ 241353 h 241352"/>
                <a:gd name="connsiteX14" fmla="*/ 92997 w 285840"/>
                <a:gd name="connsiteY14" fmla="*/ 222306 h 241352"/>
                <a:gd name="connsiteX15" fmla="*/ 92739 w 285840"/>
                <a:gd name="connsiteY15" fmla="*/ 219178 h 241352"/>
                <a:gd name="connsiteX16" fmla="*/ 84387 w 285840"/>
                <a:gd name="connsiteY16" fmla="*/ 169061 h 241352"/>
                <a:gd name="connsiteX17" fmla="*/ 164162 w 285840"/>
                <a:gd name="connsiteY17" fmla="*/ 190657 h 241352"/>
                <a:gd name="connsiteX18" fmla="*/ 223483 w 285840"/>
                <a:gd name="connsiteY18" fmla="*/ 214382 h 241352"/>
                <a:gd name="connsiteX19" fmla="*/ 252505 w 285840"/>
                <a:gd name="connsiteY19" fmla="*/ 201850 h 241352"/>
                <a:gd name="connsiteX20" fmla="*/ 254081 w 285840"/>
                <a:gd name="connsiteY20" fmla="*/ 193630 h 241352"/>
                <a:gd name="connsiteX21" fmla="*/ 254081 w 285840"/>
                <a:gd name="connsiteY21" fmla="*/ 145514 h 241352"/>
                <a:gd name="connsiteX22" fmla="*/ 285841 w 285840"/>
                <a:gd name="connsiteY22" fmla="*/ 107960 h 241352"/>
                <a:gd name="connsiteX23" fmla="*/ 12704 w 285840"/>
                <a:gd name="connsiteY23" fmla="*/ 133369 h 241352"/>
                <a:gd name="connsiteX24" fmla="*/ 12704 w 285840"/>
                <a:gd name="connsiteY24" fmla="*/ 82552 h 241352"/>
                <a:gd name="connsiteX25" fmla="*/ 31760 w 285840"/>
                <a:gd name="connsiteY25" fmla="*/ 63496 h 241352"/>
                <a:gd name="connsiteX26" fmla="*/ 69872 w 285840"/>
                <a:gd name="connsiteY26" fmla="*/ 61483 h 241352"/>
                <a:gd name="connsiteX27" fmla="*/ 69872 w 285840"/>
                <a:gd name="connsiteY27" fmla="*/ 154451 h 241352"/>
                <a:gd name="connsiteX28" fmla="*/ 31760 w 285840"/>
                <a:gd name="connsiteY28" fmla="*/ 152425 h 241352"/>
                <a:gd name="connsiteX29" fmla="*/ 12704 w 285840"/>
                <a:gd name="connsiteY29" fmla="*/ 133369 h 241352"/>
                <a:gd name="connsiteX30" fmla="*/ 80194 w 285840"/>
                <a:gd name="connsiteY30" fmla="*/ 221261 h 241352"/>
                <a:gd name="connsiteX31" fmla="*/ 74963 w 285840"/>
                <a:gd name="connsiteY31" fmla="*/ 228564 h 241352"/>
                <a:gd name="connsiteX32" fmla="*/ 73931 w 285840"/>
                <a:gd name="connsiteY32" fmla="*/ 228649 h 241352"/>
                <a:gd name="connsiteX33" fmla="*/ 61576 w 285840"/>
                <a:gd name="connsiteY33" fmla="*/ 228649 h 241352"/>
                <a:gd name="connsiteX34" fmla="*/ 55313 w 285840"/>
                <a:gd name="connsiteY34" fmla="*/ 223345 h 241352"/>
                <a:gd name="connsiteX35" fmla="*/ 45665 w 285840"/>
                <a:gd name="connsiteY35" fmla="*/ 165472 h 241352"/>
                <a:gd name="connsiteX36" fmla="*/ 71219 w 285840"/>
                <a:gd name="connsiteY36" fmla="*/ 167377 h 241352"/>
                <a:gd name="connsiteX37" fmla="*/ 241377 w 285840"/>
                <a:gd name="connsiteY37" fmla="*/ 193630 h 241352"/>
                <a:gd name="connsiteX38" fmla="*/ 231725 w 285840"/>
                <a:gd name="connsiteY38" fmla="*/ 203250 h 241352"/>
                <a:gd name="connsiteX39" fmla="*/ 228177 w 285840"/>
                <a:gd name="connsiteY39" fmla="*/ 202567 h 241352"/>
                <a:gd name="connsiteX40" fmla="*/ 168862 w 285840"/>
                <a:gd name="connsiteY40" fmla="*/ 178843 h 241352"/>
                <a:gd name="connsiteX41" fmla="*/ 82576 w 285840"/>
                <a:gd name="connsiteY41" fmla="*/ 155963 h 241352"/>
                <a:gd name="connsiteX42" fmla="*/ 82576 w 285840"/>
                <a:gd name="connsiteY42" fmla="*/ 59984 h 241352"/>
                <a:gd name="connsiteX43" fmla="*/ 168868 w 285840"/>
                <a:gd name="connsiteY43" fmla="*/ 37116 h 241352"/>
                <a:gd name="connsiteX44" fmla="*/ 228164 w 285840"/>
                <a:gd name="connsiteY44" fmla="*/ 13385 h 241352"/>
                <a:gd name="connsiteX45" fmla="*/ 240689 w 285840"/>
                <a:gd name="connsiteY45" fmla="*/ 18757 h 241352"/>
                <a:gd name="connsiteX46" fmla="*/ 241377 w 285840"/>
                <a:gd name="connsiteY46" fmla="*/ 22323 h 241352"/>
                <a:gd name="connsiteX47" fmla="*/ 254081 w 285840"/>
                <a:gd name="connsiteY47" fmla="*/ 132575 h 241352"/>
                <a:gd name="connsiteX48" fmla="*/ 254081 w 285840"/>
                <a:gd name="connsiteY48" fmla="*/ 83372 h 241352"/>
                <a:gd name="connsiteX49" fmla="*/ 272331 w 285840"/>
                <a:gd name="connsiteY49" fmla="*/ 114325 h 241352"/>
                <a:gd name="connsiteX50" fmla="*/ 254081 w 285840"/>
                <a:gd name="connsiteY50" fmla="*/ 132575 h 24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85840" h="241352">
                  <a:moveTo>
                    <a:pt x="285841" y="107960"/>
                  </a:moveTo>
                  <a:cubicBezTo>
                    <a:pt x="285818" y="89380"/>
                    <a:pt x="272401" y="73523"/>
                    <a:pt x="254081" y="70426"/>
                  </a:cubicBezTo>
                  <a:lnTo>
                    <a:pt x="254081" y="22323"/>
                  </a:lnTo>
                  <a:cubicBezTo>
                    <a:pt x="254060" y="9974"/>
                    <a:pt x="244034" y="-20"/>
                    <a:pt x="231685" y="0"/>
                  </a:cubicBezTo>
                  <a:cubicBezTo>
                    <a:pt x="228868" y="5"/>
                    <a:pt x="226076" y="542"/>
                    <a:pt x="223458" y="1583"/>
                  </a:cubicBezTo>
                  <a:lnTo>
                    <a:pt x="164149" y="25314"/>
                  </a:lnTo>
                  <a:cubicBezTo>
                    <a:pt x="122052" y="42186"/>
                    <a:pt x="77112" y="50834"/>
                    <a:pt x="31760" y="50792"/>
                  </a:cubicBezTo>
                  <a:cubicBezTo>
                    <a:pt x="14228" y="50813"/>
                    <a:pt x="21" y="65020"/>
                    <a:pt x="0" y="82552"/>
                  </a:cubicBezTo>
                  <a:lnTo>
                    <a:pt x="0" y="133369"/>
                  </a:lnTo>
                  <a:cubicBezTo>
                    <a:pt x="21" y="150901"/>
                    <a:pt x="14228" y="165108"/>
                    <a:pt x="31760" y="165129"/>
                  </a:cubicBezTo>
                  <a:lnTo>
                    <a:pt x="32738" y="165129"/>
                  </a:lnTo>
                  <a:lnTo>
                    <a:pt x="42781" y="225403"/>
                  </a:lnTo>
                  <a:cubicBezTo>
                    <a:pt x="44276" y="234616"/>
                    <a:pt x="52243" y="241376"/>
                    <a:pt x="61576" y="241353"/>
                  </a:cubicBezTo>
                  <a:lnTo>
                    <a:pt x="73931" y="241353"/>
                  </a:lnTo>
                  <a:cubicBezTo>
                    <a:pt x="84456" y="241358"/>
                    <a:pt x="92992" y="232830"/>
                    <a:pt x="92997" y="222306"/>
                  </a:cubicBezTo>
                  <a:cubicBezTo>
                    <a:pt x="92997" y="221258"/>
                    <a:pt x="92911" y="220212"/>
                    <a:pt x="92739" y="219178"/>
                  </a:cubicBezTo>
                  <a:lnTo>
                    <a:pt x="84387" y="169061"/>
                  </a:lnTo>
                  <a:cubicBezTo>
                    <a:pt x="111727" y="173135"/>
                    <a:pt x="138499" y="180383"/>
                    <a:pt x="164162" y="190657"/>
                  </a:cubicBezTo>
                  <a:lnTo>
                    <a:pt x="223483" y="214382"/>
                  </a:lnTo>
                  <a:cubicBezTo>
                    <a:pt x="234957" y="218936"/>
                    <a:pt x="247951" y="213325"/>
                    <a:pt x="252505" y="201850"/>
                  </a:cubicBezTo>
                  <a:cubicBezTo>
                    <a:pt x="253543" y="199234"/>
                    <a:pt x="254077" y="196445"/>
                    <a:pt x="254081" y="193630"/>
                  </a:cubicBezTo>
                  <a:lnTo>
                    <a:pt x="254081" y="145514"/>
                  </a:lnTo>
                  <a:cubicBezTo>
                    <a:pt x="272408" y="142416"/>
                    <a:pt x="285828" y="126548"/>
                    <a:pt x="285841" y="107960"/>
                  </a:cubicBezTo>
                  <a:close/>
                  <a:moveTo>
                    <a:pt x="12704" y="133369"/>
                  </a:moveTo>
                  <a:lnTo>
                    <a:pt x="12704" y="82552"/>
                  </a:lnTo>
                  <a:cubicBezTo>
                    <a:pt x="12704" y="72028"/>
                    <a:pt x="21236" y="63496"/>
                    <a:pt x="31760" y="63496"/>
                  </a:cubicBezTo>
                  <a:cubicBezTo>
                    <a:pt x="44490" y="63480"/>
                    <a:pt x="57211" y="62807"/>
                    <a:pt x="69872" y="61483"/>
                  </a:cubicBezTo>
                  <a:lnTo>
                    <a:pt x="69872" y="154451"/>
                  </a:lnTo>
                  <a:cubicBezTo>
                    <a:pt x="57211" y="153122"/>
                    <a:pt x="44490" y="152446"/>
                    <a:pt x="31760" y="152425"/>
                  </a:cubicBezTo>
                  <a:cubicBezTo>
                    <a:pt x="21236" y="152425"/>
                    <a:pt x="12704" y="143893"/>
                    <a:pt x="12704" y="133369"/>
                  </a:cubicBezTo>
                  <a:close/>
                  <a:moveTo>
                    <a:pt x="80194" y="221261"/>
                  </a:moveTo>
                  <a:cubicBezTo>
                    <a:pt x="80766" y="224723"/>
                    <a:pt x="78424" y="227992"/>
                    <a:pt x="74963" y="228564"/>
                  </a:cubicBezTo>
                  <a:cubicBezTo>
                    <a:pt x="74622" y="228620"/>
                    <a:pt x="74277" y="228649"/>
                    <a:pt x="73931" y="228649"/>
                  </a:cubicBezTo>
                  <a:lnTo>
                    <a:pt x="61576" y="228649"/>
                  </a:lnTo>
                  <a:cubicBezTo>
                    <a:pt x="58473" y="228648"/>
                    <a:pt x="55825" y="226405"/>
                    <a:pt x="55313" y="223345"/>
                  </a:cubicBezTo>
                  <a:lnTo>
                    <a:pt x="45665" y="165472"/>
                  </a:lnTo>
                  <a:cubicBezTo>
                    <a:pt x="54227" y="165802"/>
                    <a:pt x="62745" y="166463"/>
                    <a:pt x="71219" y="167377"/>
                  </a:cubicBezTo>
                  <a:close/>
                  <a:moveTo>
                    <a:pt x="241377" y="193630"/>
                  </a:moveTo>
                  <a:cubicBezTo>
                    <a:pt x="241368" y="198952"/>
                    <a:pt x="237047" y="203259"/>
                    <a:pt x="231725" y="203250"/>
                  </a:cubicBezTo>
                  <a:cubicBezTo>
                    <a:pt x="230510" y="203248"/>
                    <a:pt x="229306" y="203016"/>
                    <a:pt x="228177" y="202567"/>
                  </a:cubicBezTo>
                  <a:lnTo>
                    <a:pt x="168862" y="178843"/>
                  </a:lnTo>
                  <a:cubicBezTo>
                    <a:pt x="141135" y="167742"/>
                    <a:pt x="112160" y="160059"/>
                    <a:pt x="82576" y="155963"/>
                  </a:cubicBezTo>
                  <a:lnTo>
                    <a:pt x="82576" y="59984"/>
                  </a:lnTo>
                  <a:cubicBezTo>
                    <a:pt x="112161" y="55891"/>
                    <a:pt x="141139" y="48212"/>
                    <a:pt x="168868" y="37116"/>
                  </a:cubicBezTo>
                  <a:lnTo>
                    <a:pt x="228164" y="13385"/>
                  </a:lnTo>
                  <a:cubicBezTo>
                    <a:pt x="233106" y="11410"/>
                    <a:pt x="238713" y="13815"/>
                    <a:pt x="240689" y="18757"/>
                  </a:cubicBezTo>
                  <a:cubicBezTo>
                    <a:pt x="241142" y="19891"/>
                    <a:pt x="241375" y="21101"/>
                    <a:pt x="241377" y="22323"/>
                  </a:cubicBezTo>
                  <a:close/>
                  <a:moveTo>
                    <a:pt x="254081" y="132575"/>
                  </a:moveTo>
                  <a:lnTo>
                    <a:pt x="254081" y="83372"/>
                  </a:lnTo>
                  <a:cubicBezTo>
                    <a:pt x="267668" y="86879"/>
                    <a:pt x="275838" y="100738"/>
                    <a:pt x="272331" y="114325"/>
                  </a:cubicBezTo>
                  <a:cubicBezTo>
                    <a:pt x="270020" y="123275"/>
                    <a:pt x="263031" y="130264"/>
                    <a:pt x="254081" y="132575"/>
                  </a:cubicBezTo>
                  <a:close/>
                </a:path>
              </a:pathLst>
            </a:custGeom>
            <a:solidFill>
              <a:srgbClr val="000000"/>
            </a:solidFill>
            <a:ln w="6251" cap="flat">
              <a:noFill/>
              <a:prstDash val="solid"/>
              <a:miter/>
            </a:ln>
          </p:spPr>
          <p:txBody>
            <a:bodyPr rtlCol="0" anchor="ctr"/>
            <a:lstStyle/>
            <a:p>
              <a:endParaRPr lang="fr-FR"/>
            </a:p>
          </p:txBody>
        </p:sp>
      </p:grpSp>
      <p:grpSp>
        <p:nvGrpSpPr>
          <p:cNvPr id="35" name="Graphique 20">
            <a:extLst>
              <a:ext uri="{FF2B5EF4-FFF2-40B4-BE49-F238E27FC236}">
                <a16:creationId xmlns:a16="http://schemas.microsoft.com/office/drawing/2014/main" id="{3B1CAAAB-5EBE-674B-9942-47B304CDBBCF}"/>
              </a:ext>
            </a:extLst>
          </p:cNvPr>
          <p:cNvGrpSpPr/>
          <p:nvPr/>
        </p:nvGrpSpPr>
        <p:grpSpPr>
          <a:xfrm>
            <a:off x="6910697" y="4392459"/>
            <a:ext cx="393824" cy="355704"/>
            <a:chOff x="6910697" y="4392459"/>
            <a:chExt cx="393824" cy="355704"/>
          </a:xfrm>
        </p:grpSpPr>
        <p:sp>
          <p:nvSpPr>
            <p:cNvPr id="36" name="Forme libre 35">
              <a:extLst>
                <a:ext uri="{FF2B5EF4-FFF2-40B4-BE49-F238E27FC236}">
                  <a16:creationId xmlns:a16="http://schemas.microsoft.com/office/drawing/2014/main" id="{BEF98626-6428-8C47-8CE8-92F9F4F567A4}"/>
                </a:ext>
              </a:extLst>
            </p:cNvPr>
            <p:cNvSpPr/>
            <p:nvPr/>
          </p:nvSpPr>
          <p:spPr>
            <a:xfrm>
              <a:off x="7025033" y="4494083"/>
              <a:ext cx="279488" cy="254080"/>
            </a:xfrm>
            <a:custGeom>
              <a:avLst/>
              <a:gdLst>
                <a:gd name="connsiteX0" fmla="*/ 260433 w 279488"/>
                <a:gd name="connsiteY0" fmla="*/ 38112 h 254080"/>
                <a:gd name="connsiteX1" fmla="*/ 126589 w 279488"/>
                <a:gd name="connsiteY1" fmla="*/ 38112 h 254080"/>
                <a:gd name="connsiteX2" fmla="*/ 82576 w 279488"/>
                <a:gd name="connsiteY2" fmla="*/ 0 h 254080"/>
                <a:gd name="connsiteX3" fmla="*/ 76224 w 279488"/>
                <a:gd name="connsiteY3" fmla="*/ 6352 h 254080"/>
                <a:gd name="connsiteX4" fmla="*/ 76224 w 279488"/>
                <a:gd name="connsiteY4" fmla="*/ 38112 h 254080"/>
                <a:gd name="connsiteX5" fmla="*/ 19056 w 279488"/>
                <a:gd name="connsiteY5" fmla="*/ 38112 h 254080"/>
                <a:gd name="connsiteX6" fmla="*/ 0 w 279488"/>
                <a:gd name="connsiteY6" fmla="*/ 57168 h 254080"/>
                <a:gd name="connsiteX7" fmla="*/ 0 w 279488"/>
                <a:gd name="connsiteY7" fmla="*/ 235025 h 254080"/>
                <a:gd name="connsiteX8" fmla="*/ 19056 w 279488"/>
                <a:gd name="connsiteY8" fmla="*/ 254081 h 254080"/>
                <a:gd name="connsiteX9" fmla="*/ 260433 w 279488"/>
                <a:gd name="connsiteY9" fmla="*/ 254081 h 254080"/>
                <a:gd name="connsiteX10" fmla="*/ 279489 w 279488"/>
                <a:gd name="connsiteY10" fmla="*/ 235025 h 254080"/>
                <a:gd name="connsiteX11" fmla="*/ 279489 w 279488"/>
                <a:gd name="connsiteY11" fmla="*/ 57168 h 254080"/>
                <a:gd name="connsiteX12" fmla="*/ 260433 w 279488"/>
                <a:gd name="connsiteY12" fmla="*/ 38112 h 254080"/>
                <a:gd name="connsiteX13" fmla="*/ 177856 w 279488"/>
                <a:gd name="connsiteY13" fmla="*/ 196912 h 254080"/>
                <a:gd name="connsiteX14" fmla="*/ 63520 w 279488"/>
                <a:gd name="connsiteY14" fmla="*/ 196912 h 254080"/>
                <a:gd name="connsiteX15" fmla="*/ 57168 w 279488"/>
                <a:gd name="connsiteY15" fmla="*/ 190560 h 254080"/>
                <a:gd name="connsiteX16" fmla="*/ 63520 w 279488"/>
                <a:gd name="connsiteY16" fmla="*/ 184208 h 254080"/>
                <a:gd name="connsiteX17" fmla="*/ 177856 w 279488"/>
                <a:gd name="connsiteY17" fmla="*/ 184208 h 254080"/>
                <a:gd name="connsiteX18" fmla="*/ 184208 w 279488"/>
                <a:gd name="connsiteY18" fmla="*/ 190560 h 254080"/>
                <a:gd name="connsiteX19" fmla="*/ 177856 w 279488"/>
                <a:gd name="connsiteY19" fmla="*/ 196912 h 254080"/>
                <a:gd name="connsiteX20" fmla="*/ 215969 w 279488"/>
                <a:gd name="connsiteY20" fmla="*/ 152448 h 254080"/>
                <a:gd name="connsiteX21" fmla="*/ 63520 w 279488"/>
                <a:gd name="connsiteY21" fmla="*/ 152448 h 254080"/>
                <a:gd name="connsiteX22" fmla="*/ 57168 w 279488"/>
                <a:gd name="connsiteY22" fmla="*/ 146096 h 254080"/>
                <a:gd name="connsiteX23" fmla="*/ 63520 w 279488"/>
                <a:gd name="connsiteY23" fmla="*/ 139744 h 254080"/>
                <a:gd name="connsiteX24" fmla="*/ 215969 w 279488"/>
                <a:gd name="connsiteY24" fmla="*/ 139744 h 254080"/>
                <a:gd name="connsiteX25" fmla="*/ 222321 w 279488"/>
                <a:gd name="connsiteY25" fmla="*/ 146096 h 254080"/>
                <a:gd name="connsiteX26" fmla="*/ 215969 w 279488"/>
                <a:gd name="connsiteY26" fmla="*/ 152448 h 254080"/>
                <a:gd name="connsiteX27" fmla="*/ 215969 w 279488"/>
                <a:gd name="connsiteY27" fmla="*/ 107984 h 254080"/>
                <a:gd name="connsiteX28" fmla="*/ 82576 w 279488"/>
                <a:gd name="connsiteY28" fmla="*/ 107984 h 254080"/>
                <a:gd name="connsiteX29" fmla="*/ 76224 w 279488"/>
                <a:gd name="connsiteY29" fmla="*/ 101632 h 254080"/>
                <a:gd name="connsiteX30" fmla="*/ 82576 w 279488"/>
                <a:gd name="connsiteY30" fmla="*/ 95280 h 254080"/>
                <a:gd name="connsiteX31" fmla="*/ 215969 w 279488"/>
                <a:gd name="connsiteY31" fmla="*/ 95280 h 254080"/>
                <a:gd name="connsiteX32" fmla="*/ 222321 w 279488"/>
                <a:gd name="connsiteY32" fmla="*/ 101632 h 254080"/>
                <a:gd name="connsiteX33" fmla="*/ 215969 w 279488"/>
                <a:gd name="connsiteY33" fmla="*/ 107984 h 25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9488" h="254080">
                  <a:moveTo>
                    <a:pt x="260433" y="38112"/>
                  </a:moveTo>
                  <a:lnTo>
                    <a:pt x="126589" y="38112"/>
                  </a:lnTo>
                  <a:cubicBezTo>
                    <a:pt x="123403" y="16249"/>
                    <a:pt x="104670" y="27"/>
                    <a:pt x="82576" y="0"/>
                  </a:cubicBezTo>
                  <a:cubicBezTo>
                    <a:pt x="79068" y="0"/>
                    <a:pt x="76224" y="2844"/>
                    <a:pt x="76224" y="6352"/>
                  </a:cubicBezTo>
                  <a:lnTo>
                    <a:pt x="76224" y="38112"/>
                  </a:lnTo>
                  <a:lnTo>
                    <a:pt x="19056" y="38112"/>
                  </a:lnTo>
                  <a:cubicBezTo>
                    <a:pt x="8531" y="38112"/>
                    <a:pt x="0" y="46643"/>
                    <a:pt x="0" y="57168"/>
                  </a:cubicBezTo>
                  <a:lnTo>
                    <a:pt x="0" y="235025"/>
                  </a:lnTo>
                  <a:cubicBezTo>
                    <a:pt x="0" y="245549"/>
                    <a:pt x="8531" y="254081"/>
                    <a:pt x="19056" y="254081"/>
                  </a:cubicBezTo>
                  <a:lnTo>
                    <a:pt x="260433" y="254081"/>
                  </a:lnTo>
                  <a:cubicBezTo>
                    <a:pt x="270957" y="254081"/>
                    <a:pt x="279489" y="245549"/>
                    <a:pt x="279489" y="235025"/>
                  </a:cubicBezTo>
                  <a:lnTo>
                    <a:pt x="279489" y="57168"/>
                  </a:lnTo>
                  <a:cubicBezTo>
                    <a:pt x="279489" y="46643"/>
                    <a:pt x="270957" y="38112"/>
                    <a:pt x="260433" y="38112"/>
                  </a:cubicBezTo>
                  <a:close/>
                  <a:moveTo>
                    <a:pt x="177856" y="196912"/>
                  </a:moveTo>
                  <a:lnTo>
                    <a:pt x="63520" y="196912"/>
                  </a:lnTo>
                  <a:cubicBezTo>
                    <a:pt x="60012" y="196912"/>
                    <a:pt x="57168" y="194069"/>
                    <a:pt x="57168" y="190560"/>
                  </a:cubicBezTo>
                  <a:cubicBezTo>
                    <a:pt x="57168" y="187052"/>
                    <a:pt x="60012" y="184208"/>
                    <a:pt x="63520" y="184208"/>
                  </a:cubicBezTo>
                  <a:lnTo>
                    <a:pt x="177856" y="184208"/>
                  </a:lnTo>
                  <a:cubicBezTo>
                    <a:pt x="181365" y="184208"/>
                    <a:pt x="184208" y="187052"/>
                    <a:pt x="184208" y="190560"/>
                  </a:cubicBezTo>
                  <a:cubicBezTo>
                    <a:pt x="184208" y="194069"/>
                    <a:pt x="181365" y="196912"/>
                    <a:pt x="177856" y="196912"/>
                  </a:cubicBezTo>
                  <a:close/>
                  <a:moveTo>
                    <a:pt x="215969" y="152448"/>
                  </a:moveTo>
                  <a:lnTo>
                    <a:pt x="63520" y="152448"/>
                  </a:lnTo>
                  <a:cubicBezTo>
                    <a:pt x="60012" y="152448"/>
                    <a:pt x="57168" y="149605"/>
                    <a:pt x="57168" y="146096"/>
                  </a:cubicBezTo>
                  <a:cubicBezTo>
                    <a:pt x="57168" y="142588"/>
                    <a:pt x="60012" y="139744"/>
                    <a:pt x="63520" y="139744"/>
                  </a:cubicBezTo>
                  <a:lnTo>
                    <a:pt x="215969" y="139744"/>
                  </a:lnTo>
                  <a:cubicBezTo>
                    <a:pt x="219477" y="139744"/>
                    <a:pt x="222321" y="142588"/>
                    <a:pt x="222321" y="146096"/>
                  </a:cubicBezTo>
                  <a:cubicBezTo>
                    <a:pt x="222321" y="149605"/>
                    <a:pt x="219477" y="152448"/>
                    <a:pt x="215969" y="152448"/>
                  </a:cubicBezTo>
                  <a:close/>
                  <a:moveTo>
                    <a:pt x="215969" y="107984"/>
                  </a:moveTo>
                  <a:lnTo>
                    <a:pt x="82576" y="107984"/>
                  </a:lnTo>
                  <a:cubicBezTo>
                    <a:pt x="79068" y="107984"/>
                    <a:pt x="76224" y="105140"/>
                    <a:pt x="76224" y="101632"/>
                  </a:cubicBezTo>
                  <a:cubicBezTo>
                    <a:pt x="76224" y="98124"/>
                    <a:pt x="79068" y="95280"/>
                    <a:pt x="82576" y="95280"/>
                  </a:cubicBezTo>
                  <a:lnTo>
                    <a:pt x="215969" y="95280"/>
                  </a:lnTo>
                  <a:cubicBezTo>
                    <a:pt x="219477" y="95280"/>
                    <a:pt x="222321" y="98124"/>
                    <a:pt x="222321" y="101632"/>
                  </a:cubicBezTo>
                  <a:cubicBezTo>
                    <a:pt x="222321" y="105140"/>
                    <a:pt x="219477" y="107984"/>
                    <a:pt x="215969" y="107984"/>
                  </a:cubicBezTo>
                  <a:close/>
                </a:path>
              </a:pathLst>
            </a:custGeom>
            <a:solidFill>
              <a:srgbClr val="FFCE87"/>
            </a:solidFill>
            <a:ln w="6251" cap="flat">
              <a:noFill/>
              <a:prstDash val="solid"/>
              <a:miter/>
            </a:ln>
          </p:spPr>
          <p:txBody>
            <a:bodyPr rtlCol="0" anchor="ctr"/>
            <a:lstStyle/>
            <a:p>
              <a:endParaRPr lang="fr-FR"/>
            </a:p>
          </p:txBody>
        </p:sp>
        <p:grpSp>
          <p:nvGrpSpPr>
            <p:cNvPr id="37" name="Graphique 20">
              <a:extLst>
                <a:ext uri="{FF2B5EF4-FFF2-40B4-BE49-F238E27FC236}">
                  <a16:creationId xmlns:a16="http://schemas.microsoft.com/office/drawing/2014/main" id="{3B1CAAAB-5EBE-674B-9942-47B304CDBBCF}"/>
                </a:ext>
              </a:extLst>
            </p:cNvPr>
            <p:cNvGrpSpPr/>
            <p:nvPr/>
          </p:nvGrpSpPr>
          <p:grpSpPr>
            <a:xfrm>
              <a:off x="6910697" y="4392459"/>
              <a:ext cx="317600" cy="275923"/>
              <a:chOff x="6910697" y="4392459"/>
              <a:chExt cx="317600" cy="275923"/>
            </a:xfrm>
            <a:solidFill>
              <a:srgbClr val="000000"/>
            </a:solidFill>
          </p:grpSpPr>
          <p:sp>
            <p:nvSpPr>
              <p:cNvPr id="38" name="Forme libre 37">
                <a:extLst>
                  <a:ext uri="{FF2B5EF4-FFF2-40B4-BE49-F238E27FC236}">
                    <a16:creationId xmlns:a16="http://schemas.microsoft.com/office/drawing/2014/main" id="{8003DCF1-B686-9C43-96A1-A284B0B4ADCB}"/>
                  </a:ext>
                </a:extLst>
              </p:cNvPr>
              <p:cNvSpPr/>
              <p:nvPr/>
            </p:nvSpPr>
            <p:spPr>
              <a:xfrm>
                <a:off x="6910697" y="4392459"/>
                <a:ext cx="317600" cy="275923"/>
              </a:xfrm>
              <a:custGeom>
                <a:avLst/>
                <a:gdLst>
                  <a:gd name="connsiteX0" fmla="*/ 293920 w 317600"/>
                  <a:gd name="connsiteY0" fmla="*/ 570 h 275923"/>
                  <a:gd name="connsiteX1" fmla="*/ 14432 w 317600"/>
                  <a:gd name="connsiteY1" fmla="*/ 70442 h 275923"/>
                  <a:gd name="connsiteX2" fmla="*/ 0 w 317600"/>
                  <a:gd name="connsiteY2" fmla="*/ 88920 h 275923"/>
                  <a:gd name="connsiteX3" fmla="*/ 0 w 317600"/>
                  <a:gd name="connsiteY3" fmla="*/ 145307 h 275923"/>
                  <a:gd name="connsiteX4" fmla="*/ 14432 w 317600"/>
                  <a:gd name="connsiteY4" fmla="*/ 163791 h 275923"/>
                  <a:gd name="connsiteX5" fmla="*/ 76224 w 317600"/>
                  <a:gd name="connsiteY5" fmla="*/ 179252 h 275923"/>
                  <a:gd name="connsiteX6" fmla="*/ 76224 w 317600"/>
                  <a:gd name="connsiteY6" fmla="*/ 256867 h 275923"/>
                  <a:gd name="connsiteX7" fmla="*/ 95280 w 317600"/>
                  <a:gd name="connsiteY7" fmla="*/ 275923 h 275923"/>
                  <a:gd name="connsiteX8" fmla="*/ 112837 w 317600"/>
                  <a:gd name="connsiteY8" fmla="*/ 275923 h 275923"/>
                  <a:gd name="connsiteX9" fmla="*/ 129880 w 317600"/>
                  <a:gd name="connsiteY9" fmla="*/ 265391 h 275923"/>
                  <a:gd name="connsiteX10" fmla="*/ 162205 w 317600"/>
                  <a:gd name="connsiteY10" fmla="*/ 200715 h 275923"/>
                  <a:gd name="connsiteX11" fmla="*/ 293920 w 317600"/>
                  <a:gd name="connsiteY11" fmla="*/ 233644 h 275923"/>
                  <a:gd name="connsiteX12" fmla="*/ 317031 w 317600"/>
                  <a:gd name="connsiteY12" fmla="*/ 219782 h 275923"/>
                  <a:gd name="connsiteX13" fmla="*/ 317601 w 317600"/>
                  <a:gd name="connsiteY13" fmla="*/ 215192 h 275923"/>
                  <a:gd name="connsiteX14" fmla="*/ 317601 w 317600"/>
                  <a:gd name="connsiteY14" fmla="*/ 19048 h 275923"/>
                  <a:gd name="connsiteX15" fmla="*/ 298536 w 317600"/>
                  <a:gd name="connsiteY15" fmla="*/ 0 h 275923"/>
                  <a:gd name="connsiteX16" fmla="*/ 293920 w 317600"/>
                  <a:gd name="connsiteY16" fmla="*/ 570 h 275923"/>
                  <a:gd name="connsiteX17" fmla="*/ 88928 w 317600"/>
                  <a:gd name="connsiteY17" fmla="*/ 169330 h 275923"/>
                  <a:gd name="connsiteX18" fmla="*/ 88928 w 317600"/>
                  <a:gd name="connsiteY18" fmla="*/ 64916 h 275923"/>
                  <a:gd name="connsiteX19" fmla="*/ 247729 w 317600"/>
                  <a:gd name="connsiteY19" fmla="*/ 25215 h 275923"/>
                  <a:gd name="connsiteX20" fmla="*/ 247729 w 317600"/>
                  <a:gd name="connsiteY20" fmla="*/ 209030 h 275923"/>
                  <a:gd name="connsiteX21" fmla="*/ 17519 w 317600"/>
                  <a:gd name="connsiteY21" fmla="*/ 151481 h 275923"/>
                  <a:gd name="connsiteX22" fmla="*/ 12704 w 317600"/>
                  <a:gd name="connsiteY22" fmla="*/ 145319 h 275923"/>
                  <a:gd name="connsiteX23" fmla="*/ 12704 w 317600"/>
                  <a:gd name="connsiteY23" fmla="*/ 88920 h 275923"/>
                  <a:gd name="connsiteX24" fmla="*/ 17519 w 317600"/>
                  <a:gd name="connsiteY24" fmla="*/ 82752 h 275923"/>
                  <a:gd name="connsiteX25" fmla="*/ 76224 w 317600"/>
                  <a:gd name="connsiteY25" fmla="*/ 68092 h 275923"/>
                  <a:gd name="connsiteX26" fmla="*/ 76224 w 317600"/>
                  <a:gd name="connsiteY26" fmla="*/ 166154 h 275923"/>
                  <a:gd name="connsiteX27" fmla="*/ 118516 w 317600"/>
                  <a:gd name="connsiteY27" fmla="*/ 259706 h 275923"/>
                  <a:gd name="connsiteX28" fmla="*/ 112837 w 317600"/>
                  <a:gd name="connsiteY28" fmla="*/ 263219 h 275923"/>
                  <a:gd name="connsiteX29" fmla="*/ 95280 w 317600"/>
                  <a:gd name="connsiteY29" fmla="*/ 263219 h 275923"/>
                  <a:gd name="connsiteX30" fmla="*/ 88928 w 317600"/>
                  <a:gd name="connsiteY30" fmla="*/ 256867 h 275923"/>
                  <a:gd name="connsiteX31" fmla="*/ 88928 w 317600"/>
                  <a:gd name="connsiteY31" fmla="*/ 182428 h 275923"/>
                  <a:gd name="connsiteX32" fmla="*/ 149577 w 317600"/>
                  <a:gd name="connsiteY32" fmla="*/ 197590 h 275923"/>
                  <a:gd name="connsiteX33" fmla="*/ 304897 w 317600"/>
                  <a:gd name="connsiteY33" fmla="*/ 215192 h 275923"/>
                  <a:gd name="connsiteX34" fmla="*/ 298545 w 317600"/>
                  <a:gd name="connsiteY34" fmla="*/ 221544 h 275923"/>
                  <a:gd name="connsiteX35" fmla="*/ 297001 w 317600"/>
                  <a:gd name="connsiteY35" fmla="*/ 221353 h 275923"/>
                  <a:gd name="connsiteX36" fmla="*/ 260433 w 317600"/>
                  <a:gd name="connsiteY36" fmla="*/ 212206 h 275923"/>
                  <a:gd name="connsiteX37" fmla="*/ 260433 w 317600"/>
                  <a:gd name="connsiteY37" fmla="*/ 22039 h 275923"/>
                  <a:gd name="connsiteX38" fmla="*/ 297001 w 317600"/>
                  <a:gd name="connsiteY38" fmla="*/ 12892 h 275923"/>
                  <a:gd name="connsiteX39" fmla="*/ 304706 w 317600"/>
                  <a:gd name="connsiteY39" fmla="*/ 17511 h 275923"/>
                  <a:gd name="connsiteX40" fmla="*/ 304897 w 317600"/>
                  <a:gd name="connsiteY40" fmla="*/ 19048 h 27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7600" h="275923">
                    <a:moveTo>
                      <a:pt x="293920" y="570"/>
                    </a:moveTo>
                    <a:lnTo>
                      <a:pt x="14432" y="70442"/>
                    </a:lnTo>
                    <a:cubicBezTo>
                      <a:pt x="5953" y="72563"/>
                      <a:pt x="4" y="80179"/>
                      <a:pt x="0" y="88920"/>
                    </a:cubicBezTo>
                    <a:lnTo>
                      <a:pt x="0" y="145307"/>
                    </a:lnTo>
                    <a:cubicBezTo>
                      <a:pt x="1" y="154049"/>
                      <a:pt x="5951" y="161669"/>
                      <a:pt x="14432" y="163791"/>
                    </a:cubicBezTo>
                    <a:lnTo>
                      <a:pt x="76224" y="179252"/>
                    </a:lnTo>
                    <a:lnTo>
                      <a:pt x="76224" y="256867"/>
                    </a:lnTo>
                    <a:cubicBezTo>
                      <a:pt x="76224" y="267392"/>
                      <a:pt x="84756" y="275923"/>
                      <a:pt x="95280" y="275923"/>
                    </a:cubicBezTo>
                    <a:lnTo>
                      <a:pt x="112837" y="275923"/>
                    </a:lnTo>
                    <a:cubicBezTo>
                      <a:pt x="120061" y="275949"/>
                      <a:pt x="126671" y="271864"/>
                      <a:pt x="129880" y="265391"/>
                    </a:cubicBezTo>
                    <a:lnTo>
                      <a:pt x="162205" y="200715"/>
                    </a:lnTo>
                    <a:lnTo>
                      <a:pt x="293920" y="233644"/>
                    </a:lnTo>
                    <a:cubicBezTo>
                      <a:pt x="304130" y="236198"/>
                      <a:pt x="314478" y="229992"/>
                      <a:pt x="317031" y="219782"/>
                    </a:cubicBezTo>
                    <a:cubicBezTo>
                      <a:pt x="317407" y="218280"/>
                      <a:pt x="317598" y="216739"/>
                      <a:pt x="317601" y="215192"/>
                    </a:cubicBezTo>
                    <a:lnTo>
                      <a:pt x="317601" y="19048"/>
                    </a:lnTo>
                    <a:cubicBezTo>
                      <a:pt x="317596" y="8523"/>
                      <a:pt x="309061" y="-5"/>
                      <a:pt x="298536" y="0"/>
                    </a:cubicBezTo>
                    <a:cubicBezTo>
                      <a:pt x="296980" y="1"/>
                      <a:pt x="295430" y="192"/>
                      <a:pt x="293920" y="570"/>
                    </a:cubicBezTo>
                    <a:close/>
                    <a:moveTo>
                      <a:pt x="88928" y="169330"/>
                    </a:moveTo>
                    <a:lnTo>
                      <a:pt x="88928" y="64916"/>
                    </a:lnTo>
                    <a:lnTo>
                      <a:pt x="247729" y="25215"/>
                    </a:lnTo>
                    <a:lnTo>
                      <a:pt x="247729" y="209030"/>
                    </a:lnTo>
                    <a:close/>
                    <a:moveTo>
                      <a:pt x="17519" y="151481"/>
                    </a:moveTo>
                    <a:cubicBezTo>
                      <a:pt x="14690" y="150775"/>
                      <a:pt x="12705" y="148235"/>
                      <a:pt x="12704" y="145319"/>
                    </a:cubicBezTo>
                    <a:lnTo>
                      <a:pt x="12704" y="88920"/>
                    </a:lnTo>
                    <a:cubicBezTo>
                      <a:pt x="12702" y="86002"/>
                      <a:pt x="14688" y="83458"/>
                      <a:pt x="17519" y="82752"/>
                    </a:cubicBezTo>
                    <a:lnTo>
                      <a:pt x="76224" y="68092"/>
                    </a:lnTo>
                    <a:lnTo>
                      <a:pt x="76224" y="166154"/>
                    </a:lnTo>
                    <a:close/>
                    <a:moveTo>
                      <a:pt x="118516" y="259706"/>
                    </a:moveTo>
                    <a:cubicBezTo>
                      <a:pt x="117447" y="261864"/>
                      <a:pt x="115245" y="263227"/>
                      <a:pt x="112837" y="263219"/>
                    </a:cubicBezTo>
                    <a:lnTo>
                      <a:pt x="95280" y="263219"/>
                    </a:lnTo>
                    <a:cubicBezTo>
                      <a:pt x="91772" y="263219"/>
                      <a:pt x="88928" y="260375"/>
                      <a:pt x="88928" y="256867"/>
                    </a:cubicBezTo>
                    <a:lnTo>
                      <a:pt x="88928" y="182428"/>
                    </a:lnTo>
                    <a:lnTo>
                      <a:pt x="149577" y="197590"/>
                    </a:lnTo>
                    <a:close/>
                    <a:moveTo>
                      <a:pt x="304897" y="215192"/>
                    </a:moveTo>
                    <a:cubicBezTo>
                      <a:pt x="304897" y="218700"/>
                      <a:pt x="302053" y="221544"/>
                      <a:pt x="298545" y="221544"/>
                    </a:cubicBezTo>
                    <a:cubicBezTo>
                      <a:pt x="298025" y="221544"/>
                      <a:pt x="297506" y="221479"/>
                      <a:pt x="297001" y="221353"/>
                    </a:cubicBezTo>
                    <a:lnTo>
                      <a:pt x="260433" y="212206"/>
                    </a:lnTo>
                    <a:lnTo>
                      <a:pt x="260433" y="22039"/>
                    </a:lnTo>
                    <a:lnTo>
                      <a:pt x="297001" y="12892"/>
                    </a:lnTo>
                    <a:cubicBezTo>
                      <a:pt x="300404" y="12040"/>
                      <a:pt x="303854" y="14108"/>
                      <a:pt x="304706" y="17511"/>
                    </a:cubicBezTo>
                    <a:cubicBezTo>
                      <a:pt x="304833" y="18013"/>
                      <a:pt x="304896" y="18529"/>
                      <a:pt x="304897" y="19048"/>
                    </a:cubicBezTo>
                    <a:close/>
                  </a:path>
                </a:pathLst>
              </a:custGeom>
              <a:solidFill>
                <a:srgbClr val="000000"/>
              </a:solidFill>
              <a:ln w="6251" cap="flat">
                <a:noFill/>
                <a:prstDash val="solid"/>
                <a:miter/>
              </a:ln>
            </p:spPr>
            <p:txBody>
              <a:bodyPr rtlCol="0" anchor="ctr"/>
              <a:lstStyle/>
              <a:p>
                <a:endParaRPr lang="fr-FR"/>
              </a:p>
            </p:txBody>
          </p:sp>
          <p:sp>
            <p:nvSpPr>
              <p:cNvPr id="39" name="Forme libre 38">
                <a:extLst>
                  <a:ext uri="{FF2B5EF4-FFF2-40B4-BE49-F238E27FC236}">
                    <a16:creationId xmlns:a16="http://schemas.microsoft.com/office/drawing/2014/main" id="{B1A10F40-3820-9D41-B3CD-EAE7E91B701C}"/>
                  </a:ext>
                </a:extLst>
              </p:cNvPr>
              <p:cNvSpPr/>
              <p:nvPr/>
            </p:nvSpPr>
            <p:spPr>
              <a:xfrm>
                <a:off x="6936105" y="4484174"/>
                <a:ext cx="38112" cy="12704"/>
              </a:xfrm>
              <a:custGeom>
                <a:avLst/>
                <a:gdLst>
                  <a:gd name="connsiteX0" fmla="*/ 6352 w 38112"/>
                  <a:gd name="connsiteY0" fmla="*/ 12704 h 12704"/>
                  <a:gd name="connsiteX1" fmla="*/ 31760 w 38112"/>
                  <a:gd name="connsiteY1" fmla="*/ 12704 h 12704"/>
                  <a:gd name="connsiteX2" fmla="*/ 38112 w 38112"/>
                  <a:gd name="connsiteY2" fmla="*/ 6352 h 12704"/>
                  <a:gd name="connsiteX3" fmla="*/ 31760 w 38112"/>
                  <a:gd name="connsiteY3" fmla="*/ 0 h 12704"/>
                  <a:gd name="connsiteX4" fmla="*/ 6352 w 38112"/>
                  <a:gd name="connsiteY4" fmla="*/ 0 h 12704"/>
                  <a:gd name="connsiteX5" fmla="*/ 0 w 38112"/>
                  <a:gd name="connsiteY5" fmla="*/ 6352 h 12704"/>
                  <a:gd name="connsiteX6" fmla="*/ 6352 w 38112"/>
                  <a:gd name="connsiteY6" fmla="*/ 12704 h 1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12" h="12704">
                    <a:moveTo>
                      <a:pt x="6352" y="12704"/>
                    </a:moveTo>
                    <a:lnTo>
                      <a:pt x="31760" y="12704"/>
                    </a:lnTo>
                    <a:cubicBezTo>
                      <a:pt x="35268" y="12704"/>
                      <a:pt x="38112" y="9860"/>
                      <a:pt x="38112" y="6352"/>
                    </a:cubicBezTo>
                    <a:cubicBezTo>
                      <a:pt x="38112" y="2844"/>
                      <a:pt x="35268" y="0"/>
                      <a:pt x="31760" y="0"/>
                    </a:cubicBezTo>
                    <a:lnTo>
                      <a:pt x="6352" y="0"/>
                    </a:lnTo>
                    <a:cubicBezTo>
                      <a:pt x="2844" y="0"/>
                      <a:pt x="0" y="2844"/>
                      <a:pt x="0" y="6352"/>
                    </a:cubicBezTo>
                    <a:cubicBezTo>
                      <a:pt x="0" y="9860"/>
                      <a:pt x="2844" y="12704"/>
                      <a:pt x="6352" y="12704"/>
                    </a:cubicBezTo>
                    <a:close/>
                  </a:path>
                </a:pathLst>
              </a:custGeom>
              <a:solidFill>
                <a:srgbClr val="000000"/>
              </a:solidFill>
              <a:ln w="6251" cap="flat">
                <a:noFill/>
                <a:prstDash val="solid"/>
                <a:miter/>
              </a:ln>
            </p:spPr>
            <p:txBody>
              <a:bodyPr rtlCol="0" anchor="ctr"/>
              <a:lstStyle/>
              <a:p>
                <a:endParaRPr lang="fr-FR"/>
              </a:p>
            </p:txBody>
          </p:sp>
          <p:sp>
            <p:nvSpPr>
              <p:cNvPr id="40" name="Forme libre 39">
                <a:extLst>
                  <a:ext uri="{FF2B5EF4-FFF2-40B4-BE49-F238E27FC236}">
                    <a16:creationId xmlns:a16="http://schemas.microsoft.com/office/drawing/2014/main" id="{926A17A4-8BFB-704A-B5AB-C9145900012C}"/>
                  </a:ext>
                </a:extLst>
              </p:cNvPr>
              <p:cNvSpPr/>
              <p:nvPr/>
            </p:nvSpPr>
            <p:spPr>
              <a:xfrm>
                <a:off x="6936105" y="4522286"/>
                <a:ext cx="38112" cy="12704"/>
              </a:xfrm>
              <a:custGeom>
                <a:avLst/>
                <a:gdLst>
                  <a:gd name="connsiteX0" fmla="*/ 31760 w 38112"/>
                  <a:gd name="connsiteY0" fmla="*/ 0 h 12704"/>
                  <a:gd name="connsiteX1" fmla="*/ 6352 w 38112"/>
                  <a:gd name="connsiteY1" fmla="*/ 0 h 12704"/>
                  <a:gd name="connsiteX2" fmla="*/ 0 w 38112"/>
                  <a:gd name="connsiteY2" fmla="*/ 6352 h 12704"/>
                  <a:gd name="connsiteX3" fmla="*/ 6352 w 38112"/>
                  <a:gd name="connsiteY3" fmla="*/ 12704 h 12704"/>
                  <a:gd name="connsiteX4" fmla="*/ 31760 w 38112"/>
                  <a:gd name="connsiteY4" fmla="*/ 12704 h 12704"/>
                  <a:gd name="connsiteX5" fmla="*/ 38112 w 38112"/>
                  <a:gd name="connsiteY5" fmla="*/ 6352 h 12704"/>
                  <a:gd name="connsiteX6" fmla="*/ 31760 w 38112"/>
                  <a:gd name="connsiteY6" fmla="*/ 0 h 1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12" h="12704">
                    <a:moveTo>
                      <a:pt x="31760" y="0"/>
                    </a:moveTo>
                    <a:lnTo>
                      <a:pt x="6352" y="0"/>
                    </a:lnTo>
                    <a:cubicBezTo>
                      <a:pt x="2844" y="0"/>
                      <a:pt x="0" y="2844"/>
                      <a:pt x="0" y="6352"/>
                    </a:cubicBezTo>
                    <a:cubicBezTo>
                      <a:pt x="0" y="9860"/>
                      <a:pt x="2844" y="12704"/>
                      <a:pt x="6352" y="12704"/>
                    </a:cubicBezTo>
                    <a:lnTo>
                      <a:pt x="31760" y="12704"/>
                    </a:lnTo>
                    <a:cubicBezTo>
                      <a:pt x="35268" y="12704"/>
                      <a:pt x="38112" y="9860"/>
                      <a:pt x="38112" y="6352"/>
                    </a:cubicBezTo>
                    <a:cubicBezTo>
                      <a:pt x="38112" y="2844"/>
                      <a:pt x="35268" y="0"/>
                      <a:pt x="31760" y="0"/>
                    </a:cubicBezTo>
                    <a:close/>
                  </a:path>
                </a:pathLst>
              </a:custGeom>
              <a:solidFill>
                <a:srgbClr val="000000"/>
              </a:solidFill>
              <a:ln w="6251" cap="flat">
                <a:noFill/>
                <a:prstDash val="solid"/>
                <a:miter/>
              </a:ln>
            </p:spPr>
            <p:txBody>
              <a:bodyPr rtlCol="0" anchor="ctr"/>
              <a:lstStyle/>
              <a:p>
                <a:endParaRPr lang="fr-FR"/>
              </a:p>
            </p:txBody>
          </p:sp>
        </p:grpSp>
      </p:grpSp>
      <p:grpSp>
        <p:nvGrpSpPr>
          <p:cNvPr id="41" name="Graphique 22">
            <a:extLst>
              <a:ext uri="{FF2B5EF4-FFF2-40B4-BE49-F238E27FC236}">
                <a16:creationId xmlns:a16="http://schemas.microsoft.com/office/drawing/2014/main" id="{D67D5AD7-0649-8A4C-9162-E806755589BF}"/>
              </a:ext>
            </a:extLst>
          </p:cNvPr>
          <p:cNvGrpSpPr/>
          <p:nvPr/>
        </p:nvGrpSpPr>
        <p:grpSpPr>
          <a:xfrm>
            <a:off x="6964265" y="5043376"/>
            <a:ext cx="387613" cy="337597"/>
            <a:chOff x="6964265" y="5043376"/>
            <a:chExt cx="387613" cy="337597"/>
          </a:xfrm>
        </p:grpSpPr>
        <p:sp>
          <p:nvSpPr>
            <p:cNvPr id="42" name="Forme libre 41">
              <a:extLst>
                <a:ext uri="{FF2B5EF4-FFF2-40B4-BE49-F238E27FC236}">
                  <a16:creationId xmlns:a16="http://schemas.microsoft.com/office/drawing/2014/main" id="{B31C2FDF-9CEA-FC44-81F3-2164F2475744}"/>
                </a:ext>
              </a:extLst>
            </p:cNvPr>
            <p:cNvSpPr/>
            <p:nvPr/>
          </p:nvSpPr>
          <p:spPr>
            <a:xfrm>
              <a:off x="7081975" y="5198587"/>
              <a:ext cx="269903" cy="182385"/>
            </a:xfrm>
            <a:custGeom>
              <a:avLst/>
              <a:gdLst>
                <a:gd name="connsiteX0" fmla="*/ 18756 w 269903"/>
                <a:gd name="connsiteY0" fmla="*/ 141201 h 182385"/>
                <a:gd name="connsiteX1" fmla="*/ 168800 w 269903"/>
                <a:gd name="connsiteY1" fmla="*/ 141201 h 182385"/>
                <a:gd name="connsiteX2" fmla="*/ 168800 w 269903"/>
                <a:gd name="connsiteY2" fmla="*/ 169885 h 182385"/>
                <a:gd name="connsiteX3" fmla="*/ 181306 w 269903"/>
                <a:gd name="connsiteY3" fmla="*/ 182386 h 182385"/>
                <a:gd name="connsiteX4" fmla="*/ 190144 w 269903"/>
                <a:gd name="connsiteY4" fmla="*/ 178725 h 182385"/>
                <a:gd name="connsiteX5" fmla="*/ 264409 w 269903"/>
                <a:gd name="connsiteY5" fmla="*/ 104453 h 182385"/>
                <a:gd name="connsiteX6" fmla="*/ 264412 w 269903"/>
                <a:gd name="connsiteY6" fmla="*/ 77929 h 182385"/>
                <a:gd name="connsiteX7" fmla="*/ 264409 w 269903"/>
                <a:gd name="connsiteY7" fmla="*/ 77926 h 182385"/>
                <a:gd name="connsiteX8" fmla="*/ 190144 w 269903"/>
                <a:gd name="connsiteY8" fmla="*/ 3661 h 182385"/>
                <a:gd name="connsiteX9" fmla="*/ 172461 w 269903"/>
                <a:gd name="connsiteY9" fmla="*/ 3663 h 182385"/>
                <a:gd name="connsiteX10" fmla="*/ 168800 w 269903"/>
                <a:gd name="connsiteY10" fmla="*/ 12501 h 182385"/>
                <a:gd name="connsiteX11" fmla="*/ 168800 w 269903"/>
                <a:gd name="connsiteY11" fmla="*/ 41172 h 182385"/>
                <a:gd name="connsiteX12" fmla="*/ 18756 w 269903"/>
                <a:gd name="connsiteY12" fmla="*/ 41172 h 182385"/>
                <a:gd name="connsiteX13" fmla="*/ 0 w 269903"/>
                <a:gd name="connsiteY13" fmla="*/ 59927 h 182385"/>
                <a:gd name="connsiteX14" fmla="*/ 0 w 269903"/>
                <a:gd name="connsiteY14" fmla="*/ 122446 h 182385"/>
                <a:gd name="connsiteX15" fmla="*/ 18756 w 269903"/>
                <a:gd name="connsiteY15" fmla="*/ 141201 h 182385"/>
                <a:gd name="connsiteX16" fmla="*/ 43763 w 269903"/>
                <a:gd name="connsiteY16" fmla="*/ 84935 h 182385"/>
                <a:gd name="connsiteX17" fmla="*/ 175052 w 269903"/>
                <a:gd name="connsiteY17" fmla="*/ 84935 h 182385"/>
                <a:gd name="connsiteX18" fmla="*/ 181303 w 269903"/>
                <a:gd name="connsiteY18" fmla="*/ 91187 h 182385"/>
                <a:gd name="connsiteX19" fmla="*/ 175052 w 269903"/>
                <a:gd name="connsiteY19" fmla="*/ 97438 h 182385"/>
                <a:gd name="connsiteX20" fmla="*/ 43763 w 269903"/>
                <a:gd name="connsiteY20" fmla="*/ 97438 h 182385"/>
                <a:gd name="connsiteX21" fmla="*/ 37511 w 269903"/>
                <a:gd name="connsiteY21" fmla="*/ 91187 h 182385"/>
                <a:gd name="connsiteX22" fmla="*/ 43763 w 269903"/>
                <a:gd name="connsiteY22" fmla="*/ 84935 h 18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903" h="182385">
                  <a:moveTo>
                    <a:pt x="18756" y="141201"/>
                  </a:moveTo>
                  <a:lnTo>
                    <a:pt x="168800" y="141201"/>
                  </a:lnTo>
                  <a:lnTo>
                    <a:pt x="168800" y="169885"/>
                  </a:lnTo>
                  <a:cubicBezTo>
                    <a:pt x="168801" y="176791"/>
                    <a:pt x="174401" y="182387"/>
                    <a:pt x="181306" y="182386"/>
                  </a:cubicBezTo>
                  <a:cubicBezTo>
                    <a:pt x="184621" y="182385"/>
                    <a:pt x="187800" y="181068"/>
                    <a:pt x="190144" y="178725"/>
                  </a:cubicBezTo>
                  <a:lnTo>
                    <a:pt x="264409" y="104453"/>
                  </a:lnTo>
                  <a:cubicBezTo>
                    <a:pt x="271735" y="97129"/>
                    <a:pt x="271735" y="85254"/>
                    <a:pt x="264412" y="77929"/>
                  </a:cubicBezTo>
                  <a:cubicBezTo>
                    <a:pt x="264411" y="77928"/>
                    <a:pt x="264410" y="77927"/>
                    <a:pt x="264409" y="77926"/>
                  </a:cubicBezTo>
                  <a:lnTo>
                    <a:pt x="190144" y="3661"/>
                  </a:lnTo>
                  <a:cubicBezTo>
                    <a:pt x="185260" y="-1221"/>
                    <a:pt x="177343" y="-1220"/>
                    <a:pt x="172461" y="3663"/>
                  </a:cubicBezTo>
                  <a:cubicBezTo>
                    <a:pt x="170117" y="6008"/>
                    <a:pt x="168800" y="9186"/>
                    <a:pt x="168800" y="12501"/>
                  </a:cubicBezTo>
                  <a:lnTo>
                    <a:pt x="168800" y="41172"/>
                  </a:lnTo>
                  <a:lnTo>
                    <a:pt x="18756" y="41172"/>
                  </a:lnTo>
                  <a:cubicBezTo>
                    <a:pt x="8397" y="41172"/>
                    <a:pt x="0" y="49569"/>
                    <a:pt x="0" y="59927"/>
                  </a:cubicBezTo>
                  <a:lnTo>
                    <a:pt x="0" y="122446"/>
                  </a:lnTo>
                  <a:cubicBezTo>
                    <a:pt x="0" y="132804"/>
                    <a:pt x="8397" y="141201"/>
                    <a:pt x="18756" y="141201"/>
                  </a:cubicBezTo>
                  <a:close/>
                  <a:moveTo>
                    <a:pt x="43763" y="84935"/>
                  </a:moveTo>
                  <a:lnTo>
                    <a:pt x="175052" y="84935"/>
                  </a:lnTo>
                  <a:cubicBezTo>
                    <a:pt x="178505" y="84935"/>
                    <a:pt x="181303" y="87734"/>
                    <a:pt x="181303" y="91187"/>
                  </a:cubicBezTo>
                  <a:cubicBezTo>
                    <a:pt x="181303" y="94639"/>
                    <a:pt x="178505" y="97438"/>
                    <a:pt x="175052" y="97438"/>
                  </a:cubicBezTo>
                  <a:lnTo>
                    <a:pt x="43763" y="97438"/>
                  </a:lnTo>
                  <a:cubicBezTo>
                    <a:pt x="40310" y="97438"/>
                    <a:pt x="37511" y="94639"/>
                    <a:pt x="37511" y="91187"/>
                  </a:cubicBezTo>
                  <a:cubicBezTo>
                    <a:pt x="37511" y="87734"/>
                    <a:pt x="40310" y="84935"/>
                    <a:pt x="43763" y="84935"/>
                  </a:cubicBezTo>
                  <a:close/>
                </a:path>
              </a:pathLst>
            </a:custGeom>
            <a:solidFill>
              <a:srgbClr val="FFCE87"/>
            </a:solidFill>
            <a:ln w="6251" cap="flat">
              <a:noFill/>
              <a:prstDash val="solid"/>
              <a:miter/>
            </a:ln>
          </p:spPr>
          <p:txBody>
            <a:bodyPr rtlCol="0" anchor="ctr"/>
            <a:lstStyle/>
            <a:p>
              <a:endParaRPr lang="fr-FR"/>
            </a:p>
          </p:txBody>
        </p:sp>
        <p:grpSp>
          <p:nvGrpSpPr>
            <p:cNvPr id="43" name="Graphique 22">
              <a:extLst>
                <a:ext uri="{FF2B5EF4-FFF2-40B4-BE49-F238E27FC236}">
                  <a16:creationId xmlns:a16="http://schemas.microsoft.com/office/drawing/2014/main" id="{D67D5AD7-0649-8A4C-9162-E806755589BF}"/>
                </a:ext>
              </a:extLst>
            </p:cNvPr>
            <p:cNvGrpSpPr/>
            <p:nvPr/>
          </p:nvGrpSpPr>
          <p:grpSpPr>
            <a:xfrm>
              <a:off x="6964265" y="5043376"/>
              <a:ext cx="312592" cy="240145"/>
              <a:chOff x="6964265" y="5043376"/>
              <a:chExt cx="312592" cy="240145"/>
            </a:xfrm>
            <a:solidFill>
              <a:srgbClr val="000000"/>
            </a:solidFill>
          </p:grpSpPr>
          <p:sp>
            <p:nvSpPr>
              <p:cNvPr id="44" name="Forme libre 43">
                <a:extLst>
                  <a:ext uri="{FF2B5EF4-FFF2-40B4-BE49-F238E27FC236}">
                    <a16:creationId xmlns:a16="http://schemas.microsoft.com/office/drawing/2014/main" id="{EAA32D79-4671-1E4D-B201-3755C0D6318A}"/>
                  </a:ext>
                </a:extLst>
              </p:cNvPr>
              <p:cNvSpPr/>
              <p:nvPr/>
            </p:nvSpPr>
            <p:spPr>
              <a:xfrm>
                <a:off x="6964265" y="5043376"/>
                <a:ext cx="312592" cy="240145"/>
              </a:xfrm>
              <a:custGeom>
                <a:avLst/>
                <a:gdLst>
                  <a:gd name="connsiteX0" fmla="*/ 293837 w 312592"/>
                  <a:gd name="connsiteY0" fmla="*/ 40087 h 240145"/>
                  <a:gd name="connsiteX1" fmla="*/ 293837 w 312592"/>
                  <a:gd name="connsiteY1" fmla="*/ 18756 h 240145"/>
                  <a:gd name="connsiteX2" fmla="*/ 275081 w 312592"/>
                  <a:gd name="connsiteY2" fmla="*/ 0 h 240145"/>
                  <a:gd name="connsiteX3" fmla="*/ 37511 w 312592"/>
                  <a:gd name="connsiteY3" fmla="*/ 0 h 240145"/>
                  <a:gd name="connsiteX4" fmla="*/ 18756 w 312592"/>
                  <a:gd name="connsiteY4" fmla="*/ 18756 h 240145"/>
                  <a:gd name="connsiteX5" fmla="*/ 18756 w 312592"/>
                  <a:gd name="connsiteY5" fmla="*/ 190131 h 240145"/>
                  <a:gd name="connsiteX6" fmla="*/ 0 w 312592"/>
                  <a:gd name="connsiteY6" fmla="*/ 208887 h 240145"/>
                  <a:gd name="connsiteX7" fmla="*/ 31259 w 312592"/>
                  <a:gd name="connsiteY7" fmla="*/ 240146 h 240145"/>
                  <a:gd name="connsiteX8" fmla="*/ 281333 w 312592"/>
                  <a:gd name="connsiteY8" fmla="*/ 240146 h 240145"/>
                  <a:gd name="connsiteX9" fmla="*/ 312592 w 312592"/>
                  <a:gd name="connsiteY9" fmla="*/ 208887 h 240145"/>
                  <a:gd name="connsiteX10" fmla="*/ 293837 w 312592"/>
                  <a:gd name="connsiteY10" fmla="*/ 190131 h 240145"/>
                  <a:gd name="connsiteX11" fmla="*/ 293837 w 312592"/>
                  <a:gd name="connsiteY11" fmla="*/ 165124 h 240145"/>
                  <a:gd name="connsiteX12" fmla="*/ 312592 w 312592"/>
                  <a:gd name="connsiteY12" fmla="*/ 146368 h 240145"/>
                  <a:gd name="connsiteX13" fmla="*/ 312592 w 312592"/>
                  <a:gd name="connsiteY13" fmla="*/ 58842 h 240145"/>
                  <a:gd name="connsiteX14" fmla="*/ 293837 w 312592"/>
                  <a:gd name="connsiteY14" fmla="*/ 40087 h 240145"/>
                  <a:gd name="connsiteX15" fmla="*/ 300089 w 312592"/>
                  <a:gd name="connsiteY15" fmla="*/ 58842 h 240145"/>
                  <a:gd name="connsiteX16" fmla="*/ 300089 w 312592"/>
                  <a:gd name="connsiteY16" fmla="*/ 67595 h 240145"/>
                  <a:gd name="connsiteX17" fmla="*/ 221390 w 312592"/>
                  <a:gd name="connsiteY17" fmla="*/ 109570 h 240145"/>
                  <a:gd name="connsiteX18" fmla="*/ 203735 w 312592"/>
                  <a:gd name="connsiteY18" fmla="*/ 109570 h 240145"/>
                  <a:gd name="connsiteX19" fmla="*/ 125037 w 312592"/>
                  <a:gd name="connsiteY19" fmla="*/ 67595 h 240145"/>
                  <a:gd name="connsiteX20" fmla="*/ 125037 w 312592"/>
                  <a:gd name="connsiteY20" fmla="*/ 58842 h 240145"/>
                  <a:gd name="connsiteX21" fmla="*/ 131289 w 312592"/>
                  <a:gd name="connsiteY21" fmla="*/ 52591 h 240145"/>
                  <a:gd name="connsiteX22" fmla="*/ 293837 w 312592"/>
                  <a:gd name="connsiteY22" fmla="*/ 52591 h 240145"/>
                  <a:gd name="connsiteX23" fmla="*/ 300089 w 312592"/>
                  <a:gd name="connsiteY23" fmla="*/ 58842 h 240145"/>
                  <a:gd name="connsiteX24" fmla="*/ 300089 w 312592"/>
                  <a:gd name="connsiteY24" fmla="*/ 208887 h 240145"/>
                  <a:gd name="connsiteX25" fmla="*/ 281333 w 312592"/>
                  <a:gd name="connsiteY25" fmla="*/ 227642 h 240145"/>
                  <a:gd name="connsiteX26" fmla="*/ 31259 w 312592"/>
                  <a:gd name="connsiteY26" fmla="*/ 227642 h 240145"/>
                  <a:gd name="connsiteX27" fmla="*/ 12504 w 312592"/>
                  <a:gd name="connsiteY27" fmla="*/ 208887 h 240145"/>
                  <a:gd name="connsiteX28" fmla="*/ 18756 w 312592"/>
                  <a:gd name="connsiteY28" fmla="*/ 202635 h 240145"/>
                  <a:gd name="connsiteX29" fmla="*/ 293837 w 312592"/>
                  <a:gd name="connsiteY29" fmla="*/ 202635 h 240145"/>
                  <a:gd name="connsiteX30" fmla="*/ 300089 w 312592"/>
                  <a:gd name="connsiteY30" fmla="*/ 208887 h 240145"/>
                  <a:gd name="connsiteX31" fmla="*/ 281333 w 312592"/>
                  <a:gd name="connsiteY31" fmla="*/ 190131 h 240145"/>
                  <a:gd name="connsiteX32" fmla="*/ 31259 w 312592"/>
                  <a:gd name="connsiteY32" fmla="*/ 190131 h 240145"/>
                  <a:gd name="connsiteX33" fmla="*/ 31259 w 312592"/>
                  <a:gd name="connsiteY33" fmla="*/ 18756 h 240145"/>
                  <a:gd name="connsiteX34" fmla="*/ 37511 w 312592"/>
                  <a:gd name="connsiteY34" fmla="*/ 12504 h 240145"/>
                  <a:gd name="connsiteX35" fmla="*/ 275081 w 312592"/>
                  <a:gd name="connsiteY35" fmla="*/ 12504 h 240145"/>
                  <a:gd name="connsiteX36" fmla="*/ 281333 w 312592"/>
                  <a:gd name="connsiteY36" fmla="*/ 18756 h 240145"/>
                  <a:gd name="connsiteX37" fmla="*/ 281333 w 312592"/>
                  <a:gd name="connsiteY37" fmla="*/ 40087 h 240145"/>
                  <a:gd name="connsiteX38" fmla="*/ 131289 w 312592"/>
                  <a:gd name="connsiteY38" fmla="*/ 40087 h 240145"/>
                  <a:gd name="connsiteX39" fmla="*/ 112533 w 312592"/>
                  <a:gd name="connsiteY39" fmla="*/ 58842 h 240145"/>
                  <a:gd name="connsiteX40" fmla="*/ 112533 w 312592"/>
                  <a:gd name="connsiteY40" fmla="*/ 146368 h 240145"/>
                  <a:gd name="connsiteX41" fmla="*/ 131289 w 312592"/>
                  <a:gd name="connsiteY41" fmla="*/ 165124 h 240145"/>
                  <a:gd name="connsiteX42" fmla="*/ 281333 w 312592"/>
                  <a:gd name="connsiteY42" fmla="*/ 165124 h 240145"/>
                  <a:gd name="connsiteX43" fmla="*/ 293837 w 312592"/>
                  <a:gd name="connsiteY43" fmla="*/ 152620 h 240145"/>
                  <a:gd name="connsiteX44" fmla="*/ 131289 w 312592"/>
                  <a:gd name="connsiteY44" fmla="*/ 152620 h 240145"/>
                  <a:gd name="connsiteX45" fmla="*/ 125037 w 312592"/>
                  <a:gd name="connsiteY45" fmla="*/ 146368 h 240145"/>
                  <a:gd name="connsiteX46" fmla="*/ 125037 w 312592"/>
                  <a:gd name="connsiteY46" fmla="*/ 81768 h 240145"/>
                  <a:gd name="connsiteX47" fmla="*/ 197846 w 312592"/>
                  <a:gd name="connsiteY47" fmla="*/ 120604 h 240145"/>
                  <a:gd name="connsiteX48" fmla="*/ 227280 w 312592"/>
                  <a:gd name="connsiteY48" fmla="*/ 120604 h 240145"/>
                  <a:gd name="connsiteX49" fmla="*/ 300089 w 312592"/>
                  <a:gd name="connsiteY49" fmla="*/ 81768 h 240145"/>
                  <a:gd name="connsiteX50" fmla="*/ 300089 w 312592"/>
                  <a:gd name="connsiteY50" fmla="*/ 146368 h 240145"/>
                  <a:gd name="connsiteX51" fmla="*/ 293837 w 312592"/>
                  <a:gd name="connsiteY51" fmla="*/ 152620 h 24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12592" h="240145">
                    <a:moveTo>
                      <a:pt x="293837" y="40087"/>
                    </a:moveTo>
                    <a:lnTo>
                      <a:pt x="293837" y="18756"/>
                    </a:lnTo>
                    <a:cubicBezTo>
                      <a:pt x="293837" y="8397"/>
                      <a:pt x="285440" y="0"/>
                      <a:pt x="275081" y="0"/>
                    </a:cubicBezTo>
                    <a:lnTo>
                      <a:pt x="37511" y="0"/>
                    </a:lnTo>
                    <a:cubicBezTo>
                      <a:pt x="27153" y="0"/>
                      <a:pt x="18756" y="8397"/>
                      <a:pt x="18756" y="18756"/>
                    </a:cubicBezTo>
                    <a:lnTo>
                      <a:pt x="18756" y="190131"/>
                    </a:lnTo>
                    <a:cubicBezTo>
                      <a:pt x="8397" y="190131"/>
                      <a:pt x="0" y="198528"/>
                      <a:pt x="0" y="208887"/>
                    </a:cubicBezTo>
                    <a:cubicBezTo>
                      <a:pt x="21" y="226142"/>
                      <a:pt x="14004" y="240125"/>
                      <a:pt x="31259" y="240146"/>
                    </a:cubicBezTo>
                    <a:lnTo>
                      <a:pt x="281333" y="240146"/>
                    </a:lnTo>
                    <a:cubicBezTo>
                      <a:pt x="298589" y="240125"/>
                      <a:pt x="312572" y="226142"/>
                      <a:pt x="312592" y="208887"/>
                    </a:cubicBezTo>
                    <a:cubicBezTo>
                      <a:pt x="312592" y="198528"/>
                      <a:pt x="304195" y="190131"/>
                      <a:pt x="293837" y="190131"/>
                    </a:cubicBezTo>
                    <a:lnTo>
                      <a:pt x="293837" y="165124"/>
                    </a:lnTo>
                    <a:cubicBezTo>
                      <a:pt x="304195" y="165124"/>
                      <a:pt x="312592" y="156727"/>
                      <a:pt x="312592" y="146368"/>
                    </a:cubicBezTo>
                    <a:lnTo>
                      <a:pt x="312592" y="58842"/>
                    </a:lnTo>
                    <a:cubicBezTo>
                      <a:pt x="312592" y="48484"/>
                      <a:pt x="304195" y="40087"/>
                      <a:pt x="293837" y="40087"/>
                    </a:cubicBezTo>
                    <a:close/>
                    <a:moveTo>
                      <a:pt x="300089" y="58842"/>
                    </a:moveTo>
                    <a:lnTo>
                      <a:pt x="300089" y="67595"/>
                    </a:lnTo>
                    <a:lnTo>
                      <a:pt x="221390" y="109570"/>
                    </a:lnTo>
                    <a:cubicBezTo>
                      <a:pt x="215875" y="112521"/>
                      <a:pt x="209250" y="112521"/>
                      <a:pt x="203735" y="109570"/>
                    </a:cubicBezTo>
                    <a:lnTo>
                      <a:pt x="125037" y="67595"/>
                    </a:lnTo>
                    <a:lnTo>
                      <a:pt x="125037" y="58842"/>
                    </a:lnTo>
                    <a:cubicBezTo>
                      <a:pt x="125037" y="55389"/>
                      <a:pt x="127836" y="52591"/>
                      <a:pt x="131289" y="52591"/>
                    </a:cubicBezTo>
                    <a:lnTo>
                      <a:pt x="293837" y="52591"/>
                    </a:lnTo>
                    <a:cubicBezTo>
                      <a:pt x="297290" y="52591"/>
                      <a:pt x="300089" y="55389"/>
                      <a:pt x="300089" y="58842"/>
                    </a:cubicBezTo>
                    <a:close/>
                    <a:moveTo>
                      <a:pt x="300089" y="208887"/>
                    </a:moveTo>
                    <a:cubicBezTo>
                      <a:pt x="300089" y="219245"/>
                      <a:pt x="291692" y="227642"/>
                      <a:pt x="281333" y="227642"/>
                    </a:cubicBezTo>
                    <a:lnTo>
                      <a:pt x="31259" y="227642"/>
                    </a:lnTo>
                    <a:cubicBezTo>
                      <a:pt x="20901" y="227642"/>
                      <a:pt x="12504" y="219245"/>
                      <a:pt x="12504" y="208887"/>
                    </a:cubicBezTo>
                    <a:cubicBezTo>
                      <a:pt x="12504" y="205434"/>
                      <a:pt x="15303" y="202635"/>
                      <a:pt x="18756" y="202635"/>
                    </a:cubicBezTo>
                    <a:lnTo>
                      <a:pt x="293837" y="202635"/>
                    </a:lnTo>
                    <a:cubicBezTo>
                      <a:pt x="297290" y="202635"/>
                      <a:pt x="300089" y="205434"/>
                      <a:pt x="300089" y="208887"/>
                    </a:cubicBezTo>
                    <a:close/>
                    <a:moveTo>
                      <a:pt x="281333" y="190131"/>
                    </a:moveTo>
                    <a:lnTo>
                      <a:pt x="31259" y="190131"/>
                    </a:lnTo>
                    <a:lnTo>
                      <a:pt x="31259" y="18756"/>
                    </a:lnTo>
                    <a:cubicBezTo>
                      <a:pt x="31259" y="15303"/>
                      <a:pt x="34058" y="12504"/>
                      <a:pt x="37511" y="12504"/>
                    </a:cubicBezTo>
                    <a:lnTo>
                      <a:pt x="275081" y="12504"/>
                    </a:lnTo>
                    <a:cubicBezTo>
                      <a:pt x="278534" y="12504"/>
                      <a:pt x="281333" y="15303"/>
                      <a:pt x="281333" y="18756"/>
                    </a:cubicBezTo>
                    <a:lnTo>
                      <a:pt x="281333" y="40087"/>
                    </a:lnTo>
                    <a:lnTo>
                      <a:pt x="131289" y="40087"/>
                    </a:lnTo>
                    <a:cubicBezTo>
                      <a:pt x="120930" y="40087"/>
                      <a:pt x="112533" y="48484"/>
                      <a:pt x="112533" y="58842"/>
                    </a:cubicBezTo>
                    <a:lnTo>
                      <a:pt x="112533" y="146368"/>
                    </a:lnTo>
                    <a:cubicBezTo>
                      <a:pt x="112533" y="156727"/>
                      <a:pt x="120930" y="165124"/>
                      <a:pt x="131289" y="165124"/>
                    </a:cubicBezTo>
                    <a:lnTo>
                      <a:pt x="281333" y="165124"/>
                    </a:lnTo>
                    <a:close/>
                    <a:moveTo>
                      <a:pt x="293837" y="152620"/>
                    </a:moveTo>
                    <a:lnTo>
                      <a:pt x="131289" y="152620"/>
                    </a:lnTo>
                    <a:cubicBezTo>
                      <a:pt x="127836" y="152620"/>
                      <a:pt x="125037" y="149821"/>
                      <a:pt x="125037" y="146368"/>
                    </a:cubicBezTo>
                    <a:lnTo>
                      <a:pt x="125037" y="81768"/>
                    </a:lnTo>
                    <a:lnTo>
                      <a:pt x="197846" y="120604"/>
                    </a:lnTo>
                    <a:cubicBezTo>
                      <a:pt x="207043" y="125513"/>
                      <a:pt x="218082" y="125513"/>
                      <a:pt x="227280" y="120604"/>
                    </a:cubicBezTo>
                    <a:lnTo>
                      <a:pt x="300089" y="81768"/>
                    </a:lnTo>
                    <a:lnTo>
                      <a:pt x="300089" y="146368"/>
                    </a:lnTo>
                    <a:cubicBezTo>
                      <a:pt x="300089" y="149821"/>
                      <a:pt x="297290" y="152620"/>
                      <a:pt x="293837" y="152620"/>
                    </a:cubicBezTo>
                    <a:close/>
                  </a:path>
                </a:pathLst>
              </a:custGeom>
              <a:solidFill>
                <a:srgbClr val="000000"/>
              </a:solidFill>
              <a:ln w="6251" cap="flat">
                <a:noFill/>
                <a:prstDash val="solid"/>
                <a:miter/>
              </a:ln>
            </p:spPr>
            <p:txBody>
              <a:bodyPr rtlCol="0" anchor="ctr"/>
              <a:lstStyle/>
              <a:p>
                <a:endParaRPr lang="fr-FR"/>
              </a:p>
            </p:txBody>
          </p:sp>
          <p:sp>
            <p:nvSpPr>
              <p:cNvPr id="45" name="Forme libre 44">
                <a:extLst>
                  <a:ext uri="{FF2B5EF4-FFF2-40B4-BE49-F238E27FC236}">
                    <a16:creationId xmlns:a16="http://schemas.microsoft.com/office/drawing/2014/main" id="{CDCAB692-0226-8D4D-8F61-C3D365383894}"/>
                  </a:ext>
                </a:extLst>
              </p:cNvPr>
              <p:cNvSpPr/>
              <p:nvPr/>
            </p:nvSpPr>
            <p:spPr>
              <a:xfrm>
                <a:off x="7008028" y="5102218"/>
                <a:ext cx="56266" cy="12503"/>
              </a:xfrm>
              <a:custGeom>
                <a:avLst/>
                <a:gdLst>
                  <a:gd name="connsiteX0" fmla="*/ 50015 w 56266"/>
                  <a:gd name="connsiteY0" fmla="*/ 0 h 12503"/>
                  <a:gd name="connsiteX1" fmla="*/ 6252 w 56266"/>
                  <a:gd name="connsiteY1" fmla="*/ 0 h 12503"/>
                  <a:gd name="connsiteX2" fmla="*/ 0 w 56266"/>
                  <a:gd name="connsiteY2" fmla="*/ 6252 h 12503"/>
                  <a:gd name="connsiteX3" fmla="*/ 6252 w 56266"/>
                  <a:gd name="connsiteY3" fmla="*/ 12504 h 12503"/>
                  <a:gd name="connsiteX4" fmla="*/ 50015 w 56266"/>
                  <a:gd name="connsiteY4" fmla="*/ 12504 h 12503"/>
                  <a:gd name="connsiteX5" fmla="*/ 56267 w 56266"/>
                  <a:gd name="connsiteY5" fmla="*/ 6252 h 12503"/>
                  <a:gd name="connsiteX6" fmla="*/ 50015 w 56266"/>
                  <a:gd name="connsiteY6" fmla="*/ 0 h 1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6" h="12503">
                    <a:moveTo>
                      <a:pt x="50015" y="0"/>
                    </a:moveTo>
                    <a:lnTo>
                      <a:pt x="6252" y="0"/>
                    </a:lnTo>
                    <a:cubicBezTo>
                      <a:pt x="2799" y="0"/>
                      <a:pt x="0" y="2799"/>
                      <a:pt x="0" y="6252"/>
                    </a:cubicBezTo>
                    <a:cubicBezTo>
                      <a:pt x="0" y="9705"/>
                      <a:pt x="2799" y="12504"/>
                      <a:pt x="6252" y="12504"/>
                    </a:cubicBezTo>
                    <a:lnTo>
                      <a:pt x="50015" y="12504"/>
                    </a:lnTo>
                    <a:cubicBezTo>
                      <a:pt x="53468" y="12504"/>
                      <a:pt x="56267" y="9705"/>
                      <a:pt x="56267" y="6252"/>
                    </a:cubicBezTo>
                    <a:cubicBezTo>
                      <a:pt x="56267" y="2799"/>
                      <a:pt x="53468" y="0"/>
                      <a:pt x="50015" y="0"/>
                    </a:cubicBezTo>
                    <a:close/>
                  </a:path>
                </a:pathLst>
              </a:custGeom>
              <a:solidFill>
                <a:srgbClr val="000000"/>
              </a:solidFill>
              <a:ln w="6251" cap="flat">
                <a:noFill/>
                <a:prstDash val="solid"/>
                <a:miter/>
              </a:ln>
            </p:spPr>
            <p:txBody>
              <a:bodyPr rtlCol="0" anchor="ctr"/>
              <a:lstStyle/>
              <a:p>
                <a:endParaRPr lang="fr-FR"/>
              </a:p>
            </p:txBody>
          </p:sp>
          <p:sp>
            <p:nvSpPr>
              <p:cNvPr id="46" name="Forme libre 45">
                <a:extLst>
                  <a:ext uri="{FF2B5EF4-FFF2-40B4-BE49-F238E27FC236}">
                    <a16:creationId xmlns:a16="http://schemas.microsoft.com/office/drawing/2014/main" id="{1712E127-0B5D-0C45-938B-775D63D7DF75}"/>
                  </a:ext>
                </a:extLst>
              </p:cNvPr>
              <p:cNvSpPr/>
              <p:nvPr/>
            </p:nvSpPr>
            <p:spPr>
              <a:xfrm>
                <a:off x="7020532" y="5139729"/>
                <a:ext cx="43762" cy="12503"/>
              </a:xfrm>
              <a:custGeom>
                <a:avLst/>
                <a:gdLst>
                  <a:gd name="connsiteX0" fmla="*/ 37511 w 43762"/>
                  <a:gd name="connsiteY0" fmla="*/ 0 h 12503"/>
                  <a:gd name="connsiteX1" fmla="*/ 6252 w 43762"/>
                  <a:gd name="connsiteY1" fmla="*/ 0 h 12503"/>
                  <a:gd name="connsiteX2" fmla="*/ 0 w 43762"/>
                  <a:gd name="connsiteY2" fmla="*/ 6252 h 12503"/>
                  <a:gd name="connsiteX3" fmla="*/ 6252 w 43762"/>
                  <a:gd name="connsiteY3" fmla="*/ 12504 h 12503"/>
                  <a:gd name="connsiteX4" fmla="*/ 37511 w 43762"/>
                  <a:gd name="connsiteY4" fmla="*/ 12504 h 12503"/>
                  <a:gd name="connsiteX5" fmla="*/ 43763 w 43762"/>
                  <a:gd name="connsiteY5" fmla="*/ 6252 h 12503"/>
                  <a:gd name="connsiteX6" fmla="*/ 37511 w 43762"/>
                  <a:gd name="connsiteY6" fmla="*/ 0 h 1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62" h="12503">
                    <a:moveTo>
                      <a:pt x="37511" y="0"/>
                    </a:moveTo>
                    <a:lnTo>
                      <a:pt x="6252" y="0"/>
                    </a:lnTo>
                    <a:cubicBezTo>
                      <a:pt x="2799" y="0"/>
                      <a:pt x="0" y="2799"/>
                      <a:pt x="0" y="6252"/>
                    </a:cubicBezTo>
                    <a:cubicBezTo>
                      <a:pt x="0" y="9705"/>
                      <a:pt x="2799" y="12504"/>
                      <a:pt x="6252" y="12504"/>
                    </a:cubicBezTo>
                    <a:lnTo>
                      <a:pt x="37511" y="12504"/>
                    </a:lnTo>
                    <a:cubicBezTo>
                      <a:pt x="40964" y="12504"/>
                      <a:pt x="43763" y="9705"/>
                      <a:pt x="43763" y="6252"/>
                    </a:cubicBezTo>
                    <a:cubicBezTo>
                      <a:pt x="43763" y="2799"/>
                      <a:pt x="40964" y="0"/>
                      <a:pt x="37511" y="0"/>
                    </a:cubicBezTo>
                    <a:close/>
                  </a:path>
                </a:pathLst>
              </a:custGeom>
              <a:solidFill>
                <a:srgbClr val="000000"/>
              </a:solidFill>
              <a:ln w="6251" cap="flat">
                <a:noFill/>
                <a:prstDash val="solid"/>
                <a:miter/>
              </a:ln>
            </p:spPr>
            <p:txBody>
              <a:bodyPr rtlCol="0" anchor="ctr"/>
              <a:lstStyle/>
              <a:p>
                <a:endParaRPr lang="fr-FR"/>
              </a:p>
            </p:txBody>
          </p:sp>
          <p:sp>
            <p:nvSpPr>
              <p:cNvPr id="47" name="Forme libre 46">
                <a:extLst>
                  <a:ext uri="{FF2B5EF4-FFF2-40B4-BE49-F238E27FC236}">
                    <a16:creationId xmlns:a16="http://schemas.microsoft.com/office/drawing/2014/main" id="{2194E8DD-D3B2-B444-BEC2-F6DC1888B180}"/>
                  </a:ext>
                </a:extLst>
              </p:cNvPr>
              <p:cNvSpPr/>
              <p:nvPr/>
            </p:nvSpPr>
            <p:spPr>
              <a:xfrm>
                <a:off x="7033036" y="5177240"/>
                <a:ext cx="31259" cy="12503"/>
              </a:xfrm>
              <a:custGeom>
                <a:avLst/>
                <a:gdLst>
                  <a:gd name="connsiteX0" fmla="*/ 25007 w 31259"/>
                  <a:gd name="connsiteY0" fmla="*/ 0 h 12503"/>
                  <a:gd name="connsiteX1" fmla="*/ 6252 w 31259"/>
                  <a:gd name="connsiteY1" fmla="*/ 0 h 12503"/>
                  <a:gd name="connsiteX2" fmla="*/ 0 w 31259"/>
                  <a:gd name="connsiteY2" fmla="*/ 6252 h 12503"/>
                  <a:gd name="connsiteX3" fmla="*/ 6252 w 31259"/>
                  <a:gd name="connsiteY3" fmla="*/ 12504 h 12503"/>
                  <a:gd name="connsiteX4" fmla="*/ 25007 w 31259"/>
                  <a:gd name="connsiteY4" fmla="*/ 12504 h 12503"/>
                  <a:gd name="connsiteX5" fmla="*/ 31259 w 31259"/>
                  <a:gd name="connsiteY5" fmla="*/ 6252 h 12503"/>
                  <a:gd name="connsiteX6" fmla="*/ 25007 w 31259"/>
                  <a:gd name="connsiteY6" fmla="*/ 0 h 1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59" h="12503">
                    <a:moveTo>
                      <a:pt x="25007" y="0"/>
                    </a:moveTo>
                    <a:lnTo>
                      <a:pt x="6252" y="0"/>
                    </a:lnTo>
                    <a:cubicBezTo>
                      <a:pt x="2799" y="0"/>
                      <a:pt x="0" y="2799"/>
                      <a:pt x="0" y="6252"/>
                    </a:cubicBezTo>
                    <a:cubicBezTo>
                      <a:pt x="0" y="9705"/>
                      <a:pt x="2799" y="12504"/>
                      <a:pt x="6252" y="12504"/>
                    </a:cubicBezTo>
                    <a:lnTo>
                      <a:pt x="25007" y="12504"/>
                    </a:lnTo>
                    <a:cubicBezTo>
                      <a:pt x="28460" y="12504"/>
                      <a:pt x="31259" y="9705"/>
                      <a:pt x="31259" y="6252"/>
                    </a:cubicBezTo>
                    <a:cubicBezTo>
                      <a:pt x="31259" y="2799"/>
                      <a:pt x="28460" y="0"/>
                      <a:pt x="25007" y="0"/>
                    </a:cubicBezTo>
                    <a:close/>
                  </a:path>
                </a:pathLst>
              </a:custGeom>
              <a:solidFill>
                <a:srgbClr val="000000"/>
              </a:solidFill>
              <a:ln w="6251" cap="flat">
                <a:noFill/>
                <a:prstDash val="solid"/>
                <a:miter/>
              </a:ln>
            </p:spPr>
            <p:txBody>
              <a:bodyPr rtlCol="0" anchor="ctr"/>
              <a:lstStyle/>
              <a:p>
                <a:endParaRPr lang="fr-FR"/>
              </a:p>
            </p:txBody>
          </p:sp>
        </p:grpSp>
      </p:grpSp>
    </p:spTree>
    <p:extLst>
      <p:ext uri="{BB962C8B-B14F-4D97-AF65-F5344CB8AC3E}">
        <p14:creationId xmlns:p14="http://schemas.microsoft.com/office/powerpoint/2010/main" val="2847678347"/>
      </p:ext>
    </p:extLst>
  </p:cSld>
  <p:clrMapOvr>
    <a:masterClrMapping/>
  </p:clrMapOvr>
</p:sld>
</file>

<file path=ppt/theme/theme1.xml><?xml version="1.0" encoding="utf-8"?>
<a:theme xmlns:a="http://schemas.openxmlformats.org/drawingml/2006/main" name="Modèle Mailinblack Alessandro F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s figé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IB">
      <a:majorFont>
        <a:latin typeface="Neutra Tex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2020-modele-ppt-webinar-conf-mailinblack" id="{DBDC5A6A-46A9-422A-9BCE-21BE1903185B}" vid="{C99BAB96-49DF-471C-97D6-4D53F5224115}"/>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D15FEA97AE5D41AFFCFD08EB60B50B" ma:contentTypeVersion="12" ma:contentTypeDescription="Crée un document." ma:contentTypeScope="" ma:versionID="a86cd47b48e8c8580583a3bc0fdb87ae">
  <xsd:schema xmlns:xsd="http://www.w3.org/2001/XMLSchema" xmlns:xs="http://www.w3.org/2001/XMLSchema" xmlns:p="http://schemas.microsoft.com/office/2006/metadata/properties" xmlns:ns2="6dab72ff-bf45-4f6d-bf32-0365a230075f" xmlns:ns3="982cf9ca-3b43-457a-94db-fbc73ceabcee" targetNamespace="http://schemas.microsoft.com/office/2006/metadata/properties" ma:root="true" ma:fieldsID="4a6156c2dcb11cc0ad5cdf05e0c4c7ed" ns2:_="" ns3:_="">
    <xsd:import namespace="6dab72ff-bf45-4f6d-bf32-0365a230075f"/>
    <xsd:import namespace="982cf9ca-3b43-457a-94db-fbc73ceabce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ab72ff-bf45-4f6d-bf32-0365a23007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2cf9ca-3b43-457a-94db-fbc73ceabcee"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82cf9ca-3b43-457a-94db-fbc73ceabcee">
      <UserInfo>
        <DisplayName>SharingLinks.e5feab5a-c8da-4bfa-a9e5-e53829b7c529.Flexible.703f59be-be22-435f-97ce-e97f2bb81d83</DisplayName>
        <AccountId>57</AccountId>
        <AccountType/>
      </UserInfo>
      <UserInfo>
        <DisplayName>vkerichard@kalima-rp.fr</DisplayName>
        <AccountId>78</AccountId>
        <AccountType/>
      </UserInfo>
      <UserInfo>
        <DisplayName>Alessandro Bottarelli</DisplayName>
        <AccountId>41</AccountId>
        <AccountType/>
      </UserInfo>
      <UserInfo>
        <DisplayName>Laona Balhan</DisplayName>
        <AccountId>43</AccountId>
        <AccountType/>
      </UserInfo>
      <UserInfo>
        <DisplayName>Ludovic Girard</DisplayName>
        <AccountId>95</AccountId>
        <AccountType/>
      </UserInfo>
      <UserInfo>
        <DisplayName>Thomas Kerjean</DisplayName>
        <AccountId>26</AccountId>
        <AccountType/>
      </UserInfo>
      <UserInfo>
        <DisplayName>Manuel Gaspar</DisplayName>
        <AccountId>36</AccountId>
        <AccountType/>
      </UserInfo>
      <UserInfo>
        <DisplayName>Paco Vestieu</DisplayName>
        <AccountId>64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B674DA-E3B4-445D-93A8-DA01EA567E88}"/>
</file>

<file path=customXml/itemProps2.xml><?xml version="1.0" encoding="utf-8"?>
<ds:datastoreItem xmlns:ds="http://schemas.openxmlformats.org/officeDocument/2006/customXml" ds:itemID="{5A205ED8-A977-4F23-8F89-51F636D3266A}">
  <ds:schemaRefs>
    <ds:schemaRef ds:uri="6dab72ff-bf45-4f6d-bf32-0365a230075f"/>
    <ds:schemaRef ds:uri="http://purl.org/dc/dcmitype/"/>
    <ds:schemaRef ds:uri="http://schemas.openxmlformats.org/package/2006/metadata/core-properties"/>
    <ds:schemaRef ds:uri="http://schemas.microsoft.com/office/infopath/2007/PartnerControls"/>
    <ds:schemaRef ds:uri="http://www.w3.org/XML/1998/namespace"/>
    <ds:schemaRef ds:uri="http://purl.org/dc/elements/1.1/"/>
    <ds:schemaRef ds:uri="http://schemas.microsoft.com/office/2006/metadata/properties"/>
    <ds:schemaRef ds:uri="http://schemas.microsoft.com/office/2006/documentManagement/types"/>
    <ds:schemaRef ds:uri="982cf9ca-3b43-457a-94db-fbc73ceabcee"/>
    <ds:schemaRef ds:uri="http://purl.org/dc/terms/"/>
  </ds:schemaRefs>
</ds:datastoreItem>
</file>

<file path=customXml/itemProps3.xml><?xml version="1.0" encoding="utf-8"?>
<ds:datastoreItem xmlns:ds="http://schemas.openxmlformats.org/officeDocument/2006/customXml" ds:itemID="{CD011C63-6A8C-423A-89A8-007DAC6EFD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TotalTime>
  <Words>3823</Words>
  <Application>Microsoft Macintosh PowerPoint</Application>
  <PresentationFormat>Grand écran</PresentationFormat>
  <Paragraphs>577</Paragraphs>
  <Slides>41</Slides>
  <Notes>28</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41</vt:i4>
      </vt:variant>
    </vt:vector>
  </HeadingPairs>
  <TitlesOfParts>
    <vt:vector size="54" baseType="lpstr">
      <vt:lpstr>Arial</vt:lpstr>
      <vt:lpstr>Calibri</vt:lpstr>
      <vt:lpstr>Neutra Text</vt:lpstr>
      <vt:lpstr>Neutra Text </vt:lpstr>
      <vt:lpstr>Neutra Text Light</vt:lpstr>
      <vt:lpstr>Neutra Text Light Alt</vt:lpstr>
      <vt:lpstr>Open Sans</vt:lpstr>
      <vt:lpstr>Open Sans </vt:lpstr>
      <vt:lpstr>Open Sans bold</vt:lpstr>
      <vt:lpstr>Open Sans Light</vt:lpstr>
      <vt:lpstr>Wingdings</vt:lpstr>
      <vt:lpstr>Modèle Mailinblack Alessandro FR</vt:lpstr>
      <vt:lpstr>Slides figés</vt:lpstr>
      <vt:lpstr>Présentation PowerPoint</vt:lpstr>
      <vt:lpstr>Présentation PowerPoint</vt:lpstr>
      <vt:lpstr>Présentation PowerPoint</vt:lpstr>
      <vt:lpstr>Présentation PowerPoint</vt:lpstr>
      <vt:lpstr>Ils nous font confiance</vt:lpstr>
      <vt:lpstr>La messagerie est le vecteur principal  d’attaques informatiques</vt:lpstr>
      <vt:lpstr>Les interfaces humaines et technologiques de votre SI</vt:lpstr>
      <vt:lpstr>Présentation PowerPoint</vt:lpstr>
      <vt:lpstr>Les catégories de menaces que l’on observe aujourd’hui</vt:lpstr>
      <vt:lpstr>Présentation PowerPoint</vt:lpstr>
      <vt:lpstr>Les solutions de Mailinblack Protect</vt:lpstr>
      <vt:lpstr>L’IA Mailinblack pour lutter contre le phishing Notre modèle de Deep Learning à la performance unique</vt:lpstr>
      <vt:lpstr>Présentation PowerPoint</vt:lpstr>
      <vt:lpstr>Présentation PowerPoint</vt:lpstr>
      <vt:lpstr>Présentation PowerPoint</vt:lpstr>
      <vt:lpstr>Les piliers de Mailinblack Protect</vt:lpstr>
      <vt:lpstr>Présentation PowerPoint</vt:lpstr>
      <vt:lpstr>Déploiement</vt:lpstr>
      <vt:lpstr>Un accompagnement exclusif</vt:lpstr>
      <vt:lpstr>Un Customer Success Manager dédié</vt:lpstr>
      <vt:lpstr>Présentation PowerPoint</vt:lpstr>
      <vt:lpstr>Présentation PowerPoint</vt:lpstr>
      <vt:lpstr>Présentation PowerPoint</vt:lpstr>
      <vt:lpstr>Présentation PowerPoint</vt:lpstr>
      <vt:lpstr>Classification des emails Notre IA intervient à plusieurs étapes pour assurer plus de sécurité et de confort</vt:lpstr>
      <vt:lpstr>Présentation PowerPoint</vt:lpstr>
      <vt:lpstr>L’anti-virus Mailinblack : premier niveau de sécurité </vt:lpstr>
      <vt:lpstr>Technologies anti-phishing</vt:lpstr>
      <vt:lpstr>Secure Link</vt:lpstr>
      <vt:lpstr>Présentation PowerPoint</vt:lpstr>
      <vt:lpstr>Contrôle de l’administrateur</vt:lpstr>
      <vt:lpstr>Autonomie de l’utilisateur</vt:lpstr>
      <vt:lpstr>Présentation PowerPoint</vt:lpstr>
      <vt:lpstr>Le rapport d’emails stoppés Plus besoin de quitter votre environnement de travail habituel !</vt:lpstr>
      <vt:lpstr>Présentation PowerPoint</vt:lpstr>
      <vt:lpstr>Présentation PowerPoint</vt:lpstr>
      <vt:lpstr>Présentation PowerPoint</vt:lpstr>
      <vt:lpstr>Présentation PowerPoint</vt:lpstr>
      <vt:lpstr>Conduite du projet – SaaS</vt:lpstr>
      <vt:lpstr>Conduite du projet – On premise</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Alessandro Bottarelli</dc:creator>
  <cp:keywords/>
  <dc:description/>
  <cp:lastModifiedBy>Mélina Guilley</cp:lastModifiedBy>
  <cp:revision>3</cp:revision>
  <dcterms:created xsi:type="dcterms:W3CDTF">2020-03-09T12:04:26Z</dcterms:created>
  <dcterms:modified xsi:type="dcterms:W3CDTF">2021-02-12T14:47:36Z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0x0101000DD15FEA97AE5D41AFFCFD08EB60B50B</vt:lpwstr>
  </property>
</Properties>
</file>